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20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86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0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170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403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70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241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55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0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53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684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6A9F6-6643-48C8-BF75-02330B42AF6F}" type="datetimeFigureOut">
              <a:rPr lang="en-US" smtClean="0"/>
              <a:t>5/25/2019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65D56-1554-48A4-B024-37FB4AEF2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7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9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609600"/>
            <a:ext cx="6477000" cy="61722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BÁO CÁO HỌC THUẬT</a:t>
            </a:r>
          </a:p>
          <a:p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Taylor</a:t>
            </a:r>
          </a:p>
          <a:p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GV.TH.S NGUYỄN THẾ LÂM</a:t>
            </a:r>
          </a:p>
          <a:p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1- 2019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0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020762"/>
          </a:xfrm>
        </p:spPr>
        <p:txBody>
          <a:bodyPr>
            <a:normAutofit fontScale="90000"/>
          </a:bodyPr>
          <a:lstStyle/>
          <a:p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305800" cy="563880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 </a:t>
            </a:r>
            <a:endParaRPr lang="en-US" sz="45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Long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Sang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(2002),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2,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Long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Sang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(2002),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2,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Tạ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Đĩnh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Quỳnh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(2009),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2,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Tạ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Đĩnh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Quỳnh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(2009),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2,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Vũ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Hùng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Ngọc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(2007),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Mậu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(2002) 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55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49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2209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 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olympic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886200"/>
            <a:ext cx="792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54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CÔNG THỨC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KHAI TRIỂN TAYLOR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(n+1)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0" indent="0">
              <a:buNone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005844"/>
              </p:ext>
            </p:extLst>
          </p:nvPr>
        </p:nvGraphicFramePr>
        <p:xfrm>
          <a:off x="6858000" y="1676400"/>
          <a:ext cx="317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Equation" r:id="rId3" imgW="317160" imgH="431640" progId="Equation.DSMT4">
                  <p:embed/>
                </p:oleObj>
              </mc:Choice>
              <mc:Fallback>
                <p:oleObj name="Equation" r:id="rId3" imgW="3171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8000" y="1676400"/>
                        <a:ext cx="3175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637947"/>
              </p:ext>
            </p:extLst>
          </p:nvPr>
        </p:nvGraphicFramePr>
        <p:xfrm>
          <a:off x="609600" y="2921000"/>
          <a:ext cx="7023100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5" imgW="7022880" imgH="1955520" progId="Equation.DSMT4">
                  <p:embed/>
                </p:oleObj>
              </mc:Choice>
              <mc:Fallback>
                <p:oleObj name="Equation" r:id="rId5" imgW="7022880" imgH="1955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" y="2921000"/>
                        <a:ext cx="7023100" cy="195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543021"/>
              </p:ext>
            </p:extLst>
          </p:nvPr>
        </p:nvGraphicFramePr>
        <p:xfrm>
          <a:off x="762000" y="5207000"/>
          <a:ext cx="1358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quation" r:id="rId7" imgW="1358640" imgH="431640" progId="Equation.DSMT4">
                  <p:embed/>
                </p:oleObj>
              </mc:Choice>
              <mc:Fallback>
                <p:oleObj name="Equation" r:id="rId7" imgW="135864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2000" y="5207000"/>
                        <a:ext cx="1358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846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ỨNG DỤNG KHAI TRIỂN TAYLOR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Bài</a:t>
            </a:r>
            <a:r>
              <a:rPr lang="en-US" dirty="0"/>
              <a:t> 1.  Cho </a:t>
            </a:r>
            <a:r>
              <a:rPr lang="en-US" dirty="0" err="1" smtClean="0"/>
              <a:t>hàm</a:t>
            </a:r>
            <a:r>
              <a:rPr lang="en-US" dirty="0" smtClean="0"/>
              <a:t>      </a:t>
            </a:r>
            <a:r>
              <a:rPr lang="en-US" dirty="0" err="1"/>
              <a:t>khả</a:t>
            </a:r>
            <a:r>
              <a:rPr lang="en-US" dirty="0"/>
              <a:t> vi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tục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smtClean="0"/>
              <a:t>       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mãn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:                                      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Chứng</a:t>
            </a:r>
            <a:r>
              <a:rPr lang="en-US" dirty="0" smtClean="0"/>
              <a:t> minh:         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88389"/>
              </p:ext>
            </p:extLst>
          </p:nvPr>
        </p:nvGraphicFramePr>
        <p:xfrm>
          <a:off x="3200400" y="1752600"/>
          <a:ext cx="279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Equation" r:id="rId3" imgW="279360" imgH="393480" progId="Equation.DSMT4">
                  <p:embed/>
                </p:oleObj>
              </mc:Choice>
              <mc:Fallback>
                <p:oleObj name="Equation" r:id="rId3" imgW="2793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00400" y="1752600"/>
                        <a:ext cx="2794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733180"/>
              </p:ext>
            </p:extLst>
          </p:nvPr>
        </p:nvGraphicFramePr>
        <p:xfrm>
          <a:off x="6781800" y="1752600"/>
          <a:ext cx="673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Equation" r:id="rId5" imgW="672840" imgH="380880" progId="Equation.DSMT4">
                  <p:embed/>
                </p:oleObj>
              </mc:Choice>
              <mc:Fallback>
                <p:oleObj name="Equation" r:id="rId5" imgW="67284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81800" y="1752600"/>
                        <a:ext cx="6731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826494"/>
              </p:ext>
            </p:extLst>
          </p:nvPr>
        </p:nvGraphicFramePr>
        <p:xfrm>
          <a:off x="1968500" y="2743200"/>
          <a:ext cx="54991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Equation" r:id="rId7" imgW="5499000" imgH="583920" progId="Equation.DSMT4">
                  <p:embed/>
                </p:oleObj>
              </mc:Choice>
              <mc:Fallback>
                <p:oleObj name="Equation" r:id="rId7" imgW="5499000" imgH="583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68500" y="2743200"/>
                        <a:ext cx="54991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90621"/>
              </p:ext>
            </p:extLst>
          </p:nvPr>
        </p:nvGraphicFramePr>
        <p:xfrm>
          <a:off x="2743200" y="3632200"/>
          <a:ext cx="1778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Equation" r:id="rId9" imgW="1777680" imgH="1015920" progId="Equation.DSMT4">
                  <p:embed/>
                </p:oleObj>
              </mc:Choice>
              <mc:Fallback>
                <p:oleObj name="Equation" r:id="rId9" imgW="177768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43200" y="3632200"/>
                        <a:ext cx="1778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700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8991600" cy="426720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Dấu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xảy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</a:t>
            </a:r>
            <a:r>
              <a:rPr lang="en-US" dirty="0" err="1" smtClean="0"/>
              <a:t>mâu</a:t>
            </a:r>
            <a:r>
              <a:rPr lang="en-US" dirty="0" smtClean="0"/>
              <a:t> </a:t>
            </a:r>
            <a:r>
              <a:rPr lang="en-US" dirty="0" err="1" smtClean="0"/>
              <a:t>thuẫn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giả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f </a:t>
            </a:r>
            <a:r>
              <a:rPr lang="en-US" dirty="0" err="1" smtClean="0"/>
              <a:t>khả</a:t>
            </a:r>
            <a:r>
              <a:rPr lang="en-US" dirty="0" smtClean="0"/>
              <a:t> vi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tục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000197"/>
              </p:ext>
            </p:extLst>
          </p:nvPr>
        </p:nvGraphicFramePr>
        <p:xfrm>
          <a:off x="76200" y="381000"/>
          <a:ext cx="7010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Equation" r:id="rId3" imgW="7010280" imgH="469800" progId="Equation.DSMT4">
                  <p:embed/>
                </p:oleObj>
              </mc:Choice>
              <mc:Fallback>
                <p:oleObj name="Equation" r:id="rId3" imgW="70102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" y="381000"/>
                        <a:ext cx="7010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467849"/>
              </p:ext>
            </p:extLst>
          </p:nvPr>
        </p:nvGraphicFramePr>
        <p:xfrm>
          <a:off x="76200" y="1143000"/>
          <a:ext cx="7848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Equation" r:id="rId5" imgW="7848360" imgH="469800" progId="Equation.DSMT4">
                  <p:embed/>
                </p:oleObj>
              </mc:Choice>
              <mc:Fallback>
                <p:oleObj name="Equation" r:id="rId5" imgW="78483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" y="1143000"/>
                        <a:ext cx="7848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401220"/>
              </p:ext>
            </p:extLst>
          </p:nvPr>
        </p:nvGraphicFramePr>
        <p:xfrm>
          <a:off x="76200" y="1752600"/>
          <a:ext cx="86614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Equation" r:id="rId7" imgW="8661240" imgH="1015920" progId="Equation.DSMT4">
                  <p:embed/>
                </p:oleObj>
              </mc:Choice>
              <mc:Fallback>
                <p:oleObj name="Equation" r:id="rId7" imgW="866124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200" y="1752600"/>
                        <a:ext cx="86614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052559"/>
              </p:ext>
            </p:extLst>
          </p:nvPr>
        </p:nvGraphicFramePr>
        <p:xfrm>
          <a:off x="3060700" y="3124200"/>
          <a:ext cx="3873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4" name="Equation" r:id="rId9" imgW="3873240" imgH="1143000" progId="Equation.DSMT4">
                  <p:embed/>
                </p:oleObj>
              </mc:Choice>
              <mc:Fallback>
                <p:oleObj name="Equation" r:id="rId9" imgW="3873240" imgH="1143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60700" y="3124200"/>
                        <a:ext cx="3873500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049193"/>
              </p:ext>
            </p:extLst>
          </p:nvPr>
        </p:nvGraphicFramePr>
        <p:xfrm>
          <a:off x="76200" y="5080000"/>
          <a:ext cx="2984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5" name="Equation" r:id="rId11" imgW="2984400" imgH="1015920" progId="Equation.DSMT4">
                  <p:embed/>
                </p:oleObj>
              </mc:Choice>
              <mc:Fallback>
                <p:oleObj name="Equation" r:id="rId11" imgW="298440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200" y="5080000"/>
                        <a:ext cx="29845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989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2. Cho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R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906599"/>
              </p:ext>
            </p:extLst>
          </p:nvPr>
        </p:nvGraphicFramePr>
        <p:xfrm>
          <a:off x="1828800" y="1104900"/>
          <a:ext cx="47625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3" imgW="4762440" imgH="1028520" progId="Equation.DSMT4">
                  <p:embed/>
                </p:oleObj>
              </mc:Choice>
              <mc:Fallback>
                <p:oleObj name="Equation" r:id="rId3" imgW="4762440" imgH="1028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8800" y="1104900"/>
                        <a:ext cx="47625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214200"/>
              </p:ext>
            </p:extLst>
          </p:nvPr>
        </p:nvGraphicFramePr>
        <p:xfrm>
          <a:off x="3670300" y="2209800"/>
          <a:ext cx="2654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5" imgW="2654280" imgH="838080" progId="Equation.DSMT4">
                  <p:embed/>
                </p:oleObj>
              </mc:Choice>
              <mc:Fallback>
                <p:oleObj name="Equation" r:id="rId5" imgW="265428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70300" y="2209800"/>
                        <a:ext cx="26543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382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81000"/>
            <a:ext cx="9144000" cy="57451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3. Cho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minh:</a:t>
            </a:r>
          </a:p>
          <a:p>
            <a:pPr marL="0" indent="0">
              <a:buNone/>
            </a:pPr>
            <a:r>
              <a:rPr lang="en-US" dirty="0" smtClean="0"/>
              <a:t>                    a)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b)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772993"/>
              </p:ext>
            </p:extLst>
          </p:nvPr>
        </p:nvGraphicFramePr>
        <p:xfrm>
          <a:off x="2362200" y="520700"/>
          <a:ext cx="1892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Equation" r:id="rId3" imgW="1892160" imgH="393480" progId="Equation.DSMT4">
                  <p:embed/>
                </p:oleObj>
              </mc:Choice>
              <mc:Fallback>
                <p:oleObj name="Equation" r:id="rId3" imgW="1892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520700"/>
                        <a:ext cx="18923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3884"/>
              </p:ext>
            </p:extLst>
          </p:nvPr>
        </p:nvGraphicFramePr>
        <p:xfrm>
          <a:off x="5638800" y="457200"/>
          <a:ext cx="2844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Equation" r:id="rId5" imgW="2844720" imgH="457200" progId="Equation.DSMT4">
                  <p:embed/>
                </p:oleObj>
              </mc:Choice>
              <mc:Fallback>
                <p:oleObj name="Equation" r:id="rId5" imgW="284472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457200"/>
                        <a:ext cx="2844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89911"/>
              </p:ext>
            </p:extLst>
          </p:nvPr>
        </p:nvGraphicFramePr>
        <p:xfrm>
          <a:off x="2501900" y="1219200"/>
          <a:ext cx="40513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Equation" r:id="rId7" imgW="4051080" imgH="1015920" progId="Equation.DSMT4">
                  <p:embed/>
                </p:oleObj>
              </mc:Choice>
              <mc:Fallback>
                <p:oleObj name="Equation" r:id="rId7" imgW="405108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01900" y="1219200"/>
                        <a:ext cx="40513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029185"/>
              </p:ext>
            </p:extLst>
          </p:nvPr>
        </p:nvGraphicFramePr>
        <p:xfrm>
          <a:off x="2514600" y="2438400"/>
          <a:ext cx="40513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Equation" r:id="rId9" imgW="4051080" imgH="1015920" progId="Equation.DSMT4">
                  <p:embed/>
                </p:oleObj>
              </mc:Choice>
              <mc:Fallback>
                <p:oleObj name="Equation" r:id="rId9" imgW="405108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14600" y="2438400"/>
                        <a:ext cx="40513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039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[0,1]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391115"/>
              </p:ext>
            </p:extLst>
          </p:nvPr>
        </p:nvGraphicFramePr>
        <p:xfrm>
          <a:off x="965200" y="2921000"/>
          <a:ext cx="7213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3" imgW="7213320" imgH="1015920" progId="Equation.DSMT4">
                  <p:embed/>
                </p:oleObj>
              </mc:Choice>
              <mc:Fallback>
                <p:oleObj name="Equation" r:id="rId3" imgW="721332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5200" y="2921000"/>
                        <a:ext cx="72136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555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534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  <a:p>
            <a:pPr algn="ctr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KẾT LUẬN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tuyển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olympic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Do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583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188</Words>
  <Application>Microsoft Office PowerPoint</Application>
  <PresentationFormat>On-screen Show 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MathType 6.0 Equation</vt:lpstr>
      <vt:lpstr>PowerPoint Presentation</vt:lpstr>
      <vt:lpstr>PowerPoint Presentation</vt:lpstr>
      <vt:lpstr>CÔNG THỨC KHAI TRIỂN TAYLOR </vt:lpstr>
      <vt:lpstr>ỨNG DỤNG KHAI TRIỂN TAYLOR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Tài liệu tham khảo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Minh Long</dc:creator>
  <cp:lastModifiedBy>Minh Long</cp:lastModifiedBy>
  <cp:revision>16</cp:revision>
  <dcterms:created xsi:type="dcterms:W3CDTF">2019-05-25T09:20:50Z</dcterms:created>
  <dcterms:modified xsi:type="dcterms:W3CDTF">2019-05-25T11:50:06Z</dcterms:modified>
</cp:coreProperties>
</file>