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10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ần Trung Tới" userId="a57033a533c49264" providerId="LiveId" clId="{7F71A106-B0B8-4872-97F1-49DB935D8FE9}"/>
    <pc:docChg chg="undo custSel addSld modSld">
      <pc:chgData name="Trần Trung Tới" userId="a57033a533c49264" providerId="LiveId" clId="{7F71A106-B0B8-4872-97F1-49DB935D8FE9}" dt="2025-07-15T03:18:06.635" v="782" actId="14100"/>
      <pc:docMkLst>
        <pc:docMk/>
      </pc:docMkLst>
      <pc:sldChg chg="modSp new mod">
        <pc:chgData name="Trần Trung Tới" userId="a57033a533c49264" providerId="LiveId" clId="{7F71A106-B0B8-4872-97F1-49DB935D8FE9}" dt="2025-07-15T01:44:34.324" v="97" actId="207"/>
        <pc:sldMkLst>
          <pc:docMk/>
          <pc:sldMk cId="2287928802" sldId="256"/>
        </pc:sldMkLst>
        <pc:spChg chg="mod">
          <ac:chgData name="Trần Trung Tới" userId="a57033a533c49264" providerId="LiveId" clId="{7F71A106-B0B8-4872-97F1-49DB935D8FE9}" dt="2025-07-15T01:44:29.541" v="95" actId="207"/>
          <ac:spMkLst>
            <pc:docMk/>
            <pc:sldMk cId="2287928802" sldId="256"/>
            <ac:spMk id="2" creationId="{ACEE55E0-46F7-DD2B-6AEF-95D8819BA675}"/>
          </ac:spMkLst>
        </pc:spChg>
        <pc:spChg chg="mod">
          <ac:chgData name="Trần Trung Tới" userId="a57033a533c49264" providerId="LiveId" clId="{7F71A106-B0B8-4872-97F1-49DB935D8FE9}" dt="2025-07-15T01:44:34.324" v="97" actId="207"/>
          <ac:spMkLst>
            <pc:docMk/>
            <pc:sldMk cId="2287928802" sldId="256"/>
            <ac:spMk id="3" creationId="{9946A9BA-ECB3-B316-EC9F-D7AD6753D4D3}"/>
          </ac:spMkLst>
        </pc:spChg>
      </pc:sldChg>
      <pc:sldChg chg="addSp delSp modSp new mod">
        <pc:chgData name="Trần Trung Tới" userId="a57033a533c49264" providerId="LiveId" clId="{7F71A106-B0B8-4872-97F1-49DB935D8FE9}" dt="2025-07-15T01:57:17.587" v="276" actId="1076"/>
        <pc:sldMkLst>
          <pc:docMk/>
          <pc:sldMk cId="1054909109" sldId="257"/>
        </pc:sldMkLst>
        <pc:spChg chg="mod">
          <ac:chgData name="Trần Trung Tới" userId="a57033a533c49264" providerId="LiveId" clId="{7F71A106-B0B8-4872-97F1-49DB935D8FE9}" dt="2025-07-15T01:57:07.467" v="274" actId="1076"/>
          <ac:spMkLst>
            <pc:docMk/>
            <pc:sldMk cId="1054909109" sldId="257"/>
            <ac:spMk id="2" creationId="{D7EED09C-E1C3-362E-63E1-9C73A47D728D}"/>
          </ac:spMkLst>
        </pc:spChg>
        <pc:spChg chg="del mod">
          <ac:chgData name="Trần Trung Tới" userId="a57033a533c49264" providerId="LiveId" clId="{7F71A106-B0B8-4872-97F1-49DB935D8FE9}" dt="2025-07-15T01:47:17.870" v="111" actId="478"/>
          <ac:spMkLst>
            <pc:docMk/>
            <pc:sldMk cId="1054909109" sldId="257"/>
            <ac:spMk id="3" creationId="{9CD6BBC8-6D3E-E927-CB9E-0D733B941028}"/>
          </ac:spMkLst>
        </pc:spChg>
        <pc:spChg chg="add del">
          <ac:chgData name="Trần Trung Tới" userId="a57033a533c49264" providerId="LiveId" clId="{7F71A106-B0B8-4872-97F1-49DB935D8FE9}" dt="2025-07-15T01:47:14.366" v="109" actId="478"/>
          <ac:spMkLst>
            <pc:docMk/>
            <pc:sldMk cId="1054909109" sldId="257"/>
            <ac:spMk id="4" creationId="{F77728CA-E11A-3EBB-A731-9DA20BA01872}"/>
          </ac:spMkLst>
        </pc:spChg>
        <pc:spChg chg="add del mod">
          <ac:chgData name="Trần Trung Tới" userId="a57033a533c49264" providerId="LiveId" clId="{7F71A106-B0B8-4872-97F1-49DB935D8FE9}" dt="2025-07-15T01:49:43.228" v="125" actId="478"/>
          <ac:spMkLst>
            <pc:docMk/>
            <pc:sldMk cId="1054909109" sldId="257"/>
            <ac:spMk id="11" creationId="{526EF771-A01A-F3EC-B1F3-E1AFC36FE66F}"/>
          </ac:spMkLst>
        </pc:spChg>
        <pc:spChg chg="add del mod">
          <ac:chgData name="Trần Trung Tới" userId="a57033a533c49264" providerId="LiveId" clId="{7F71A106-B0B8-4872-97F1-49DB935D8FE9}" dt="2025-07-15T01:54:39.625" v="246" actId="478"/>
          <ac:spMkLst>
            <pc:docMk/>
            <pc:sldMk cId="1054909109" sldId="257"/>
            <ac:spMk id="12" creationId="{6423157E-BCF2-0C51-87BE-6C2BCD4F2787}"/>
          </ac:spMkLst>
        </pc:spChg>
        <pc:spChg chg="add del mod">
          <ac:chgData name="Trần Trung Tới" userId="a57033a533c49264" providerId="LiveId" clId="{7F71A106-B0B8-4872-97F1-49DB935D8FE9}" dt="2025-07-15T01:54:42.743" v="250" actId="478"/>
          <ac:spMkLst>
            <pc:docMk/>
            <pc:sldMk cId="1054909109" sldId="257"/>
            <ac:spMk id="13" creationId="{9212794E-5852-5098-367F-C734D6D35C2E}"/>
          </ac:spMkLst>
        </pc:spChg>
        <pc:spChg chg="add del">
          <ac:chgData name="Trần Trung Tới" userId="a57033a533c49264" providerId="LiveId" clId="{7F71A106-B0B8-4872-97F1-49DB935D8FE9}" dt="2025-07-15T01:52:57.760" v="219" actId="478"/>
          <ac:spMkLst>
            <pc:docMk/>
            <pc:sldMk cId="1054909109" sldId="257"/>
            <ac:spMk id="14" creationId="{48267A44-A164-779F-0C36-5543A5DF6F79}"/>
          </ac:spMkLst>
        </pc:spChg>
        <pc:spChg chg="add del mod">
          <ac:chgData name="Trần Trung Tới" userId="a57033a533c49264" providerId="LiveId" clId="{7F71A106-B0B8-4872-97F1-49DB935D8FE9}" dt="2025-07-15T01:54:40.254" v="248" actId="478"/>
          <ac:spMkLst>
            <pc:docMk/>
            <pc:sldMk cId="1054909109" sldId="257"/>
            <ac:spMk id="15" creationId="{373FF06C-89AD-BDD7-0CC3-D0FB8D4EACD2}"/>
          </ac:spMkLst>
        </pc:spChg>
        <pc:picChg chg="add del mod">
          <ac:chgData name="Trần Trung Tới" userId="a57033a533c49264" providerId="LiveId" clId="{7F71A106-B0B8-4872-97F1-49DB935D8FE9}" dt="2025-07-15T01:48:57.477" v="118" actId="478"/>
          <ac:picMkLst>
            <pc:docMk/>
            <pc:sldMk cId="1054909109" sldId="257"/>
            <ac:picMk id="6" creationId="{DB1AC42A-A4B2-0F90-6A19-AACF27D4F141}"/>
          </ac:picMkLst>
        </pc:picChg>
        <pc:picChg chg="add del mod">
          <ac:chgData name="Trần Trung Tới" userId="a57033a533c49264" providerId="LiveId" clId="{7F71A106-B0B8-4872-97F1-49DB935D8FE9}" dt="2025-07-15T01:54:41.027" v="249" actId="478"/>
          <ac:picMkLst>
            <pc:docMk/>
            <pc:sldMk cId="1054909109" sldId="257"/>
            <ac:picMk id="8" creationId="{209AA11D-34BC-B032-B655-D9C5B3E84C95}"/>
          </ac:picMkLst>
        </pc:picChg>
        <pc:picChg chg="add del mod">
          <ac:chgData name="Trần Trung Tới" userId="a57033a533c49264" providerId="LiveId" clId="{7F71A106-B0B8-4872-97F1-49DB935D8FE9}" dt="2025-07-15T01:54:37.555" v="245" actId="478"/>
          <ac:picMkLst>
            <pc:docMk/>
            <pc:sldMk cId="1054909109" sldId="257"/>
            <ac:picMk id="10" creationId="{02A3CB35-2399-D3B7-B1A4-2BB194592E2E}"/>
          </ac:picMkLst>
        </pc:picChg>
        <pc:picChg chg="add mod">
          <ac:chgData name="Trần Trung Tới" userId="a57033a533c49264" providerId="LiveId" clId="{7F71A106-B0B8-4872-97F1-49DB935D8FE9}" dt="2025-07-15T01:57:14.334" v="275" actId="1076"/>
          <ac:picMkLst>
            <pc:docMk/>
            <pc:sldMk cId="1054909109" sldId="257"/>
            <ac:picMk id="17" creationId="{10955A81-F5CE-EAEB-3850-1F7923E0D713}"/>
          </ac:picMkLst>
        </pc:picChg>
        <pc:picChg chg="add mod">
          <ac:chgData name="Trần Trung Tới" userId="a57033a533c49264" providerId="LiveId" clId="{7F71A106-B0B8-4872-97F1-49DB935D8FE9}" dt="2025-07-15T01:56:48.328" v="268" actId="1076"/>
          <ac:picMkLst>
            <pc:docMk/>
            <pc:sldMk cId="1054909109" sldId="257"/>
            <ac:picMk id="19" creationId="{EB1FE52C-1CA2-B9EA-0058-24A21D6FE435}"/>
          </ac:picMkLst>
        </pc:picChg>
        <pc:picChg chg="add mod">
          <ac:chgData name="Trần Trung Tới" userId="a57033a533c49264" providerId="LiveId" clId="{7F71A106-B0B8-4872-97F1-49DB935D8FE9}" dt="2025-07-15T01:57:17.587" v="276" actId="1076"/>
          <ac:picMkLst>
            <pc:docMk/>
            <pc:sldMk cId="1054909109" sldId="257"/>
            <ac:picMk id="21" creationId="{E673191B-1BD4-EB12-D445-B96D4E4C3ABA}"/>
          </ac:picMkLst>
        </pc:picChg>
      </pc:sldChg>
      <pc:sldChg chg="addSp delSp modSp new mod">
        <pc:chgData name="Trần Trung Tới" userId="a57033a533c49264" providerId="LiveId" clId="{7F71A106-B0B8-4872-97F1-49DB935D8FE9}" dt="2025-07-15T02:06:36.086" v="356" actId="1076"/>
        <pc:sldMkLst>
          <pc:docMk/>
          <pc:sldMk cId="872377626" sldId="258"/>
        </pc:sldMkLst>
        <pc:spChg chg="mod">
          <ac:chgData name="Trần Trung Tới" userId="a57033a533c49264" providerId="LiveId" clId="{7F71A106-B0B8-4872-97F1-49DB935D8FE9}" dt="2025-07-15T02:06:36.086" v="356" actId="1076"/>
          <ac:spMkLst>
            <pc:docMk/>
            <pc:sldMk cId="872377626" sldId="258"/>
            <ac:spMk id="2" creationId="{E5048E73-179B-A5A9-1484-207638F7D139}"/>
          </ac:spMkLst>
        </pc:spChg>
        <pc:spChg chg="del">
          <ac:chgData name="Trần Trung Tới" userId="a57033a533c49264" providerId="LiveId" clId="{7F71A106-B0B8-4872-97F1-49DB935D8FE9}" dt="2025-07-15T01:58:12.730" v="287" actId="478"/>
          <ac:spMkLst>
            <pc:docMk/>
            <pc:sldMk cId="872377626" sldId="258"/>
            <ac:spMk id="3" creationId="{7D4E5F7F-A4F8-410A-86D4-28754B609D15}"/>
          </ac:spMkLst>
        </pc:spChg>
        <pc:picChg chg="add mod">
          <ac:chgData name="Trần Trung Tới" userId="a57033a533c49264" providerId="LiveId" clId="{7F71A106-B0B8-4872-97F1-49DB935D8FE9}" dt="2025-07-15T02:06:33.116" v="355" actId="1076"/>
          <ac:picMkLst>
            <pc:docMk/>
            <pc:sldMk cId="872377626" sldId="258"/>
            <ac:picMk id="4" creationId="{D6462D2D-AE89-0B3E-A801-094EA7A612AD}"/>
          </ac:picMkLst>
        </pc:picChg>
      </pc:sldChg>
      <pc:sldChg chg="addSp delSp modSp new mod">
        <pc:chgData name="Trần Trung Tới" userId="a57033a533c49264" providerId="LiveId" clId="{7F71A106-B0B8-4872-97F1-49DB935D8FE9}" dt="2025-07-15T02:06:52.590" v="367" actId="20577"/>
        <pc:sldMkLst>
          <pc:docMk/>
          <pc:sldMk cId="3759479257" sldId="259"/>
        </pc:sldMkLst>
        <pc:spChg chg="del">
          <ac:chgData name="Trần Trung Tới" userId="a57033a533c49264" providerId="LiveId" clId="{7F71A106-B0B8-4872-97F1-49DB935D8FE9}" dt="2025-07-15T01:59:48.582" v="298" actId="478"/>
          <ac:spMkLst>
            <pc:docMk/>
            <pc:sldMk cId="3759479257" sldId="259"/>
            <ac:spMk id="2" creationId="{006382F3-6E5E-314F-1401-C8059DDA3BE6}"/>
          </ac:spMkLst>
        </pc:spChg>
        <pc:spChg chg="del">
          <ac:chgData name="Trần Trung Tới" userId="a57033a533c49264" providerId="LiveId" clId="{7F71A106-B0B8-4872-97F1-49DB935D8FE9}" dt="2025-07-15T01:59:50.286" v="299" actId="478"/>
          <ac:spMkLst>
            <pc:docMk/>
            <pc:sldMk cId="3759479257" sldId="259"/>
            <ac:spMk id="3" creationId="{89B942F6-D494-6D52-1E12-A2EC16876C9C}"/>
          </ac:spMkLst>
        </pc:spChg>
        <pc:spChg chg="add mod">
          <ac:chgData name="Trần Trung Tới" userId="a57033a533c49264" providerId="LiveId" clId="{7F71A106-B0B8-4872-97F1-49DB935D8FE9}" dt="2025-07-15T02:06:52.590" v="367" actId="20577"/>
          <ac:spMkLst>
            <pc:docMk/>
            <pc:sldMk cId="3759479257" sldId="259"/>
            <ac:spMk id="5" creationId="{D0B0387C-93FD-8C58-EE07-529FB3F93D15}"/>
          </ac:spMkLst>
        </pc:spChg>
        <pc:picChg chg="add mod">
          <ac:chgData name="Trần Trung Tới" userId="a57033a533c49264" providerId="LiveId" clId="{7F71A106-B0B8-4872-97F1-49DB935D8FE9}" dt="2025-07-15T02:00:07.330" v="305" actId="1076"/>
          <ac:picMkLst>
            <pc:docMk/>
            <pc:sldMk cId="3759479257" sldId="259"/>
            <ac:picMk id="4" creationId="{063D8F2C-0FAB-019E-CCE3-FF4A7F14BFE8}"/>
          </ac:picMkLst>
        </pc:picChg>
      </pc:sldChg>
      <pc:sldChg chg="addSp delSp modSp new mod">
        <pc:chgData name="Trần Trung Tới" userId="a57033a533c49264" providerId="LiveId" clId="{7F71A106-B0B8-4872-97F1-49DB935D8FE9}" dt="2025-07-15T02:07:46.727" v="368" actId="1076"/>
        <pc:sldMkLst>
          <pc:docMk/>
          <pc:sldMk cId="922297559" sldId="260"/>
        </pc:sldMkLst>
        <pc:spChg chg="mod">
          <ac:chgData name="Trần Trung Tới" userId="a57033a533c49264" providerId="LiveId" clId="{7F71A106-B0B8-4872-97F1-49DB935D8FE9}" dt="2025-07-15T02:02:38.135" v="315" actId="1076"/>
          <ac:spMkLst>
            <pc:docMk/>
            <pc:sldMk cId="922297559" sldId="260"/>
            <ac:spMk id="2" creationId="{E0971069-A2B7-A172-7B74-494F5D9CE3A9}"/>
          </ac:spMkLst>
        </pc:spChg>
        <pc:spChg chg="del">
          <ac:chgData name="Trần Trung Tới" userId="a57033a533c49264" providerId="LiveId" clId="{7F71A106-B0B8-4872-97F1-49DB935D8FE9}" dt="2025-07-15T02:02:30.545" v="313" actId="478"/>
          <ac:spMkLst>
            <pc:docMk/>
            <pc:sldMk cId="922297559" sldId="260"/>
            <ac:spMk id="3" creationId="{C5570DDA-E81A-DB78-223B-6A99EEBC2FD0}"/>
          </ac:spMkLst>
        </pc:spChg>
        <pc:graphicFrameChg chg="add del mod modGraphic">
          <ac:chgData name="Trần Trung Tới" userId="a57033a533c49264" providerId="LiveId" clId="{7F71A106-B0B8-4872-97F1-49DB935D8FE9}" dt="2025-07-15T02:04:35.437" v="323" actId="478"/>
          <ac:graphicFrameMkLst>
            <pc:docMk/>
            <pc:sldMk cId="922297559" sldId="260"/>
            <ac:graphicFrameMk id="4" creationId="{79E15DDB-DB7C-E2B2-CB07-AB8C031859FF}"/>
          </ac:graphicFrameMkLst>
        </pc:graphicFrameChg>
        <pc:graphicFrameChg chg="add mod modGraphic">
          <ac:chgData name="Trần Trung Tới" userId="a57033a533c49264" providerId="LiveId" clId="{7F71A106-B0B8-4872-97F1-49DB935D8FE9}" dt="2025-07-15T02:07:46.727" v="368" actId="1076"/>
          <ac:graphicFrameMkLst>
            <pc:docMk/>
            <pc:sldMk cId="922297559" sldId="260"/>
            <ac:graphicFrameMk id="5" creationId="{E237B8C9-0E96-512A-B199-6E78E253449A}"/>
          </ac:graphicFrameMkLst>
        </pc:graphicFrameChg>
      </pc:sldChg>
      <pc:sldChg chg="addSp delSp modSp new mod">
        <pc:chgData name="Trần Trung Tới" userId="a57033a533c49264" providerId="LiveId" clId="{7F71A106-B0B8-4872-97F1-49DB935D8FE9}" dt="2025-07-15T02:11:02.738" v="398" actId="14734"/>
        <pc:sldMkLst>
          <pc:docMk/>
          <pc:sldMk cId="596536974" sldId="261"/>
        </pc:sldMkLst>
        <pc:spChg chg="del">
          <ac:chgData name="Trần Trung Tới" userId="a57033a533c49264" providerId="LiveId" clId="{7F71A106-B0B8-4872-97F1-49DB935D8FE9}" dt="2025-07-15T02:09:06.246" v="370" actId="478"/>
          <ac:spMkLst>
            <pc:docMk/>
            <pc:sldMk cId="596536974" sldId="261"/>
            <ac:spMk id="2" creationId="{10513A61-1A0A-3C47-FF02-6DBC45554B56}"/>
          </ac:spMkLst>
        </pc:spChg>
        <pc:spChg chg="del">
          <ac:chgData name="Trần Trung Tới" userId="a57033a533c49264" providerId="LiveId" clId="{7F71A106-B0B8-4872-97F1-49DB935D8FE9}" dt="2025-07-15T02:09:07.197" v="371" actId="478"/>
          <ac:spMkLst>
            <pc:docMk/>
            <pc:sldMk cId="596536974" sldId="261"/>
            <ac:spMk id="3" creationId="{FF930179-E5E2-0E04-5EEC-90EE1CCAEA2E}"/>
          </ac:spMkLst>
        </pc:spChg>
        <pc:spChg chg="add mod">
          <ac:chgData name="Trần Trung Tới" userId="a57033a533c49264" providerId="LiveId" clId="{7F71A106-B0B8-4872-97F1-49DB935D8FE9}" dt="2025-07-15T02:10:50.135" v="394" actId="1076"/>
          <ac:spMkLst>
            <pc:docMk/>
            <pc:sldMk cId="596536974" sldId="261"/>
            <ac:spMk id="5" creationId="{7C3D4BFE-4D08-94BF-9AC4-E4966BF1CE9A}"/>
          </ac:spMkLst>
        </pc:spChg>
        <pc:graphicFrameChg chg="add mod modGraphic">
          <ac:chgData name="Trần Trung Tới" userId="a57033a533c49264" providerId="LiveId" clId="{7F71A106-B0B8-4872-97F1-49DB935D8FE9}" dt="2025-07-15T02:11:02.738" v="398" actId="14734"/>
          <ac:graphicFrameMkLst>
            <pc:docMk/>
            <pc:sldMk cId="596536974" sldId="261"/>
            <ac:graphicFrameMk id="4" creationId="{EFA0FFBE-AB9A-41C9-4AC2-B270CD376423}"/>
          </ac:graphicFrameMkLst>
        </pc:graphicFrameChg>
      </pc:sldChg>
      <pc:sldChg chg="addSp delSp modSp new mod">
        <pc:chgData name="Trần Trung Tới" userId="a57033a533c49264" providerId="LiveId" clId="{7F71A106-B0B8-4872-97F1-49DB935D8FE9}" dt="2025-07-15T03:18:06.635" v="782" actId="14100"/>
        <pc:sldMkLst>
          <pc:docMk/>
          <pc:sldMk cId="2472621609" sldId="262"/>
        </pc:sldMkLst>
        <pc:spChg chg="mod">
          <ac:chgData name="Trần Trung Tới" userId="a57033a533c49264" providerId="LiveId" clId="{7F71A106-B0B8-4872-97F1-49DB935D8FE9}" dt="2025-07-15T03:17:25.007" v="777" actId="1076"/>
          <ac:spMkLst>
            <pc:docMk/>
            <pc:sldMk cId="2472621609" sldId="262"/>
            <ac:spMk id="2" creationId="{4CAB816D-1649-3760-2DDD-16AFDFD64B66}"/>
          </ac:spMkLst>
        </pc:spChg>
        <pc:spChg chg="del mod">
          <ac:chgData name="Trần Trung Tới" userId="a57033a533c49264" providerId="LiveId" clId="{7F71A106-B0B8-4872-97F1-49DB935D8FE9}" dt="2025-07-15T03:10:47.175" v="696" actId="478"/>
          <ac:spMkLst>
            <pc:docMk/>
            <pc:sldMk cId="2472621609" sldId="262"/>
            <ac:spMk id="3" creationId="{43FE1B42-EA21-6E64-E5DF-DDD007E122A4}"/>
          </ac:spMkLst>
        </pc:spChg>
        <pc:spChg chg="add del mod">
          <ac:chgData name="Trần Trung Tới" userId="a57033a533c49264" providerId="LiveId" clId="{7F71A106-B0B8-4872-97F1-49DB935D8FE9}" dt="2025-07-15T03:11:25.861" v="757" actId="478"/>
          <ac:spMkLst>
            <pc:docMk/>
            <pc:sldMk cId="2472621609" sldId="262"/>
            <ac:spMk id="6" creationId="{ACBC428E-EA36-D381-415E-436EED46D4A3}"/>
          </ac:spMkLst>
        </pc:spChg>
        <pc:graphicFrameChg chg="add mod modGraphic">
          <ac:chgData name="Trần Trung Tới" userId="a57033a533c49264" providerId="LiveId" clId="{7F71A106-B0B8-4872-97F1-49DB935D8FE9}" dt="2025-07-15T03:18:06.635" v="782" actId="14100"/>
          <ac:graphicFrameMkLst>
            <pc:docMk/>
            <pc:sldMk cId="2472621609" sldId="262"/>
            <ac:graphicFrameMk id="4" creationId="{563C7BC8-CF1A-F513-A38C-5A720963B144}"/>
          </ac:graphicFrameMkLst>
        </pc:graphicFrameChg>
      </pc:sldChg>
      <pc:sldChg chg="addSp delSp modSp new mod">
        <pc:chgData name="Trần Trung Tới" userId="a57033a533c49264" providerId="LiveId" clId="{7F71A106-B0B8-4872-97F1-49DB935D8FE9}" dt="2025-07-15T03:10:24.730" v="695" actId="1440"/>
        <pc:sldMkLst>
          <pc:docMk/>
          <pc:sldMk cId="3876038489" sldId="263"/>
        </pc:sldMkLst>
        <pc:spChg chg="mod">
          <ac:chgData name="Trần Trung Tới" userId="a57033a533c49264" providerId="LiveId" clId="{7F71A106-B0B8-4872-97F1-49DB935D8FE9}" dt="2025-07-15T03:07:50.350" v="688" actId="1076"/>
          <ac:spMkLst>
            <pc:docMk/>
            <pc:sldMk cId="3876038489" sldId="263"/>
            <ac:spMk id="2" creationId="{F89CB1AC-EE6C-2979-2748-46615D9D1B0C}"/>
          </ac:spMkLst>
        </pc:spChg>
        <pc:spChg chg="del">
          <ac:chgData name="Trần Trung Tới" userId="a57033a533c49264" providerId="LiveId" clId="{7F71A106-B0B8-4872-97F1-49DB935D8FE9}" dt="2025-07-15T02:41:03.666" v="468" actId="478"/>
          <ac:spMkLst>
            <pc:docMk/>
            <pc:sldMk cId="3876038489" sldId="263"/>
            <ac:spMk id="3" creationId="{39158FA8-63EB-3E8D-FB39-C9FAECE55F16}"/>
          </ac:spMkLst>
        </pc:spChg>
        <pc:spChg chg="add mod">
          <ac:chgData name="Trần Trung Tới" userId="a57033a533c49264" providerId="LiveId" clId="{7F71A106-B0B8-4872-97F1-49DB935D8FE9}" dt="2025-07-15T03:00:47.836" v="673" actId="1076"/>
          <ac:spMkLst>
            <pc:docMk/>
            <pc:sldMk cId="3876038489" sldId="263"/>
            <ac:spMk id="5" creationId="{C1A2CDFA-3C87-003B-D954-32D942D174DC}"/>
          </ac:spMkLst>
        </pc:spChg>
        <pc:spChg chg="add del">
          <ac:chgData name="Trần Trung Tới" userId="a57033a533c49264" providerId="LiveId" clId="{7F71A106-B0B8-4872-97F1-49DB935D8FE9}" dt="2025-07-15T02:43:00.568" v="486" actId="478"/>
          <ac:spMkLst>
            <pc:docMk/>
            <pc:sldMk cId="3876038489" sldId="263"/>
            <ac:spMk id="6" creationId="{8D15A7BA-0B80-0FC1-3042-86B9715C8C6E}"/>
          </ac:spMkLst>
        </pc:spChg>
        <pc:spChg chg="add del mod">
          <ac:chgData name="Trần Trung Tới" userId="a57033a533c49264" providerId="LiveId" clId="{7F71A106-B0B8-4872-97F1-49DB935D8FE9}" dt="2025-07-15T03:01:35.225" v="676" actId="478"/>
          <ac:spMkLst>
            <pc:docMk/>
            <pc:sldMk cId="3876038489" sldId="263"/>
            <ac:spMk id="7" creationId="{006DFCB2-C7E2-B014-3C7D-F3941615098D}"/>
          </ac:spMkLst>
        </pc:spChg>
        <pc:spChg chg="add del mod">
          <ac:chgData name="Trần Trung Tới" userId="a57033a533c49264" providerId="LiveId" clId="{7F71A106-B0B8-4872-97F1-49DB935D8FE9}" dt="2025-07-15T02:55:14.711" v="599" actId="478"/>
          <ac:spMkLst>
            <pc:docMk/>
            <pc:sldMk cId="3876038489" sldId="263"/>
            <ac:spMk id="8" creationId="{38823C12-9388-7D62-9705-9FD3795C54BF}"/>
          </ac:spMkLst>
        </pc:spChg>
        <pc:spChg chg="add mod">
          <ac:chgData name="Trần Trung Tới" userId="a57033a533c49264" providerId="LiveId" clId="{7F71A106-B0B8-4872-97F1-49DB935D8FE9}" dt="2025-07-15T03:09:32.016" v="694" actId="13822"/>
          <ac:spMkLst>
            <pc:docMk/>
            <pc:sldMk cId="3876038489" sldId="263"/>
            <ac:spMk id="9" creationId="{D7DF4485-5532-C11F-F15B-694017B78C31}"/>
          </ac:spMkLst>
        </pc:spChg>
        <pc:spChg chg="add mod">
          <ac:chgData name="Trần Trung Tới" userId="a57033a533c49264" providerId="LiveId" clId="{7F71A106-B0B8-4872-97F1-49DB935D8FE9}" dt="2025-07-15T02:57:57.530" v="665" actId="14100"/>
          <ac:spMkLst>
            <pc:docMk/>
            <pc:sldMk cId="3876038489" sldId="263"/>
            <ac:spMk id="10" creationId="{D18626F2-6FD1-65A0-79AB-F03931E2BE41}"/>
          </ac:spMkLst>
        </pc:spChg>
        <pc:spChg chg="add del mod">
          <ac:chgData name="Trần Trung Tới" userId="a57033a533c49264" providerId="LiveId" clId="{7F71A106-B0B8-4872-97F1-49DB935D8FE9}" dt="2025-07-15T03:03:31.802" v="680" actId="478"/>
          <ac:spMkLst>
            <pc:docMk/>
            <pc:sldMk cId="3876038489" sldId="263"/>
            <ac:spMk id="11" creationId="{1153EEB4-93AE-A5BA-0599-1A6C0DCD8419}"/>
          </ac:spMkLst>
        </pc:spChg>
        <pc:spChg chg="add mod">
          <ac:chgData name="Trần Trung Tới" userId="a57033a533c49264" providerId="LiveId" clId="{7F71A106-B0B8-4872-97F1-49DB935D8FE9}" dt="2025-07-15T03:07:40.757" v="687" actId="14100"/>
          <ac:spMkLst>
            <pc:docMk/>
            <pc:sldMk cId="3876038489" sldId="263"/>
            <ac:spMk id="12" creationId="{6C775F4D-4A79-451F-63C5-CEEFECC9A226}"/>
          </ac:spMkLst>
        </pc:spChg>
        <pc:picChg chg="add mod">
          <ac:chgData name="Trần Trung Tới" userId="a57033a533c49264" providerId="LiveId" clId="{7F71A106-B0B8-4872-97F1-49DB935D8FE9}" dt="2025-07-15T03:10:24.730" v="695" actId="1440"/>
          <ac:picMkLst>
            <pc:docMk/>
            <pc:sldMk cId="3876038489" sldId="263"/>
            <ac:picMk id="4" creationId="{6DB623CF-3E38-C05F-A179-569EC00CCCDF}"/>
          </ac:picMkLst>
        </pc:picChg>
      </pc:sldChg>
      <pc:sldMasterChg chg="addSldLayout">
        <pc:chgData name="Trần Trung Tới" userId="a57033a533c49264" providerId="LiveId" clId="{7F71A106-B0B8-4872-97F1-49DB935D8FE9}" dt="2025-07-15T01:43:05.403" v="0" actId="680"/>
        <pc:sldMasterMkLst>
          <pc:docMk/>
          <pc:sldMasterMk cId="91246412" sldId="2147483648"/>
        </pc:sldMasterMkLst>
        <pc:sldLayoutChg chg="add">
          <pc:chgData name="Trần Trung Tới" userId="a57033a533c49264" providerId="LiveId" clId="{7F71A106-B0B8-4872-97F1-49DB935D8FE9}" dt="2025-07-15T01:43:05.403" v="0" actId="680"/>
          <pc:sldLayoutMkLst>
            <pc:docMk/>
            <pc:sldMasterMk cId="91246412" sldId="2147483648"/>
            <pc:sldLayoutMk cId="2464443174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2580E-0F96-3077-FEAE-D0C0B6972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9DC02D-0711-EE76-14E9-F80909534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44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4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E55E0-46F7-DD2B-6AEF-95D8819BA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17399"/>
          </a:xfrm>
        </p:spPr>
        <p:txBody>
          <a:bodyPr/>
          <a:lstStyle/>
          <a:p>
            <a:r>
              <a:rPr lang="vi-VN" sz="5400" b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 phương pháp tinh luyện graphit</a:t>
            </a:r>
            <a:r>
              <a:rPr lang="en-US" sz="5400" b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endParaRPr lang="en-US" sz="19900">
              <a:solidFill>
                <a:srgbClr val="00B05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46A9BA-ECB3-B316-EC9F-D7AD6753D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9773" y="3639108"/>
            <a:ext cx="4885038" cy="574546"/>
          </a:xfrm>
        </p:spPr>
        <p:txBody>
          <a:bodyPr/>
          <a:lstStyle/>
          <a:p>
            <a: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bày: TS Trần Trung Tới</a:t>
            </a:r>
          </a:p>
        </p:txBody>
      </p:sp>
    </p:spTree>
    <p:extLst>
      <p:ext uri="{BB962C8B-B14F-4D97-AF65-F5344CB8AC3E}">
        <p14:creationId xmlns:p14="http://schemas.microsoft.com/office/powerpoint/2010/main" val="228792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B1AC-EE6C-2979-2748-46615D9D1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063" y="266700"/>
            <a:ext cx="9144000" cy="1193800"/>
          </a:xfrm>
        </p:spPr>
        <p:txBody>
          <a:bodyPr/>
          <a:lstStyle/>
          <a:p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vi-VN" sz="4000" i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vi-VN" sz="4000" i="1" spc="-2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vi-VN" sz="4000" i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vi-VN" sz="4000" i="1" spc="-2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graphit</a:t>
            </a:r>
            <a:r>
              <a:rPr lang="vi-VN" sz="4000" i="1" spc="-2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vi-VN" sz="4000" i="1" spc="-2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4000" i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vi-VN" sz="4000" i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vi-VN" sz="4000" i="1" spc="-2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vi-VN" sz="4000" i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vi-VN" sz="4000" i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0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</a:t>
            </a:r>
            <a:r>
              <a:rPr lang="vi-VN" sz="4000" i="1" spc="-2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0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27">
            <a:extLst>
              <a:ext uri="{FF2B5EF4-FFF2-40B4-BE49-F238E27FC236}">
                <a16:creationId xmlns:a16="http://schemas.microsoft.com/office/drawing/2014/main" id="{6DB623CF-3E38-C05F-A179-569EC00CCCD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70500" y="1860550"/>
            <a:ext cx="6291580" cy="422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Arrow: Striped Right 4">
            <a:extLst>
              <a:ext uri="{FF2B5EF4-FFF2-40B4-BE49-F238E27FC236}">
                <a16:creationId xmlns:a16="http://schemas.microsoft.com/office/drawing/2014/main" id="{C1A2CDFA-3C87-003B-D954-32D942D174DC}"/>
              </a:ext>
            </a:extLst>
          </p:cNvPr>
          <p:cNvSpPr/>
          <p:nvPr/>
        </p:nvSpPr>
        <p:spPr>
          <a:xfrm rot="5400000">
            <a:off x="1535113" y="2990848"/>
            <a:ext cx="1257300" cy="1041400"/>
          </a:xfrm>
          <a:prstGeom prst="strip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D7DF4485-5532-C11F-F15B-694017B78C31}"/>
              </a:ext>
            </a:extLst>
          </p:cNvPr>
          <p:cNvSpPr/>
          <p:nvPr/>
        </p:nvSpPr>
        <p:spPr>
          <a:xfrm>
            <a:off x="2878137" y="2882898"/>
            <a:ext cx="2265363" cy="1193800"/>
          </a:xfrm>
          <a:prstGeom prst="cloudCallout">
            <a:avLst>
              <a:gd name="adj1" fmla="val -69664"/>
              <a:gd name="adj2" fmla="val -5058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>
                <a:solidFill>
                  <a:srgbClr val="3275C5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Tạp:  </a:t>
            </a:r>
            <a:r>
              <a:rPr lang="vi-VN" sz="1800">
                <a:solidFill>
                  <a:srgbClr val="3275C5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Al₂O₃, SiO₂, Fe₂O₃, CaO</a:t>
            </a:r>
            <a:endParaRPr 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18626F2-6FD1-65A0-79AB-F03931E2BE41}"/>
              </a:ext>
            </a:extLst>
          </p:cNvPr>
          <p:cNvSpPr/>
          <p:nvPr/>
        </p:nvSpPr>
        <p:spPr>
          <a:xfrm>
            <a:off x="592773" y="1155700"/>
            <a:ext cx="3141980" cy="1676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Tinh quặng: 85 – 95% C</a:t>
            </a:r>
          </a:p>
        </p:txBody>
      </p:sp>
      <p:sp>
        <p:nvSpPr>
          <p:cNvPr id="12" name="Callout: Right Arrow 11">
            <a:extLst>
              <a:ext uri="{FF2B5EF4-FFF2-40B4-BE49-F238E27FC236}">
                <a16:creationId xmlns:a16="http://schemas.microsoft.com/office/drawing/2014/main" id="{6C775F4D-4A79-451F-63C5-CEEFECC9A226}"/>
              </a:ext>
            </a:extLst>
          </p:cNvPr>
          <p:cNvSpPr/>
          <p:nvPr/>
        </p:nvSpPr>
        <p:spPr>
          <a:xfrm>
            <a:off x="1524000" y="4190997"/>
            <a:ext cx="3619500" cy="1981200"/>
          </a:xfrm>
          <a:prstGeom prst="right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99% – 99,95% C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3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ED09C-E1C3-362E-63E1-9C73A47D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2305" y="222481"/>
            <a:ext cx="9144000" cy="945139"/>
          </a:xfrm>
        </p:spPr>
        <p:txBody>
          <a:bodyPr/>
          <a:lstStyle/>
          <a:p>
            <a:r>
              <a:rPr lang="vi-VN" sz="5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Phương pháp axit</a:t>
            </a:r>
            <a:endParaRPr lang="en-US" sz="5000">
              <a:solidFill>
                <a:srgbClr val="00B050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0955A81-F5CE-EAEB-3850-1F7923E0D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850" y="1968499"/>
            <a:ext cx="10274300" cy="44785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B1FE52C-1CA2-B9EA-0058-24A21D6FE4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09700"/>
            <a:ext cx="4632057" cy="231139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673191B-1BD4-EB12-D445-B96D4E4C3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66" y="5044135"/>
            <a:ext cx="3666667" cy="5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0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48E73-179B-A5A9-1484-207638F7D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20343"/>
            <a:ext cx="2400300" cy="2667000"/>
          </a:xfrm>
        </p:spPr>
        <p:txBody>
          <a:bodyPr/>
          <a:lstStyle/>
          <a:p>
            <a:r>
              <a:rPr lang="vi-VN" sz="5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Phương pháp axit – </a:t>
            </a:r>
            <a:r>
              <a:rPr lang="en-US" sz="5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kiềm</a:t>
            </a:r>
            <a:endParaRPr lang="en-US" sz="5000">
              <a:solidFill>
                <a:srgbClr val="00B05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62D2D-AE89-0B3E-A801-094EA7A61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247650"/>
            <a:ext cx="7759699" cy="6362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237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3D8F2C-0FAB-019E-CCE3-FF4A7F14B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857" y="1400658"/>
            <a:ext cx="9560285" cy="46699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0B0387C-93FD-8C58-EE07-529FB3F93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900" y="281964"/>
            <a:ext cx="9144000" cy="827698"/>
          </a:xfrm>
        </p:spPr>
        <p:txBody>
          <a:bodyPr/>
          <a:lstStyle/>
          <a:p>
            <a:r>
              <a:rPr lang="vi-VN" sz="5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Phương pháp axit – </a:t>
            </a:r>
            <a:r>
              <a:rPr lang="en-US" sz="5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kiềm</a:t>
            </a:r>
            <a:endParaRPr lang="en-US" sz="50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79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71069-A2B7-A172-7B74-494F5D9CE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2700" y="500063"/>
            <a:ext cx="9144000" cy="1062037"/>
          </a:xfrm>
        </p:spPr>
        <p:txBody>
          <a:bodyPr/>
          <a:lstStyle/>
          <a:p>
            <a:r>
              <a:rPr lang="vi-VN" sz="5000" b="1"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Phương pháp nhiệt </a:t>
            </a:r>
            <a:endParaRPr lang="en-US" sz="5000">
              <a:solidFill>
                <a:srgbClr val="00B05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37B8C9-0E96-512A-B199-6E78E2534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302096"/>
              </p:ext>
            </p:extLst>
          </p:nvPr>
        </p:nvGraphicFramePr>
        <p:xfrm>
          <a:off x="1282700" y="2252836"/>
          <a:ext cx="9144000" cy="2606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7348">
                  <a:extLst>
                    <a:ext uri="{9D8B030D-6E8A-4147-A177-3AD203B41FA5}">
                      <a16:colId xmlns:a16="http://schemas.microsoft.com/office/drawing/2014/main" val="2326582653"/>
                    </a:ext>
                  </a:extLst>
                </a:gridCol>
                <a:gridCol w="3048326">
                  <a:extLst>
                    <a:ext uri="{9D8B030D-6E8A-4147-A177-3AD203B41FA5}">
                      <a16:colId xmlns:a16="http://schemas.microsoft.com/office/drawing/2014/main" val="3458798507"/>
                    </a:ext>
                  </a:extLst>
                </a:gridCol>
                <a:gridCol w="3048326">
                  <a:extLst>
                    <a:ext uri="{9D8B030D-6E8A-4147-A177-3AD203B41FA5}">
                      <a16:colId xmlns:a16="http://schemas.microsoft.com/office/drawing/2014/main" val="2657757830"/>
                    </a:ext>
                  </a:extLst>
                </a:gridCol>
              </a:tblGrid>
              <a:tr h="651582"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 độ (°C)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 sử dụng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vi-VN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Tạp chất bị loại bỏ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7033111"/>
                  </a:ext>
                </a:extLst>
              </a:tr>
              <a:tr h="651582"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&lt; 2000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Na, K, Zn, v.v.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940136"/>
                  </a:ext>
                </a:extLst>
              </a:tr>
              <a:tr h="651582"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 &lt; T &lt; 2400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Cl₂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Si, Al, v.v.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4904945"/>
                  </a:ext>
                </a:extLst>
              </a:tr>
              <a:tr h="651582"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 &lt; T &lt; 3000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3180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B, V, Ti, v.v.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Mulish Bold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22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297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A0FFBE-AB9A-41C9-4AC2-B270CD376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60999"/>
              </p:ext>
            </p:extLst>
          </p:nvPr>
        </p:nvGraphicFramePr>
        <p:xfrm>
          <a:off x="1120775" y="1061844"/>
          <a:ext cx="9531349" cy="5321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0650">
                  <a:extLst>
                    <a:ext uri="{9D8B030D-6E8A-4147-A177-3AD203B41FA5}">
                      <a16:colId xmlns:a16="http://schemas.microsoft.com/office/drawing/2014/main" val="3303352151"/>
                    </a:ext>
                  </a:extLst>
                </a:gridCol>
                <a:gridCol w="3824675">
                  <a:extLst>
                    <a:ext uri="{9D8B030D-6E8A-4147-A177-3AD203B41FA5}">
                      <a16:colId xmlns:a16="http://schemas.microsoft.com/office/drawing/2014/main" val="1138229598"/>
                    </a:ext>
                  </a:extLst>
                </a:gridCol>
                <a:gridCol w="5026024">
                  <a:extLst>
                    <a:ext uri="{9D8B030D-6E8A-4147-A177-3AD203B41FA5}">
                      <a16:colId xmlns:a16="http://schemas.microsoft.com/office/drawing/2014/main" val="3706276880"/>
                    </a:ext>
                  </a:extLst>
                </a:gridCol>
              </a:tblGrid>
              <a:tr h="5764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25">
                          <a:effectLst/>
                          <a:latin typeface="+mj-lt"/>
                        </a:rPr>
                        <a:t>STT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marR="8382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Tên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điểm,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mỏ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10">
                          <a:effectLst/>
                          <a:latin typeface="+mj-lt"/>
                        </a:rPr>
                        <a:t>quặng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vi-VN" sz="2000">
                          <a:effectLst/>
                          <a:latin typeface="+mj-lt"/>
                        </a:rPr>
                        <a:t>Trữ</a:t>
                      </a:r>
                      <a:r>
                        <a:rPr lang="vi-VN" sz="2000" spc="-3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lượng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và</a:t>
                      </a:r>
                      <a:r>
                        <a:rPr lang="vi-VN" sz="2000" spc="-1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tài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nguyên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dự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báo</a:t>
                      </a:r>
                      <a:r>
                        <a:rPr lang="vi-VN" sz="2000" spc="29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10">
                          <a:effectLst/>
                          <a:latin typeface="+mj-lt"/>
                        </a:rPr>
                        <a:t>(ngàn)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88470995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I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Vùng</a:t>
                      </a:r>
                      <a:r>
                        <a:rPr lang="vi-VN" sz="2000" spc="-4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Tây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Bắc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22.057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5966728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1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Nậm</a:t>
                      </a:r>
                      <a:r>
                        <a:rPr lang="vi-VN" sz="2000" spc="-3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Thi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14.678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21897204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2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Bảo</a:t>
                      </a:r>
                      <a:r>
                        <a:rPr lang="vi-VN" sz="2000" spc="-3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Hà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3.171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57232307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8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3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Mậu</a:t>
                      </a:r>
                      <a:r>
                        <a:rPr lang="vi-VN" sz="2000" spc="-3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50">
                          <a:effectLst/>
                          <a:latin typeface="+mj-lt"/>
                        </a:rPr>
                        <a:t>A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80"/>
                        </a:spcBef>
                      </a:pPr>
                      <a:r>
                        <a:rPr lang="vi-VN" sz="2000" spc="-25">
                          <a:effectLst/>
                          <a:latin typeface="+mj-lt"/>
                        </a:rPr>
                        <a:t>128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36467778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4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Yên</a:t>
                      </a:r>
                      <a:r>
                        <a:rPr lang="vi-VN" sz="2000" spc="-3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0">
                          <a:effectLst/>
                          <a:latin typeface="+mj-lt"/>
                        </a:rPr>
                        <a:t>Thái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2.756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5179827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5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An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0">
                          <a:effectLst/>
                          <a:latin typeface="+mj-lt"/>
                        </a:rPr>
                        <a:t>Bình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1.325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0877542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25">
                          <a:effectLst/>
                          <a:latin typeface="+mj-lt"/>
                        </a:rPr>
                        <a:t>II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Vùng</a:t>
                      </a:r>
                      <a:r>
                        <a:rPr lang="vi-VN" sz="2000" spc="-3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>
                          <a:effectLst/>
                          <a:latin typeface="+mj-lt"/>
                        </a:rPr>
                        <a:t>Trung</a:t>
                      </a:r>
                      <a:r>
                        <a:rPr lang="vi-VN" sz="2000" spc="-35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Bộ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4.270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43445690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1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Hưng</a:t>
                      </a:r>
                      <a:r>
                        <a:rPr lang="vi-VN" sz="2000" spc="-3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10">
                          <a:effectLst/>
                          <a:latin typeface="+mj-lt"/>
                        </a:rPr>
                        <a:t>Nhượng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3.203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80951881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50">
                          <a:effectLst/>
                          <a:latin typeface="+mj-lt"/>
                        </a:rPr>
                        <a:t>2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Tiên</a:t>
                      </a:r>
                      <a:r>
                        <a:rPr lang="vi-VN" sz="2000" spc="-30">
                          <a:effectLst/>
                          <a:latin typeface="+mj-lt"/>
                        </a:rPr>
                        <a:t> </a:t>
                      </a:r>
                      <a:r>
                        <a:rPr lang="vi-VN" sz="2000" spc="-25">
                          <a:effectLst/>
                          <a:latin typeface="+mj-lt"/>
                        </a:rPr>
                        <a:t>An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1.067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21316604"/>
                  </a:ext>
                </a:extLst>
              </a:tr>
              <a:tr h="4745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000">
                          <a:effectLst/>
                          <a:latin typeface="+mj-lt"/>
                        </a:rPr>
                        <a:t> 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5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vi-VN" sz="2000" spc="-20">
                          <a:effectLst/>
                          <a:latin typeface="+mj-lt"/>
                        </a:rPr>
                        <a:t>Tổng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90"/>
                        </a:spcBef>
                      </a:pPr>
                      <a:r>
                        <a:rPr lang="vi-VN" sz="2000" spc="-10">
                          <a:effectLst/>
                          <a:latin typeface="+mj-lt"/>
                        </a:rPr>
                        <a:t>26.327</a:t>
                      </a:r>
                      <a:endParaRPr lang="en-US" sz="20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39366682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7C3D4BFE-4D08-94BF-9AC4-E4966BF1C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246160"/>
            <a:ext cx="10807700" cy="678462"/>
          </a:xfrm>
        </p:spPr>
        <p:txBody>
          <a:bodyPr/>
          <a:lstStyle/>
          <a:p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vi-VN" sz="3200" b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kê</a:t>
            </a:r>
            <a:r>
              <a:rPr lang="vi-VN" sz="3200" b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vi-VN" sz="3200" b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lượng,</a:t>
            </a:r>
            <a:r>
              <a:rPr lang="vi-VN" sz="3200" b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vi-VN" sz="3200" b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vi-VN" sz="3200" b="1" spc="-3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vi-VN" sz="3200" b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vi-VN" sz="3200" b="1" spc="-15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quặng</a:t>
            </a:r>
            <a:r>
              <a:rPr lang="vi-VN" sz="3200" b="1" spc="-2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graphit</a:t>
            </a:r>
            <a:r>
              <a:rPr lang="vi-VN" sz="3200" b="1" spc="-2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3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endParaRPr lang="en-US" sz="3200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36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B816D-1649-3760-2DDD-16AFDFD64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9267"/>
            <a:ext cx="9144000" cy="1897063"/>
          </a:xfrm>
        </p:spPr>
        <p:txBody>
          <a:bodyPr/>
          <a:lstStyle/>
          <a:p>
            <a:r>
              <a:rPr lang="en-US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 quặng graphite Yên Thái, Yên Bái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C7BC8-CF1A-F513-A38C-5A720963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171284"/>
              </p:ext>
            </p:extLst>
          </p:nvPr>
        </p:nvGraphicFramePr>
        <p:xfrm>
          <a:off x="1244600" y="2723768"/>
          <a:ext cx="9518651" cy="2394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8403">
                  <a:extLst>
                    <a:ext uri="{9D8B030D-6E8A-4147-A177-3AD203B41FA5}">
                      <a16:colId xmlns:a16="http://schemas.microsoft.com/office/drawing/2014/main" val="4175434519"/>
                    </a:ext>
                  </a:extLst>
                </a:gridCol>
                <a:gridCol w="1437510">
                  <a:extLst>
                    <a:ext uri="{9D8B030D-6E8A-4147-A177-3AD203B41FA5}">
                      <a16:colId xmlns:a16="http://schemas.microsoft.com/office/drawing/2014/main" val="4046700977"/>
                    </a:ext>
                  </a:extLst>
                </a:gridCol>
                <a:gridCol w="1560541">
                  <a:extLst>
                    <a:ext uri="{9D8B030D-6E8A-4147-A177-3AD203B41FA5}">
                      <a16:colId xmlns:a16="http://schemas.microsoft.com/office/drawing/2014/main" val="1039705273"/>
                    </a:ext>
                  </a:extLst>
                </a:gridCol>
                <a:gridCol w="1113747">
                  <a:extLst>
                    <a:ext uri="{9D8B030D-6E8A-4147-A177-3AD203B41FA5}">
                      <a16:colId xmlns:a16="http://schemas.microsoft.com/office/drawing/2014/main" val="248222598"/>
                    </a:ext>
                  </a:extLst>
                </a:gridCol>
                <a:gridCol w="1204401">
                  <a:extLst>
                    <a:ext uri="{9D8B030D-6E8A-4147-A177-3AD203B41FA5}">
                      <a16:colId xmlns:a16="http://schemas.microsoft.com/office/drawing/2014/main" val="1059498761"/>
                    </a:ext>
                  </a:extLst>
                </a:gridCol>
                <a:gridCol w="1320956">
                  <a:extLst>
                    <a:ext uri="{9D8B030D-6E8A-4147-A177-3AD203B41FA5}">
                      <a16:colId xmlns:a16="http://schemas.microsoft.com/office/drawing/2014/main" val="603321588"/>
                    </a:ext>
                  </a:extLst>
                </a:gridCol>
                <a:gridCol w="1023093">
                  <a:extLst>
                    <a:ext uri="{9D8B030D-6E8A-4147-A177-3AD203B41FA5}">
                      <a16:colId xmlns:a16="http://schemas.microsoft.com/office/drawing/2014/main" val="3747640826"/>
                    </a:ext>
                  </a:extLst>
                </a:gridCol>
              </a:tblGrid>
              <a:tr h="134519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Hàm lượng</a:t>
                      </a:r>
                      <a:endParaRPr lang="en-US" sz="240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C%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Độ bốc</a:t>
                      </a:r>
                      <a:endParaRPr lang="en-US" sz="240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V%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Độ tro</a:t>
                      </a:r>
                      <a:endParaRPr lang="en-US" sz="240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A%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Hàm lượng %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136922"/>
                  </a:ext>
                </a:extLst>
              </a:tr>
              <a:tr h="524570"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91,82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2,62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5,56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Al</a:t>
                      </a:r>
                      <a:r>
                        <a:rPr lang="vi-VN" sz="2400" baseline="-25000">
                          <a:effectLst/>
                          <a:latin typeface="+mj-lt"/>
                        </a:rPr>
                        <a:t>2</a:t>
                      </a:r>
                      <a:r>
                        <a:rPr lang="vi-VN" sz="2400">
                          <a:effectLst/>
                          <a:latin typeface="+mj-lt"/>
                        </a:rPr>
                        <a:t>O</a:t>
                      </a:r>
                      <a:r>
                        <a:rPr lang="vi-VN" sz="2400" baseline="-25000">
                          <a:effectLst/>
                          <a:latin typeface="+mj-lt"/>
                        </a:rPr>
                        <a:t>3</a:t>
                      </a:r>
                      <a:endParaRPr lang="en-US" sz="2400" baseline="-25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SiO</a:t>
                      </a:r>
                      <a:r>
                        <a:rPr lang="vi-VN" sz="2400" baseline="-25000">
                          <a:effectLst/>
                          <a:latin typeface="+mj-lt"/>
                        </a:rPr>
                        <a:t>2</a:t>
                      </a:r>
                      <a:endParaRPr lang="en-US" sz="2400" baseline="-25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Fe</a:t>
                      </a:r>
                      <a:r>
                        <a:rPr lang="vi-VN" sz="2400" baseline="-25000">
                          <a:effectLst/>
                          <a:latin typeface="+mj-lt"/>
                        </a:rPr>
                        <a:t>2</a:t>
                      </a:r>
                      <a:r>
                        <a:rPr lang="vi-VN" sz="2400">
                          <a:effectLst/>
                          <a:latin typeface="+mj-lt"/>
                        </a:rPr>
                        <a:t>O</a:t>
                      </a:r>
                      <a:r>
                        <a:rPr lang="vi-VN" sz="2400" baseline="-25000">
                          <a:effectLst/>
                          <a:latin typeface="+mj-lt"/>
                        </a:rPr>
                        <a:t>3</a:t>
                      </a:r>
                      <a:endParaRPr lang="en-US" sz="2400" baseline="-25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CaO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2677846"/>
                  </a:ext>
                </a:extLst>
              </a:tr>
              <a:tr h="5245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1,56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2,13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1,67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2400">
                          <a:effectLst/>
                          <a:latin typeface="+mj-lt"/>
                        </a:rPr>
                        <a:t>0,28</a:t>
                      </a:r>
                      <a:endParaRPr lang="en-US" sz="2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3726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6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234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Các phương pháp tinh luyện graphite</vt:lpstr>
      <vt:lpstr>Tỉ lệ sử dụng graphit vào các ngành công nghiệp năm 2019 </vt:lpstr>
      <vt:lpstr>Phương pháp axit</vt:lpstr>
      <vt:lpstr>Phương pháp axit – kiềm</vt:lpstr>
      <vt:lpstr>Phương pháp axit – kiềm</vt:lpstr>
      <vt:lpstr>Phương pháp nhiệt </vt:lpstr>
      <vt:lpstr>Thống kê trữ lượng, tài nguyên dự báo quặng graphit VN</vt:lpstr>
      <vt:lpstr>Tinh quặng graphite Yên Thái, Yên Bái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Các phương pháp tinh luyện graphite</dc:title>
  <dc:creator>Trần Trung Tới</dc:creator>
  <cp:lastModifiedBy>Trần Trung Tới</cp:lastModifiedBy>
  <cp:revision>1</cp:revision>
  <dcterms:created xsi:type="dcterms:W3CDTF">2025-07-15T01:43:03Z</dcterms:created>
  <dcterms:modified xsi:type="dcterms:W3CDTF">2025-07-15T03:24:10Z</dcterms:modified>
</cp:coreProperties>
</file>