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Hang\bao%20cao%20hoc%20thuat\bao%20cao%20hoc%20thuat%20ki%201%202018-2019\bao%20cao%20hoc%20thua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barChart>
        <c:barDir val="col"/>
        <c:grouping val="stacked"/>
        <c:ser>
          <c:idx val="0"/>
          <c:order val="0"/>
          <c:cat>
            <c:strRef>
              <c:f>Sheet6!$E$6:$E$13</c:f>
              <c:strCache>
                <c:ptCount val="8"/>
                <c:pt idx="0">
                  <c:v>155-157.5</c:v>
                </c:pt>
                <c:pt idx="1">
                  <c:v>157.5-160</c:v>
                </c:pt>
                <c:pt idx="2">
                  <c:v>160-162.5</c:v>
                </c:pt>
                <c:pt idx="3">
                  <c:v>162.5-165</c:v>
                </c:pt>
                <c:pt idx="4">
                  <c:v>165-167.5</c:v>
                </c:pt>
                <c:pt idx="5">
                  <c:v>167.5-170</c:v>
                </c:pt>
                <c:pt idx="6">
                  <c:v>170-172.5</c:v>
                </c:pt>
                <c:pt idx="7">
                  <c:v>172.5-175</c:v>
                </c:pt>
              </c:strCache>
            </c:strRef>
          </c:cat>
          <c:val>
            <c:numRef>
              <c:f>Sheet6!$F$6:$F$13</c:f>
              <c:numCache>
                <c:formatCode>General</c:formatCode>
                <c:ptCount val="8"/>
                <c:pt idx="0">
                  <c:v>1</c:v>
                </c:pt>
                <c:pt idx="1">
                  <c:v>3</c:v>
                </c:pt>
                <c:pt idx="2">
                  <c:v>9</c:v>
                </c:pt>
                <c:pt idx="3">
                  <c:v>12</c:v>
                </c:pt>
                <c:pt idx="4">
                  <c:v>12</c:v>
                </c:pt>
                <c:pt idx="5">
                  <c:v>8</c:v>
                </c:pt>
                <c:pt idx="6">
                  <c:v>3</c:v>
                </c:pt>
                <c:pt idx="7">
                  <c:v>2</c:v>
                </c:pt>
              </c:numCache>
            </c:numRef>
          </c:val>
        </c:ser>
        <c:overlap val="100"/>
        <c:axId val="117376512"/>
        <c:axId val="117378048"/>
      </c:barChart>
      <c:catAx>
        <c:axId val="117376512"/>
        <c:scaling>
          <c:orientation val="minMax"/>
        </c:scaling>
        <c:axPos val="b"/>
        <c:tickLblPos val="nextTo"/>
        <c:crossAx val="117378048"/>
        <c:crosses val="autoZero"/>
        <c:auto val="1"/>
        <c:lblAlgn val="ctr"/>
        <c:lblOffset val="100"/>
      </c:catAx>
      <c:valAx>
        <c:axId val="117378048"/>
        <c:scaling>
          <c:orientation val="minMax"/>
        </c:scaling>
        <c:axPos val="l"/>
        <c:majorGridlines/>
        <c:numFmt formatCode="General" sourceLinked="1"/>
        <c:tickLblPos val="nextTo"/>
        <c:crossAx val="11737651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9F225-A629-46ED-B1C9-2A9C876DE925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94162-8069-4106-A7B1-25E20A5861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09800"/>
            <a:ext cx="9144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>
                <a:latin typeface="Arial" pitchFamily="34" charset="0"/>
                <a:cs typeface="Arial" pitchFamily="34" charset="0"/>
              </a:rPr>
              <a:t> </a:t>
            </a:r>
            <a:endParaRPr lang="en-US" sz="2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600" b="1" dirty="0" smtClean="0">
                <a:latin typeface="Arial" pitchFamily="34" charset="0"/>
                <a:cs typeface="Arial" pitchFamily="34" charset="0"/>
              </a:rPr>
              <a:t>HƯỚNG </a:t>
            </a:r>
            <a:r>
              <a:rPr lang="en-US" sz="2600" b="1" dirty="0">
                <a:latin typeface="Arial" pitchFamily="34" charset="0"/>
                <a:cs typeface="Arial" pitchFamily="34" charset="0"/>
              </a:rPr>
              <a:t>DẪN THỰC HÀNH MÔN XÁC SUẤT THỐNG KÊ </a:t>
            </a:r>
            <a:endParaRPr lang="en-US" sz="2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600" b="1" dirty="0">
                <a:latin typeface="Arial" pitchFamily="34" charset="0"/>
                <a:cs typeface="Arial" pitchFamily="34" charset="0"/>
              </a:rPr>
              <a:t>TRÊN PHẦN MỀM MATHEMATICA 5.2 VÀ </a:t>
            </a:r>
            <a:endParaRPr lang="en-US" sz="26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600" b="1" dirty="0" smtClean="0">
                <a:latin typeface="Arial" pitchFamily="34" charset="0"/>
                <a:cs typeface="Arial" pitchFamily="34" charset="0"/>
              </a:rPr>
              <a:t>MICROSOFT </a:t>
            </a:r>
            <a:r>
              <a:rPr lang="en-US" sz="2600" b="1" dirty="0">
                <a:latin typeface="Arial" pitchFamily="34" charset="0"/>
                <a:cs typeface="Arial" pitchFamily="34" charset="0"/>
              </a:rPr>
              <a:t>EXCEL</a:t>
            </a:r>
            <a:endParaRPr lang="en-US" sz="2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600" b="1" dirty="0">
                <a:latin typeface="Arial" pitchFamily="34" charset="0"/>
                <a:cs typeface="Arial" pitchFamily="34" charset="0"/>
              </a:rPr>
              <a:t> </a:t>
            </a:r>
            <a:endParaRPr lang="en-US" sz="2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2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89154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dirty="0" smtClean="0">
                <a:latin typeface="Arial" pitchFamily="34" charset="0"/>
                <a:cs typeface="Arial" pitchFamily="34" charset="0"/>
              </a:rPr>
              <a:t> </a:t>
            </a:r>
            <a:endParaRPr lang="en-US" sz="38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3800" b="1" dirty="0" smtClean="0">
                <a:latin typeface="Arial" pitchFamily="34" charset="0"/>
                <a:cs typeface="Arial" pitchFamily="34" charset="0"/>
              </a:rPr>
              <a:t>BÁO CÁO HỌC THUẬT</a:t>
            </a:r>
            <a:endParaRPr lang="en-US" sz="38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3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1800" y="4572000"/>
            <a:ext cx="5562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i="1" dirty="0" err="1" smtClean="0"/>
              <a:t>Người</a:t>
            </a:r>
            <a:r>
              <a:rPr lang="en-US" sz="2600" i="1" dirty="0" smtClean="0"/>
              <a:t> </a:t>
            </a:r>
            <a:r>
              <a:rPr lang="en-US" sz="2600" i="1" dirty="0" err="1" smtClean="0"/>
              <a:t>thực</a:t>
            </a:r>
            <a:r>
              <a:rPr lang="en-US" sz="2600" i="1" dirty="0" smtClean="0"/>
              <a:t> </a:t>
            </a:r>
            <a:r>
              <a:rPr lang="en-US" sz="2600" i="1" dirty="0" err="1" smtClean="0"/>
              <a:t>hiện</a:t>
            </a:r>
            <a:r>
              <a:rPr lang="en-US" sz="2600" i="1" dirty="0" smtClean="0"/>
              <a:t>: </a:t>
            </a:r>
            <a:r>
              <a:rPr lang="en-US" sz="2600" i="1" dirty="0" err="1" smtClean="0"/>
              <a:t>ThS</a:t>
            </a:r>
            <a:r>
              <a:rPr lang="en-US" sz="2600" i="1" dirty="0" smtClean="0"/>
              <a:t>. </a:t>
            </a:r>
            <a:r>
              <a:rPr lang="en-US" sz="2600" i="1" dirty="0" err="1" smtClean="0"/>
              <a:t>Nguyễn</a:t>
            </a:r>
            <a:r>
              <a:rPr lang="en-US" sz="2600" i="1" dirty="0" smtClean="0"/>
              <a:t> Thu </a:t>
            </a:r>
            <a:r>
              <a:rPr lang="en-US" sz="2600" i="1" dirty="0" err="1" smtClean="0"/>
              <a:t>Hằng</a:t>
            </a:r>
            <a:endParaRPr lang="en-US" sz="26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381000"/>
            <a:ext cx="708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" pitchFamily="34" charset="0"/>
                <a:cs typeface="Arial" pitchFamily="34" charset="0"/>
              </a:rPr>
              <a:t>NỘI DUNG CHÍNH</a:t>
            </a:r>
            <a:endParaRPr lang="en-US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752600"/>
            <a:ext cx="8991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>
                <a:latin typeface="Arial" pitchFamily="34" charset="0"/>
                <a:cs typeface="Arial" pitchFamily="34" charset="0"/>
              </a:rPr>
              <a:t>Phần</a:t>
            </a:r>
            <a:r>
              <a:rPr lang="en-US" sz="3000" dirty="0" smtClean="0">
                <a:latin typeface="Arial" pitchFamily="34" charset="0"/>
                <a:cs typeface="Arial" pitchFamily="34" charset="0"/>
              </a:rPr>
              <a:t> 1. </a:t>
            </a:r>
            <a:r>
              <a:rPr lang="en-US" sz="3000" dirty="0" err="1">
                <a:latin typeface="Arial" pitchFamily="34" charset="0"/>
                <a:cs typeface="Arial" pitchFamily="34" charset="0"/>
              </a:rPr>
              <a:t>Hướng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>
                <a:latin typeface="Arial" pitchFamily="34" charset="0"/>
                <a:cs typeface="Arial" pitchFamily="34" charset="0"/>
              </a:rPr>
              <a:t>dẫn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>
                <a:latin typeface="Arial" pitchFamily="34" charset="0"/>
                <a:cs typeface="Arial" pitchFamily="34" charset="0"/>
              </a:rPr>
              <a:t>hành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>
                <a:latin typeface="Arial" pitchFamily="34" charset="0"/>
                <a:cs typeface="Arial" pitchFamily="34" charset="0"/>
              </a:rPr>
              <a:t>với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>
                <a:latin typeface="Arial" pitchFamily="34" charset="0"/>
                <a:cs typeface="Arial" pitchFamily="34" charset="0"/>
              </a:rPr>
              <a:t>Mathematica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5.2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2743200"/>
            <a:ext cx="88752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2: </a:t>
            </a:r>
            <a:r>
              <a:rPr lang="en-US" sz="3000" dirty="0" err="1">
                <a:latin typeface="Arial" pitchFamily="34" charset="0"/>
                <a:cs typeface="Arial" pitchFamily="34" charset="0"/>
              </a:rPr>
              <a:t>Hướng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>
                <a:latin typeface="Arial" pitchFamily="34" charset="0"/>
                <a:cs typeface="Arial" pitchFamily="34" charset="0"/>
              </a:rPr>
              <a:t>dẫn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>
                <a:latin typeface="Arial" pitchFamily="34" charset="0"/>
                <a:cs typeface="Arial" pitchFamily="34" charset="0"/>
              </a:rPr>
              <a:t>hành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dirty="0" err="1">
                <a:latin typeface="Arial" pitchFamily="34" charset="0"/>
                <a:cs typeface="Arial" pitchFamily="34" charset="0"/>
              </a:rPr>
              <a:t>với</a:t>
            </a:r>
            <a:r>
              <a:rPr lang="en-US" sz="3000" dirty="0">
                <a:latin typeface="Arial" pitchFamily="34" charset="0"/>
                <a:cs typeface="Arial" pitchFamily="34" charset="0"/>
              </a:rPr>
              <a:t> Microsoft Excel</a:t>
            </a:r>
          </a:p>
          <a:p>
            <a:endParaRPr lang="en-US" sz="3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229380"/>
            <a:ext cx="81534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1.Lý do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chọn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phần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mềm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Microsoft Excel: </a:t>
            </a:r>
            <a:endParaRPr lang="en-US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2133600"/>
            <a:ext cx="76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ứng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dụng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phổ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biến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2905780"/>
            <a:ext cx="746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giao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diện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rất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thân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thiện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với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dùng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37338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khả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năng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đồ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thị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rất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tốt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phục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vụ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giảng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dạy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9530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bộ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cụ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phép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sử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dụng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tiến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hành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phân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tích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dữ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liệu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thống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kê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0" y="228600"/>
            <a:ext cx="8382000" cy="55399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3000" b="1" dirty="0" smtClean="0"/>
              <a:t>HƯỚNG DẪN THỰC HÀNH VỚI MICROSOFL EXCEL</a:t>
            </a:r>
            <a:endParaRPr lang="en-US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304800"/>
            <a:ext cx="8763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/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Cài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đặt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>
                <a:latin typeface="Arial" pitchFamily="34" charset="0"/>
                <a:cs typeface="Arial" pitchFamily="34" charset="0"/>
              </a:rPr>
              <a:t>cụ</a:t>
            </a:r>
            <a:r>
              <a:rPr lang="en-US" sz="2800" b="1" i="1" dirty="0">
                <a:latin typeface="Arial" pitchFamily="34" charset="0"/>
                <a:cs typeface="Arial" pitchFamily="34" charset="0"/>
              </a:rPr>
              <a:t> Data Analysis</a:t>
            </a:r>
          </a:p>
          <a:p>
            <a:endParaRPr lang="en-US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676400"/>
            <a:ext cx="8763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Bước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>
                <a:latin typeface="Arial" pitchFamily="34" charset="0"/>
                <a:cs typeface="Arial" pitchFamily="34" charset="0"/>
              </a:rPr>
              <a:t>1.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File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Options </a:t>
            </a:r>
            <a:r>
              <a:rPr lang="en-US" sz="28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Hộp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thoại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Excel Options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Bước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>
                <a:latin typeface="Arial" pitchFamily="34" charset="0"/>
                <a:cs typeface="Arial" pitchFamily="34" charset="0"/>
              </a:rPr>
              <a:t>2.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Tại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hộp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thoại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Excel Options </a:t>
            </a:r>
            <a:r>
              <a:rPr lang="en-US" sz="28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Add-Ins </a:t>
            </a:r>
            <a:r>
              <a:rPr lang="en-US" sz="28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Manage: Excel Add-ins </a:t>
            </a:r>
            <a:r>
              <a:rPr lang="en-US" sz="28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Go </a:t>
            </a:r>
            <a:r>
              <a:rPr lang="en-US" sz="28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Hộp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thoại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Add-Ins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 err="1" smtClean="0">
                <a:latin typeface="Arial" pitchFamily="34" charset="0"/>
                <a:cs typeface="Arial" pitchFamily="34" charset="0"/>
              </a:rPr>
              <a:t>Bước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dirty="0">
                <a:latin typeface="Arial" pitchFamily="34" charset="0"/>
                <a:cs typeface="Arial" pitchFamily="34" charset="0"/>
              </a:rPr>
              <a:t>3.</a:t>
            </a:r>
            <a:r>
              <a:rPr lang="en-US" sz="28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Tại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hộp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thoại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Add-Ins: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dấu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vào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lựa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chọn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: Analysis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TookPak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Analysis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ToolPak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-VBA </a:t>
            </a:r>
            <a:r>
              <a:rPr lang="en-US" sz="28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OK.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28600" y="304800"/>
            <a:ext cx="8458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i="1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en-US" sz="3000" b="1" i="1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3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>
                <a:latin typeface="Arial" pitchFamily="34" charset="0"/>
                <a:cs typeface="Arial" pitchFamily="34" charset="0"/>
              </a:rPr>
              <a:t>hàm</a:t>
            </a:r>
            <a:r>
              <a:rPr lang="en-US" sz="3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en-US" sz="3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>
                <a:latin typeface="Arial" pitchFamily="34" charset="0"/>
                <a:cs typeface="Arial" pitchFamily="34" charset="0"/>
              </a:rPr>
              <a:t>toán</a:t>
            </a:r>
            <a:r>
              <a:rPr lang="en-US" sz="3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en-US" sz="3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>
                <a:latin typeface="Arial" pitchFamily="34" charset="0"/>
                <a:cs typeface="Arial" pitchFamily="34" charset="0"/>
              </a:rPr>
              <a:t>bản</a:t>
            </a:r>
            <a:endParaRPr lang="en-US" sz="3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1143000"/>
            <a:ext cx="701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i="1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en-US" sz="3000" b="1" i="1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3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 smtClean="0">
                <a:latin typeface="Arial" pitchFamily="34" charset="0"/>
                <a:cs typeface="Arial" pitchFamily="34" charset="0"/>
              </a:rPr>
              <a:t>ví</a:t>
            </a:r>
            <a:r>
              <a:rPr lang="en-US" sz="3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 smtClean="0">
                <a:latin typeface="Arial" pitchFamily="34" charset="0"/>
                <a:cs typeface="Arial" pitchFamily="34" charset="0"/>
              </a:rPr>
              <a:t>dụ</a:t>
            </a:r>
            <a:r>
              <a:rPr lang="en-US" sz="3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 smtClean="0">
                <a:latin typeface="Arial" pitchFamily="34" charset="0"/>
                <a:cs typeface="Arial" pitchFamily="34" charset="0"/>
              </a:rPr>
              <a:t>thực</a:t>
            </a:r>
            <a:r>
              <a:rPr lang="en-US" sz="3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000" b="1" i="1" dirty="0" err="1" smtClean="0">
                <a:latin typeface="Arial" pitchFamily="34" charset="0"/>
                <a:cs typeface="Arial" pitchFamily="34" charset="0"/>
              </a:rPr>
              <a:t>hành</a:t>
            </a:r>
            <a:endParaRPr lang="en-US" sz="30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1143000" y="1143000"/>
          <a:ext cx="7010399" cy="480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Hang\bao cao hoc thuat\bao cao hoc thuat ki 1 2018-2019\anh exc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1"/>
            <a:ext cx="914400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182</Words>
  <Application>Microsoft Office PowerPoint</Application>
  <PresentationFormat>On-screen Show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PicomatCo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 pc</dc:creator>
  <cp:lastModifiedBy>hang</cp:lastModifiedBy>
  <cp:revision>24</cp:revision>
  <dcterms:created xsi:type="dcterms:W3CDTF">2019-01-20T13:07:44Z</dcterms:created>
  <dcterms:modified xsi:type="dcterms:W3CDTF">2019-07-05T00:33:51Z</dcterms:modified>
</cp:coreProperties>
</file>