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93" r:id="rId2"/>
    <p:sldId id="258" r:id="rId3"/>
    <p:sldId id="263" r:id="rId4"/>
    <p:sldId id="328" r:id="rId5"/>
    <p:sldId id="329" r:id="rId6"/>
    <p:sldId id="347" r:id="rId7"/>
    <p:sldId id="350" r:id="rId8"/>
    <p:sldId id="259" r:id="rId9"/>
    <p:sldId id="354" r:id="rId10"/>
    <p:sldId id="306" r:id="rId11"/>
    <p:sldId id="307" r:id="rId12"/>
    <p:sldId id="308" r:id="rId13"/>
    <p:sldId id="313" r:id="rId14"/>
    <p:sldId id="314" r:id="rId15"/>
    <p:sldId id="345" r:id="rId16"/>
    <p:sldId id="346" r:id="rId17"/>
    <p:sldId id="336" r:id="rId18"/>
    <p:sldId id="348" r:id="rId19"/>
    <p:sldId id="339" r:id="rId20"/>
    <p:sldId id="340" r:id="rId21"/>
    <p:sldId id="352" r:id="rId22"/>
    <p:sldId id="342" r:id="rId23"/>
    <p:sldId id="353" r:id="rId24"/>
    <p:sldId id="341" r:id="rId25"/>
    <p:sldId id="349" r:id="rId26"/>
    <p:sldId id="351" r:id="rId27"/>
    <p:sldId id="27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8A"/>
    <a:srgbClr val="FFD215"/>
    <a:srgbClr val="EEC100"/>
    <a:srgbClr val="DDA811"/>
    <a:srgbClr val="CC99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826F8E-80F4-44A0-B2F6-B5C28D2068A1}" v="679" dt="2025-04-20T23:19:05.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0" d="100"/>
          <a:sy n="100" d="100"/>
        </p:scale>
        <p:origin x="9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 Nguyen" userId="8e4dae744970557d" providerId="LiveId" clId="{A8826F8E-80F4-44A0-B2F6-B5C28D2068A1}"/>
    <pc:docChg chg="undo custSel addSld delSld modSld sldOrd">
      <pc:chgData name="Nu Nguyen" userId="8e4dae744970557d" providerId="LiveId" clId="{A8826F8E-80F4-44A0-B2F6-B5C28D2068A1}" dt="2025-04-21T00:33:58.172" v="16594" actId="14100"/>
      <pc:docMkLst>
        <pc:docMk/>
      </pc:docMkLst>
      <pc:sldChg chg="modSp mod">
        <pc:chgData name="Nu Nguyen" userId="8e4dae744970557d" providerId="LiveId" clId="{A8826F8E-80F4-44A0-B2F6-B5C28D2068A1}" dt="2025-04-19T01:53:20.534" v="8818" actId="1076"/>
        <pc:sldMkLst>
          <pc:docMk/>
          <pc:sldMk cId="1236238073" sldId="258"/>
        </pc:sldMkLst>
        <pc:spChg chg="mod">
          <ac:chgData name="Nu Nguyen" userId="8e4dae744970557d" providerId="LiveId" clId="{A8826F8E-80F4-44A0-B2F6-B5C28D2068A1}" dt="2025-04-19T01:53:20.534" v="8818" actId="1076"/>
          <ac:spMkLst>
            <pc:docMk/>
            <pc:sldMk cId="1236238073" sldId="258"/>
            <ac:spMk id="7" creationId="{1E509B2B-14A6-DE06-248A-7FBA2D5A95B2}"/>
          </ac:spMkLst>
        </pc:spChg>
      </pc:sldChg>
      <pc:sldChg chg="addSp delSp modSp add del mod delDesignElem">
        <pc:chgData name="Nu Nguyen" userId="8e4dae744970557d" providerId="LiveId" clId="{A8826F8E-80F4-44A0-B2F6-B5C28D2068A1}" dt="2025-04-19T07:58:11.663" v="13316" actId="1076"/>
        <pc:sldMkLst>
          <pc:docMk/>
          <pc:sldMk cId="1029650663" sldId="259"/>
        </pc:sldMkLst>
        <pc:spChg chg="add mod">
          <ac:chgData name="Nu Nguyen" userId="8e4dae744970557d" providerId="LiveId" clId="{A8826F8E-80F4-44A0-B2F6-B5C28D2068A1}" dt="2025-04-19T07:57:30.443" v="13312" actId="1076"/>
          <ac:spMkLst>
            <pc:docMk/>
            <pc:sldMk cId="1029650663" sldId="259"/>
            <ac:spMk id="3" creationId="{461CFAEF-553A-FC72-6F86-B08763857DA3}"/>
          </ac:spMkLst>
        </pc:spChg>
        <pc:spChg chg="add mod">
          <ac:chgData name="Nu Nguyen" userId="8e4dae744970557d" providerId="LiveId" clId="{A8826F8E-80F4-44A0-B2F6-B5C28D2068A1}" dt="2025-04-18T00:10:22.490" v="709" actId="20577"/>
          <ac:spMkLst>
            <pc:docMk/>
            <pc:sldMk cId="1029650663" sldId="259"/>
            <ac:spMk id="6" creationId="{AF102878-56B5-EC44-0965-496C238BE149}"/>
          </ac:spMkLst>
        </pc:spChg>
        <pc:spChg chg="add mod">
          <ac:chgData name="Nu Nguyen" userId="8e4dae744970557d" providerId="LiveId" clId="{A8826F8E-80F4-44A0-B2F6-B5C28D2068A1}" dt="2025-04-19T07:58:11.663" v="13316" actId="1076"/>
          <ac:spMkLst>
            <pc:docMk/>
            <pc:sldMk cId="1029650663" sldId="259"/>
            <ac:spMk id="7" creationId="{A2C80EC4-387A-58B3-CEA8-30A34995A62D}"/>
          </ac:spMkLst>
        </pc:spChg>
        <pc:picChg chg="mod">
          <ac:chgData name="Nu Nguyen" userId="8e4dae744970557d" providerId="LiveId" clId="{A8826F8E-80F4-44A0-B2F6-B5C28D2068A1}" dt="2025-04-19T07:57:13.476" v="13307" actId="1076"/>
          <ac:picMkLst>
            <pc:docMk/>
            <pc:sldMk cId="1029650663" sldId="259"/>
            <ac:picMk id="5" creationId="{0E877F4A-6F52-4BEB-8826-379FA02D2C64}"/>
          </ac:picMkLst>
        </pc:picChg>
        <pc:picChg chg="add mod">
          <ac:chgData name="Nu Nguyen" userId="8e4dae744970557d" providerId="LiveId" clId="{A8826F8E-80F4-44A0-B2F6-B5C28D2068A1}" dt="2025-04-19T07:58:02.100" v="13315" actId="14100"/>
          <ac:picMkLst>
            <pc:docMk/>
            <pc:sldMk cId="1029650663" sldId="259"/>
            <ac:picMk id="8" creationId="{5B77C7FE-8211-65D8-5342-F2DA79CC7ED6}"/>
          </ac:picMkLst>
        </pc:picChg>
      </pc:sldChg>
      <pc:sldChg chg="addSp delSp modSp mod delAnim modAnim">
        <pc:chgData name="Nu Nguyen" userId="8e4dae744970557d" providerId="LiveId" clId="{A8826F8E-80F4-44A0-B2F6-B5C28D2068A1}" dt="2025-04-20T22:39:42.145" v="15624" actId="14100"/>
        <pc:sldMkLst>
          <pc:docMk/>
          <pc:sldMk cId="2139190838" sldId="263"/>
        </pc:sldMkLst>
        <pc:spChg chg="add mod">
          <ac:chgData name="Nu Nguyen" userId="8e4dae744970557d" providerId="LiveId" clId="{A8826F8E-80F4-44A0-B2F6-B5C28D2068A1}" dt="2025-04-19T07:29:34.867" v="9823" actId="14100"/>
          <ac:spMkLst>
            <pc:docMk/>
            <pc:sldMk cId="2139190838" sldId="263"/>
            <ac:spMk id="3" creationId="{C622C68A-D310-2FB2-B846-B7525A3656C1}"/>
          </ac:spMkLst>
        </pc:spChg>
        <pc:spChg chg="add mod">
          <ac:chgData name="Nu Nguyen" userId="8e4dae744970557d" providerId="LiveId" clId="{A8826F8E-80F4-44A0-B2F6-B5C28D2068A1}" dt="2025-04-18T00:06:33.685" v="231" actId="1076"/>
          <ac:spMkLst>
            <pc:docMk/>
            <pc:sldMk cId="2139190838" sldId="263"/>
            <ac:spMk id="6" creationId="{F502FEF6-981F-3BDF-AA66-80901B68C3E6}"/>
          </ac:spMkLst>
        </pc:spChg>
        <pc:spChg chg="add mod">
          <ac:chgData name="Nu Nguyen" userId="8e4dae744970557d" providerId="LiveId" clId="{A8826F8E-80F4-44A0-B2F6-B5C28D2068A1}" dt="2025-04-18T00:06:33.685" v="231" actId="1076"/>
          <ac:spMkLst>
            <pc:docMk/>
            <pc:sldMk cId="2139190838" sldId="263"/>
            <ac:spMk id="7" creationId="{5CC5EE97-BB97-E659-38C1-E0F034A09157}"/>
          </ac:spMkLst>
        </pc:spChg>
        <pc:spChg chg="add mod">
          <ac:chgData name="Nu Nguyen" userId="8e4dae744970557d" providerId="LiveId" clId="{A8826F8E-80F4-44A0-B2F6-B5C28D2068A1}" dt="2025-04-18T00:07:43.249" v="350" actId="20577"/>
          <ac:spMkLst>
            <pc:docMk/>
            <pc:sldMk cId="2139190838" sldId="263"/>
            <ac:spMk id="8" creationId="{7369A3C4-BB6C-FF12-2150-D609021C06DD}"/>
          </ac:spMkLst>
        </pc:spChg>
        <pc:spChg chg="mod">
          <ac:chgData name="Nu Nguyen" userId="8e4dae744970557d" providerId="LiveId" clId="{A8826F8E-80F4-44A0-B2F6-B5C28D2068A1}" dt="2025-04-20T22:39:42.145" v="15624" actId="14100"/>
          <ac:spMkLst>
            <pc:docMk/>
            <pc:sldMk cId="2139190838" sldId="263"/>
            <ac:spMk id="9" creationId="{A5F39DE6-B208-0D3F-A4B4-77C11C49875E}"/>
          </ac:spMkLst>
        </pc:spChg>
        <pc:spChg chg="add mod">
          <ac:chgData name="Nu Nguyen" userId="8e4dae744970557d" providerId="LiveId" clId="{A8826F8E-80F4-44A0-B2F6-B5C28D2068A1}" dt="2025-04-18T00:08:19.225" v="558" actId="20577"/>
          <ac:spMkLst>
            <pc:docMk/>
            <pc:sldMk cId="2139190838" sldId="263"/>
            <ac:spMk id="10" creationId="{E566F7F3-483E-D7C3-23E0-BCF34400D768}"/>
          </ac:spMkLst>
        </pc:spChg>
        <pc:spChg chg="add mod">
          <ac:chgData name="Nu Nguyen" userId="8e4dae744970557d" providerId="LiveId" clId="{A8826F8E-80F4-44A0-B2F6-B5C28D2068A1}" dt="2025-04-18T00:06:33.685" v="231" actId="1076"/>
          <ac:spMkLst>
            <pc:docMk/>
            <pc:sldMk cId="2139190838" sldId="263"/>
            <ac:spMk id="13" creationId="{113A9928-166C-637A-FC1D-3A885D9C2728}"/>
          </ac:spMkLst>
        </pc:spChg>
        <pc:spChg chg="add mod">
          <ac:chgData name="Nu Nguyen" userId="8e4dae744970557d" providerId="LiveId" clId="{A8826F8E-80F4-44A0-B2F6-B5C28D2068A1}" dt="2025-04-18T00:08:37.649" v="563" actId="1076"/>
          <ac:spMkLst>
            <pc:docMk/>
            <pc:sldMk cId="2139190838" sldId="263"/>
            <ac:spMk id="14" creationId="{038D360E-55F3-834E-EEF2-D74E4838431C}"/>
          </ac:spMkLst>
        </pc:spChg>
        <pc:spChg chg="add mod">
          <ac:chgData name="Nu Nguyen" userId="8e4dae744970557d" providerId="LiveId" clId="{A8826F8E-80F4-44A0-B2F6-B5C28D2068A1}" dt="2025-04-18T00:06:33.685" v="231" actId="1076"/>
          <ac:spMkLst>
            <pc:docMk/>
            <pc:sldMk cId="2139190838" sldId="263"/>
            <ac:spMk id="16" creationId="{0DF5B436-BBB1-4B14-4207-76398DE64A10}"/>
          </ac:spMkLst>
        </pc:spChg>
        <pc:spChg chg="add mod">
          <ac:chgData name="Nu Nguyen" userId="8e4dae744970557d" providerId="LiveId" clId="{A8826F8E-80F4-44A0-B2F6-B5C28D2068A1}" dt="2025-04-18T00:06:44.107" v="233" actId="1076"/>
          <ac:spMkLst>
            <pc:docMk/>
            <pc:sldMk cId="2139190838" sldId="263"/>
            <ac:spMk id="20" creationId="{53B755F5-9150-3097-A214-8DCD32F21DDD}"/>
          </ac:spMkLst>
        </pc:spChg>
        <pc:spChg chg="add mod">
          <ac:chgData name="Nu Nguyen" userId="8e4dae744970557d" providerId="LiveId" clId="{A8826F8E-80F4-44A0-B2F6-B5C28D2068A1}" dt="2025-04-18T00:06:54.594" v="235" actId="1076"/>
          <ac:spMkLst>
            <pc:docMk/>
            <pc:sldMk cId="2139190838" sldId="263"/>
            <ac:spMk id="21" creationId="{02DCA99D-252D-77ED-D4D7-00AB72C20A35}"/>
          </ac:spMkLst>
        </pc:spChg>
        <pc:spChg chg="add mod">
          <ac:chgData name="Nu Nguyen" userId="8e4dae744970557d" providerId="LiveId" clId="{A8826F8E-80F4-44A0-B2F6-B5C28D2068A1}" dt="2025-04-18T00:06:54.594" v="235" actId="1076"/>
          <ac:spMkLst>
            <pc:docMk/>
            <pc:sldMk cId="2139190838" sldId="263"/>
            <ac:spMk id="22" creationId="{C9B83295-D073-6208-AF3B-E987BA71AB77}"/>
          </ac:spMkLst>
        </pc:spChg>
        <pc:cxnChg chg="mod">
          <ac:chgData name="Nu Nguyen" userId="8e4dae744970557d" providerId="LiveId" clId="{A8826F8E-80F4-44A0-B2F6-B5C28D2068A1}" dt="2025-04-18T00:08:34.385" v="562" actId="1076"/>
          <ac:cxnSpMkLst>
            <pc:docMk/>
            <pc:sldMk cId="2139190838" sldId="263"/>
            <ac:cxnSpMk id="11" creationId="{67DF1758-4A96-F54E-D4C8-DD34471E5FC6}"/>
          </ac:cxnSpMkLst>
        </pc:cxnChg>
        <pc:cxnChg chg="mod">
          <ac:chgData name="Nu Nguyen" userId="8e4dae744970557d" providerId="LiveId" clId="{A8826F8E-80F4-44A0-B2F6-B5C28D2068A1}" dt="2025-04-18T00:07:08.658" v="237" actId="14100"/>
          <ac:cxnSpMkLst>
            <pc:docMk/>
            <pc:sldMk cId="2139190838" sldId="263"/>
            <ac:cxnSpMk id="12" creationId="{DD85F4BD-35F1-E26B-BBC7-E496E3F3059E}"/>
          </ac:cxnSpMkLst>
        </pc:cxnChg>
        <pc:cxnChg chg="mod">
          <ac:chgData name="Nu Nguyen" userId="8e4dae744970557d" providerId="LiveId" clId="{A8826F8E-80F4-44A0-B2F6-B5C28D2068A1}" dt="2025-04-18T00:07:04.539" v="236" actId="14100"/>
          <ac:cxnSpMkLst>
            <pc:docMk/>
            <pc:sldMk cId="2139190838" sldId="263"/>
            <ac:cxnSpMk id="15" creationId="{2BAE2CD4-0A93-04F0-7341-B4B8BB74A05E}"/>
          </ac:cxnSpMkLst>
        </pc:cxnChg>
      </pc:sldChg>
      <pc:sldChg chg="addSp delSp modSp add mod delAnim">
        <pc:chgData name="Nu Nguyen" userId="8e4dae744970557d" providerId="LiveId" clId="{A8826F8E-80F4-44A0-B2F6-B5C28D2068A1}" dt="2025-04-20T00:33:41.076" v="15623" actId="2711"/>
        <pc:sldMkLst>
          <pc:docMk/>
          <pc:sldMk cId="0" sldId="276"/>
        </pc:sldMkLst>
        <pc:spChg chg="add mod">
          <ac:chgData name="Nu Nguyen" userId="8e4dae744970557d" providerId="LiveId" clId="{A8826F8E-80F4-44A0-B2F6-B5C28D2068A1}" dt="2025-04-20T00:33:41.076" v="15623" actId="2711"/>
          <ac:spMkLst>
            <pc:docMk/>
            <pc:sldMk cId="0" sldId="276"/>
            <ac:spMk id="2" creationId="{7E6A3A35-C645-D777-964D-3E1C654DDC3C}"/>
          </ac:spMkLst>
        </pc:spChg>
        <pc:spChg chg="del mod">
          <ac:chgData name="Nu Nguyen" userId="8e4dae744970557d" providerId="LiveId" clId="{A8826F8E-80F4-44A0-B2F6-B5C28D2068A1}" dt="2025-04-20T00:32:05.118" v="15568" actId="478"/>
          <ac:spMkLst>
            <pc:docMk/>
            <pc:sldMk cId="0" sldId="276"/>
            <ac:spMk id="86021" creationId="{00000000-0000-0000-0000-000000000000}"/>
          </ac:spMkLst>
        </pc:spChg>
      </pc:sldChg>
      <pc:sldChg chg="addSp modSp add del">
        <pc:chgData name="Nu Nguyen" userId="8e4dae744970557d" providerId="LiveId" clId="{A8826F8E-80F4-44A0-B2F6-B5C28D2068A1}" dt="2025-04-18T00:08:53.900" v="568" actId="47"/>
        <pc:sldMkLst>
          <pc:docMk/>
          <pc:sldMk cId="1373513834" sldId="277"/>
        </pc:sldMkLst>
      </pc:sldChg>
      <pc:sldChg chg="modSp add del mod">
        <pc:chgData name="Nu Nguyen" userId="8e4dae744970557d" providerId="LiveId" clId="{A8826F8E-80F4-44A0-B2F6-B5C28D2068A1}" dt="2025-04-18T00:10:16.300" v="708" actId="47"/>
        <pc:sldMkLst>
          <pc:docMk/>
          <pc:sldMk cId="574439056" sldId="289"/>
        </pc:sldMkLst>
      </pc:sldChg>
      <pc:sldChg chg="addSp delSp modSp add mod">
        <pc:chgData name="Nu Nguyen" userId="8e4dae744970557d" providerId="LiveId" clId="{A8826F8E-80F4-44A0-B2F6-B5C28D2068A1}" dt="2025-04-19T08:41:17.778" v="14062" actId="1076"/>
        <pc:sldMkLst>
          <pc:docMk/>
          <pc:sldMk cId="2708073680" sldId="306"/>
        </pc:sldMkLst>
        <pc:spChg chg="mod">
          <ac:chgData name="Nu Nguyen" userId="8e4dae744970557d" providerId="LiveId" clId="{A8826F8E-80F4-44A0-B2F6-B5C28D2068A1}" dt="2025-04-19T07:58:34.627" v="13321" actId="1076"/>
          <ac:spMkLst>
            <pc:docMk/>
            <pc:sldMk cId="2708073680" sldId="306"/>
            <ac:spMk id="2" creationId="{8C629B35-EA38-4662-1B7A-D1E8165D42FB}"/>
          </ac:spMkLst>
        </pc:spChg>
        <pc:spChg chg="mod">
          <ac:chgData name="Nu Nguyen" userId="8e4dae744970557d" providerId="LiveId" clId="{A8826F8E-80F4-44A0-B2F6-B5C28D2068A1}" dt="2025-04-19T08:00:50.188" v="13596" actId="14100"/>
          <ac:spMkLst>
            <pc:docMk/>
            <pc:sldMk cId="2708073680" sldId="306"/>
            <ac:spMk id="5" creationId="{57D3C9FB-5991-A22E-E5BC-E2ECEBB168CA}"/>
          </ac:spMkLst>
        </pc:spChg>
        <pc:spChg chg="add mod">
          <ac:chgData name="Nu Nguyen" userId="8e4dae744970557d" providerId="LiveId" clId="{A8826F8E-80F4-44A0-B2F6-B5C28D2068A1}" dt="2025-04-19T08:41:17.778" v="14062" actId="1076"/>
          <ac:spMkLst>
            <pc:docMk/>
            <pc:sldMk cId="2708073680" sldId="306"/>
            <ac:spMk id="6" creationId="{0D6F3AD6-A75D-3CB6-8DE6-AFA68C53E333}"/>
          </ac:spMkLst>
        </pc:spChg>
        <pc:spChg chg="add mod">
          <ac:chgData name="Nu Nguyen" userId="8e4dae744970557d" providerId="LiveId" clId="{A8826F8E-80F4-44A0-B2F6-B5C28D2068A1}" dt="2025-04-19T08:41:01.400" v="14036"/>
          <ac:spMkLst>
            <pc:docMk/>
            <pc:sldMk cId="2708073680" sldId="306"/>
            <ac:spMk id="17" creationId="{5F96103A-7614-65C7-AE99-D3C349D3CCF9}"/>
          </ac:spMkLst>
        </pc:spChg>
        <pc:picChg chg="add mod">
          <ac:chgData name="Nu Nguyen" userId="8e4dae744970557d" providerId="LiveId" clId="{A8826F8E-80F4-44A0-B2F6-B5C28D2068A1}" dt="2025-04-19T08:41:13.842" v="14060" actId="1076"/>
          <ac:picMkLst>
            <pc:docMk/>
            <pc:sldMk cId="2708073680" sldId="306"/>
            <ac:picMk id="13" creationId="{C42B0C09-0254-B23A-669E-227F8A31FD9B}"/>
          </ac:picMkLst>
        </pc:picChg>
        <pc:picChg chg="add mod">
          <ac:chgData name="Nu Nguyen" userId="8e4dae744970557d" providerId="LiveId" clId="{A8826F8E-80F4-44A0-B2F6-B5C28D2068A1}" dt="2025-04-19T08:41:15.514" v="14061" actId="1076"/>
          <ac:picMkLst>
            <pc:docMk/>
            <pc:sldMk cId="2708073680" sldId="306"/>
            <ac:picMk id="16" creationId="{57BC4A85-CE6D-B9A3-1D12-684DA7696E8A}"/>
          </ac:picMkLst>
        </pc:picChg>
      </pc:sldChg>
      <pc:sldChg chg="addSp delSp modSp add mod">
        <pc:chgData name="Nu Nguyen" userId="8e4dae744970557d" providerId="LiveId" clId="{A8826F8E-80F4-44A0-B2F6-B5C28D2068A1}" dt="2025-04-19T23:58:01.531" v="14919" actId="1076"/>
        <pc:sldMkLst>
          <pc:docMk/>
          <pc:sldMk cId="3435872813" sldId="307"/>
        </pc:sldMkLst>
        <pc:spChg chg="mod">
          <ac:chgData name="Nu Nguyen" userId="8e4dae744970557d" providerId="LiveId" clId="{A8826F8E-80F4-44A0-B2F6-B5C28D2068A1}" dt="2025-04-19T08:01:43.154" v="13719"/>
          <ac:spMkLst>
            <pc:docMk/>
            <pc:sldMk cId="3435872813" sldId="307"/>
            <ac:spMk id="2" creationId="{2BD90CAE-D353-4447-A3A7-D718D218D7BD}"/>
          </ac:spMkLst>
        </pc:spChg>
        <pc:spChg chg="mod">
          <ac:chgData name="Nu Nguyen" userId="8e4dae744970557d" providerId="LiveId" clId="{A8826F8E-80F4-44A0-B2F6-B5C28D2068A1}" dt="2025-04-19T23:52:10.456" v="14870"/>
          <ac:spMkLst>
            <pc:docMk/>
            <pc:sldMk cId="3435872813" sldId="307"/>
            <ac:spMk id="4" creationId="{280E7FDD-03AB-0FB7-F24E-EC0319FBCA96}"/>
          </ac:spMkLst>
        </pc:spChg>
        <pc:spChg chg="mod">
          <ac:chgData name="Nu Nguyen" userId="8e4dae744970557d" providerId="LiveId" clId="{A8826F8E-80F4-44A0-B2F6-B5C28D2068A1}" dt="2025-04-19T23:52:24.518" v="14888" actId="6549"/>
          <ac:spMkLst>
            <pc:docMk/>
            <pc:sldMk cId="3435872813" sldId="307"/>
            <ac:spMk id="8" creationId="{E7F61226-BF3A-3324-E7E8-76149F6EED34}"/>
          </ac:spMkLst>
        </pc:spChg>
        <pc:spChg chg="add del mod">
          <ac:chgData name="Nu Nguyen" userId="8e4dae744970557d" providerId="LiveId" clId="{A8826F8E-80F4-44A0-B2F6-B5C28D2068A1}" dt="2025-04-19T23:53:18.339" v="14906" actId="1076"/>
          <ac:spMkLst>
            <pc:docMk/>
            <pc:sldMk cId="3435872813" sldId="307"/>
            <ac:spMk id="11" creationId="{A6FEB543-7885-611A-1918-97F503525BED}"/>
          </ac:spMkLst>
        </pc:spChg>
        <pc:picChg chg="add mod">
          <ac:chgData name="Nu Nguyen" userId="8e4dae744970557d" providerId="LiveId" clId="{A8826F8E-80F4-44A0-B2F6-B5C28D2068A1}" dt="2025-04-19T23:57:23.115" v="14909" actId="1076"/>
          <ac:picMkLst>
            <pc:docMk/>
            <pc:sldMk cId="3435872813" sldId="307"/>
            <ac:picMk id="3" creationId="{9F614A46-779F-F70B-0135-A9644083C2C6}"/>
          </ac:picMkLst>
        </pc:picChg>
        <pc:picChg chg="add mod">
          <ac:chgData name="Nu Nguyen" userId="8e4dae744970557d" providerId="LiveId" clId="{A8826F8E-80F4-44A0-B2F6-B5C28D2068A1}" dt="2025-04-19T23:57:58.443" v="14917" actId="1076"/>
          <ac:picMkLst>
            <pc:docMk/>
            <pc:sldMk cId="3435872813" sldId="307"/>
            <ac:picMk id="6" creationId="{D3E1AF59-F7A3-1968-2FE1-813F2A2B92EA}"/>
          </ac:picMkLst>
        </pc:picChg>
        <pc:picChg chg="add mod">
          <ac:chgData name="Nu Nguyen" userId="8e4dae744970557d" providerId="LiveId" clId="{A8826F8E-80F4-44A0-B2F6-B5C28D2068A1}" dt="2025-04-19T23:53:10.362" v="14902" actId="14100"/>
          <ac:picMkLst>
            <pc:docMk/>
            <pc:sldMk cId="3435872813" sldId="307"/>
            <ac:picMk id="9" creationId="{B70D565C-7044-ED07-C2DE-843F686F7AB9}"/>
          </ac:picMkLst>
        </pc:picChg>
        <pc:picChg chg="add mod">
          <ac:chgData name="Nu Nguyen" userId="8e4dae744970557d" providerId="LiveId" clId="{A8826F8E-80F4-44A0-B2F6-B5C28D2068A1}" dt="2025-04-19T23:58:01.531" v="14919" actId="1076"/>
          <ac:picMkLst>
            <pc:docMk/>
            <pc:sldMk cId="3435872813" sldId="307"/>
            <ac:picMk id="12" creationId="{3E511795-7122-D747-6FC4-D6645C75E544}"/>
          </ac:picMkLst>
        </pc:picChg>
      </pc:sldChg>
      <pc:sldChg chg="addSp delSp modSp add mod">
        <pc:chgData name="Nu Nguyen" userId="8e4dae744970557d" providerId="LiveId" clId="{A8826F8E-80F4-44A0-B2F6-B5C28D2068A1}" dt="2025-04-19T08:41:32.602" v="14065" actId="1076"/>
        <pc:sldMkLst>
          <pc:docMk/>
          <pc:sldMk cId="346135272" sldId="308"/>
        </pc:sldMkLst>
        <pc:spChg chg="mod">
          <ac:chgData name="Nu Nguyen" userId="8e4dae744970557d" providerId="LiveId" clId="{A8826F8E-80F4-44A0-B2F6-B5C28D2068A1}" dt="2025-04-19T08:01:49.687" v="13720"/>
          <ac:spMkLst>
            <pc:docMk/>
            <pc:sldMk cId="346135272" sldId="308"/>
            <ac:spMk id="2" creationId="{F203C131-0399-7C86-1626-9617A4EE5F17}"/>
          </ac:spMkLst>
        </pc:spChg>
        <pc:spChg chg="mod">
          <ac:chgData name="Nu Nguyen" userId="8e4dae744970557d" providerId="LiveId" clId="{A8826F8E-80F4-44A0-B2F6-B5C28D2068A1}" dt="2025-04-19T08:10:12.950" v="13747"/>
          <ac:spMkLst>
            <pc:docMk/>
            <pc:sldMk cId="346135272" sldId="308"/>
            <ac:spMk id="5" creationId="{0E91AD30-0B29-ED5E-51EB-F3F371521410}"/>
          </ac:spMkLst>
        </pc:spChg>
        <pc:picChg chg="add mod">
          <ac:chgData name="Nu Nguyen" userId="8e4dae744970557d" providerId="LiveId" clId="{A8826F8E-80F4-44A0-B2F6-B5C28D2068A1}" dt="2025-04-19T08:41:32.602" v="14065" actId="1076"/>
          <ac:picMkLst>
            <pc:docMk/>
            <pc:sldMk cId="346135272" sldId="308"/>
            <ac:picMk id="9" creationId="{306661DB-6209-684B-D913-36B723C2D866}"/>
          </ac:picMkLst>
        </pc:picChg>
        <pc:picChg chg="add mod">
          <ac:chgData name="Nu Nguyen" userId="8e4dae744970557d" providerId="LiveId" clId="{A8826F8E-80F4-44A0-B2F6-B5C28D2068A1}" dt="2025-04-19T08:41:31.441" v="14064" actId="1076"/>
          <ac:picMkLst>
            <pc:docMk/>
            <pc:sldMk cId="346135272" sldId="308"/>
            <ac:picMk id="11" creationId="{F060AE69-146F-BC97-7EB9-4CE966CBA179}"/>
          </ac:picMkLst>
        </pc:picChg>
      </pc:sldChg>
      <pc:sldChg chg="modSp add del mod">
        <pc:chgData name="Nu Nguyen" userId="8e4dae744970557d" providerId="LiveId" clId="{A8826F8E-80F4-44A0-B2F6-B5C28D2068A1}" dt="2025-04-18T00:15:44.472" v="830" actId="47"/>
        <pc:sldMkLst>
          <pc:docMk/>
          <pc:sldMk cId="3083496537" sldId="309"/>
        </pc:sldMkLst>
      </pc:sldChg>
      <pc:sldChg chg="modSp add del mod">
        <pc:chgData name="Nu Nguyen" userId="8e4dae744970557d" providerId="LiveId" clId="{A8826F8E-80F4-44A0-B2F6-B5C28D2068A1}" dt="2025-04-18T00:14:24.412" v="804" actId="47"/>
        <pc:sldMkLst>
          <pc:docMk/>
          <pc:sldMk cId="3664102649" sldId="310"/>
        </pc:sldMkLst>
      </pc:sldChg>
      <pc:sldChg chg="addSp delSp modSp add mod">
        <pc:chgData name="Nu Nguyen" userId="8e4dae744970557d" providerId="LiveId" clId="{A8826F8E-80F4-44A0-B2F6-B5C28D2068A1}" dt="2025-04-19T23:58:59.742" v="14951" actId="20577"/>
        <pc:sldMkLst>
          <pc:docMk/>
          <pc:sldMk cId="2430793549" sldId="313"/>
        </pc:sldMkLst>
        <pc:spChg chg="mod">
          <ac:chgData name="Nu Nguyen" userId="8e4dae744970557d" providerId="LiveId" clId="{A8826F8E-80F4-44A0-B2F6-B5C28D2068A1}" dt="2025-04-19T08:01:54.399" v="13721"/>
          <ac:spMkLst>
            <pc:docMk/>
            <pc:sldMk cId="2430793549" sldId="313"/>
            <ac:spMk id="2" creationId="{12095422-E418-BA06-DB14-582326F99F38}"/>
          </ac:spMkLst>
        </pc:spChg>
        <pc:spChg chg="add mod">
          <ac:chgData name="Nu Nguyen" userId="8e4dae744970557d" providerId="LiveId" clId="{A8826F8E-80F4-44A0-B2F6-B5C28D2068A1}" dt="2025-04-19T23:58:44.209" v="14930" actId="20577"/>
          <ac:spMkLst>
            <pc:docMk/>
            <pc:sldMk cId="2430793549" sldId="313"/>
            <ac:spMk id="3" creationId="{410BCE95-5789-C023-2BC1-F09C49947C7C}"/>
          </ac:spMkLst>
        </pc:spChg>
        <pc:spChg chg="mod">
          <ac:chgData name="Nu Nguyen" userId="8e4dae744970557d" providerId="LiveId" clId="{A8826F8E-80F4-44A0-B2F6-B5C28D2068A1}" dt="2025-04-19T08:10:25.468" v="13751" actId="14100"/>
          <ac:spMkLst>
            <pc:docMk/>
            <pc:sldMk cId="2430793549" sldId="313"/>
            <ac:spMk id="4" creationId="{098E1123-8E63-3DB8-365E-898EDD71149F}"/>
          </ac:spMkLst>
        </pc:spChg>
        <pc:spChg chg="add mod">
          <ac:chgData name="Nu Nguyen" userId="8e4dae744970557d" providerId="LiveId" clId="{A8826F8E-80F4-44A0-B2F6-B5C28D2068A1}" dt="2025-04-19T23:58:59.742" v="14951" actId="20577"/>
          <ac:spMkLst>
            <pc:docMk/>
            <pc:sldMk cId="2430793549" sldId="313"/>
            <ac:spMk id="5" creationId="{245BBC33-6768-DAE0-A8E1-C89604CA4B34}"/>
          </ac:spMkLst>
        </pc:spChg>
        <pc:picChg chg="add mod">
          <ac:chgData name="Nu Nguyen" userId="8e4dae744970557d" providerId="LiveId" clId="{A8826F8E-80F4-44A0-B2F6-B5C28D2068A1}" dt="2025-04-19T08:10:27.554" v="13752" actId="1076"/>
          <ac:picMkLst>
            <pc:docMk/>
            <pc:sldMk cId="2430793549" sldId="313"/>
            <ac:picMk id="12" creationId="{F4EEC54D-A5C1-7986-08C6-E442C465D379}"/>
          </ac:picMkLst>
        </pc:picChg>
        <pc:picChg chg="add mod">
          <ac:chgData name="Nu Nguyen" userId="8e4dae744970557d" providerId="LiveId" clId="{A8826F8E-80F4-44A0-B2F6-B5C28D2068A1}" dt="2025-04-19T08:10:29.731" v="13753" actId="1076"/>
          <ac:picMkLst>
            <pc:docMk/>
            <pc:sldMk cId="2430793549" sldId="313"/>
            <ac:picMk id="14" creationId="{EC6EC119-38BE-1CE0-309F-A1C782C62C16}"/>
          </ac:picMkLst>
        </pc:picChg>
      </pc:sldChg>
      <pc:sldChg chg="addSp delSp modSp add mod">
        <pc:chgData name="Nu Nguyen" userId="8e4dae744970557d" providerId="LiveId" clId="{A8826F8E-80F4-44A0-B2F6-B5C28D2068A1}" dt="2025-04-19T23:59:33.291" v="15027" actId="20577"/>
        <pc:sldMkLst>
          <pc:docMk/>
          <pc:sldMk cId="4010137007" sldId="314"/>
        </pc:sldMkLst>
        <pc:spChg chg="mod">
          <ac:chgData name="Nu Nguyen" userId="8e4dae744970557d" providerId="LiveId" clId="{A8826F8E-80F4-44A0-B2F6-B5C28D2068A1}" dt="2025-04-18T00:37:17.601" v="1514" actId="6549"/>
          <ac:spMkLst>
            <pc:docMk/>
            <pc:sldMk cId="4010137007" sldId="314"/>
            <ac:spMk id="2" creationId="{3A9A2E1A-A061-5259-2BD9-CFB5ABCC06D0}"/>
          </ac:spMkLst>
        </pc:spChg>
        <pc:spChg chg="add mod">
          <ac:chgData name="Nu Nguyen" userId="8e4dae744970557d" providerId="LiveId" clId="{A8826F8E-80F4-44A0-B2F6-B5C28D2068A1}" dt="2025-04-19T23:59:33.291" v="15027" actId="20577"/>
          <ac:spMkLst>
            <pc:docMk/>
            <pc:sldMk cId="4010137007" sldId="314"/>
            <ac:spMk id="3" creationId="{37C23280-46FF-E962-383F-DB21331CFB1A}"/>
          </ac:spMkLst>
        </pc:spChg>
        <pc:spChg chg="mod">
          <ac:chgData name="Nu Nguyen" userId="8e4dae744970557d" providerId="LiveId" clId="{A8826F8E-80F4-44A0-B2F6-B5C28D2068A1}" dt="2025-04-19T08:34:10.907" v="14002" actId="1076"/>
          <ac:spMkLst>
            <pc:docMk/>
            <pc:sldMk cId="4010137007" sldId="314"/>
            <ac:spMk id="4" creationId="{DD00A5A0-E294-B531-79B4-E60D6298730D}"/>
          </ac:spMkLst>
        </pc:spChg>
        <pc:spChg chg="add mod">
          <ac:chgData name="Nu Nguyen" userId="8e4dae744970557d" providerId="LiveId" clId="{A8826F8E-80F4-44A0-B2F6-B5C28D2068A1}" dt="2025-04-19T23:59:26.345" v="15006"/>
          <ac:spMkLst>
            <pc:docMk/>
            <pc:sldMk cId="4010137007" sldId="314"/>
            <ac:spMk id="7" creationId="{B47E209C-4575-95E2-7108-1D850B4F2931}"/>
          </ac:spMkLst>
        </pc:spChg>
        <pc:picChg chg="mod">
          <ac:chgData name="Nu Nguyen" userId="8e4dae744970557d" providerId="LiveId" clId="{A8826F8E-80F4-44A0-B2F6-B5C28D2068A1}" dt="2025-04-19T08:34:05.515" v="14001" actId="14100"/>
          <ac:picMkLst>
            <pc:docMk/>
            <pc:sldMk cId="4010137007" sldId="314"/>
            <ac:picMk id="5" creationId="{713B519A-B084-1CC2-C4F8-CB45A04708B0}"/>
          </ac:picMkLst>
        </pc:picChg>
        <pc:picChg chg="add mod">
          <ac:chgData name="Nu Nguyen" userId="8e4dae744970557d" providerId="LiveId" clId="{A8826F8E-80F4-44A0-B2F6-B5C28D2068A1}" dt="2025-04-19T08:33:46.890" v="13992" actId="14100"/>
          <ac:picMkLst>
            <pc:docMk/>
            <pc:sldMk cId="4010137007" sldId="314"/>
            <ac:picMk id="6" creationId="{2B38363B-C9BA-6855-12F6-140B44978A97}"/>
          </ac:picMkLst>
        </pc:picChg>
        <pc:picChg chg="mod">
          <ac:chgData name="Nu Nguyen" userId="8e4dae744970557d" providerId="LiveId" clId="{A8826F8E-80F4-44A0-B2F6-B5C28D2068A1}" dt="2025-04-19T08:33:59.851" v="13998" actId="14100"/>
          <ac:picMkLst>
            <pc:docMk/>
            <pc:sldMk cId="4010137007" sldId="314"/>
            <ac:picMk id="9" creationId="{2710C0E6-5B7E-E29F-44B1-0698CCD6F1B4}"/>
          </ac:picMkLst>
        </pc:picChg>
        <pc:picChg chg="add mod">
          <ac:chgData name="Nu Nguyen" userId="8e4dae744970557d" providerId="LiveId" clId="{A8826F8E-80F4-44A0-B2F6-B5C28D2068A1}" dt="2025-04-19T08:33:55.348" v="13996" actId="14100"/>
          <ac:picMkLst>
            <pc:docMk/>
            <pc:sldMk cId="4010137007" sldId="314"/>
            <ac:picMk id="10" creationId="{C4BA5615-7A68-D461-2051-7C663717CC4F}"/>
          </ac:picMkLst>
        </pc:picChg>
      </pc:sldChg>
      <pc:sldChg chg="modSp add del mod">
        <pc:chgData name="Nu Nguyen" userId="8e4dae744970557d" providerId="LiveId" clId="{A8826F8E-80F4-44A0-B2F6-B5C28D2068A1}" dt="2025-04-18T00:12:07.711" v="747" actId="47"/>
        <pc:sldMkLst>
          <pc:docMk/>
          <pc:sldMk cId="2816304544" sldId="319"/>
        </pc:sldMkLst>
      </pc:sldChg>
      <pc:sldChg chg="addSp delSp modSp add del mod">
        <pc:chgData name="Nu Nguyen" userId="8e4dae744970557d" providerId="LiveId" clId="{A8826F8E-80F4-44A0-B2F6-B5C28D2068A1}" dt="2025-04-19T23:53:20.881" v="14907" actId="47"/>
        <pc:sldMkLst>
          <pc:docMk/>
          <pc:sldMk cId="15719498" sldId="327"/>
        </pc:sldMkLst>
      </pc:sldChg>
      <pc:sldChg chg="addSp delSp modSp add mod setBg delDesignElem">
        <pc:chgData name="Nu Nguyen" userId="8e4dae744970557d" providerId="LiveId" clId="{A8826F8E-80F4-44A0-B2F6-B5C28D2068A1}" dt="2025-04-19T23:50:18.602" v="14858" actId="20577"/>
        <pc:sldMkLst>
          <pc:docMk/>
          <pc:sldMk cId="3168952183" sldId="328"/>
        </pc:sldMkLst>
        <pc:spChg chg="mod">
          <ac:chgData name="Nu Nguyen" userId="8e4dae744970557d" providerId="LiveId" clId="{A8826F8E-80F4-44A0-B2F6-B5C28D2068A1}" dt="2025-04-18T00:30:11.604" v="935" actId="27636"/>
          <ac:spMkLst>
            <pc:docMk/>
            <pc:sldMk cId="3168952183" sldId="328"/>
            <ac:spMk id="6" creationId="{6C1968E8-CA60-5AFA-09D4-78ED555B90B8}"/>
          </ac:spMkLst>
        </pc:spChg>
        <pc:spChg chg="add mod">
          <ac:chgData name="Nu Nguyen" userId="8e4dae744970557d" providerId="LiveId" clId="{A8826F8E-80F4-44A0-B2F6-B5C28D2068A1}" dt="2025-04-19T23:50:18.602" v="14858" actId="20577"/>
          <ac:spMkLst>
            <pc:docMk/>
            <pc:sldMk cId="3168952183" sldId="328"/>
            <ac:spMk id="7" creationId="{87D2C7CD-BE67-9B95-64EE-29736F6C8CB8}"/>
          </ac:spMkLst>
        </pc:spChg>
        <pc:spChg chg="add mod">
          <ac:chgData name="Nu Nguyen" userId="8e4dae744970557d" providerId="LiveId" clId="{A8826F8E-80F4-44A0-B2F6-B5C28D2068A1}" dt="2025-04-18T00:39:18.215" v="1666" actId="20577"/>
          <ac:spMkLst>
            <pc:docMk/>
            <pc:sldMk cId="3168952183" sldId="328"/>
            <ac:spMk id="9" creationId="{9F18C03E-1945-41CC-18CE-3A4C8B3B1BC8}"/>
          </ac:spMkLst>
        </pc:spChg>
        <pc:picChg chg="add mod">
          <ac:chgData name="Nu Nguyen" userId="8e4dae744970557d" providerId="LiveId" clId="{A8826F8E-80F4-44A0-B2F6-B5C28D2068A1}" dt="2025-04-19T07:28:08.539" v="9636" actId="14100"/>
          <ac:picMkLst>
            <pc:docMk/>
            <pc:sldMk cId="3168952183" sldId="328"/>
            <ac:picMk id="3" creationId="{7E6E1E7E-22BE-8FED-D81A-A9FA07AA0838}"/>
          </ac:picMkLst>
        </pc:picChg>
      </pc:sldChg>
      <pc:sldChg chg="addSp delSp modSp add mod">
        <pc:chgData name="Nu Nguyen" userId="8e4dae744970557d" providerId="LiveId" clId="{A8826F8E-80F4-44A0-B2F6-B5C28D2068A1}" dt="2025-04-20T22:40:50.753" v="15634" actId="14100"/>
        <pc:sldMkLst>
          <pc:docMk/>
          <pc:sldMk cId="1287683260" sldId="329"/>
        </pc:sldMkLst>
        <pc:spChg chg="add">
          <ac:chgData name="Nu Nguyen" userId="8e4dae744970557d" providerId="LiveId" clId="{A8826F8E-80F4-44A0-B2F6-B5C28D2068A1}" dt="2025-04-18T00:28:50.116" v="927"/>
          <ac:spMkLst>
            <pc:docMk/>
            <pc:sldMk cId="1287683260" sldId="329"/>
            <ac:spMk id="3" creationId="{DA35883A-104F-C749-C52D-EE972CEAB57E}"/>
          </ac:spMkLst>
        </pc:spChg>
        <pc:spChg chg="mod">
          <ac:chgData name="Nu Nguyen" userId="8e4dae744970557d" providerId="LiveId" clId="{A8826F8E-80F4-44A0-B2F6-B5C28D2068A1}" dt="2025-04-20T22:40:06.924" v="15626" actId="20577"/>
          <ac:spMkLst>
            <pc:docMk/>
            <pc:sldMk cId="1287683260" sldId="329"/>
            <ac:spMk id="7" creationId="{BD65C752-C214-D01B-9B35-7A35D5BA9809}"/>
          </ac:spMkLst>
        </pc:spChg>
        <pc:spChg chg="add mod">
          <ac:chgData name="Nu Nguyen" userId="8e4dae744970557d" providerId="LiveId" clId="{A8826F8E-80F4-44A0-B2F6-B5C28D2068A1}" dt="2025-04-18T00:39:23.392" v="1667"/>
          <ac:spMkLst>
            <pc:docMk/>
            <pc:sldMk cId="1287683260" sldId="329"/>
            <ac:spMk id="9" creationId="{7B3B0A67-6D59-9894-A712-10E3A0607913}"/>
          </ac:spMkLst>
        </pc:spChg>
        <pc:picChg chg="add mod">
          <ac:chgData name="Nu Nguyen" userId="8e4dae744970557d" providerId="LiveId" clId="{A8826F8E-80F4-44A0-B2F6-B5C28D2068A1}" dt="2025-04-19T23:50:26.244" v="14859" actId="1076"/>
          <ac:picMkLst>
            <pc:docMk/>
            <pc:sldMk cId="1287683260" sldId="329"/>
            <ac:picMk id="4" creationId="{1730D21A-62BF-B40D-1075-70937E3B8F44}"/>
          </ac:picMkLst>
        </pc:picChg>
        <pc:picChg chg="mod">
          <ac:chgData name="Nu Nguyen" userId="8e4dae744970557d" providerId="LiveId" clId="{A8826F8E-80F4-44A0-B2F6-B5C28D2068A1}" dt="2025-04-18T00:27:07.137" v="921" actId="1076"/>
          <ac:picMkLst>
            <pc:docMk/>
            <pc:sldMk cId="1287683260" sldId="329"/>
            <ac:picMk id="5" creationId="{E64D08A0-CFCD-9494-7C64-C080DE099F48}"/>
          </ac:picMkLst>
        </pc:picChg>
        <pc:picChg chg="add mod">
          <ac:chgData name="Nu Nguyen" userId="8e4dae744970557d" providerId="LiveId" clId="{A8826F8E-80F4-44A0-B2F6-B5C28D2068A1}" dt="2025-04-20T22:40:50.753" v="15634" actId="14100"/>
          <ac:picMkLst>
            <pc:docMk/>
            <pc:sldMk cId="1287683260" sldId="329"/>
            <ac:picMk id="8" creationId="{4B5D89E1-0C17-BE98-96ED-00191E16CF65}"/>
          </ac:picMkLst>
        </pc:picChg>
        <pc:picChg chg="add del mod">
          <ac:chgData name="Nu Nguyen" userId="8e4dae744970557d" providerId="LiveId" clId="{A8826F8E-80F4-44A0-B2F6-B5C28D2068A1}" dt="2025-04-20T22:40:41.424" v="15628" actId="478"/>
          <ac:picMkLst>
            <pc:docMk/>
            <pc:sldMk cId="1287683260" sldId="329"/>
            <ac:picMk id="1026" creationId="{86F5E070-B218-B93E-90D9-708633C96DE7}"/>
          </ac:picMkLst>
        </pc:picChg>
      </pc:sldChg>
      <pc:sldChg chg="add del">
        <pc:chgData name="Nu Nguyen" userId="8e4dae744970557d" providerId="LiveId" clId="{A8826F8E-80F4-44A0-B2F6-B5C28D2068A1}" dt="2025-04-18T00:24:11.095" v="894"/>
        <pc:sldMkLst>
          <pc:docMk/>
          <pc:sldMk cId="377489402" sldId="330"/>
        </pc:sldMkLst>
      </pc:sldChg>
      <pc:sldChg chg="modSp add del mod">
        <pc:chgData name="Nu Nguyen" userId="8e4dae744970557d" providerId="LiveId" clId="{A8826F8E-80F4-44A0-B2F6-B5C28D2068A1}" dt="2025-04-18T00:13:14.823" v="765" actId="47"/>
        <pc:sldMkLst>
          <pc:docMk/>
          <pc:sldMk cId="3925860852" sldId="330"/>
        </pc:sldMkLst>
      </pc:sldChg>
      <pc:sldChg chg="delSp modSp add del mod">
        <pc:chgData name="Nu Nguyen" userId="8e4dae744970557d" providerId="LiveId" clId="{A8826F8E-80F4-44A0-B2F6-B5C28D2068A1}" dt="2025-04-18T00:34:31.818" v="1309" actId="47"/>
        <pc:sldMkLst>
          <pc:docMk/>
          <pc:sldMk cId="4039072199" sldId="330"/>
        </pc:sldMkLst>
      </pc:sldChg>
      <pc:sldChg chg="modSp add del mod">
        <pc:chgData name="Nu Nguyen" userId="8e4dae744970557d" providerId="LiveId" clId="{A8826F8E-80F4-44A0-B2F6-B5C28D2068A1}" dt="2025-04-18T00:34:41.134" v="1334" actId="47"/>
        <pc:sldMkLst>
          <pc:docMk/>
          <pc:sldMk cId="146275719" sldId="331"/>
        </pc:sldMkLst>
      </pc:sldChg>
      <pc:sldChg chg="new del">
        <pc:chgData name="Nu Nguyen" userId="8e4dae744970557d" providerId="LiveId" clId="{A8826F8E-80F4-44A0-B2F6-B5C28D2068A1}" dt="2025-04-18T00:05:48.656" v="228" actId="47"/>
        <pc:sldMkLst>
          <pc:docMk/>
          <pc:sldMk cId="534228389" sldId="331"/>
        </pc:sldMkLst>
      </pc:sldChg>
      <pc:sldChg chg="modSp add del mod">
        <pc:chgData name="Nu Nguyen" userId="8e4dae744970557d" providerId="LiveId" clId="{A8826F8E-80F4-44A0-B2F6-B5C28D2068A1}" dt="2025-04-18T00:35:15.536" v="1450" actId="47"/>
        <pc:sldMkLst>
          <pc:docMk/>
          <pc:sldMk cId="4208288743" sldId="332"/>
        </pc:sldMkLst>
      </pc:sldChg>
      <pc:sldChg chg="modSp add del mod">
        <pc:chgData name="Nu Nguyen" userId="8e4dae744970557d" providerId="LiveId" clId="{A8826F8E-80F4-44A0-B2F6-B5C28D2068A1}" dt="2025-04-18T00:35:16.763" v="1451" actId="47"/>
        <pc:sldMkLst>
          <pc:docMk/>
          <pc:sldMk cId="1949396469" sldId="333"/>
        </pc:sldMkLst>
      </pc:sldChg>
      <pc:sldChg chg="modSp add del mod">
        <pc:chgData name="Nu Nguyen" userId="8e4dae744970557d" providerId="LiveId" clId="{A8826F8E-80F4-44A0-B2F6-B5C28D2068A1}" dt="2025-04-18T00:35:17.908" v="1452" actId="47"/>
        <pc:sldMkLst>
          <pc:docMk/>
          <pc:sldMk cId="898990500" sldId="334"/>
        </pc:sldMkLst>
      </pc:sldChg>
      <pc:sldChg chg="modSp add del mod">
        <pc:chgData name="Nu Nguyen" userId="8e4dae744970557d" providerId="LiveId" clId="{A8826F8E-80F4-44A0-B2F6-B5C28D2068A1}" dt="2025-04-18T00:35:35.435" v="1475" actId="47"/>
        <pc:sldMkLst>
          <pc:docMk/>
          <pc:sldMk cId="991827947" sldId="335"/>
        </pc:sldMkLst>
      </pc:sldChg>
      <pc:sldChg chg="addSp delSp modSp add mod">
        <pc:chgData name="Nu Nguyen" userId="8e4dae744970557d" providerId="LiveId" clId="{A8826F8E-80F4-44A0-B2F6-B5C28D2068A1}" dt="2025-04-20T00:04:05.498" v="15351" actId="1076"/>
        <pc:sldMkLst>
          <pc:docMk/>
          <pc:sldMk cId="2295081123" sldId="336"/>
        </pc:sldMkLst>
        <pc:spChg chg="add mod">
          <ac:chgData name="Nu Nguyen" userId="8e4dae744970557d" providerId="LiveId" clId="{A8826F8E-80F4-44A0-B2F6-B5C28D2068A1}" dt="2025-04-19T01:09:07.220" v="6131" actId="6549"/>
          <ac:spMkLst>
            <pc:docMk/>
            <pc:sldMk cId="2295081123" sldId="336"/>
            <ac:spMk id="4" creationId="{144EFA35-8BBA-5453-95F6-BCEDFCE842C9}"/>
          </ac:spMkLst>
        </pc:spChg>
        <pc:spChg chg="mod">
          <ac:chgData name="Nu Nguyen" userId="8e4dae744970557d" providerId="LiveId" clId="{A8826F8E-80F4-44A0-B2F6-B5C28D2068A1}" dt="2025-04-18T00:33:33.382" v="1292"/>
          <ac:spMkLst>
            <pc:docMk/>
            <pc:sldMk cId="2295081123" sldId="336"/>
            <ac:spMk id="6" creationId="{17722439-D57D-A465-39E9-3CB2EBD4EF67}"/>
          </ac:spMkLst>
        </pc:spChg>
        <pc:spChg chg="add mod">
          <ac:chgData name="Nu Nguyen" userId="8e4dae744970557d" providerId="LiveId" clId="{A8826F8E-80F4-44A0-B2F6-B5C28D2068A1}" dt="2025-04-20T00:04:05.498" v="15351" actId="1076"/>
          <ac:spMkLst>
            <pc:docMk/>
            <pc:sldMk cId="2295081123" sldId="336"/>
            <ac:spMk id="9" creationId="{0B7FA764-295F-5AFB-5985-FEA18A6694DC}"/>
          </ac:spMkLst>
        </pc:spChg>
        <pc:picChg chg="mod">
          <ac:chgData name="Nu Nguyen" userId="8e4dae744970557d" providerId="LiveId" clId="{A8826F8E-80F4-44A0-B2F6-B5C28D2068A1}" dt="2025-04-18T00:41:59.698" v="1706" actId="1076"/>
          <ac:picMkLst>
            <pc:docMk/>
            <pc:sldMk cId="2295081123" sldId="336"/>
            <ac:picMk id="5" creationId="{43F4D03B-08B5-0B7C-71BE-D2DC45B4A633}"/>
          </ac:picMkLst>
        </pc:picChg>
      </pc:sldChg>
      <pc:sldChg chg="add del">
        <pc:chgData name="Nu Nguyen" userId="8e4dae744970557d" providerId="LiveId" clId="{A8826F8E-80F4-44A0-B2F6-B5C28D2068A1}" dt="2025-04-18T00:34:21.099" v="1306" actId="47"/>
        <pc:sldMkLst>
          <pc:docMk/>
          <pc:sldMk cId="3008685425" sldId="337"/>
        </pc:sldMkLst>
      </pc:sldChg>
      <pc:sldChg chg="delSp add del mod">
        <pc:chgData name="Nu Nguyen" userId="8e4dae744970557d" providerId="LiveId" clId="{A8826F8E-80F4-44A0-B2F6-B5C28D2068A1}" dt="2025-04-18T00:34:28.357" v="1308" actId="47"/>
        <pc:sldMkLst>
          <pc:docMk/>
          <pc:sldMk cId="56629608" sldId="338"/>
        </pc:sldMkLst>
      </pc:sldChg>
      <pc:sldChg chg="addSp delSp modSp add mod">
        <pc:chgData name="Nu Nguyen" userId="8e4dae744970557d" providerId="LiveId" clId="{A8826F8E-80F4-44A0-B2F6-B5C28D2068A1}" dt="2025-04-19T01:25:00.533" v="7338" actId="1076"/>
        <pc:sldMkLst>
          <pc:docMk/>
          <pc:sldMk cId="4273991801" sldId="339"/>
        </pc:sldMkLst>
        <pc:spChg chg="mod">
          <ac:chgData name="Nu Nguyen" userId="8e4dae744970557d" providerId="LiveId" clId="{A8826F8E-80F4-44A0-B2F6-B5C28D2068A1}" dt="2025-04-19T01:22:11.196" v="7327" actId="1076"/>
          <ac:spMkLst>
            <pc:docMk/>
            <pc:sldMk cId="4273991801" sldId="339"/>
            <ac:spMk id="4" creationId="{050DB15A-0914-C45B-BF43-24E5272CCD54}"/>
          </ac:spMkLst>
        </pc:spChg>
        <pc:spChg chg="add mod">
          <ac:chgData name="Nu Nguyen" userId="8e4dae744970557d" providerId="LiveId" clId="{A8826F8E-80F4-44A0-B2F6-B5C28D2068A1}" dt="2025-04-19T01:24:59.007" v="7337" actId="14100"/>
          <ac:spMkLst>
            <pc:docMk/>
            <pc:sldMk cId="4273991801" sldId="339"/>
            <ac:spMk id="13" creationId="{2D136099-5325-5530-3027-1FE15D709042}"/>
          </ac:spMkLst>
        </pc:spChg>
        <pc:picChg chg="mod">
          <ac:chgData name="Nu Nguyen" userId="8e4dae744970557d" providerId="LiveId" clId="{A8826F8E-80F4-44A0-B2F6-B5C28D2068A1}" dt="2025-04-19T01:18:40.938" v="7319" actId="1076"/>
          <ac:picMkLst>
            <pc:docMk/>
            <pc:sldMk cId="4273991801" sldId="339"/>
            <ac:picMk id="5" creationId="{80D35446-9E9F-77F2-9153-093D195F00E6}"/>
          </ac:picMkLst>
        </pc:picChg>
        <pc:picChg chg="add mod">
          <ac:chgData name="Nu Nguyen" userId="8e4dae744970557d" providerId="LiveId" clId="{A8826F8E-80F4-44A0-B2F6-B5C28D2068A1}" dt="2025-04-19T01:25:00.533" v="7338" actId="1076"/>
          <ac:picMkLst>
            <pc:docMk/>
            <pc:sldMk cId="4273991801" sldId="339"/>
            <ac:picMk id="7" creationId="{CE7E0194-DC27-242A-6495-A4D813032A89}"/>
          </ac:picMkLst>
        </pc:picChg>
        <pc:picChg chg="add mod">
          <ac:chgData name="Nu Nguyen" userId="8e4dae744970557d" providerId="LiveId" clId="{A8826F8E-80F4-44A0-B2F6-B5C28D2068A1}" dt="2025-04-19T01:18:39.958" v="7318" actId="1076"/>
          <ac:picMkLst>
            <pc:docMk/>
            <pc:sldMk cId="4273991801" sldId="339"/>
            <ac:picMk id="8" creationId="{6770D175-4EC3-A612-81B5-57735FA1B6D9}"/>
          </ac:picMkLst>
        </pc:picChg>
        <pc:picChg chg="add mod">
          <ac:chgData name="Nu Nguyen" userId="8e4dae744970557d" providerId="LiveId" clId="{A8826F8E-80F4-44A0-B2F6-B5C28D2068A1}" dt="2025-04-19T01:20:17.325" v="7324" actId="14100"/>
          <ac:picMkLst>
            <pc:docMk/>
            <pc:sldMk cId="4273991801" sldId="339"/>
            <ac:picMk id="11" creationId="{FB70C02C-DC55-4166-14B0-0D5241502988}"/>
          </ac:picMkLst>
        </pc:picChg>
      </pc:sldChg>
      <pc:sldChg chg="addSp delSp modSp add mod">
        <pc:chgData name="Nu Nguyen" userId="8e4dae744970557d" providerId="LiveId" clId="{A8826F8E-80F4-44A0-B2F6-B5C28D2068A1}" dt="2025-04-20T00:17:55.913" v="15388" actId="1076"/>
        <pc:sldMkLst>
          <pc:docMk/>
          <pc:sldMk cId="2337881488" sldId="340"/>
        </pc:sldMkLst>
        <pc:spChg chg="mod">
          <ac:chgData name="Nu Nguyen" userId="8e4dae744970557d" providerId="LiveId" clId="{A8826F8E-80F4-44A0-B2F6-B5C28D2068A1}" dt="2025-04-20T00:17:52.244" v="15386" actId="1076"/>
          <ac:spMkLst>
            <pc:docMk/>
            <pc:sldMk cId="2337881488" sldId="340"/>
            <ac:spMk id="4" creationId="{08918418-3830-A53F-93AB-7C211BCFD8AF}"/>
          </ac:spMkLst>
        </pc:spChg>
        <pc:spChg chg="add mod">
          <ac:chgData name="Nu Nguyen" userId="8e4dae744970557d" providerId="LiveId" clId="{A8826F8E-80F4-44A0-B2F6-B5C28D2068A1}" dt="2025-04-19T01:36:00.118" v="7424" actId="1076"/>
          <ac:spMkLst>
            <pc:docMk/>
            <pc:sldMk cId="2337881488" sldId="340"/>
            <ac:spMk id="8" creationId="{5295220D-DD87-1FBD-4CDB-5F51CB9AFE90}"/>
          </ac:spMkLst>
        </pc:spChg>
        <pc:picChg chg="mod">
          <ac:chgData name="Nu Nguyen" userId="8e4dae744970557d" providerId="LiveId" clId="{A8826F8E-80F4-44A0-B2F6-B5C28D2068A1}" dt="2025-04-20T00:17:55.913" v="15388" actId="1076"/>
          <ac:picMkLst>
            <pc:docMk/>
            <pc:sldMk cId="2337881488" sldId="340"/>
            <ac:picMk id="5" creationId="{9C096726-031C-EDF4-3BC0-17C0A371B194}"/>
          </ac:picMkLst>
        </pc:picChg>
      </pc:sldChg>
      <pc:sldChg chg="addSp delSp modSp add mod">
        <pc:chgData name="Nu Nguyen" userId="8e4dae744970557d" providerId="LiveId" clId="{A8826F8E-80F4-44A0-B2F6-B5C28D2068A1}" dt="2025-04-19T09:09:28.217" v="14854" actId="1076"/>
        <pc:sldMkLst>
          <pc:docMk/>
          <pc:sldMk cId="4179444061" sldId="341"/>
        </pc:sldMkLst>
        <pc:spChg chg="mod">
          <ac:chgData name="Nu Nguyen" userId="8e4dae744970557d" providerId="LiveId" clId="{A8826F8E-80F4-44A0-B2F6-B5C28D2068A1}" dt="2025-04-19T02:58:11.221" v="9605" actId="1076"/>
          <ac:spMkLst>
            <pc:docMk/>
            <pc:sldMk cId="4179444061" sldId="341"/>
            <ac:spMk id="4" creationId="{1B19992D-8333-C952-8128-3AC568CC2DB2}"/>
          </ac:spMkLst>
        </pc:spChg>
        <pc:spChg chg="add mod">
          <ac:chgData name="Nu Nguyen" userId="8e4dae744970557d" providerId="LiveId" clId="{A8826F8E-80F4-44A0-B2F6-B5C28D2068A1}" dt="2025-04-19T02:59:08.973" v="9626" actId="20577"/>
          <ac:spMkLst>
            <pc:docMk/>
            <pc:sldMk cId="4179444061" sldId="341"/>
            <ac:spMk id="8" creationId="{6D8BD28C-15F7-C2DD-6D34-94895525DCBC}"/>
          </ac:spMkLst>
        </pc:spChg>
        <pc:picChg chg="mod">
          <ac:chgData name="Nu Nguyen" userId="8e4dae744970557d" providerId="LiveId" clId="{A8826F8E-80F4-44A0-B2F6-B5C28D2068A1}" dt="2025-04-19T02:58:14.481" v="9607" actId="1076"/>
          <ac:picMkLst>
            <pc:docMk/>
            <pc:sldMk cId="4179444061" sldId="341"/>
            <ac:picMk id="5" creationId="{BEDD3F13-35AF-71D3-A517-D198AFD06D84}"/>
          </ac:picMkLst>
        </pc:picChg>
        <pc:picChg chg="add mod">
          <ac:chgData name="Nu Nguyen" userId="8e4dae744970557d" providerId="LiveId" clId="{A8826F8E-80F4-44A0-B2F6-B5C28D2068A1}" dt="2025-04-19T09:09:28.217" v="14854" actId="1076"/>
          <ac:picMkLst>
            <pc:docMk/>
            <pc:sldMk cId="4179444061" sldId="341"/>
            <ac:picMk id="9" creationId="{979C4A3D-1B79-2E0D-E1A0-ED88DA8F7D08}"/>
          </ac:picMkLst>
        </pc:picChg>
      </pc:sldChg>
      <pc:sldChg chg="addSp delSp modSp add mod ord">
        <pc:chgData name="Nu Nguyen" userId="8e4dae744970557d" providerId="LiveId" clId="{A8826F8E-80F4-44A0-B2F6-B5C28D2068A1}" dt="2025-04-20T00:31:01.602" v="15562" actId="1076"/>
        <pc:sldMkLst>
          <pc:docMk/>
          <pc:sldMk cId="960336802" sldId="342"/>
        </pc:sldMkLst>
        <pc:spChg chg="mod">
          <ac:chgData name="Nu Nguyen" userId="8e4dae744970557d" providerId="LiveId" clId="{A8826F8E-80F4-44A0-B2F6-B5C28D2068A1}" dt="2025-04-20T00:31:01.602" v="15562" actId="1076"/>
          <ac:spMkLst>
            <pc:docMk/>
            <pc:sldMk cId="960336802" sldId="342"/>
            <ac:spMk id="4" creationId="{0683B357-58F9-2BBD-E175-BDBAB8270695}"/>
          </ac:spMkLst>
        </pc:spChg>
        <pc:spChg chg="add mod">
          <ac:chgData name="Nu Nguyen" userId="8e4dae744970557d" providerId="LiveId" clId="{A8826F8E-80F4-44A0-B2F6-B5C28D2068A1}" dt="2025-04-20T00:19:01.398" v="15403" actId="20577"/>
          <ac:spMkLst>
            <pc:docMk/>
            <pc:sldMk cId="960336802" sldId="342"/>
            <ac:spMk id="8" creationId="{C337D7D5-F7C0-9EC0-908C-816746ADBB8E}"/>
          </ac:spMkLst>
        </pc:spChg>
        <pc:picChg chg="add mod">
          <ac:chgData name="Nu Nguyen" userId="8e4dae744970557d" providerId="LiveId" clId="{A8826F8E-80F4-44A0-B2F6-B5C28D2068A1}" dt="2025-04-20T00:12:32.674" v="15354" actId="14100"/>
          <ac:picMkLst>
            <pc:docMk/>
            <pc:sldMk cId="960336802" sldId="342"/>
            <ac:picMk id="7" creationId="{49FA24AC-0658-FB5C-5E88-519FC0905E8F}"/>
          </ac:picMkLst>
        </pc:picChg>
      </pc:sldChg>
      <pc:sldChg chg="addSp delSp modSp add del mod">
        <pc:chgData name="Nu Nguyen" userId="8e4dae744970557d" providerId="LiveId" clId="{A8826F8E-80F4-44A0-B2F6-B5C28D2068A1}" dt="2025-04-19T08:29:44.359" v="13976" actId="47"/>
        <pc:sldMkLst>
          <pc:docMk/>
          <pc:sldMk cId="2160209200" sldId="343"/>
        </pc:sldMkLst>
      </pc:sldChg>
      <pc:sldChg chg="new del">
        <pc:chgData name="Nu Nguyen" userId="8e4dae744970557d" providerId="LiveId" clId="{A8826F8E-80F4-44A0-B2F6-B5C28D2068A1}" dt="2025-04-18T13:51:17.234" v="2804" actId="680"/>
        <pc:sldMkLst>
          <pc:docMk/>
          <pc:sldMk cId="2086471182" sldId="344"/>
        </pc:sldMkLst>
      </pc:sldChg>
      <pc:sldChg chg="modSp add del mod">
        <pc:chgData name="Nu Nguyen" userId="8e4dae744970557d" providerId="LiveId" clId="{A8826F8E-80F4-44A0-B2F6-B5C28D2068A1}" dt="2025-04-19T01:59:41.422" v="9385" actId="47"/>
        <pc:sldMkLst>
          <pc:docMk/>
          <pc:sldMk cId="4103985612" sldId="344"/>
        </pc:sldMkLst>
      </pc:sldChg>
      <pc:sldChg chg="add del">
        <pc:chgData name="Nu Nguyen" userId="8e4dae744970557d" providerId="LiveId" clId="{A8826F8E-80F4-44A0-B2F6-B5C28D2068A1}" dt="2025-04-18T13:51:39.667" v="2807" actId="47"/>
        <pc:sldMkLst>
          <pc:docMk/>
          <pc:sldMk cId="453903487" sldId="345"/>
        </pc:sldMkLst>
      </pc:sldChg>
      <pc:sldChg chg="addSp modSp add mod">
        <pc:chgData name="Nu Nguyen" userId="8e4dae744970557d" providerId="LiveId" clId="{A8826F8E-80F4-44A0-B2F6-B5C28D2068A1}" dt="2025-04-20T23:17:39.305" v="16432" actId="20577"/>
        <pc:sldMkLst>
          <pc:docMk/>
          <pc:sldMk cId="4046840146" sldId="345"/>
        </pc:sldMkLst>
        <pc:spChg chg="mod">
          <ac:chgData name="Nu Nguyen" userId="8e4dae744970557d" providerId="LiveId" clId="{A8826F8E-80F4-44A0-B2F6-B5C28D2068A1}" dt="2025-04-20T00:00:20.778" v="15034" actId="2711"/>
          <ac:spMkLst>
            <pc:docMk/>
            <pc:sldMk cId="4046840146" sldId="345"/>
            <ac:spMk id="4" creationId="{B77F74CE-6A53-9B76-A03A-5320E9541E56}"/>
          </ac:spMkLst>
        </pc:spChg>
        <pc:spChg chg="add mod">
          <ac:chgData name="Nu Nguyen" userId="8e4dae744970557d" providerId="LiveId" clId="{A8826F8E-80F4-44A0-B2F6-B5C28D2068A1}" dt="2025-04-20T00:00:05.012" v="15029" actId="1076"/>
          <ac:spMkLst>
            <pc:docMk/>
            <pc:sldMk cId="4046840146" sldId="345"/>
            <ac:spMk id="7" creationId="{ABCCB5F3-F574-155C-7F32-2627987C6BEE}"/>
          </ac:spMkLst>
        </pc:spChg>
        <pc:spChg chg="mod">
          <ac:chgData name="Nu Nguyen" userId="8e4dae744970557d" providerId="LiveId" clId="{A8826F8E-80F4-44A0-B2F6-B5C28D2068A1}" dt="2025-04-20T23:17:39.305" v="16432" actId="20577"/>
          <ac:spMkLst>
            <pc:docMk/>
            <pc:sldMk cId="4046840146" sldId="345"/>
            <ac:spMk id="9" creationId="{8128671A-4C68-121D-9D7E-F55BC94EAB07}"/>
          </ac:spMkLst>
        </pc:spChg>
        <pc:picChg chg="mod">
          <ac:chgData name="Nu Nguyen" userId="8e4dae744970557d" providerId="LiveId" clId="{A8826F8E-80F4-44A0-B2F6-B5C28D2068A1}" dt="2025-04-20T00:00:12.363" v="15031" actId="1076"/>
          <ac:picMkLst>
            <pc:docMk/>
            <pc:sldMk cId="4046840146" sldId="345"/>
            <ac:picMk id="5" creationId="{0594B173-9C16-AA97-2C6D-D59733B44C4A}"/>
          </ac:picMkLst>
        </pc:picChg>
      </pc:sldChg>
      <pc:sldChg chg="addSp delSp modSp add mod">
        <pc:chgData name="Nu Nguyen" userId="8e4dae744970557d" providerId="LiveId" clId="{A8826F8E-80F4-44A0-B2F6-B5C28D2068A1}" dt="2025-04-20T00:04:00.804" v="15350" actId="1076"/>
        <pc:sldMkLst>
          <pc:docMk/>
          <pc:sldMk cId="1152093713" sldId="346"/>
        </pc:sldMkLst>
        <pc:spChg chg="add mod">
          <ac:chgData name="Nu Nguyen" userId="8e4dae744970557d" providerId="LiveId" clId="{A8826F8E-80F4-44A0-B2F6-B5C28D2068A1}" dt="2025-04-20T00:03:56.274" v="15349"/>
          <ac:spMkLst>
            <pc:docMk/>
            <pc:sldMk cId="1152093713" sldId="346"/>
            <ac:spMk id="2" creationId="{6370910B-99F2-F33D-5091-A25B6AA3E0C2}"/>
          </ac:spMkLst>
        </pc:spChg>
        <pc:spChg chg="add mod">
          <ac:chgData name="Nu Nguyen" userId="8e4dae744970557d" providerId="LiveId" clId="{A8826F8E-80F4-44A0-B2F6-B5C28D2068A1}" dt="2025-04-20T00:04:00.804" v="15350" actId="1076"/>
          <ac:spMkLst>
            <pc:docMk/>
            <pc:sldMk cId="1152093713" sldId="346"/>
            <ac:spMk id="10" creationId="{7C624CBB-F7D7-4339-AA3A-F363EB519E4D}"/>
          </ac:spMkLst>
        </pc:spChg>
        <pc:spChg chg="add mod">
          <ac:chgData name="Nu Nguyen" userId="8e4dae744970557d" providerId="LiveId" clId="{A8826F8E-80F4-44A0-B2F6-B5C28D2068A1}" dt="2025-04-19T01:53:05.109" v="8817" actId="2711"/>
          <ac:spMkLst>
            <pc:docMk/>
            <pc:sldMk cId="1152093713" sldId="346"/>
            <ac:spMk id="20" creationId="{EB5F3E5D-D80C-0E8B-280C-A29A97361251}"/>
          </ac:spMkLst>
        </pc:spChg>
        <pc:picChg chg="add mod">
          <ac:chgData name="Nu Nguyen" userId="8e4dae744970557d" providerId="LiveId" clId="{A8826F8E-80F4-44A0-B2F6-B5C28D2068A1}" dt="2025-04-19T01:51:52.982" v="8799" actId="14100"/>
          <ac:picMkLst>
            <pc:docMk/>
            <pc:sldMk cId="1152093713" sldId="346"/>
            <ac:picMk id="7" creationId="{408BCCBB-8A58-CC8B-999E-686C27FFFE65}"/>
          </ac:picMkLst>
        </pc:picChg>
        <pc:picChg chg="add mod">
          <ac:chgData name="Nu Nguyen" userId="8e4dae744970557d" providerId="LiveId" clId="{A8826F8E-80F4-44A0-B2F6-B5C28D2068A1}" dt="2025-04-19T01:47:19.413" v="8791" actId="14100"/>
          <ac:picMkLst>
            <pc:docMk/>
            <pc:sldMk cId="1152093713" sldId="346"/>
            <ac:picMk id="12" creationId="{F3CF32B6-03ED-22F9-7DDB-6F3344D59434}"/>
          </ac:picMkLst>
        </pc:picChg>
        <pc:picChg chg="add mod">
          <ac:chgData name="Nu Nguyen" userId="8e4dae744970557d" providerId="LiveId" clId="{A8826F8E-80F4-44A0-B2F6-B5C28D2068A1}" dt="2025-04-19T01:47:46.547" v="8798" actId="14100"/>
          <ac:picMkLst>
            <pc:docMk/>
            <pc:sldMk cId="1152093713" sldId="346"/>
            <ac:picMk id="14" creationId="{678274F6-03C8-D139-CDC7-54BDFD4300F0}"/>
          </ac:picMkLst>
        </pc:picChg>
        <pc:picChg chg="add mod">
          <ac:chgData name="Nu Nguyen" userId="8e4dae744970557d" providerId="LiveId" clId="{A8826F8E-80F4-44A0-B2F6-B5C28D2068A1}" dt="2025-04-19T01:52:40.018" v="8806" actId="14100"/>
          <ac:picMkLst>
            <pc:docMk/>
            <pc:sldMk cId="1152093713" sldId="346"/>
            <ac:picMk id="16" creationId="{163A1CA7-543B-9534-028D-2D2915E06CA6}"/>
          </ac:picMkLst>
        </pc:picChg>
      </pc:sldChg>
      <pc:sldChg chg="add del">
        <pc:chgData name="Nu Nguyen" userId="8e4dae744970557d" providerId="LiveId" clId="{A8826F8E-80F4-44A0-B2F6-B5C28D2068A1}" dt="2025-04-19T00:11:23.998" v="3141"/>
        <pc:sldMkLst>
          <pc:docMk/>
          <pc:sldMk cId="4246746138" sldId="346"/>
        </pc:sldMkLst>
      </pc:sldChg>
      <pc:sldChg chg="addSp delSp modSp add mod">
        <pc:chgData name="Nu Nguyen" userId="8e4dae744970557d" providerId="LiveId" clId="{A8826F8E-80F4-44A0-B2F6-B5C28D2068A1}" dt="2025-04-20T22:41:07.578" v="15637" actId="1076"/>
        <pc:sldMkLst>
          <pc:docMk/>
          <pc:sldMk cId="144905084" sldId="347"/>
        </pc:sldMkLst>
        <pc:spChg chg="add mod">
          <ac:chgData name="Nu Nguyen" userId="8e4dae744970557d" providerId="LiveId" clId="{A8826F8E-80F4-44A0-B2F6-B5C28D2068A1}" dt="2025-04-20T22:41:03.186" v="15635" actId="1076"/>
          <ac:spMkLst>
            <pc:docMk/>
            <pc:sldMk cId="144905084" sldId="347"/>
            <ac:spMk id="11" creationId="{8FC768C6-E2F8-FA5B-0B38-9A37FBD19721}"/>
          </ac:spMkLst>
        </pc:spChg>
        <pc:spChg chg="add mod">
          <ac:chgData name="Nu Nguyen" userId="8e4dae744970557d" providerId="LiveId" clId="{A8826F8E-80F4-44A0-B2F6-B5C28D2068A1}" dt="2025-04-20T22:41:06.442" v="15636" actId="1076"/>
          <ac:spMkLst>
            <pc:docMk/>
            <pc:sldMk cId="144905084" sldId="347"/>
            <ac:spMk id="14" creationId="{17A90374-68A7-B451-16F8-2EA5C735BA7B}"/>
          </ac:spMkLst>
        </pc:spChg>
        <pc:spChg chg="add mod">
          <ac:chgData name="Nu Nguyen" userId="8e4dae744970557d" providerId="LiveId" clId="{A8826F8E-80F4-44A0-B2F6-B5C28D2068A1}" dt="2025-04-19T02:17:47.852" v="9482" actId="1076"/>
          <ac:spMkLst>
            <pc:docMk/>
            <pc:sldMk cId="144905084" sldId="347"/>
            <ac:spMk id="15" creationId="{3BD6809E-745A-F55F-3EF2-FB25FED4D3BB}"/>
          </ac:spMkLst>
        </pc:spChg>
        <pc:picChg chg="mod">
          <ac:chgData name="Nu Nguyen" userId="8e4dae744970557d" providerId="LiveId" clId="{A8826F8E-80F4-44A0-B2F6-B5C28D2068A1}" dt="2025-04-19T02:17:45.340" v="9481" actId="1076"/>
          <ac:picMkLst>
            <pc:docMk/>
            <pc:sldMk cId="144905084" sldId="347"/>
            <ac:picMk id="5" creationId="{F1F0DB15-0667-D4F1-2E71-DFFE26E4EA68}"/>
          </ac:picMkLst>
        </pc:picChg>
        <pc:picChg chg="add mod">
          <ac:chgData name="Nu Nguyen" userId="8e4dae744970557d" providerId="LiveId" clId="{A8826F8E-80F4-44A0-B2F6-B5C28D2068A1}" dt="2025-04-19T23:50:59.611" v="14868" actId="1076"/>
          <ac:picMkLst>
            <pc:docMk/>
            <pc:sldMk cId="144905084" sldId="347"/>
            <ac:picMk id="8" creationId="{DBCA5C6B-70EF-EDEA-1CF8-51C1D220E188}"/>
          </ac:picMkLst>
        </pc:picChg>
        <pc:picChg chg="add mod">
          <ac:chgData name="Nu Nguyen" userId="8e4dae744970557d" providerId="LiveId" clId="{A8826F8E-80F4-44A0-B2F6-B5C28D2068A1}" dt="2025-04-20T22:41:07.578" v="15637" actId="1076"/>
          <ac:picMkLst>
            <pc:docMk/>
            <pc:sldMk cId="144905084" sldId="347"/>
            <ac:picMk id="13" creationId="{F57011E5-4D8E-794B-3050-B5450CE4A7C1}"/>
          </ac:picMkLst>
        </pc:picChg>
      </pc:sldChg>
      <pc:sldChg chg="addSp delSp modSp add mod ord">
        <pc:chgData name="Nu Nguyen" userId="8e4dae744970557d" providerId="LiveId" clId="{A8826F8E-80F4-44A0-B2F6-B5C28D2068A1}" dt="2025-04-21T00:33:58.172" v="16594" actId="14100"/>
        <pc:sldMkLst>
          <pc:docMk/>
          <pc:sldMk cId="282989838" sldId="348"/>
        </pc:sldMkLst>
        <pc:spChg chg="add">
          <ac:chgData name="Nu Nguyen" userId="8e4dae744970557d" providerId="LiveId" clId="{A8826F8E-80F4-44A0-B2F6-B5C28D2068A1}" dt="2025-04-20T23:10:59.609" v="15896"/>
          <ac:spMkLst>
            <pc:docMk/>
            <pc:sldMk cId="282989838" sldId="348"/>
            <ac:spMk id="2" creationId="{C4BAFD81-99C4-A62A-7012-EFA9162243F6}"/>
          </ac:spMkLst>
        </pc:spChg>
        <pc:spChg chg="add">
          <ac:chgData name="Nu Nguyen" userId="8e4dae744970557d" providerId="LiveId" clId="{A8826F8E-80F4-44A0-B2F6-B5C28D2068A1}" dt="2025-04-20T23:10:59.609" v="15896"/>
          <ac:spMkLst>
            <pc:docMk/>
            <pc:sldMk cId="282989838" sldId="348"/>
            <ac:spMk id="7" creationId="{B7A1135A-57D0-46F8-D5EA-E75BED211C3E}"/>
          </ac:spMkLst>
        </pc:spChg>
        <pc:spChg chg="add">
          <ac:chgData name="Nu Nguyen" userId="8e4dae744970557d" providerId="LiveId" clId="{A8826F8E-80F4-44A0-B2F6-B5C28D2068A1}" dt="2025-04-20T23:10:59.609" v="15896"/>
          <ac:spMkLst>
            <pc:docMk/>
            <pc:sldMk cId="282989838" sldId="348"/>
            <ac:spMk id="8" creationId="{07B5C064-2BC5-F6B2-E670-37A748F947E0}"/>
          </ac:spMkLst>
        </pc:spChg>
        <pc:spChg chg="mod">
          <ac:chgData name="Nu Nguyen" userId="8e4dae744970557d" providerId="LiveId" clId="{A8826F8E-80F4-44A0-B2F6-B5C28D2068A1}" dt="2025-04-20T23:15:26.214" v="16346" actId="313"/>
          <ac:spMkLst>
            <pc:docMk/>
            <pc:sldMk cId="282989838" sldId="348"/>
            <ac:spMk id="13" creationId="{3C94E86C-F59A-03AA-4074-47FB35D73376}"/>
          </ac:spMkLst>
        </pc:spChg>
        <pc:picChg chg="add mod">
          <ac:chgData name="Nu Nguyen" userId="8e4dae744970557d" providerId="LiveId" clId="{A8826F8E-80F4-44A0-B2F6-B5C28D2068A1}" dt="2025-04-21T00:33:58.172" v="16594" actId="14100"/>
          <ac:picMkLst>
            <pc:docMk/>
            <pc:sldMk cId="282989838" sldId="348"/>
            <ac:picMk id="9" creationId="{E8C04F2C-8F57-F2A8-5691-B9BDDA6D2D3F}"/>
          </ac:picMkLst>
        </pc:picChg>
        <pc:picChg chg="add mod">
          <ac:chgData name="Nu Nguyen" userId="8e4dae744970557d" providerId="LiveId" clId="{A8826F8E-80F4-44A0-B2F6-B5C28D2068A1}" dt="2025-04-21T00:31:36.675" v="16593" actId="14100"/>
          <ac:picMkLst>
            <pc:docMk/>
            <pc:sldMk cId="282989838" sldId="348"/>
            <ac:picMk id="11" creationId="{E056CCF0-B693-2FE9-E035-1AA8A76AE9F5}"/>
          </ac:picMkLst>
        </pc:picChg>
        <pc:picChg chg="add">
          <ac:chgData name="Nu Nguyen" userId="8e4dae744970557d" providerId="LiveId" clId="{A8826F8E-80F4-44A0-B2F6-B5C28D2068A1}" dt="2025-04-20T23:10:59.609" v="15896"/>
          <ac:picMkLst>
            <pc:docMk/>
            <pc:sldMk cId="282989838" sldId="348"/>
            <ac:picMk id="1026" creationId="{03D4D72D-9B67-C1E6-5276-0C8BCFA92C73}"/>
          </ac:picMkLst>
        </pc:picChg>
        <pc:picChg chg="add">
          <ac:chgData name="Nu Nguyen" userId="8e4dae744970557d" providerId="LiveId" clId="{A8826F8E-80F4-44A0-B2F6-B5C28D2068A1}" dt="2025-04-20T23:10:59.609" v="15896"/>
          <ac:picMkLst>
            <pc:docMk/>
            <pc:sldMk cId="282989838" sldId="348"/>
            <ac:picMk id="1027" creationId="{61C4D8C7-8C40-DE4A-23C5-C5F546D1A611}"/>
          </ac:picMkLst>
        </pc:picChg>
        <pc:picChg chg="add">
          <ac:chgData name="Nu Nguyen" userId="8e4dae744970557d" providerId="LiveId" clId="{A8826F8E-80F4-44A0-B2F6-B5C28D2068A1}" dt="2025-04-20T23:10:59.609" v="15896"/>
          <ac:picMkLst>
            <pc:docMk/>
            <pc:sldMk cId="282989838" sldId="348"/>
            <ac:picMk id="1028" creationId="{FCD993B3-FAD2-D182-BD2A-E511CB6E49FE}"/>
          </ac:picMkLst>
        </pc:picChg>
        <pc:picChg chg="add">
          <ac:chgData name="Nu Nguyen" userId="8e4dae744970557d" providerId="LiveId" clId="{A8826F8E-80F4-44A0-B2F6-B5C28D2068A1}" dt="2025-04-20T23:10:59.609" v="15896"/>
          <ac:picMkLst>
            <pc:docMk/>
            <pc:sldMk cId="282989838" sldId="348"/>
            <ac:picMk id="1029" creationId="{2D064722-83E8-625F-58CB-E65DEEC75062}"/>
          </ac:picMkLst>
        </pc:picChg>
        <pc:picChg chg="add">
          <ac:chgData name="Nu Nguyen" userId="8e4dae744970557d" providerId="LiveId" clId="{A8826F8E-80F4-44A0-B2F6-B5C28D2068A1}" dt="2025-04-20T23:10:59.609" v="15896"/>
          <ac:picMkLst>
            <pc:docMk/>
            <pc:sldMk cId="282989838" sldId="348"/>
            <ac:picMk id="1030" creationId="{A59C7CB0-93E1-E583-1F97-BBA4FD8CFF51}"/>
          </ac:picMkLst>
        </pc:picChg>
      </pc:sldChg>
      <pc:sldChg chg="addSp delSp modSp add mod">
        <pc:chgData name="Nu Nguyen" userId="8e4dae744970557d" providerId="LiveId" clId="{A8826F8E-80F4-44A0-B2F6-B5C28D2068A1}" dt="2025-04-20T00:15:17.986" v="15385" actId="14100"/>
        <pc:sldMkLst>
          <pc:docMk/>
          <pc:sldMk cId="1453899578" sldId="349"/>
        </pc:sldMkLst>
        <pc:spChg chg="mod">
          <ac:chgData name="Nu Nguyen" userId="8e4dae744970557d" providerId="LiveId" clId="{A8826F8E-80F4-44A0-B2F6-B5C28D2068A1}" dt="2025-04-20T00:04:27.792" v="15353" actId="20577"/>
          <ac:spMkLst>
            <pc:docMk/>
            <pc:sldMk cId="1453899578" sldId="349"/>
            <ac:spMk id="4" creationId="{5BA2544A-680C-BDBE-DADF-C3A3370E5004}"/>
          </ac:spMkLst>
        </pc:spChg>
        <pc:spChg chg="mod">
          <ac:chgData name="Nu Nguyen" userId="8e4dae744970557d" providerId="LiveId" clId="{A8826F8E-80F4-44A0-B2F6-B5C28D2068A1}" dt="2025-04-19T08:55:24.020" v="14827" actId="20577"/>
          <ac:spMkLst>
            <pc:docMk/>
            <pc:sldMk cId="1453899578" sldId="349"/>
            <ac:spMk id="8" creationId="{ED85FF47-3E70-5BF9-FC7E-AE4EF9DE5EBA}"/>
          </ac:spMkLst>
        </pc:spChg>
        <pc:picChg chg="mod">
          <ac:chgData name="Nu Nguyen" userId="8e4dae744970557d" providerId="LiveId" clId="{A8826F8E-80F4-44A0-B2F6-B5C28D2068A1}" dt="2025-04-19T08:58:33.150" v="14837" actId="1076"/>
          <ac:picMkLst>
            <pc:docMk/>
            <pc:sldMk cId="1453899578" sldId="349"/>
            <ac:picMk id="5" creationId="{662D714C-DC5A-8F4A-CC83-8ECA87B36E1A}"/>
          </ac:picMkLst>
        </pc:picChg>
        <pc:picChg chg="add mod">
          <ac:chgData name="Nu Nguyen" userId="8e4dae744970557d" providerId="LiveId" clId="{A8826F8E-80F4-44A0-B2F6-B5C28D2068A1}" dt="2025-04-20T00:15:14.666" v="15384" actId="1076"/>
          <ac:picMkLst>
            <pc:docMk/>
            <pc:sldMk cId="1453899578" sldId="349"/>
            <ac:picMk id="9" creationId="{DA455534-0C52-86AF-9B1B-8C3E3FD00E12}"/>
          </ac:picMkLst>
        </pc:picChg>
        <pc:picChg chg="add mod">
          <ac:chgData name="Nu Nguyen" userId="8e4dae744970557d" providerId="LiveId" clId="{A8826F8E-80F4-44A0-B2F6-B5C28D2068A1}" dt="2025-04-19T09:06:36.969" v="14842" actId="1076"/>
          <ac:picMkLst>
            <pc:docMk/>
            <pc:sldMk cId="1453899578" sldId="349"/>
            <ac:picMk id="11" creationId="{5667CED3-B212-201A-BF13-5609913AE4B4}"/>
          </ac:picMkLst>
        </pc:picChg>
        <pc:picChg chg="add mod">
          <ac:chgData name="Nu Nguyen" userId="8e4dae744970557d" providerId="LiveId" clId="{A8826F8E-80F4-44A0-B2F6-B5C28D2068A1}" dt="2025-04-20T00:15:17.986" v="15385" actId="14100"/>
          <ac:picMkLst>
            <pc:docMk/>
            <pc:sldMk cId="1453899578" sldId="349"/>
            <ac:picMk id="13" creationId="{99145F05-727E-E736-7462-7B336775311B}"/>
          </ac:picMkLst>
        </pc:picChg>
      </pc:sldChg>
      <pc:sldChg chg="add del">
        <pc:chgData name="Nu Nguyen" userId="8e4dae744970557d" providerId="LiveId" clId="{A8826F8E-80F4-44A0-B2F6-B5C28D2068A1}" dt="2025-04-19T08:28:06.546" v="13805"/>
        <pc:sldMkLst>
          <pc:docMk/>
          <pc:sldMk cId="1895852032" sldId="349"/>
        </pc:sldMkLst>
      </pc:sldChg>
      <pc:sldChg chg="add del">
        <pc:chgData name="Nu Nguyen" userId="8e4dae744970557d" providerId="LiveId" clId="{A8826F8E-80F4-44A0-B2F6-B5C28D2068A1}" dt="2025-04-19T08:44:48.078" v="14118"/>
        <pc:sldMkLst>
          <pc:docMk/>
          <pc:sldMk cId="474636579" sldId="350"/>
        </pc:sldMkLst>
      </pc:sldChg>
      <pc:sldChg chg="modSp add mod">
        <pc:chgData name="Nu Nguyen" userId="8e4dae744970557d" providerId="LiveId" clId="{A8826F8E-80F4-44A0-B2F6-B5C28D2068A1}" dt="2025-04-19T08:48:26.050" v="14467" actId="2711"/>
        <pc:sldMkLst>
          <pc:docMk/>
          <pc:sldMk cId="1034402598" sldId="350"/>
        </pc:sldMkLst>
        <pc:spChg chg="mod">
          <ac:chgData name="Nu Nguyen" userId="8e4dae744970557d" providerId="LiveId" clId="{A8826F8E-80F4-44A0-B2F6-B5C28D2068A1}" dt="2025-04-19T08:48:20.301" v="14466" actId="20577"/>
          <ac:spMkLst>
            <pc:docMk/>
            <pc:sldMk cId="1034402598" sldId="350"/>
            <ac:spMk id="4" creationId="{258B2FBC-6647-2CC2-EBB6-940C2027D486}"/>
          </ac:spMkLst>
        </pc:spChg>
        <pc:spChg chg="mod">
          <ac:chgData name="Nu Nguyen" userId="8e4dae744970557d" providerId="LiveId" clId="{A8826F8E-80F4-44A0-B2F6-B5C28D2068A1}" dt="2025-04-19T08:48:26.050" v="14467" actId="2711"/>
          <ac:spMkLst>
            <pc:docMk/>
            <pc:sldMk cId="1034402598" sldId="350"/>
            <ac:spMk id="8" creationId="{DB145B42-9247-8F86-A153-901B788B0846}"/>
          </ac:spMkLst>
        </pc:spChg>
      </pc:sldChg>
      <pc:sldChg chg="addSp delSp modSp add mod">
        <pc:chgData name="Nu Nguyen" userId="8e4dae744970557d" providerId="LiveId" clId="{A8826F8E-80F4-44A0-B2F6-B5C28D2068A1}" dt="2025-04-20T00:14:46.835" v="15383" actId="14100"/>
        <pc:sldMkLst>
          <pc:docMk/>
          <pc:sldMk cId="1486316849" sldId="351"/>
        </pc:sldMkLst>
        <pc:spChg chg="mod">
          <ac:chgData name="Nu Nguyen" userId="8e4dae744970557d" providerId="LiveId" clId="{A8826F8E-80F4-44A0-B2F6-B5C28D2068A1}" dt="2025-04-20T00:14:44.562" v="15382" actId="1076"/>
          <ac:spMkLst>
            <pc:docMk/>
            <pc:sldMk cId="1486316849" sldId="351"/>
            <ac:spMk id="8" creationId="{41A215D5-1FE6-E658-395B-2093BE0F37FD}"/>
          </ac:spMkLst>
        </pc:spChg>
        <pc:picChg chg="mod">
          <ac:chgData name="Nu Nguyen" userId="8e4dae744970557d" providerId="LiveId" clId="{A8826F8E-80F4-44A0-B2F6-B5C28D2068A1}" dt="2025-04-20T00:14:16.600" v="15368" actId="1076"/>
          <ac:picMkLst>
            <pc:docMk/>
            <pc:sldMk cId="1486316849" sldId="351"/>
            <ac:picMk id="5" creationId="{AF385FAC-4760-CC93-06C0-4967ADED8C6F}"/>
          </ac:picMkLst>
        </pc:picChg>
        <pc:picChg chg="del">
          <ac:chgData name="Nu Nguyen" userId="8e4dae744970557d" providerId="LiveId" clId="{A8826F8E-80F4-44A0-B2F6-B5C28D2068A1}" dt="2025-04-20T00:01:36.963" v="15049" actId="478"/>
          <ac:picMkLst>
            <pc:docMk/>
            <pc:sldMk cId="1486316849" sldId="351"/>
            <ac:picMk id="9" creationId="{58D0944C-8697-4980-A64C-E3B336D67F97}"/>
          </ac:picMkLst>
        </pc:picChg>
        <pc:picChg chg="del">
          <ac:chgData name="Nu Nguyen" userId="8e4dae744970557d" providerId="LiveId" clId="{A8826F8E-80F4-44A0-B2F6-B5C28D2068A1}" dt="2025-04-20T00:01:34.806" v="15047" actId="478"/>
          <ac:picMkLst>
            <pc:docMk/>
            <pc:sldMk cId="1486316849" sldId="351"/>
            <ac:picMk id="11" creationId="{62646E97-E689-45C8-555C-F64111798532}"/>
          </ac:picMkLst>
        </pc:picChg>
        <pc:picChg chg="del">
          <ac:chgData name="Nu Nguyen" userId="8e4dae744970557d" providerId="LiveId" clId="{A8826F8E-80F4-44A0-B2F6-B5C28D2068A1}" dt="2025-04-20T00:01:35.982" v="15048" actId="478"/>
          <ac:picMkLst>
            <pc:docMk/>
            <pc:sldMk cId="1486316849" sldId="351"/>
            <ac:picMk id="13" creationId="{93D24A54-B25C-846A-42C2-990635E5AF8B}"/>
          </ac:picMkLst>
        </pc:picChg>
        <pc:picChg chg="add mod">
          <ac:chgData name="Nu Nguyen" userId="8e4dae744970557d" providerId="LiveId" clId="{A8826F8E-80F4-44A0-B2F6-B5C28D2068A1}" dt="2025-04-20T00:14:37.505" v="15380" actId="1076"/>
          <ac:picMkLst>
            <pc:docMk/>
            <pc:sldMk cId="1486316849" sldId="351"/>
            <ac:picMk id="1026" creationId="{4557E3D4-C7F4-83AC-CB25-E9904894FAA7}"/>
          </ac:picMkLst>
        </pc:picChg>
        <pc:picChg chg="add mod">
          <ac:chgData name="Nu Nguyen" userId="8e4dae744970557d" providerId="LiveId" clId="{A8826F8E-80F4-44A0-B2F6-B5C28D2068A1}" dt="2025-04-20T00:14:46.835" v="15383" actId="14100"/>
          <ac:picMkLst>
            <pc:docMk/>
            <pc:sldMk cId="1486316849" sldId="351"/>
            <ac:picMk id="1027" creationId="{F0FAB40B-20D2-70B8-2D87-7C0ECEDFBB5A}"/>
          </ac:picMkLst>
        </pc:picChg>
      </pc:sldChg>
      <pc:sldChg chg="addSp delSp modSp add mod">
        <pc:chgData name="Nu Nguyen" userId="8e4dae744970557d" providerId="LiveId" clId="{A8826F8E-80F4-44A0-B2F6-B5C28D2068A1}" dt="2025-04-20T00:29:18.346" v="15560" actId="1076"/>
        <pc:sldMkLst>
          <pc:docMk/>
          <pc:sldMk cId="3947374990" sldId="352"/>
        </pc:sldMkLst>
        <pc:spChg chg="mod">
          <ac:chgData name="Nu Nguyen" userId="8e4dae744970557d" providerId="LiveId" clId="{A8826F8E-80F4-44A0-B2F6-B5C28D2068A1}" dt="2025-04-20T00:29:18.346" v="15560" actId="1076"/>
          <ac:spMkLst>
            <pc:docMk/>
            <pc:sldMk cId="3947374990" sldId="352"/>
            <ac:spMk id="4" creationId="{4C626B00-1DDC-B8DF-783C-264DBB9AF103}"/>
          </ac:spMkLst>
        </pc:spChg>
        <pc:spChg chg="del">
          <ac:chgData name="Nu Nguyen" userId="8e4dae744970557d" providerId="LiveId" clId="{A8826F8E-80F4-44A0-B2F6-B5C28D2068A1}" dt="2025-04-20T00:18:05.793" v="15390" actId="478"/>
          <ac:spMkLst>
            <pc:docMk/>
            <pc:sldMk cId="3947374990" sldId="352"/>
            <ac:spMk id="8" creationId="{9910F356-753B-0D4E-68DC-A77A612600DA}"/>
          </ac:spMkLst>
        </pc:spChg>
        <pc:spChg chg="add mod">
          <ac:chgData name="Nu Nguyen" userId="8e4dae744970557d" providerId="LiveId" clId="{A8826F8E-80F4-44A0-B2F6-B5C28D2068A1}" dt="2025-04-20T00:22:49.531" v="15521" actId="1076"/>
          <ac:spMkLst>
            <pc:docMk/>
            <pc:sldMk cId="3947374990" sldId="352"/>
            <ac:spMk id="11" creationId="{12DA46D1-C7AD-3EF6-BAE6-AFC553CF09CB}"/>
          </ac:spMkLst>
        </pc:spChg>
        <pc:spChg chg="add mod">
          <ac:chgData name="Nu Nguyen" userId="8e4dae744970557d" providerId="LiveId" clId="{A8826F8E-80F4-44A0-B2F6-B5C28D2068A1}" dt="2025-04-20T00:20:12.599" v="15480" actId="20577"/>
          <ac:spMkLst>
            <pc:docMk/>
            <pc:sldMk cId="3947374990" sldId="352"/>
            <ac:spMk id="13" creationId="{5624401D-3656-8DC7-FDC6-A6EFFBA6BAB1}"/>
          </ac:spMkLst>
        </pc:spChg>
        <pc:spChg chg="add mod">
          <ac:chgData name="Nu Nguyen" userId="8e4dae744970557d" providerId="LiveId" clId="{A8826F8E-80F4-44A0-B2F6-B5C28D2068A1}" dt="2025-04-20T00:22:41.405" v="15518" actId="2711"/>
          <ac:spMkLst>
            <pc:docMk/>
            <pc:sldMk cId="3947374990" sldId="352"/>
            <ac:spMk id="15" creationId="{33F856A3-AEEA-550E-9336-6CF0CF911D24}"/>
          </ac:spMkLst>
        </pc:spChg>
        <pc:spChg chg="add mod">
          <ac:chgData name="Nu Nguyen" userId="8e4dae744970557d" providerId="LiveId" clId="{A8826F8E-80F4-44A0-B2F6-B5C28D2068A1}" dt="2025-04-20T00:21:50.828" v="15510" actId="1076"/>
          <ac:spMkLst>
            <pc:docMk/>
            <pc:sldMk cId="3947374990" sldId="352"/>
            <ac:spMk id="17" creationId="{2A96C27B-DD7A-3704-8BB7-0935EC5C9804}"/>
          </ac:spMkLst>
        </pc:spChg>
        <pc:spChg chg="add mod">
          <ac:chgData name="Nu Nguyen" userId="8e4dae744970557d" providerId="LiveId" clId="{A8826F8E-80F4-44A0-B2F6-B5C28D2068A1}" dt="2025-04-20T00:21:55.154" v="15511" actId="2711"/>
          <ac:spMkLst>
            <pc:docMk/>
            <pc:sldMk cId="3947374990" sldId="352"/>
            <ac:spMk id="19" creationId="{F5EF755C-7158-90E2-ABF2-5C8B284AAB81}"/>
          </ac:spMkLst>
        </pc:spChg>
        <pc:spChg chg="add mod">
          <ac:chgData name="Nu Nguyen" userId="8e4dae744970557d" providerId="LiveId" clId="{A8826F8E-80F4-44A0-B2F6-B5C28D2068A1}" dt="2025-04-20T00:22:52.130" v="15522" actId="1076"/>
          <ac:spMkLst>
            <pc:docMk/>
            <pc:sldMk cId="3947374990" sldId="352"/>
            <ac:spMk id="21" creationId="{78F507D1-E820-2B56-D39F-9FF6E0662CD0}"/>
          </ac:spMkLst>
        </pc:spChg>
        <pc:spChg chg="add mod">
          <ac:chgData name="Nu Nguyen" userId="8e4dae744970557d" providerId="LiveId" clId="{A8826F8E-80F4-44A0-B2F6-B5C28D2068A1}" dt="2025-04-20T00:29:12.538" v="15557" actId="14100"/>
          <ac:spMkLst>
            <pc:docMk/>
            <pc:sldMk cId="3947374990" sldId="352"/>
            <ac:spMk id="23" creationId="{160FCE7C-A956-5677-816C-E0D58F487539}"/>
          </ac:spMkLst>
        </pc:spChg>
        <pc:picChg chg="add del mod">
          <ac:chgData name="Nu Nguyen" userId="8e4dae744970557d" providerId="LiveId" clId="{A8826F8E-80F4-44A0-B2F6-B5C28D2068A1}" dt="2025-04-20T00:19:54.535" v="15465" actId="478"/>
          <ac:picMkLst>
            <pc:docMk/>
            <pc:sldMk cId="3947374990" sldId="352"/>
            <ac:picMk id="2" creationId="{74739766-003E-A674-D878-7FB150ED372B}"/>
          </ac:picMkLst>
        </pc:picChg>
        <pc:picChg chg="mod">
          <ac:chgData name="Nu Nguyen" userId="8e4dae744970557d" providerId="LiveId" clId="{A8826F8E-80F4-44A0-B2F6-B5C28D2068A1}" dt="2025-04-20T00:29:03.746" v="15528" actId="1076"/>
          <ac:picMkLst>
            <pc:docMk/>
            <pc:sldMk cId="3947374990" sldId="352"/>
            <ac:picMk id="5" creationId="{6E5720A2-E37D-3194-C092-83CDAF07043C}"/>
          </ac:picMkLst>
        </pc:picChg>
        <pc:picChg chg="add del mod">
          <ac:chgData name="Nu Nguyen" userId="8e4dae744970557d" providerId="LiveId" clId="{A8826F8E-80F4-44A0-B2F6-B5C28D2068A1}" dt="2025-04-20T00:18:44.625" v="15394" actId="478"/>
          <ac:picMkLst>
            <pc:docMk/>
            <pc:sldMk cId="3947374990" sldId="352"/>
            <ac:picMk id="7" creationId="{581853A9-B53F-7D82-5155-0D8B0F1E5B80}"/>
          </ac:picMkLst>
        </pc:picChg>
        <pc:picChg chg="add mod">
          <ac:chgData name="Nu Nguyen" userId="8e4dae744970557d" providerId="LiveId" clId="{A8826F8E-80F4-44A0-B2F6-B5C28D2068A1}" dt="2025-04-20T00:19:56.810" v="15466" actId="1076"/>
          <ac:picMkLst>
            <pc:docMk/>
            <pc:sldMk cId="3947374990" sldId="352"/>
            <ac:picMk id="9" creationId="{43E4B318-68A6-AD9A-033A-9D5FE1CF6AF3}"/>
          </ac:picMkLst>
        </pc:picChg>
        <pc:picChg chg="add mod">
          <ac:chgData name="Nu Nguyen" userId="8e4dae744970557d" providerId="LiveId" clId="{A8826F8E-80F4-44A0-B2F6-B5C28D2068A1}" dt="2025-04-20T00:29:15.874" v="15559" actId="1076"/>
          <ac:picMkLst>
            <pc:docMk/>
            <pc:sldMk cId="3947374990" sldId="352"/>
            <ac:picMk id="12" creationId="{8A32F4F6-609F-5F9A-8EC4-27611E915154}"/>
          </ac:picMkLst>
        </pc:picChg>
        <pc:picChg chg="add mod">
          <ac:chgData name="Nu Nguyen" userId="8e4dae744970557d" providerId="LiveId" clId="{A8826F8E-80F4-44A0-B2F6-B5C28D2068A1}" dt="2025-04-20T00:23:50.634" v="15523" actId="1076"/>
          <ac:picMkLst>
            <pc:docMk/>
            <pc:sldMk cId="3947374990" sldId="352"/>
            <ac:picMk id="16" creationId="{71B64F54-73B2-D810-D4AC-73D77CA99CF6}"/>
          </ac:picMkLst>
        </pc:picChg>
      </pc:sldChg>
      <pc:sldChg chg="addSp modSp add mod">
        <pc:chgData name="Nu Nguyen" userId="8e4dae744970557d" providerId="LiveId" clId="{A8826F8E-80F4-44A0-B2F6-B5C28D2068A1}" dt="2025-04-20T00:31:12.696" v="15565" actId="6549"/>
        <pc:sldMkLst>
          <pc:docMk/>
          <pc:sldMk cId="0" sldId="353"/>
        </pc:sldMkLst>
        <pc:spChg chg="add mod">
          <ac:chgData name="Nu Nguyen" userId="8e4dae744970557d" providerId="LiveId" clId="{A8826F8E-80F4-44A0-B2F6-B5C28D2068A1}" dt="2025-04-20T00:31:12.696" v="15565" actId="6549"/>
          <ac:spMkLst>
            <pc:docMk/>
            <pc:sldMk cId="0" sldId="353"/>
            <ac:spMk id="4" creationId="{B4A8C9B2-DA1E-DB80-2C4D-112F1260B3EE}"/>
          </ac:spMkLst>
        </pc:spChg>
      </pc:sldChg>
      <pc:sldChg chg="addSp delSp modSp add mod">
        <pc:chgData name="Nu Nguyen" userId="8e4dae744970557d" providerId="LiveId" clId="{A8826F8E-80F4-44A0-B2F6-B5C28D2068A1}" dt="2025-04-21T00:24:06.525" v="16582" actId="14100"/>
        <pc:sldMkLst>
          <pc:docMk/>
          <pc:sldMk cId="180411605" sldId="354"/>
        </pc:sldMkLst>
        <pc:spChg chg="mod">
          <ac:chgData name="Nu Nguyen" userId="8e4dae744970557d" providerId="LiveId" clId="{A8826F8E-80F4-44A0-B2F6-B5C28D2068A1}" dt="2025-04-20T22:51:40.056" v="15894" actId="20577"/>
          <ac:spMkLst>
            <pc:docMk/>
            <pc:sldMk cId="180411605" sldId="354"/>
            <ac:spMk id="5" creationId="{399B7776-ABB9-6545-3378-75680A103A3E}"/>
          </ac:spMkLst>
        </pc:spChg>
        <pc:spChg chg="del">
          <ac:chgData name="Nu Nguyen" userId="8e4dae744970557d" providerId="LiveId" clId="{A8826F8E-80F4-44A0-B2F6-B5C28D2068A1}" dt="2025-04-20T22:51:27.207" v="15844" actId="478"/>
          <ac:spMkLst>
            <pc:docMk/>
            <pc:sldMk cId="180411605" sldId="354"/>
            <ac:spMk id="6" creationId="{608EBAD4-BF5F-14BD-5A7E-1101D474616D}"/>
          </ac:spMkLst>
        </pc:spChg>
        <pc:spChg chg="add mod">
          <ac:chgData name="Nu Nguyen" userId="8e4dae744970557d" providerId="LiveId" clId="{A8826F8E-80F4-44A0-B2F6-B5C28D2068A1}" dt="2025-04-20T23:20:17.586" v="16527" actId="1076"/>
          <ac:spMkLst>
            <pc:docMk/>
            <pc:sldMk cId="180411605" sldId="354"/>
            <ac:spMk id="11" creationId="{2ABC4329-480B-1EFE-A1CF-6FEC7EC0CA3E}"/>
          </ac:spMkLst>
        </pc:spChg>
        <pc:spChg chg="mod">
          <ac:chgData name="Nu Nguyen" userId="8e4dae744970557d" providerId="LiveId" clId="{A8826F8E-80F4-44A0-B2F6-B5C28D2068A1}" dt="2025-04-21T00:24:06.525" v="16582" actId="14100"/>
          <ac:spMkLst>
            <pc:docMk/>
            <pc:sldMk cId="180411605" sldId="354"/>
            <ac:spMk id="17" creationId="{20136C17-0AA6-6CDA-6F68-1509E15320C3}"/>
          </ac:spMkLst>
        </pc:spChg>
        <pc:spChg chg="add mod">
          <ac:chgData name="Nu Nguyen" userId="8e4dae744970557d" providerId="LiveId" clId="{A8826F8E-80F4-44A0-B2F6-B5C28D2068A1}" dt="2025-04-20T23:20:31.770" v="16535" actId="1076"/>
          <ac:spMkLst>
            <pc:docMk/>
            <pc:sldMk cId="180411605" sldId="354"/>
            <ac:spMk id="18" creationId="{8555F1FD-A099-7A79-79E7-B460E5540244}"/>
          </ac:spMkLst>
        </pc:spChg>
        <pc:picChg chg="add mod">
          <ac:chgData name="Nu Nguyen" userId="8e4dae744970557d" providerId="LiveId" clId="{A8826F8E-80F4-44A0-B2F6-B5C28D2068A1}" dt="2025-04-20T23:17:49.041" v="16433" actId="1076"/>
          <ac:picMkLst>
            <pc:docMk/>
            <pc:sldMk cId="180411605" sldId="354"/>
            <ac:picMk id="4" creationId="{75D317FB-D26B-E742-D1C1-651FAD9AA82C}"/>
          </ac:picMkLst>
        </pc:picChg>
        <pc:picChg chg="add mod">
          <ac:chgData name="Nu Nguyen" userId="8e4dae744970557d" providerId="LiveId" clId="{A8826F8E-80F4-44A0-B2F6-B5C28D2068A1}" dt="2025-04-20T23:20:22.850" v="16530" actId="1076"/>
          <ac:picMkLst>
            <pc:docMk/>
            <pc:sldMk cId="180411605" sldId="354"/>
            <ac:picMk id="8" creationId="{09C221EA-B3E5-B0D3-7744-9EAD79803A8B}"/>
          </ac:picMkLst>
        </pc:picChg>
        <pc:picChg chg="add mod">
          <ac:chgData name="Nu Nguyen" userId="8e4dae744970557d" providerId="LiveId" clId="{A8826F8E-80F4-44A0-B2F6-B5C28D2068A1}" dt="2025-04-20T23:19:54.241" v="16521" actId="14100"/>
          <ac:picMkLst>
            <pc:docMk/>
            <pc:sldMk cId="180411605" sldId="354"/>
            <ac:picMk id="10" creationId="{EB532685-EE6B-59D6-D126-D5AB0E7B5DDF}"/>
          </ac:picMkLst>
        </pc:picChg>
        <pc:picChg chg="del">
          <ac:chgData name="Nu Nguyen" userId="8e4dae744970557d" providerId="LiveId" clId="{A8826F8E-80F4-44A0-B2F6-B5C28D2068A1}" dt="2025-04-20T22:49:31.357" v="15639" actId="478"/>
          <ac:picMkLst>
            <pc:docMk/>
            <pc:sldMk cId="180411605" sldId="354"/>
            <ac:picMk id="13" creationId="{73129D68-0900-6A8F-23A5-F90851792C5B}"/>
          </ac:picMkLst>
        </pc:picChg>
        <pc:picChg chg="add mod">
          <ac:chgData name="Nu Nguyen" userId="8e4dae744970557d" providerId="LiveId" clId="{A8826F8E-80F4-44A0-B2F6-B5C28D2068A1}" dt="2025-04-20T23:20:02.010" v="16526" actId="14100"/>
          <ac:picMkLst>
            <pc:docMk/>
            <pc:sldMk cId="180411605" sldId="354"/>
            <ac:picMk id="14" creationId="{DC324202-1B25-D215-C269-33CDFD3D6AD1}"/>
          </ac:picMkLst>
        </pc:picChg>
        <pc:picChg chg="del">
          <ac:chgData name="Nu Nguyen" userId="8e4dae744970557d" providerId="LiveId" clId="{A8826F8E-80F4-44A0-B2F6-B5C28D2068A1}" dt="2025-04-20T22:49:32.130" v="15640" actId="478"/>
          <ac:picMkLst>
            <pc:docMk/>
            <pc:sldMk cId="180411605" sldId="354"/>
            <ac:picMk id="16" creationId="{FDB5BD34-EA6B-3714-9193-7C23BAFED94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1E175-F21F-440F-8A41-311F779E4B96}" type="datetimeFigureOut">
              <a:rPr lang="en-US" smtClean="0"/>
              <a:t>4/22/2025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3E981-DD8C-4D29-929A-5F0181C99B9C}" type="slidenum">
              <a:rPr lang="en-US" smtClean="0"/>
              <a:t>‹#›</a:t>
            </a:fld>
            <a:endParaRPr lang="en-US"/>
          </a:p>
        </p:txBody>
      </p:sp>
    </p:spTree>
    <p:extLst>
      <p:ext uri="{BB962C8B-B14F-4D97-AF65-F5344CB8AC3E}">
        <p14:creationId xmlns:p14="http://schemas.microsoft.com/office/powerpoint/2010/main" val="3630734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481B26-F95D-4B31-A091-F126DD2A5F66}" type="slidenum">
              <a:rPr lang="en-US" smtClean="0"/>
              <a:t>1</a:t>
            </a:fld>
            <a:endParaRPr lang="en-US"/>
          </a:p>
        </p:txBody>
      </p:sp>
    </p:spTree>
    <p:extLst>
      <p:ext uri="{BB962C8B-B14F-4D97-AF65-F5344CB8AC3E}">
        <p14:creationId xmlns:p14="http://schemas.microsoft.com/office/powerpoint/2010/main" val="3773008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082718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334419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35445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EE98DE-291B-4856-829D-AD4A9CF4AE7A}" type="datetimeFigureOut">
              <a:rPr lang="vi-VN" smtClean="0"/>
              <a:t>22/04/2025</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280887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EE98DE-291B-4856-829D-AD4A9CF4AE7A}" type="datetimeFigureOut">
              <a:rPr lang="vi-VN" smtClean="0"/>
              <a:t>22/04/2025</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82462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EE98DE-291B-4856-829D-AD4A9CF4AE7A}" type="datetimeFigureOut">
              <a:rPr lang="vi-VN" smtClean="0"/>
              <a:t>22/04/2025</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2352369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EE98DE-291B-4856-829D-AD4A9CF4AE7A}" type="datetimeFigureOut">
              <a:rPr lang="vi-VN" smtClean="0"/>
              <a:t>22/04/2025</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945110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EE98DE-291B-4856-829D-AD4A9CF4AE7A}" type="datetimeFigureOut">
              <a:rPr lang="vi-VN" smtClean="0"/>
              <a:t>22/04/2025</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17235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EE98DE-291B-4856-829D-AD4A9CF4AE7A}" type="datetimeFigureOut">
              <a:rPr lang="vi-VN" smtClean="0"/>
              <a:t>22/04/2025</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95770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92089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86558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2427284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64737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249810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1758783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E98DE-291B-4856-829D-AD4A9CF4AE7A}" type="datetimeFigureOut">
              <a:rPr lang="vi-VN" smtClean="0"/>
              <a:t>22/04/2025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DEA47DA-434B-4DBB-859F-6B88789E6AA5}" type="slidenum">
              <a:rPr lang="vi-VN" smtClean="0"/>
              <a:t>‹#›</a:t>
            </a:fld>
            <a:endParaRPr lang="vi-VN"/>
          </a:p>
        </p:txBody>
      </p:sp>
    </p:spTree>
    <p:extLst>
      <p:ext uri="{BB962C8B-B14F-4D97-AF65-F5344CB8AC3E}">
        <p14:creationId xmlns:p14="http://schemas.microsoft.com/office/powerpoint/2010/main" val="225760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DEE98DE-291B-4856-829D-AD4A9CF4AE7A}" type="datetimeFigureOut">
              <a:rPr lang="vi-VN" smtClean="0"/>
              <a:t>22/04/2025</a:t>
            </a:fld>
            <a:endParaRPr lang="vi-V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DEA47DA-434B-4DBB-859F-6B88789E6AA5}" type="slidenum">
              <a:rPr lang="vi-VN" smtClean="0"/>
              <a:t>‹#›</a:t>
            </a:fld>
            <a:endParaRPr lang="vi-VN"/>
          </a:p>
        </p:txBody>
      </p:sp>
    </p:spTree>
    <p:extLst>
      <p:ext uri="{BB962C8B-B14F-4D97-AF65-F5344CB8AC3E}">
        <p14:creationId xmlns:p14="http://schemas.microsoft.com/office/powerpoint/2010/main" val="1058475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BF6CFD-975B-1951-AF0F-987F83F051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676525" y="9525"/>
            <a:ext cx="6838950" cy="6838950"/>
          </a:xfrm>
          <a:prstGeom prst="rect">
            <a:avLst/>
          </a:prstGeom>
          <a:ln>
            <a:noFill/>
          </a:ln>
        </p:spPr>
      </p:pic>
    </p:spTree>
    <p:extLst>
      <p:ext uri="{BB962C8B-B14F-4D97-AF65-F5344CB8AC3E}">
        <p14:creationId xmlns:p14="http://schemas.microsoft.com/office/powerpoint/2010/main" val="675861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E21EF6-D29A-B3BB-FF45-7C28B0FE5DBE}"/>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1E509B2B-14A6-DE06-248A-7FBA2D5A95B2}"/>
              </a:ext>
            </a:extLst>
          </p:cNvPr>
          <p:cNvSpPr txBox="1"/>
          <p:nvPr/>
        </p:nvSpPr>
        <p:spPr>
          <a:xfrm>
            <a:off x="381000" y="2321004"/>
            <a:ext cx="11430000" cy="2215991"/>
          </a:xfrm>
          <a:prstGeom prst="rect">
            <a:avLst/>
          </a:prstGeom>
          <a:noFill/>
        </p:spPr>
        <p:txBody>
          <a:bodyPr wrap="square" rtlCol="0">
            <a:spAutoFit/>
          </a:bodyPr>
          <a:lstStyle/>
          <a:p>
            <a:pPr algn="ctr"/>
            <a:r>
              <a:rPr lang="vi-VN" sz="2800" b="1">
                <a:latin typeface="+mj-lt"/>
              </a:rPr>
              <a:t>Đường sắt cao tốc và một số lưu ý trong công</a:t>
            </a:r>
          </a:p>
          <a:p>
            <a:pPr algn="ctr"/>
            <a:r>
              <a:rPr lang="vi-VN" sz="2800" b="1">
                <a:latin typeface="+mj-lt"/>
              </a:rPr>
              <a:t>tác khảo sát địa kỹ thuật phục vụ xây dựng</a:t>
            </a:r>
          </a:p>
          <a:p>
            <a:pPr algn="ctr"/>
            <a:r>
              <a:rPr lang="vi-VN" sz="2800" b="1">
                <a:latin typeface="+mj-lt"/>
              </a:rPr>
              <a:t>đường sắt tốc độ cao tại Việt Nam</a:t>
            </a:r>
            <a:endParaRPr lang="en-US" sz="2800" b="1">
              <a:latin typeface="+mj-lt"/>
            </a:endParaRPr>
          </a:p>
          <a:p>
            <a:pPr algn="ctr"/>
            <a:r>
              <a:rPr lang="en-US" b="1"/>
              <a:t>PGS.TS Nguyễn Thị Nụ</a:t>
            </a:r>
            <a:endParaRPr lang="en-US" b="1" dirty="0"/>
          </a:p>
          <a:p>
            <a:pPr algn="ctr"/>
            <a:r>
              <a:rPr lang="en-US" b="1"/>
              <a:t>Phó Trưởng Khoa Khoa học và Kỹ thuật Địa chất, trường Đại học Mỏ - Địa chất</a:t>
            </a:r>
            <a:endParaRPr lang="en-US" b="1" dirty="0"/>
          </a:p>
          <a:p>
            <a:pPr algn="ctr"/>
            <a:r>
              <a:rPr lang="en-US" b="1"/>
              <a:t>nguyenthinu@humg.edu.vn</a:t>
            </a:r>
            <a:endParaRPr lang="en-US" b="1" dirty="0"/>
          </a:p>
        </p:txBody>
      </p:sp>
    </p:spTree>
    <p:extLst>
      <p:ext uri="{BB962C8B-B14F-4D97-AF65-F5344CB8AC3E}">
        <p14:creationId xmlns:p14="http://schemas.microsoft.com/office/powerpoint/2010/main" val="1236238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9A8FA-3081-64BC-FB3D-2F61BB05B3CF}"/>
            </a:ext>
          </a:extLst>
        </p:cNvPr>
        <p:cNvGrpSpPr/>
        <p:nvPr/>
      </p:nvGrpSpPr>
      <p:grpSpPr>
        <a:xfrm>
          <a:off x="0" y="0"/>
          <a:ext cx="0" cy="0"/>
          <a:chOff x="0" y="0"/>
          <a:chExt cx="0" cy="0"/>
        </a:xfrm>
      </p:grpSpPr>
      <p:pic>
        <p:nvPicPr>
          <p:cNvPr id="5" name="Chỗ dành sẵn cho Nội dung 4">
            <a:extLst>
              <a:ext uri="{FF2B5EF4-FFF2-40B4-BE49-F238E27FC236}">
                <a16:creationId xmlns:a16="http://schemas.microsoft.com/office/drawing/2014/main" id="{4A795C3D-8C00-059A-361C-0688FFBE1F8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9433"/>
            <a:ext cx="12191980" cy="6856718"/>
          </a:xfrm>
          <a:prstGeom prst="rect">
            <a:avLst/>
          </a:prstGeom>
        </p:spPr>
      </p:pic>
      <p:pic>
        <p:nvPicPr>
          <p:cNvPr id="4" name="Picture 3">
            <a:extLst>
              <a:ext uri="{FF2B5EF4-FFF2-40B4-BE49-F238E27FC236}">
                <a16:creationId xmlns:a16="http://schemas.microsoft.com/office/drawing/2014/main" id="{B7B8B0D7-ACA8-9B3C-3CD5-2C47954F8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7517" y="170662"/>
            <a:ext cx="1069437" cy="1069437"/>
          </a:xfrm>
          <a:prstGeom prst="rect">
            <a:avLst/>
          </a:prstGeom>
        </p:spPr>
      </p:pic>
      <p:pic>
        <p:nvPicPr>
          <p:cNvPr id="2" name="Picture 1" descr="ContechVietnam | Triển lãm Quốc tế về Xây dựng - Công nghiệp Mỏ - Cơ sở hạ  tầng Giao thông - ContechVietnam | Triển lãm Quốc tế về Xây dựng – Công">
            <a:extLst>
              <a:ext uri="{FF2B5EF4-FFF2-40B4-BE49-F238E27FC236}">
                <a16:creationId xmlns:a16="http://schemas.microsoft.com/office/drawing/2014/main" id="{51293590-C66F-F3D1-1A04-D9EEF6DF7E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476" y="294828"/>
            <a:ext cx="1886585" cy="821107"/>
          </a:xfrm>
          <a:prstGeom prst="rect">
            <a:avLst/>
          </a:prstGeom>
          <a:noFill/>
          <a:ln>
            <a:noFill/>
          </a:ln>
        </p:spPr>
      </p:pic>
      <p:sp>
        <p:nvSpPr>
          <p:cNvPr id="3" name="Rectangle 2">
            <a:extLst>
              <a:ext uri="{FF2B5EF4-FFF2-40B4-BE49-F238E27FC236}">
                <a16:creationId xmlns:a16="http://schemas.microsoft.com/office/drawing/2014/main" id="{C622C68A-D310-2FB2-B846-B7525A3656C1}"/>
              </a:ext>
            </a:extLst>
          </p:cNvPr>
          <p:cNvSpPr/>
          <p:nvPr/>
        </p:nvSpPr>
        <p:spPr>
          <a:xfrm>
            <a:off x="6035097" y="3045943"/>
            <a:ext cx="5916758" cy="877888"/>
          </a:xfrm>
          <a:prstGeom prst="rect">
            <a:avLst/>
          </a:prstGeom>
          <a:solidFill>
            <a:srgbClr val="E6F7A7"/>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600" kern="0" noProof="1">
              <a:solidFill>
                <a:prstClr val="white"/>
              </a:solidFill>
            </a:endParaRPr>
          </a:p>
        </p:txBody>
      </p:sp>
      <p:sp>
        <p:nvSpPr>
          <p:cNvPr id="6" name="Rectangle 5">
            <a:extLst>
              <a:ext uri="{FF2B5EF4-FFF2-40B4-BE49-F238E27FC236}">
                <a16:creationId xmlns:a16="http://schemas.microsoft.com/office/drawing/2014/main" id="{F502FEF6-981F-3BDF-AA66-80901B68C3E6}"/>
              </a:ext>
            </a:extLst>
          </p:cNvPr>
          <p:cNvSpPr/>
          <p:nvPr/>
        </p:nvSpPr>
        <p:spPr>
          <a:xfrm>
            <a:off x="5358823" y="1442568"/>
            <a:ext cx="6110287" cy="877888"/>
          </a:xfrm>
          <a:prstGeom prst="rect">
            <a:avLst/>
          </a:prstGeom>
          <a:solidFill>
            <a:srgbClr val="00DABB">
              <a:alpha val="12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600" kern="0" noProof="1">
              <a:solidFill>
                <a:prstClr val="white"/>
              </a:solidFill>
            </a:endParaRPr>
          </a:p>
        </p:txBody>
      </p:sp>
      <p:sp>
        <p:nvSpPr>
          <p:cNvPr id="7" name="Rectangle 6">
            <a:extLst>
              <a:ext uri="{FF2B5EF4-FFF2-40B4-BE49-F238E27FC236}">
                <a16:creationId xmlns:a16="http://schemas.microsoft.com/office/drawing/2014/main" id="{5CC5EE97-BB97-E659-38C1-E0F034A09157}"/>
              </a:ext>
            </a:extLst>
          </p:cNvPr>
          <p:cNvSpPr/>
          <p:nvPr/>
        </p:nvSpPr>
        <p:spPr>
          <a:xfrm>
            <a:off x="6098598" y="4696944"/>
            <a:ext cx="5491162" cy="877887"/>
          </a:xfrm>
          <a:prstGeom prst="rect">
            <a:avLst/>
          </a:prstGeom>
          <a:solidFill>
            <a:srgbClr val="FF33CC">
              <a:alpha val="1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sz="1600" kern="0" noProof="1">
              <a:solidFill>
                <a:prstClr val="white"/>
              </a:solidFill>
            </a:endParaRPr>
          </a:p>
        </p:txBody>
      </p:sp>
      <p:sp>
        <p:nvSpPr>
          <p:cNvPr id="8" name="TextBox 14">
            <a:extLst>
              <a:ext uri="{FF2B5EF4-FFF2-40B4-BE49-F238E27FC236}">
                <a16:creationId xmlns:a16="http://schemas.microsoft.com/office/drawing/2014/main" id="{7369A3C4-BB6C-FF12-2150-D609021C06DD}"/>
              </a:ext>
            </a:extLst>
          </p:cNvPr>
          <p:cNvSpPr txBox="1">
            <a:spLocks noChangeArrowheads="1"/>
          </p:cNvSpPr>
          <p:nvPr/>
        </p:nvSpPr>
        <p:spPr bwMode="auto">
          <a:xfrm>
            <a:off x="6137415" y="1616386"/>
            <a:ext cx="5329237" cy="461665"/>
          </a:xfrm>
          <a:prstGeom prst="rect">
            <a:avLst/>
          </a:prstGeom>
          <a:noFill/>
          <a:ln>
            <a:noFill/>
          </a:ln>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240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Đường sắt tốc độ cao</a:t>
            </a:r>
            <a:endParaRPr lang="en-US" alt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17">
            <a:extLst>
              <a:ext uri="{FF2B5EF4-FFF2-40B4-BE49-F238E27FC236}">
                <a16:creationId xmlns:a16="http://schemas.microsoft.com/office/drawing/2014/main" id="{A5F39DE6-B208-0D3F-A4B4-77C11C49875E}"/>
              </a:ext>
            </a:extLst>
          </p:cNvPr>
          <p:cNvSpPr txBox="1">
            <a:spLocks noChangeArrowheads="1"/>
          </p:cNvSpPr>
          <p:nvPr/>
        </p:nvSpPr>
        <p:spPr bwMode="auto">
          <a:xfrm>
            <a:off x="6460546" y="3032293"/>
            <a:ext cx="5329237" cy="830997"/>
          </a:xfrm>
          <a:prstGeom prst="rect">
            <a:avLst/>
          </a:prstGeom>
          <a:noFill/>
          <a:ln>
            <a:noFill/>
          </a:ln>
        </p:spPr>
        <p:txBody>
          <a:bodyPr wrap="square"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40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Cơ sở địa chất công trình – địa kỹ thuật phục vụ cho xây dựng đường sắt tốc độ cao</a:t>
            </a:r>
          </a:p>
        </p:txBody>
      </p:sp>
      <p:sp>
        <p:nvSpPr>
          <p:cNvPr id="10" name="TextBox 20">
            <a:extLst>
              <a:ext uri="{FF2B5EF4-FFF2-40B4-BE49-F238E27FC236}">
                <a16:creationId xmlns:a16="http://schemas.microsoft.com/office/drawing/2014/main" id="{E566F7F3-483E-D7C3-23E0-BCF34400D768}"/>
              </a:ext>
            </a:extLst>
          </p:cNvPr>
          <p:cNvSpPr txBox="1">
            <a:spLocks noChangeArrowheads="1"/>
          </p:cNvSpPr>
          <p:nvPr/>
        </p:nvSpPr>
        <p:spPr bwMode="auto">
          <a:xfrm>
            <a:off x="6098598" y="4828688"/>
            <a:ext cx="4859337" cy="461665"/>
          </a:xfrm>
          <a:prstGeom prst="rect">
            <a:avLst/>
          </a:prstGeom>
          <a:noFill/>
          <a:ln>
            <a:noFill/>
          </a:ln>
        </p:spPr>
        <p:txBody>
          <a:bodyPr lIns="0" rIns="0" anchor="b">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en-US" sz="240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Công tác khảo sát địa kỹ thuật</a:t>
            </a:r>
            <a:endParaRPr lang="en-US" alt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67DF1758-4A96-F54E-D4C8-DD34471E5FC6}"/>
              </a:ext>
            </a:extLst>
          </p:cNvPr>
          <p:cNvCxnSpPr>
            <a:cxnSpLocks/>
          </p:cNvCxnSpPr>
          <p:nvPr/>
        </p:nvCxnSpPr>
        <p:spPr>
          <a:xfrm>
            <a:off x="4041197" y="4515320"/>
            <a:ext cx="1544638" cy="485775"/>
          </a:xfrm>
          <a:prstGeom prst="line">
            <a:avLst/>
          </a:prstGeom>
          <a:noFill/>
          <a:ln w="152400" cap="flat" cmpd="sng" algn="ctr">
            <a:solidFill>
              <a:srgbClr val="FF7DDD">
                <a:alpha val="74000"/>
              </a:srgbClr>
            </a:solidFill>
            <a:prstDash val="solid"/>
            <a:miter lim="800000"/>
          </a:ln>
          <a:effectLst>
            <a:outerShdw blurRad="50800" dist="38100" dir="5400000" algn="t" rotWithShape="0">
              <a:prstClr val="black">
                <a:alpha val="40000"/>
              </a:prstClr>
            </a:outerShdw>
          </a:effectLst>
        </p:spPr>
      </p:cxnSp>
      <p:cxnSp>
        <p:nvCxnSpPr>
          <p:cNvPr id="12" name="Straight Connector 11">
            <a:extLst>
              <a:ext uri="{FF2B5EF4-FFF2-40B4-BE49-F238E27FC236}">
                <a16:creationId xmlns:a16="http://schemas.microsoft.com/office/drawing/2014/main" id="{DD85F4BD-35F1-E26B-BBC7-E496E3F3059E}"/>
              </a:ext>
            </a:extLst>
          </p:cNvPr>
          <p:cNvCxnSpPr>
            <a:cxnSpLocks/>
          </p:cNvCxnSpPr>
          <p:nvPr/>
        </p:nvCxnSpPr>
        <p:spPr>
          <a:xfrm flipV="1">
            <a:off x="3842026" y="3517431"/>
            <a:ext cx="2064484" cy="406400"/>
          </a:xfrm>
          <a:prstGeom prst="line">
            <a:avLst/>
          </a:prstGeom>
          <a:noFill/>
          <a:ln w="152400" cap="flat" cmpd="sng" algn="ctr">
            <a:solidFill>
              <a:srgbClr val="B1DB15"/>
            </a:solidFill>
            <a:prstDash val="solid"/>
            <a:miter lim="800000"/>
          </a:ln>
          <a:effectLst>
            <a:outerShdw blurRad="50800" dist="38100" dir="5400000" algn="t" rotWithShape="0">
              <a:prstClr val="black">
                <a:alpha val="40000"/>
              </a:prstClr>
            </a:outerShdw>
          </a:effectLst>
        </p:spPr>
      </p:cxnSp>
      <p:sp>
        <p:nvSpPr>
          <p:cNvPr id="13" name="Oval 12">
            <a:extLst>
              <a:ext uri="{FF2B5EF4-FFF2-40B4-BE49-F238E27FC236}">
                <a16:creationId xmlns:a16="http://schemas.microsoft.com/office/drawing/2014/main" id="{113A9928-166C-637A-FC1D-3A885D9C2728}"/>
              </a:ext>
            </a:extLst>
          </p:cNvPr>
          <p:cNvSpPr/>
          <p:nvPr/>
        </p:nvSpPr>
        <p:spPr>
          <a:xfrm>
            <a:off x="5585835" y="3045943"/>
            <a:ext cx="877888" cy="877888"/>
          </a:xfrm>
          <a:prstGeom prst="ellipse">
            <a:avLst/>
          </a:prstGeom>
          <a:solidFill>
            <a:srgbClr val="C2EB2D"/>
          </a:solidFill>
          <a:ln w="12700" cap="flat" cmpd="sng" algn="ctr">
            <a:noFill/>
            <a:prstDash val="solid"/>
            <a:miter lim="800000"/>
          </a:ln>
          <a:effectLst>
            <a:outerShdw blurRad="50800" dist="38100" dir="5400000" algn="t" rotWithShape="0">
              <a:prstClr val="black">
                <a:alpha val="40000"/>
              </a:prstClr>
            </a:outerShdw>
          </a:effectLst>
        </p:spPr>
        <p:txBody>
          <a:bodyPr lIns="0" rIns="0" anchor="ctr"/>
          <a:lstStyle/>
          <a:p>
            <a:pPr algn="ctr" eaLnBrk="1" fontAlgn="auto" hangingPunct="1">
              <a:spcBef>
                <a:spcPts val="0"/>
              </a:spcBef>
              <a:spcAft>
                <a:spcPts val="0"/>
              </a:spcAft>
              <a:defRPr/>
            </a:pPr>
            <a:r>
              <a:rPr lang="en-US" sz="2400" b="1" kern="0" noProof="1">
                <a:solidFill>
                  <a:prstClr val="white"/>
                </a:solidFill>
                <a:effectLst>
                  <a:outerShdw blurRad="38100" dist="38100" dir="2700000" algn="tl">
                    <a:srgbClr val="000000">
                      <a:alpha val="43137"/>
                    </a:srgbClr>
                  </a:outerShdw>
                </a:effectLst>
                <a:latin typeface="+mj-lt"/>
                <a:cs typeface="Times New Roman" panose="02020603050405020304" pitchFamily="18" charset="0"/>
              </a:rPr>
              <a:t>2</a:t>
            </a:r>
          </a:p>
        </p:txBody>
      </p:sp>
      <p:sp>
        <p:nvSpPr>
          <p:cNvPr id="14" name="Oval 13">
            <a:extLst>
              <a:ext uri="{FF2B5EF4-FFF2-40B4-BE49-F238E27FC236}">
                <a16:creationId xmlns:a16="http://schemas.microsoft.com/office/drawing/2014/main" id="{038D360E-55F3-834E-EEF2-D74E4838431C}"/>
              </a:ext>
            </a:extLst>
          </p:cNvPr>
          <p:cNvSpPr/>
          <p:nvPr/>
        </p:nvSpPr>
        <p:spPr>
          <a:xfrm>
            <a:off x="5200914" y="4651303"/>
            <a:ext cx="879475" cy="877887"/>
          </a:xfrm>
          <a:prstGeom prst="ellipse">
            <a:avLst/>
          </a:prstGeom>
          <a:solidFill>
            <a:srgbClr val="FF7DDD"/>
          </a:solidFill>
          <a:ln w="12700" cap="flat" cmpd="sng" algn="ctr">
            <a:noFill/>
            <a:prstDash val="solid"/>
            <a:miter lim="800000"/>
          </a:ln>
          <a:effectLst>
            <a:outerShdw blurRad="50800" dist="38100" dir="5400000" algn="t" rotWithShape="0">
              <a:prstClr val="black">
                <a:alpha val="40000"/>
              </a:prstClr>
            </a:outerShdw>
          </a:effectLst>
        </p:spPr>
        <p:txBody>
          <a:bodyPr lIns="0" rIns="0" anchor="ctr"/>
          <a:lstStyle/>
          <a:p>
            <a:pPr algn="ctr" eaLnBrk="1" fontAlgn="auto" hangingPunct="1">
              <a:spcBef>
                <a:spcPts val="0"/>
              </a:spcBef>
              <a:spcAft>
                <a:spcPts val="0"/>
              </a:spcAft>
              <a:defRPr/>
            </a:pPr>
            <a:r>
              <a:rPr lang="en-US" sz="2400" b="1" kern="0" noProof="1">
                <a:solidFill>
                  <a:prstClr val="white"/>
                </a:solidFill>
                <a:effectLst>
                  <a:outerShdw blurRad="38100" dist="38100" dir="2700000" algn="tl">
                    <a:srgbClr val="000000">
                      <a:alpha val="43137"/>
                    </a:srgbClr>
                  </a:outerShdw>
                </a:effectLst>
                <a:latin typeface="+mj-lt"/>
                <a:cs typeface="Times New Roman" panose="02020603050405020304" pitchFamily="18" charset="0"/>
              </a:rPr>
              <a:t>3</a:t>
            </a:r>
          </a:p>
        </p:txBody>
      </p:sp>
      <p:cxnSp>
        <p:nvCxnSpPr>
          <p:cNvPr id="15" name="Straight Connector 14">
            <a:extLst>
              <a:ext uri="{FF2B5EF4-FFF2-40B4-BE49-F238E27FC236}">
                <a16:creationId xmlns:a16="http://schemas.microsoft.com/office/drawing/2014/main" id="{2BAE2CD4-0A93-04F0-7341-B4B8BB74A05E}"/>
              </a:ext>
            </a:extLst>
          </p:cNvPr>
          <p:cNvCxnSpPr>
            <a:cxnSpLocks/>
          </p:cNvCxnSpPr>
          <p:nvPr/>
        </p:nvCxnSpPr>
        <p:spPr>
          <a:xfrm flipV="1">
            <a:off x="3389745" y="1869606"/>
            <a:ext cx="1969078" cy="1732576"/>
          </a:xfrm>
          <a:prstGeom prst="line">
            <a:avLst/>
          </a:prstGeom>
          <a:noFill/>
          <a:ln w="152400" cap="flat" cmpd="sng" algn="ctr">
            <a:solidFill>
              <a:srgbClr val="00DABB"/>
            </a:solidFill>
            <a:prstDash val="solid"/>
            <a:miter lim="800000"/>
          </a:ln>
          <a:effectLst>
            <a:outerShdw blurRad="50800" dist="38100" dir="5400000" algn="t" rotWithShape="0">
              <a:prstClr val="black">
                <a:alpha val="40000"/>
              </a:prstClr>
            </a:outerShdw>
          </a:effectLst>
        </p:spPr>
      </p:cxnSp>
      <p:sp>
        <p:nvSpPr>
          <p:cNvPr id="16" name="Oval 15">
            <a:extLst>
              <a:ext uri="{FF2B5EF4-FFF2-40B4-BE49-F238E27FC236}">
                <a16:creationId xmlns:a16="http://schemas.microsoft.com/office/drawing/2014/main" id="{0DF5B436-BBB1-4B14-4207-76398DE64A10}"/>
              </a:ext>
            </a:extLst>
          </p:cNvPr>
          <p:cNvSpPr/>
          <p:nvPr/>
        </p:nvSpPr>
        <p:spPr>
          <a:xfrm>
            <a:off x="4911148" y="1447331"/>
            <a:ext cx="877887" cy="879475"/>
          </a:xfrm>
          <a:prstGeom prst="ellipse">
            <a:avLst/>
          </a:prstGeom>
          <a:solidFill>
            <a:srgbClr val="00DABB"/>
          </a:solidFill>
          <a:ln w="12700" cap="flat" cmpd="sng" algn="ctr">
            <a:noFill/>
            <a:prstDash val="solid"/>
            <a:miter lim="800000"/>
          </a:ln>
          <a:effectLst>
            <a:outerShdw blurRad="50800" dist="38100" dir="5400000" algn="t" rotWithShape="0">
              <a:prstClr val="black">
                <a:alpha val="40000"/>
              </a:prstClr>
            </a:outerShdw>
          </a:effectLst>
        </p:spPr>
        <p:txBody>
          <a:bodyPr lIns="0" rIns="0" anchor="ctr"/>
          <a:lstStyle/>
          <a:p>
            <a:pPr algn="ctr" eaLnBrk="1" fontAlgn="auto" hangingPunct="1">
              <a:spcBef>
                <a:spcPts val="0"/>
              </a:spcBef>
              <a:spcAft>
                <a:spcPts val="0"/>
              </a:spcAft>
              <a:defRPr/>
            </a:pPr>
            <a:r>
              <a:rPr lang="en-US" sz="2400" b="1" kern="0" noProof="1">
                <a:solidFill>
                  <a:prstClr val="white"/>
                </a:solidFill>
                <a:effectLst>
                  <a:outerShdw blurRad="38100" dist="38100" dir="2700000" algn="tl">
                    <a:srgbClr val="000000">
                      <a:alpha val="43137"/>
                    </a:srgbClr>
                  </a:outerShdw>
                </a:effectLst>
                <a:latin typeface="+mj-lt"/>
                <a:cs typeface="Times New Roman" panose="02020603050405020304" pitchFamily="18" charset="0"/>
              </a:rPr>
              <a:t>1</a:t>
            </a:r>
          </a:p>
        </p:txBody>
      </p:sp>
      <p:sp>
        <p:nvSpPr>
          <p:cNvPr id="20" name="Freeform 14">
            <a:extLst>
              <a:ext uri="{FF2B5EF4-FFF2-40B4-BE49-F238E27FC236}">
                <a16:creationId xmlns:a16="http://schemas.microsoft.com/office/drawing/2014/main" id="{53B755F5-9150-3097-A214-8DCD32F21DDD}"/>
              </a:ext>
            </a:extLst>
          </p:cNvPr>
          <p:cNvSpPr>
            <a:spLocks/>
          </p:cNvSpPr>
          <p:nvPr/>
        </p:nvSpPr>
        <p:spPr bwMode="auto">
          <a:xfrm>
            <a:off x="1878445" y="1881512"/>
            <a:ext cx="2309813" cy="4619625"/>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FF7DDD"/>
          </a:solidFill>
          <a:ln w="0">
            <a:solidFill>
              <a:srgbClr val="FE7600"/>
            </a:solidFill>
            <a:prstDash val="solid"/>
            <a:round/>
            <a:headEnd/>
            <a:tailEnd/>
          </a:ln>
          <a:effectLst>
            <a:outerShdw blurRad="50800" dist="38100" dir="2700000" algn="tl" rotWithShape="0">
              <a:prstClr val="black">
                <a:alpha val="40000"/>
              </a:prstClr>
            </a:outerShdw>
          </a:effectLst>
        </p:spPr>
        <p:txBody>
          <a:bodyPr/>
          <a:lstStyle/>
          <a:p>
            <a:pPr eaLnBrk="1" fontAlgn="auto" hangingPunct="1">
              <a:spcBef>
                <a:spcPts val="0"/>
              </a:spcBef>
              <a:spcAft>
                <a:spcPts val="0"/>
              </a:spcAft>
              <a:defRPr/>
            </a:pPr>
            <a:endParaRPr lang="en-US" sz="1600" kern="0" noProof="1">
              <a:solidFill>
                <a:prstClr val="black"/>
              </a:solidFill>
            </a:endParaRPr>
          </a:p>
        </p:txBody>
      </p:sp>
      <p:sp>
        <p:nvSpPr>
          <p:cNvPr id="21" name="Freeform 11">
            <a:extLst>
              <a:ext uri="{FF2B5EF4-FFF2-40B4-BE49-F238E27FC236}">
                <a16:creationId xmlns:a16="http://schemas.microsoft.com/office/drawing/2014/main" id="{02DCA99D-252D-77ED-D4D7-00AB72C20A35}"/>
              </a:ext>
            </a:extLst>
          </p:cNvPr>
          <p:cNvSpPr>
            <a:spLocks/>
          </p:cNvSpPr>
          <p:nvPr/>
        </p:nvSpPr>
        <p:spPr bwMode="auto">
          <a:xfrm>
            <a:off x="1873526" y="2249019"/>
            <a:ext cx="1968500" cy="3940175"/>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C2EB2D"/>
          </a:solidFill>
          <a:ln w="0">
            <a:solidFill>
              <a:srgbClr val="B1DB15"/>
            </a:solidFill>
            <a:prstDash val="solid"/>
            <a:round/>
            <a:headEnd/>
            <a:tailEnd/>
          </a:ln>
          <a:effectLst>
            <a:outerShdw blurRad="50800" dist="38100" dir="2700000" algn="tl" rotWithShape="0">
              <a:prstClr val="black">
                <a:alpha val="40000"/>
              </a:prstClr>
            </a:outerShdw>
          </a:effectLst>
        </p:spPr>
        <p:txBody>
          <a:bodyPr/>
          <a:lstStyle/>
          <a:p>
            <a:pPr eaLnBrk="1" fontAlgn="auto" hangingPunct="1">
              <a:spcBef>
                <a:spcPts val="0"/>
              </a:spcBef>
              <a:spcAft>
                <a:spcPts val="0"/>
              </a:spcAft>
              <a:defRPr/>
            </a:pPr>
            <a:endParaRPr lang="en-US" sz="1600" kern="0" noProof="1">
              <a:solidFill>
                <a:prstClr val="black"/>
              </a:solidFill>
            </a:endParaRPr>
          </a:p>
        </p:txBody>
      </p:sp>
      <p:sp>
        <p:nvSpPr>
          <p:cNvPr id="22" name="Freeform 8">
            <a:extLst>
              <a:ext uri="{FF2B5EF4-FFF2-40B4-BE49-F238E27FC236}">
                <a16:creationId xmlns:a16="http://schemas.microsoft.com/office/drawing/2014/main" id="{C9B83295-D073-6208-AF3B-E987BA71AB77}"/>
              </a:ext>
            </a:extLst>
          </p:cNvPr>
          <p:cNvSpPr>
            <a:spLocks/>
          </p:cNvSpPr>
          <p:nvPr/>
        </p:nvSpPr>
        <p:spPr bwMode="auto">
          <a:xfrm>
            <a:off x="1873526" y="2590331"/>
            <a:ext cx="1628775" cy="3257550"/>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00DABB"/>
          </a:solidFill>
          <a:ln w="0">
            <a:solidFill>
              <a:srgbClr val="00A891"/>
            </a:solidFill>
            <a:prstDash val="solid"/>
            <a:round/>
            <a:headEnd/>
            <a:tailEnd/>
          </a:ln>
          <a:effectLst>
            <a:outerShdw blurRad="50800" dist="38100" dir="2700000" algn="tl" rotWithShape="0">
              <a:prstClr val="black">
                <a:alpha val="40000"/>
              </a:prstClr>
            </a:outerShdw>
          </a:effectLst>
        </p:spPr>
        <p:txBody>
          <a:bodyPr/>
          <a:lstStyle/>
          <a:p>
            <a:pPr eaLnBrk="1" fontAlgn="auto" hangingPunct="1">
              <a:spcBef>
                <a:spcPts val="0"/>
              </a:spcBef>
              <a:spcAft>
                <a:spcPts val="0"/>
              </a:spcAft>
              <a:defRPr/>
            </a:pPr>
            <a:endParaRPr lang="en-US" sz="1600" kern="0" noProof="1">
              <a:solidFill>
                <a:prstClr val="black"/>
              </a:solidFill>
            </a:endParaRPr>
          </a:p>
        </p:txBody>
      </p:sp>
    </p:spTree>
    <p:extLst>
      <p:ext uri="{BB962C8B-B14F-4D97-AF65-F5344CB8AC3E}">
        <p14:creationId xmlns:p14="http://schemas.microsoft.com/office/powerpoint/2010/main" val="213919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animBg="1"/>
      <p:bldP spid="1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0CA7-C5A4-472E-55EE-AB4D9C8B18C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C1968E8-CA60-5AFA-09D4-78ED555B90B8}"/>
              </a:ext>
            </a:extLst>
          </p:cNvPr>
          <p:cNvSpPr>
            <a:spLocks noGrp="1" noChangeArrowheads="1"/>
          </p:cNvSpPr>
          <p:nvPr>
            <p:ph type="title"/>
          </p:nvPr>
        </p:nvSpPr>
        <p:spPr>
          <a:xfrm>
            <a:off x="28575" y="151744"/>
            <a:ext cx="8686800" cy="563563"/>
          </a:xfrm>
        </p:spPr>
        <p:txBody>
          <a:bodyPr>
            <a:normAutofit/>
          </a:bodyPr>
          <a:lstStyle/>
          <a:p>
            <a:pPr algn="l"/>
            <a:r>
              <a:rPr lang="en-US" altLang="en-US" sz="2600" b="1">
                <a:latin typeface="Times New Roman" panose="02020603050405020304" pitchFamily="18" charset="0"/>
                <a:cs typeface="Times New Roman" panose="02020603050405020304" pitchFamily="18" charset="0"/>
              </a:rPr>
              <a:t>1. ĐƯỜNG SẮT TỐC ĐỘ CAO</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33973050-3E67-E65B-6957-7AEAF2C0B37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
        <p:nvSpPr>
          <p:cNvPr id="7" name="Title 1">
            <a:extLst>
              <a:ext uri="{FF2B5EF4-FFF2-40B4-BE49-F238E27FC236}">
                <a16:creationId xmlns:a16="http://schemas.microsoft.com/office/drawing/2014/main" id="{87D2C7CD-BE67-9B95-64EE-29736F6C8CB8}"/>
              </a:ext>
            </a:extLst>
          </p:cNvPr>
          <p:cNvSpPr txBox="1">
            <a:spLocks noChangeArrowheads="1"/>
          </p:cNvSpPr>
          <p:nvPr/>
        </p:nvSpPr>
        <p:spPr bwMode="white">
          <a:xfrm>
            <a:off x="0" y="618191"/>
            <a:ext cx="6483927" cy="5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itchFamily="34" charset="0"/>
              </a:defRPr>
            </a:lvl2pPr>
            <a:lvl3pPr algn="ctr" rtl="0" eaLnBrk="0" fontAlgn="base" hangingPunct="0">
              <a:spcBef>
                <a:spcPct val="0"/>
              </a:spcBef>
              <a:spcAft>
                <a:spcPct val="0"/>
              </a:spcAft>
              <a:defRPr sz="3200" b="1">
                <a:solidFill>
                  <a:schemeClr val="bg1"/>
                </a:solidFill>
                <a:latin typeface="Verdana" pitchFamily="34" charset="0"/>
              </a:defRPr>
            </a:lvl3pPr>
            <a:lvl4pPr algn="ctr" rtl="0" eaLnBrk="0" fontAlgn="base" hangingPunct="0">
              <a:spcBef>
                <a:spcPct val="0"/>
              </a:spcBef>
              <a:spcAft>
                <a:spcPct val="0"/>
              </a:spcAft>
              <a:defRPr sz="3200" b="1">
                <a:solidFill>
                  <a:schemeClr val="bg1"/>
                </a:solidFill>
                <a:latin typeface="Verdana" pitchFamily="34" charset="0"/>
              </a:defRPr>
            </a:lvl4pPr>
            <a:lvl5pPr algn="ctr" rtl="0" eaLnBrk="0" fontAlgn="base" hangingPunct="0">
              <a:spcBef>
                <a:spcPct val="0"/>
              </a:spcBef>
              <a:spcAft>
                <a:spcPct val="0"/>
              </a:spcAft>
              <a:defRPr sz="3200" b="1">
                <a:solidFill>
                  <a:schemeClr val="bg1"/>
                </a:solidFill>
                <a:latin typeface="Verdana" pitchFamily="34" charset="0"/>
              </a:defRPr>
            </a:lvl5pPr>
            <a:lvl6pPr marL="457200" algn="ctr" rtl="0" eaLnBrk="1" fontAlgn="base" hangingPunct="1">
              <a:spcBef>
                <a:spcPct val="0"/>
              </a:spcBef>
              <a:spcAft>
                <a:spcPct val="0"/>
              </a:spcAft>
              <a:defRPr sz="3200" b="1">
                <a:solidFill>
                  <a:schemeClr val="bg1"/>
                </a:solidFill>
                <a:latin typeface="Verdana" pitchFamily="34" charset="0"/>
              </a:defRPr>
            </a:lvl6pPr>
            <a:lvl7pPr marL="914400" algn="ctr" rtl="0" eaLnBrk="1" fontAlgn="base" hangingPunct="1">
              <a:spcBef>
                <a:spcPct val="0"/>
              </a:spcBef>
              <a:spcAft>
                <a:spcPct val="0"/>
              </a:spcAft>
              <a:defRPr sz="3200" b="1">
                <a:solidFill>
                  <a:schemeClr val="bg1"/>
                </a:solidFill>
                <a:latin typeface="Verdana" pitchFamily="34" charset="0"/>
              </a:defRPr>
            </a:lvl7pPr>
            <a:lvl8pPr marL="1371600" algn="ctr" rtl="0" eaLnBrk="1" fontAlgn="base" hangingPunct="1">
              <a:spcBef>
                <a:spcPct val="0"/>
              </a:spcBef>
              <a:spcAft>
                <a:spcPct val="0"/>
              </a:spcAft>
              <a:defRPr sz="3200" b="1">
                <a:solidFill>
                  <a:schemeClr val="bg1"/>
                </a:solidFill>
                <a:latin typeface="Verdana" pitchFamily="34" charset="0"/>
              </a:defRPr>
            </a:lvl8pPr>
            <a:lvl9pPr marL="1828800" algn="ctr" rtl="0" eaLnBrk="1" fontAlgn="base" hangingPunct="1">
              <a:spcBef>
                <a:spcPct val="0"/>
              </a:spcBef>
              <a:spcAft>
                <a:spcPct val="0"/>
              </a:spcAft>
              <a:defRPr sz="3200" b="1">
                <a:solidFill>
                  <a:schemeClr val="bg1"/>
                </a:solidFill>
                <a:latin typeface="Verdana" pitchFamily="34" charset="0"/>
              </a:defRPr>
            </a:lvl9pPr>
          </a:lstStyle>
          <a:p>
            <a:pPr indent="457200" algn="just"/>
            <a:r>
              <a:rPr lang="en-US" sz="2000" b="0" i="0">
                <a:solidFill>
                  <a:srgbClr val="080809"/>
                </a:solidFill>
                <a:effectLst/>
                <a:latin typeface="Times New Roman" panose="02020603050405020304" pitchFamily="18" charset="0"/>
                <a:cs typeface="Times New Roman" panose="02020603050405020304" pitchFamily="18" charset="0"/>
              </a:rPr>
              <a:t>Tàu cao tốc </a:t>
            </a:r>
            <a:r>
              <a:rPr lang="vi-VN" sz="2000" b="0" i="0">
                <a:solidFill>
                  <a:srgbClr val="080809"/>
                </a:solidFill>
                <a:effectLst/>
                <a:latin typeface="Times New Roman" panose="02020603050405020304" pitchFamily="18" charset="0"/>
                <a:cs typeface="Times New Roman" panose="02020603050405020304" pitchFamily="18" charset="0"/>
              </a:rPr>
              <a:t>hoạt động tốc độ cao trên một tuyến chuyên dụng. Vì lý do</a:t>
            </a:r>
            <a:r>
              <a:rPr lang="en-US" sz="2000" b="0" i="0">
                <a:solidFill>
                  <a:srgbClr val="080809"/>
                </a:solidFill>
                <a:effectLst/>
                <a:latin typeface="Times New Roman" panose="02020603050405020304" pitchFamily="18" charset="0"/>
                <a:cs typeface="Times New Roman" panose="02020603050405020304" pitchFamily="18" charset="0"/>
              </a:rPr>
              <a:t>  </a:t>
            </a:r>
            <a:r>
              <a:rPr lang="vi-VN" sz="2000" b="0" i="0">
                <a:solidFill>
                  <a:srgbClr val="080809"/>
                </a:solidFill>
                <a:effectLst/>
                <a:latin typeface="Times New Roman" panose="02020603050405020304" pitchFamily="18" charset="0"/>
                <a:cs typeface="Times New Roman" panose="02020603050405020304" pitchFamily="18" charset="0"/>
              </a:rPr>
              <a:t>này, trọng lượng của đoàn tàu giảm, làm giảm tải trọng lên kết cấu công trình và tiết kiệm tiêu</a:t>
            </a:r>
            <a:r>
              <a:rPr lang="en-US" sz="2000" b="0" i="0">
                <a:solidFill>
                  <a:srgbClr val="080809"/>
                </a:solidFill>
                <a:effectLst/>
                <a:latin typeface="Times New Roman" panose="02020603050405020304" pitchFamily="18" charset="0"/>
                <a:cs typeface="Times New Roman" panose="02020603050405020304" pitchFamily="18" charset="0"/>
              </a:rPr>
              <a:t> </a:t>
            </a:r>
            <a:r>
              <a:rPr lang="vi-VN" sz="2000" b="0" i="0">
                <a:solidFill>
                  <a:srgbClr val="080809"/>
                </a:solidFill>
                <a:effectLst/>
                <a:latin typeface="Times New Roman" panose="02020603050405020304" pitchFamily="18" charset="0"/>
                <a:cs typeface="Times New Roman" panose="02020603050405020304" pitchFamily="18" charset="0"/>
              </a:rPr>
              <a:t>thụ điện, tối ưu hóa toàn bộ hệ thống của đường sắt tốc độ cao</a:t>
            </a:r>
            <a:endParaRPr lang="en-US" sz="2000" b="0" i="0">
              <a:solidFill>
                <a:srgbClr val="080809"/>
              </a:solidFill>
              <a:effectLst/>
              <a:latin typeface="Times New Roman" panose="02020603050405020304" pitchFamily="18" charset="0"/>
              <a:cs typeface="Times New Roman" panose="02020603050405020304" pitchFamily="18" charset="0"/>
            </a:endParaRPr>
          </a:p>
          <a:p>
            <a:pPr indent="457200" algn="just"/>
            <a:r>
              <a:rPr lang="vi-VN" sz="2000" b="0" i="0">
                <a:solidFill>
                  <a:srgbClr val="080809"/>
                </a:solidFill>
                <a:effectLst/>
                <a:latin typeface="Times New Roman" panose="02020603050405020304" pitchFamily="18" charset="0"/>
                <a:cs typeface="Times New Roman" panose="02020603050405020304" pitchFamily="18" charset="0"/>
              </a:rPr>
              <a:t>Đường sắt tốc độ cao đóng vai trò quan trọng trong việc giảm tắc nghẽn giao thông, rút ngắn thời gian di chuyển và thúc đẩy phát triển kinh tế. Giúp giảm ô nhiễm môi trường nhờ sử dụng năng lượng sạch và giảm khí thải CO₂. Hệ thống này cũng tăng cường kết nối vùng, thúc đẩy du lịch và thương mại. </a:t>
            </a:r>
            <a:endParaRPr lang="en-US" sz="2000" b="0" i="0">
              <a:solidFill>
                <a:srgbClr val="080809"/>
              </a:solidFill>
              <a:effectLst/>
              <a:latin typeface="Times New Roman" panose="02020603050405020304" pitchFamily="18" charset="0"/>
              <a:cs typeface="Times New Roman" panose="02020603050405020304" pitchFamily="18" charset="0"/>
            </a:endParaRPr>
          </a:p>
          <a:p>
            <a:pPr indent="457200" algn="just"/>
            <a:r>
              <a:rPr lang="vi-VN" sz="2000" b="0" i="0">
                <a:solidFill>
                  <a:srgbClr val="080809"/>
                </a:solidFill>
                <a:effectLst/>
                <a:latin typeface="Times New Roman" panose="02020603050405020304" pitchFamily="18" charset="0"/>
                <a:cs typeface="Times New Roman" panose="02020603050405020304" pitchFamily="18" charset="0"/>
              </a:rPr>
              <a:t>Ngoài ra, công nghệ tiên tiến trong ĐSTĐC góp phần cải thiện an toàn giao thông và giảm tai nạn. ĐSTĐC không chỉ là xu hướng mà còn là giải pháp giao thông bền vững cho tương lai.</a:t>
            </a:r>
            <a:endParaRPr lang="en-US" sz="2000" b="0" i="0">
              <a:solidFill>
                <a:srgbClr val="080809"/>
              </a:solidFill>
              <a:effectLst/>
              <a:latin typeface="Times New Roman" panose="02020603050405020304" pitchFamily="18" charset="0"/>
              <a:cs typeface="Times New Roman" panose="02020603050405020304" pitchFamily="18" charset="0"/>
            </a:endParaRPr>
          </a:p>
          <a:p>
            <a:pPr indent="457200" algn="just"/>
            <a:endParaRPr lang="pt-BR" sz="20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9F18C03E-1945-41CC-18CE-3A4C8B3B1BC8}"/>
              </a:ext>
            </a:extLst>
          </p:cNvPr>
          <p:cNvSpPr txBox="1"/>
          <p:nvPr/>
        </p:nvSpPr>
        <p:spPr>
          <a:xfrm>
            <a:off x="177801" y="248859"/>
            <a:ext cx="6174508" cy="369332"/>
          </a:xfrm>
          <a:prstGeom prst="rect">
            <a:avLst/>
          </a:prstGeom>
          <a:noFill/>
        </p:spPr>
        <p:txBody>
          <a:bodyPr wrap="square">
            <a:spAutoFit/>
          </a:bodyPr>
          <a:lstStyle/>
          <a:p>
            <a:pPr algn="just"/>
            <a:r>
              <a:rPr lang="en-US" altLang="en-US" sz="1800" b="1">
                <a:solidFill>
                  <a:schemeClr val="accent2"/>
                </a:solidFill>
              </a:rPr>
              <a:t>1. </a:t>
            </a:r>
            <a:r>
              <a:rPr lang="en-US" altLang="en-US" b="1">
                <a:solidFill>
                  <a:schemeClr val="accent2"/>
                </a:solidFill>
                <a:latin typeface="Times New Roman" panose="02020603050405020304" pitchFamily="18" charset="0"/>
                <a:cs typeface="Times New Roman" panose="02020603050405020304" pitchFamily="18" charset="0"/>
              </a:rPr>
              <a:t>ĐƯỜNG SẮT TỐC ĐỘ CAO</a:t>
            </a:r>
            <a:endParaRPr lang="en-US" altLang="en-US" sz="1800" b="1">
              <a:solidFill>
                <a:schemeClr val="accent2"/>
              </a:solidFill>
              <a:latin typeface="Times New Roman" panose="02020603050405020304" pitchFamily="18" charset="0"/>
              <a:cs typeface="Times New Roman" panose="02020603050405020304" pitchFamily="18" charset="0"/>
            </a:endParaRPr>
          </a:p>
        </p:txBody>
      </p:sp>
      <p:pic>
        <p:nvPicPr>
          <p:cNvPr id="3" name="Picture 2" descr="A map of the world&#10;&#10;AI-generated content may be incorrect.">
            <a:extLst>
              <a:ext uri="{FF2B5EF4-FFF2-40B4-BE49-F238E27FC236}">
                <a16:creationId xmlns:a16="http://schemas.microsoft.com/office/drawing/2014/main" id="{7E6E1E7E-22BE-8FED-D81A-A9FA07AA0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043" y="0"/>
            <a:ext cx="4932382" cy="6308436"/>
          </a:xfrm>
          <a:prstGeom prst="rect">
            <a:avLst/>
          </a:prstGeom>
        </p:spPr>
      </p:pic>
    </p:spTree>
    <p:extLst>
      <p:ext uri="{BB962C8B-B14F-4D97-AF65-F5344CB8AC3E}">
        <p14:creationId xmlns:p14="http://schemas.microsoft.com/office/powerpoint/2010/main" val="316895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5B36B-E7A3-245D-4FF9-C03700ED107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4896874-EC51-3D08-DFDF-392B40EA540B}"/>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b="1">
                <a:latin typeface="Times New Roman" panose="02020603050405020304" pitchFamily="18" charset="0"/>
                <a:cs typeface="Times New Roman" panose="02020603050405020304" pitchFamily="18" charset="0"/>
              </a:rPr>
              <a:t>1. ĐƯỜNG SẮT TỐC ĐỘ CAO</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E64D08A0-CFCD-9494-7C64-C080DE099F4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0"/>
            <a:ext cx="12191980" cy="6856718"/>
          </a:xfrm>
          <a:prstGeom prst="rect">
            <a:avLst/>
          </a:prstGeom>
        </p:spPr>
      </p:pic>
      <p:sp>
        <p:nvSpPr>
          <p:cNvPr id="7" name="Title 1">
            <a:extLst>
              <a:ext uri="{FF2B5EF4-FFF2-40B4-BE49-F238E27FC236}">
                <a16:creationId xmlns:a16="http://schemas.microsoft.com/office/drawing/2014/main" id="{BD65C752-C214-D01B-9B35-7A35D5BA9809}"/>
              </a:ext>
            </a:extLst>
          </p:cNvPr>
          <p:cNvSpPr txBox="1">
            <a:spLocks noChangeArrowheads="1"/>
          </p:cNvSpPr>
          <p:nvPr/>
        </p:nvSpPr>
        <p:spPr bwMode="white">
          <a:xfrm>
            <a:off x="-28555" y="715306"/>
            <a:ext cx="11782425" cy="532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Verdana" pitchFamily="34" charset="0"/>
              </a:defRPr>
            </a:lvl2pPr>
            <a:lvl3pPr algn="ctr" rtl="0" eaLnBrk="0" fontAlgn="base" hangingPunct="0">
              <a:spcBef>
                <a:spcPct val="0"/>
              </a:spcBef>
              <a:spcAft>
                <a:spcPct val="0"/>
              </a:spcAft>
              <a:defRPr sz="3200" b="1">
                <a:solidFill>
                  <a:schemeClr val="bg1"/>
                </a:solidFill>
                <a:latin typeface="Verdana" pitchFamily="34" charset="0"/>
              </a:defRPr>
            </a:lvl3pPr>
            <a:lvl4pPr algn="ctr" rtl="0" eaLnBrk="0" fontAlgn="base" hangingPunct="0">
              <a:spcBef>
                <a:spcPct val="0"/>
              </a:spcBef>
              <a:spcAft>
                <a:spcPct val="0"/>
              </a:spcAft>
              <a:defRPr sz="3200" b="1">
                <a:solidFill>
                  <a:schemeClr val="bg1"/>
                </a:solidFill>
                <a:latin typeface="Verdana" pitchFamily="34" charset="0"/>
              </a:defRPr>
            </a:lvl4pPr>
            <a:lvl5pPr algn="ctr" rtl="0" eaLnBrk="0" fontAlgn="base" hangingPunct="0">
              <a:spcBef>
                <a:spcPct val="0"/>
              </a:spcBef>
              <a:spcAft>
                <a:spcPct val="0"/>
              </a:spcAft>
              <a:defRPr sz="3200" b="1">
                <a:solidFill>
                  <a:schemeClr val="bg1"/>
                </a:solidFill>
                <a:latin typeface="Verdana" pitchFamily="34" charset="0"/>
              </a:defRPr>
            </a:lvl5pPr>
            <a:lvl6pPr marL="457200" algn="ctr" rtl="0" eaLnBrk="1" fontAlgn="base" hangingPunct="1">
              <a:spcBef>
                <a:spcPct val="0"/>
              </a:spcBef>
              <a:spcAft>
                <a:spcPct val="0"/>
              </a:spcAft>
              <a:defRPr sz="3200" b="1">
                <a:solidFill>
                  <a:schemeClr val="bg1"/>
                </a:solidFill>
                <a:latin typeface="Verdana" pitchFamily="34" charset="0"/>
              </a:defRPr>
            </a:lvl6pPr>
            <a:lvl7pPr marL="914400" algn="ctr" rtl="0" eaLnBrk="1" fontAlgn="base" hangingPunct="1">
              <a:spcBef>
                <a:spcPct val="0"/>
              </a:spcBef>
              <a:spcAft>
                <a:spcPct val="0"/>
              </a:spcAft>
              <a:defRPr sz="3200" b="1">
                <a:solidFill>
                  <a:schemeClr val="bg1"/>
                </a:solidFill>
                <a:latin typeface="Verdana" pitchFamily="34" charset="0"/>
              </a:defRPr>
            </a:lvl7pPr>
            <a:lvl8pPr marL="1371600" algn="ctr" rtl="0" eaLnBrk="1" fontAlgn="base" hangingPunct="1">
              <a:spcBef>
                <a:spcPct val="0"/>
              </a:spcBef>
              <a:spcAft>
                <a:spcPct val="0"/>
              </a:spcAft>
              <a:defRPr sz="3200" b="1">
                <a:solidFill>
                  <a:schemeClr val="bg1"/>
                </a:solidFill>
                <a:latin typeface="Verdana" pitchFamily="34" charset="0"/>
              </a:defRPr>
            </a:lvl8pPr>
            <a:lvl9pPr marL="1828800" algn="ctr" rtl="0" eaLnBrk="1" fontAlgn="base" hangingPunct="1">
              <a:spcBef>
                <a:spcPct val="0"/>
              </a:spcBef>
              <a:spcAft>
                <a:spcPct val="0"/>
              </a:spcAft>
              <a:defRPr sz="3200" b="1">
                <a:solidFill>
                  <a:schemeClr val="bg1"/>
                </a:solidFill>
                <a:latin typeface="Verdana" pitchFamily="34" charset="0"/>
              </a:defRPr>
            </a:lvl9pPr>
          </a:lstStyle>
          <a:p>
            <a:pPr algn="just"/>
            <a:r>
              <a:rPr lang="en-US" sz="2000" b="0" i="0">
                <a:solidFill>
                  <a:srgbClr val="080809"/>
                </a:solidFill>
                <a:effectLst/>
                <a:latin typeface="Times New Roman" panose="02020603050405020304" pitchFamily="18" charset="0"/>
                <a:cs typeface="Times New Roman" panose="02020603050405020304" pitchFamily="18" charset="0"/>
              </a:rPr>
              <a:t>     </a:t>
            </a:r>
            <a:r>
              <a:rPr lang="vi-VN" sz="2000" b="0" i="0">
                <a:solidFill>
                  <a:srgbClr val="080809"/>
                </a:solidFill>
                <a:effectLst/>
                <a:latin typeface="Times New Roman" panose="02020603050405020304" pitchFamily="18" charset="0"/>
                <a:cs typeface="Times New Roman" panose="02020603050405020304" pitchFamily="18" charset="0"/>
              </a:rPr>
              <a:t>Dự án đường sắt tốc độ cao có tổng chiều dài hơn 1.5</a:t>
            </a:r>
            <a:r>
              <a:rPr lang="en-US" sz="2000" b="0" i="0">
                <a:solidFill>
                  <a:srgbClr val="080809"/>
                </a:solidFill>
                <a:effectLst/>
                <a:latin typeface="Times New Roman" panose="02020603050405020304" pitchFamily="18" charset="0"/>
                <a:cs typeface="Times New Roman" panose="02020603050405020304" pitchFamily="18" charset="0"/>
              </a:rPr>
              <a:t>41</a:t>
            </a:r>
            <a:r>
              <a:rPr lang="vi-VN" sz="2000" b="0" i="0">
                <a:solidFill>
                  <a:srgbClr val="080809"/>
                </a:solidFill>
                <a:effectLst/>
                <a:latin typeface="Times New Roman" panose="02020603050405020304" pitchFamily="18" charset="0"/>
                <a:cs typeface="Times New Roman" panose="02020603050405020304" pitchFamily="18" charset="0"/>
              </a:rPr>
              <a:t>km,</a:t>
            </a:r>
            <a:r>
              <a:rPr lang="en-US" sz="2000" b="0">
                <a:solidFill>
                  <a:srgbClr val="080809"/>
                </a:solidFill>
                <a:latin typeface="Times New Roman" panose="02020603050405020304" pitchFamily="18" charset="0"/>
                <a:cs typeface="Times New Roman" panose="02020603050405020304" pitchFamily="18" charset="0"/>
              </a:rPr>
              <a:t> </a:t>
            </a:r>
            <a:r>
              <a:rPr lang="vi-VN"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với chiều dài cầu cạn là 886 km</a:t>
            </a: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 (gần 60% kết cấu cạn)</a:t>
            </a:r>
            <a:r>
              <a:rPr lang="vi-VN"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a:t>
            </a: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 chiều dài đ</a:t>
            </a:r>
            <a:r>
              <a:rPr lang="vi-VN"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ường hầm là 178 km</a:t>
            </a: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 (khoảng 10%)</a:t>
            </a:r>
            <a:r>
              <a:rPr lang="vi-VN"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 và chiều dài phần đường trên nền đất là 457 km</a:t>
            </a: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 (30%)</a:t>
            </a:r>
          </a:p>
          <a:p>
            <a:pPr marL="342900" indent="-342900" algn="l">
              <a:buFont typeface="Wingdings" panose="05000000000000000000" pitchFamily="2" charset="2"/>
              <a:buChar char="Ø"/>
            </a:pP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Tốc độ thiết kế 350km/giờ, tốc độ khai thác: 320km/giờ</a:t>
            </a:r>
          </a:p>
          <a:p>
            <a:pPr marL="342900" indent="-342900" algn="l">
              <a:buFont typeface="Wingdings" panose="05000000000000000000" pitchFamily="2" charset="2"/>
              <a:buChar char="Ø"/>
            </a:pP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Yêu cầu về tuổi thọ: 50 – 70 năm</a:t>
            </a:r>
          </a:p>
          <a:p>
            <a:pPr marL="342900" indent="-342900" algn="l">
              <a:buFont typeface="Wingdings" panose="05000000000000000000" pitchFamily="2" charset="2"/>
              <a:buChar char="Ø"/>
            </a:pP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Các vấn đề địa kỹ thuật phát sinh đề là vấn đề mất ổn định và vấn đề độ lún của đường ray</a:t>
            </a:r>
          </a:p>
          <a:p>
            <a:pPr marL="342900" indent="-342900" algn="l">
              <a:buFont typeface="Wingdings" panose="05000000000000000000" pitchFamily="2" charset="2"/>
              <a:buChar char="Ø"/>
            </a:pPr>
            <a:r>
              <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rPr>
              <a:t>Điều kiện thoát nước và không thoát nước của vật liệu phụ thuộc vào loại vật liệu dưới nền</a:t>
            </a:r>
          </a:p>
          <a:p>
            <a:pPr marL="342900" indent="-342900" algn="l">
              <a:buFont typeface="Wingdings" panose="05000000000000000000" pitchFamily="2" charset="2"/>
              <a:buChar char="Ø"/>
            </a:pPr>
            <a:endParaRPr lang="en-US" sz="2000" b="0">
              <a:solidFill>
                <a:srgbClr val="08080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en-US" sz="2000" b="0">
              <a:solidFill>
                <a:srgbClr val="080809"/>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l">
              <a:buFont typeface="Wingdings" panose="05000000000000000000" pitchFamily="2" charset="2"/>
              <a:buChar char="Ø"/>
            </a:pPr>
            <a:endParaRPr lang="pt-BR" sz="20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AutoShape 6" descr="duong sat toc do cao bac nam 1">
            <a:extLst>
              <a:ext uri="{FF2B5EF4-FFF2-40B4-BE49-F238E27FC236}">
                <a16:creationId xmlns:a16="http://schemas.microsoft.com/office/drawing/2014/main" id="{DA35883A-104F-C749-C52D-EE972CEAB57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7B3B0A67-6D59-9894-A712-10E3A0607913}"/>
              </a:ext>
            </a:extLst>
          </p:cNvPr>
          <p:cNvSpPr txBox="1"/>
          <p:nvPr/>
        </p:nvSpPr>
        <p:spPr>
          <a:xfrm>
            <a:off x="177801" y="248859"/>
            <a:ext cx="6174508" cy="369332"/>
          </a:xfrm>
          <a:prstGeom prst="rect">
            <a:avLst/>
          </a:prstGeom>
          <a:noFill/>
        </p:spPr>
        <p:txBody>
          <a:bodyPr wrap="square">
            <a:spAutoFit/>
          </a:bodyPr>
          <a:lstStyle/>
          <a:p>
            <a:pPr algn="just"/>
            <a:r>
              <a:rPr lang="en-US" altLang="en-US" sz="1800" b="1">
                <a:solidFill>
                  <a:schemeClr val="accent2"/>
                </a:solidFill>
              </a:rPr>
              <a:t>1. </a:t>
            </a:r>
            <a:r>
              <a:rPr lang="en-US" altLang="en-US" b="1">
                <a:solidFill>
                  <a:schemeClr val="accent2"/>
                </a:solidFill>
                <a:latin typeface="Times New Roman" panose="02020603050405020304" pitchFamily="18" charset="0"/>
                <a:cs typeface="Times New Roman" panose="02020603050405020304" pitchFamily="18" charset="0"/>
              </a:rPr>
              <a:t>ĐƯỜNG SẮT TỐC ĐỘ CAO</a:t>
            </a:r>
            <a:endParaRPr lang="en-US" altLang="en-US" sz="1800" b="1">
              <a:solidFill>
                <a:schemeClr val="accent2"/>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730D21A-62BF-B40D-1075-70937E3B8F44}"/>
              </a:ext>
            </a:extLst>
          </p:cNvPr>
          <p:cNvPicPr>
            <a:picLocks noChangeAspect="1"/>
          </p:cNvPicPr>
          <p:nvPr/>
        </p:nvPicPr>
        <p:blipFill>
          <a:blip r:embed="rId3"/>
          <a:stretch>
            <a:fillRect/>
          </a:stretch>
        </p:blipFill>
        <p:spPr>
          <a:xfrm>
            <a:off x="0" y="3060286"/>
            <a:ext cx="7666667" cy="2657143"/>
          </a:xfrm>
          <a:prstGeom prst="rect">
            <a:avLst/>
          </a:prstGeom>
        </p:spPr>
      </p:pic>
      <p:pic>
        <p:nvPicPr>
          <p:cNvPr id="8" name="Picture 7">
            <a:extLst>
              <a:ext uri="{FF2B5EF4-FFF2-40B4-BE49-F238E27FC236}">
                <a16:creationId xmlns:a16="http://schemas.microsoft.com/office/drawing/2014/main" id="{4B5D89E1-0C17-BE98-96ED-00191E16CF65}"/>
              </a:ext>
            </a:extLst>
          </p:cNvPr>
          <p:cNvPicPr>
            <a:picLocks noChangeAspect="1"/>
          </p:cNvPicPr>
          <p:nvPr/>
        </p:nvPicPr>
        <p:blipFill>
          <a:blip r:embed="rId4"/>
          <a:stretch>
            <a:fillRect/>
          </a:stretch>
        </p:blipFill>
        <p:spPr>
          <a:xfrm>
            <a:off x="8054109" y="2826757"/>
            <a:ext cx="3916218" cy="3124200"/>
          </a:xfrm>
          <a:prstGeom prst="rect">
            <a:avLst/>
          </a:prstGeom>
        </p:spPr>
      </p:pic>
    </p:spTree>
    <p:extLst>
      <p:ext uri="{BB962C8B-B14F-4D97-AF65-F5344CB8AC3E}">
        <p14:creationId xmlns:p14="http://schemas.microsoft.com/office/powerpoint/2010/main" val="1287683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CCC17-D9B0-9B42-4413-49250582985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67451AA-94FD-BA6A-9D14-B5387F5B2BC5}"/>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b="1">
                <a:latin typeface="Times New Roman" panose="02020603050405020304" pitchFamily="18" charset="0"/>
                <a:cs typeface="Times New Roman" panose="02020603050405020304" pitchFamily="18" charset="0"/>
              </a:rPr>
              <a:t>1. ĐƯỜNG SẮT TỐC ĐỘ CAO</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F1F0DB15-0667-D4F1-2E71-DFFE26E4EA6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75" y="1282"/>
            <a:ext cx="12191980" cy="6856718"/>
          </a:xfrm>
          <a:prstGeom prst="rect">
            <a:avLst/>
          </a:prstGeom>
        </p:spPr>
      </p:pic>
      <p:sp>
        <p:nvSpPr>
          <p:cNvPr id="3" name="AutoShape 6" descr="duong sat toc do cao bac nam 1">
            <a:extLst>
              <a:ext uri="{FF2B5EF4-FFF2-40B4-BE49-F238E27FC236}">
                <a16:creationId xmlns:a16="http://schemas.microsoft.com/office/drawing/2014/main" id="{FF44DF3E-66B6-82B1-D095-A37F2916A98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39176423-4D59-254D-1017-80860D67339C}"/>
              </a:ext>
            </a:extLst>
          </p:cNvPr>
          <p:cNvSpPr txBox="1"/>
          <p:nvPr/>
        </p:nvSpPr>
        <p:spPr>
          <a:xfrm>
            <a:off x="177801" y="248859"/>
            <a:ext cx="6174508" cy="369332"/>
          </a:xfrm>
          <a:prstGeom prst="rect">
            <a:avLst/>
          </a:prstGeom>
          <a:noFill/>
        </p:spPr>
        <p:txBody>
          <a:bodyPr wrap="square">
            <a:spAutoFit/>
          </a:bodyPr>
          <a:lstStyle/>
          <a:p>
            <a:pPr algn="just"/>
            <a:r>
              <a:rPr lang="en-US" altLang="en-US" sz="1800" b="1">
                <a:solidFill>
                  <a:schemeClr val="accent2"/>
                </a:solidFill>
              </a:rPr>
              <a:t>1. </a:t>
            </a:r>
            <a:r>
              <a:rPr lang="en-US" altLang="en-US" b="1">
                <a:solidFill>
                  <a:schemeClr val="accent2"/>
                </a:solidFill>
                <a:latin typeface="Times New Roman" panose="02020603050405020304" pitchFamily="18" charset="0"/>
                <a:cs typeface="Times New Roman" panose="02020603050405020304" pitchFamily="18" charset="0"/>
              </a:rPr>
              <a:t>ĐƯỜNG SẮT TỐC ĐỘ CAO</a:t>
            </a:r>
            <a:endParaRPr lang="en-US" altLang="en-US" sz="1800" b="1">
              <a:solidFill>
                <a:schemeClr val="accent2"/>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DBCA5C6B-70EF-EDEA-1CF8-51C1D220E188}"/>
              </a:ext>
            </a:extLst>
          </p:cNvPr>
          <p:cNvPicPr>
            <a:picLocks noChangeAspect="1"/>
          </p:cNvPicPr>
          <p:nvPr/>
        </p:nvPicPr>
        <p:blipFill>
          <a:blip r:embed="rId3"/>
          <a:stretch>
            <a:fillRect/>
          </a:stretch>
        </p:blipFill>
        <p:spPr>
          <a:xfrm>
            <a:off x="679098" y="718206"/>
            <a:ext cx="8809524" cy="3566755"/>
          </a:xfrm>
          <a:prstGeom prst="rect">
            <a:avLst/>
          </a:prstGeom>
        </p:spPr>
      </p:pic>
      <p:sp>
        <p:nvSpPr>
          <p:cNvPr id="11" name="TextBox 10">
            <a:extLst>
              <a:ext uri="{FF2B5EF4-FFF2-40B4-BE49-F238E27FC236}">
                <a16:creationId xmlns:a16="http://schemas.microsoft.com/office/drawing/2014/main" id="{8FC768C6-E2F8-FA5B-0B38-9A37FBD19721}"/>
              </a:ext>
            </a:extLst>
          </p:cNvPr>
          <p:cNvSpPr txBox="1"/>
          <p:nvPr/>
        </p:nvSpPr>
        <p:spPr>
          <a:xfrm>
            <a:off x="3790084" y="4113972"/>
            <a:ext cx="3146885" cy="369332"/>
          </a:xfrm>
          <a:prstGeom prst="rect">
            <a:avLst/>
          </a:prstGeom>
          <a:noFill/>
        </p:spPr>
        <p:txBody>
          <a:bodyPr wrap="square">
            <a:spAutoFit/>
          </a:bodyPr>
          <a:lstStyle/>
          <a:p>
            <a:r>
              <a:rPr lang="en-US"/>
              <a:t>Load model for HSLM-A</a:t>
            </a:r>
          </a:p>
        </p:txBody>
      </p:sp>
      <p:pic>
        <p:nvPicPr>
          <p:cNvPr id="13" name="Picture 12">
            <a:extLst>
              <a:ext uri="{FF2B5EF4-FFF2-40B4-BE49-F238E27FC236}">
                <a16:creationId xmlns:a16="http://schemas.microsoft.com/office/drawing/2014/main" id="{F57011E5-4D8E-794B-3050-B5450CE4A7C1}"/>
              </a:ext>
            </a:extLst>
          </p:cNvPr>
          <p:cNvPicPr>
            <a:picLocks noChangeAspect="1"/>
          </p:cNvPicPr>
          <p:nvPr/>
        </p:nvPicPr>
        <p:blipFill>
          <a:blip r:embed="rId4"/>
          <a:stretch>
            <a:fillRect/>
          </a:stretch>
        </p:blipFill>
        <p:spPr>
          <a:xfrm>
            <a:off x="679098" y="4483485"/>
            <a:ext cx="8657143" cy="1669986"/>
          </a:xfrm>
          <a:prstGeom prst="rect">
            <a:avLst/>
          </a:prstGeom>
        </p:spPr>
      </p:pic>
      <p:sp>
        <p:nvSpPr>
          <p:cNvPr id="14" name="TextBox 13">
            <a:extLst>
              <a:ext uri="{FF2B5EF4-FFF2-40B4-BE49-F238E27FC236}">
                <a16:creationId xmlns:a16="http://schemas.microsoft.com/office/drawing/2014/main" id="{17A90374-68A7-B451-16F8-2EA5C735BA7B}"/>
              </a:ext>
            </a:extLst>
          </p:cNvPr>
          <p:cNvSpPr txBox="1"/>
          <p:nvPr/>
        </p:nvSpPr>
        <p:spPr>
          <a:xfrm>
            <a:off x="4059883" y="5955128"/>
            <a:ext cx="3146885" cy="369332"/>
          </a:xfrm>
          <a:prstGeom prst="rect">
            <a:avLst/>
          </a:prstGeom>
          <a:noFill/>
        </p:spPr>
        <p:txBody>
          <a:bodyPr wrap="square">
            <a:spAutoFit/>
          </a:bodyPr>
          <a:lstStyle/>
          <a:p>
            <a:r>
              <a:rPr lang="en-US"/>
              <a:t>Load model for HSLM-B</a:t>
            </a:r>
          </a:p>
        </p:txBody>
      </p:sp>
      <p:sp>
        <p:nvSpPr>
          <p:cNvPr id="15" name="Rectangle 1">
            <a:extLst>
              <a:ext uri="{FF2B5EF4-FFF2-40B4-BE49-F238E27FC236}">
                <a16:creationId xmlns:a16="http://schemas.microsoft.com/office/drawing/2014/main" id="{3BD6809E-745A-F55F-3EF2-FB25FED4D3BB}"/>
              </a:ext>
            </a:extLst>
          </p:cNvPr>
          <p:cNvSpPr>
            <a:spLocks noChangeArrowheads="1"/>
          </p:cNvSpPr>
          <p:nvPr/>
        </p:nvSpPr>
        <p:spPr bwMode="auto">
          <a:xfrm>
            <a:off x="9836960" y="715307"/>
            <a:ext cx="225882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vi-VN"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Các mô hình tải trọng, như HSLM (High-Speed ​​Load Model) hoặc TLM (Train Load Model), là các biểu diễn đơn giản hóa của các phương tiện đường sắt được sử dụng trong thiết kế và phân tích cầu</a:t>
            </a:r>
            <a:r>
              <a:rPr lang="en-US" altLang="en-US" sz="1600">
                <a:latin typeface="Times New Roman" panose="02020603050405020304" pitchFamily="18" charset="0"/>
                <a:cs typeface="Times New Roman" panose="02020603050405020304" pitchFamily="18" charset="0"/>
              </a:rPr>
              <a:t>, sử dụng để </a:t>
            </a:r>
            <a:r>
              <a:rPr kumimoji="0" lang="vi-VN"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tính tác động của tàu hỏa lên cầu ở nhiều tốc độ khác nhau, đảm bảo tính toàn vẹn và an toàn của cấu trúc cầu. Các mô hình này tính đến trọng lượng, phân phối và các hiệu ứng động của tàu hỏa, và rất quan trọng để đảm bảo cơ sở hạ tầng đường sắt an toàn và hiệu quả </a:t>
            </a:r>
          </a:p>
        </p:txBody>
      </p:sp>
    </p:spTree>
    <p:extLst>
      <p:ext uri="{BB962C8B-B14F-4D97-AF65-F5344CB8AC3E}">
        <p14:creationId xmlns:p14="http://schemas.microsoft.com/office/powerpoint/2010/main" val="14490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FE1EF-0AA0-5FC1-7EAD-6EA8C78710E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708DAA4-6C4F-DD0C-AF96-429F9E0D6747}"/>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3F319982-3136-AA34-759A-3B757B52BB8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150462"/>
            <a:ext cx="12191980" cy="6856718"/>
          </a:xfrm>
          <a:prstGeom prst="rect">
            <a:avLst/>
          </a:prstGeom>
        </p:spPr>
      </p:pic>
      <p:sp>
        <p:nvSpPr>
          <p:cNvPr id="3" name="AutoShape 6" descr="duong sat toc do cao bac nam 1">
            <a:extLst>
              <a:ext uri="{FF2B5EF4-FFF2-40B4-BE49-F238E27FC236}">
                <a16:creationId xmlns:a16="http://schemas.microsoft.com/office/drawing/2014/main" id="{3F02979C-065C-A49E-4A95-1DFB7EE824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258B2FBC-6647-2CC2-EBB6-940C2027D486}"/>
              </a:ext>
            </a:extLst>
          </p:cNvPr>
          <p:cNvSpPr txBox="1"/>
          <p:nvPr/>
        </p:nvSpPr>
        <p:spPr>
          <a:xfrm>
            <a:off x="28575" y="68976"/>
            <a:ext cx="6169890" cy="369332"/>
          </a:xfrm>
          <a:prstGeom prst="rect">
            <a:avLst/>
          </a:prstGeom>
          <a:noFill/>
        </p:spPr>
        <p:txBody>
          <a:bodyPr wrap="square">
            <a:spAutoFit/>
          </a:bodyPr>
          <a:lstStyle/>
          <a:p>
            <a:pPr algn="just"/>
            <a:r>
              <a:rPr lang="en-US" b="1">
                <a:solidFill>
                  <a:schemeClr val="accent2"/>
                </a:solidFill>
              </a:rPr>
              <a:t>1. ĐƯỜNG SẮT CAO TỐC</a:t>
            </a:r>
            <a:endParaRPr lang="en-US"/>
          </a:p>
        </p:txBody>
      </p:sp>
      <p:sp>
        <p:nvSpPr>
          <p:cNvPr id="8" name="TextBox 7">
            <a:extLst>
              <a:ext uri="{FF2B5EF4-FFF2-40B4-BE49-F238E27FC236}">
                <a16:creationId xmlns:a16="http://schemas.microsoft.com/office/drawing/2014/main" id="{DB145B42-9247-8F86-A153-901B788B0846}"/>
              </a:ext>
            </a:extLst>
          </p:cNvPr>
          <p:cNvSpPr txBox="1"/>
          <p:nvPr/>
        </p:nvSpPr>
        <p:spPr>
          <a:xfrm>
            <a:off x="28575" y="851108"/>
            <a:ext cx="12191979" cy="4247317"/>
          </a:xfrm>
          <a:prstGeom prst="rect">
            <a:avLst/>
          </a:prstGeom>
          <a:noFill/>
        </p:spPr>
        <p:txBody>
          <a:bodyPr wrap="square">
            <a:spAutoFit/>
          </a:bodyPr>
          <a:lstStyle/>
          <a:p>
            <a:pPr marL="342900" indent="-342900" algn="just" rtl="0">
              <a:buFont typeface="+mj-lt"/>
              <a:buAutoNum type="arabicPeriod"/>
            </a:pPr>
            <a:r>
              <a:rPr lang="vi-VN">
                <a:latin typeface="Times New Roman" panose="02020603050405020304" pitchFamily="18" charset="0"/>
                <a:cs typeface="Times New Roman" panose="02020603050405020304" pitchFamily="18" charset="0"/>
              </a:rPr>
              <a:t>Việc xây dựng đường ray xe lửa tốc độ cao,</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350 km/h. Để đảm bảo an toàn vận hành của tàu cao tốc và sự thoải mái khi đi tàu của hành khách, tiêu chí về độ lún sau khi xây dựng của cơ sở hạ tầng đường ray ngày càng trở nên nghiêm ngặt hơn, điều này đặt ra những thách thức nghiêm trọng đối với các lý thuyết thiết kế vòng đời và công nghệ xây dựng cơ sở hạ tầng đường sắt tốc độ cao. Những thách thức này phức tạp hơn đối với các công trình xây dựng trên đất mềm có độ nén cao, vì việc kiểm soát độ lún sau khi xây dựng rất khó khăn ở những khu vực này. </a:t>
            </a:r>
            <a:endParaRPr lang="en-US">
              <a:latin typeface="Times New Roman" panose="02020603050405020304" pitchFamily="18" charset="0"/>
              <a:cs typeface="Times New Roman" panose="02020603050405020304" pitchFamily="18" charset="0"/>
            </a:endParaRPr>
          </a:p>
          <a:p>
            <a:pPr marL="342900" indent="-342900" algn="just" rtl="0">
              <a:buFont typeface="+mj-lt"/>
              <a:buAutoNum type="arabicPeriod"/>
            </a:pPr>
            <a:r>
              <a:rPr lang="vi-VN">
                <a:latin typeface="Times New Roman" panose="02020603050405020304" pitchFamily="18" charset="0"/>
                <a:cs typeface="Times New Roman" panose="02020603050405020304" pitchFamily="18" charset="0"/>
              </a:rPr>
              <a:t>Để đảm bảo an toàn và độ tin cậy khi vận hành đường sắt cao tốc, cần đáp ứng các tiêu chí về độ không đồng đều của hình dạng đường ray và độ ổn định của cơ sở hạ tầng. Độ lún chênh lệch lớn của nền đường gây ra thêm ứng suất trong nền đường ray liền khối và ảnh hưởng đáng kể đến độ không đồng đều của hình dạng đường ray. Độ không đồng đều do lún không thể phục hồi hoàn toàn bằng cách bảo dưỡng thường xuyên, đặc biệt là đối với đường ray không có đá dăm. Hơn nữa, khi chịu tải trọng động của tàu hỏa trong thời gian dài, đường ray phải chịu một loạt các khiếm khuyết của đường ray (ví dụ: vết nứt kết cấu của cơ sở hạ tầng). Những khiếm khuyết này làm tăng tốc độ xuống cấp của đường ray và đe dọa đến sự an toàn khi vận hành của tàu cao tốc. Do đó, tính ổn định lâu dài và kiểm soát độ lún có ý nghĩa quan trọng đối với cơ sở hạ tầng đường sắt cao tốc và các công nghệ lý thuyết và thực tiễn liên quan cần được nghiên cứu kỹ lưỡng.</a:t>
            </a:r>
          </a:p>
          <a:p>
            <a:pPr marL="285750" indent="-285750" algn="just">
              <a:buFont typeface="Wingdings" panose="05000000000000000000" pitchFamily="2" charset="2"/>
              <a:buChar char="Ø"/>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4402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102878-56B5-EC44-0965-496C238BE149}"/>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b="1">
                <a:latin typeface="Times New Roman" panose="02020603050405020304" pitchFamily="18" charset="0"/>
                <a:cs typeface="Times New Roman" panose="02020603050405020304" pitchFamily="18" charset="0"/>
              </a:rPr>
              <a:t>2. CÁC THÁCH THỨC GẶP PHẢI KHI XÂY DỰNG TUYẾN ĐƯỜNG SẮT TỐC ĐỘ CAO</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0E877F4A-6F52-4BEB-8826-379FA02D2C6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86022"/>
            <a:ext cx="12191980" cy="6856718"/>
          </a:xfrm>
          <a:prstGeom prst="rect">
            <a:avLst/>
          </a:prstGeom>
        </p:spPr>
      </p:pic>
      <p:sp>
        <p:nvSpPr>
          <p:cNvPr id="3" name="TextBox 2">
            <a:extLst>
              <a:ext uri="{FF2B5EF4-FFF2-40B4-BE49-F238E27FC236}">
                <a16:creationId xmlns:a16="http://schemas.microsoft.com/office/drawing/2014/main" id="{461CFAEF-553A-FC72-6F86-B08763857DA3}"/>
              </a:ext>
            </a:extLst>
          </p:cNvPr>
          <p:cNvSpPr txBox="1"/>
          <p:nvPr/>
        </p:nvSpPr>
        <p:spPr>
          <a:xfrm>
            <a:off x="170715" y="460261"/>
            <a:ext cx="7296149" cy="6740307"/>
          </a:xfrm>
          <a:prstGeom prst="rect">
            <a:avLst/>
          </a:prstGeom>
          <a:noFill/>
        </p:spPr>
        <p:txBody>
          <a:bodyPr wrap="square">
            <a:spAutoFit/>
          </a:bodyPr>
          <a:lstStyle/>
          <a:p>
            <a:pPr algn="just"/>
            <a:r>
              <a:rPr lang="en-US" i="1">
                <a:latin typeface="Times New Roman" panose="02020603050405020304" pitchFamily="18" charset="0"/>
              </a:rPr>
              <a:t>Sự đa dạng về điều kiện tự nhiên, khí hậu</a:t>
            </a:r>
          </a:p>
          <a:p>
            <a:pPr marL="285750" indent="-285750" algn="just">
              <a:buFont typeface="Wingdings" panose="05000000000000000000" pitchFamily="2" charset="2"/>
              <a:buChar char="Ø"/>
            </a:pPr>
            <a:r>
              <a:rPr lang="en-US" i="1">
                <a:latin typeface="Times New Roman" panose="02020603050405020304" pitchFamily="18" charset="0"/>
              </a:rPr>
              <a:t>Điều kiện khí hậu</a:t>
            </a:r>
            <a:r>
              <a:rPr lang="en-US">
                <a:latin typeface="Times New Roman" panose="02020603050405020304" pitchFamily="18" charset="0"/>
              </a:rPr>
              <a:t>: Nhiệt đới nóng ẩm, mưa nhiều, được phân chia theo các miền khác nhau là điều kiện thúc đẩy các tai biến địa chất phát triển như hiện tượng trượt, lũ quét, lũ bùn đá, xói lở bờ sông,…</a:t>
            </a:r>
          </a:p>
          <a:p>
            <a:pPr marL="285750" indent="-285750" algn="just">
              <a:buFont typeface="Wingdings" panose="05000000000000000000" pitchFamily="2" charset="2"/>
              <a:buChar char="Ø"/>
            </a:pPr>
            <a:r>
              <a:rPr lang="en-US" i="1">
                <a:latin typeface="Times New Roman" panose="02020603050405020304" pitchFamily="18" charset="0"/>
              </a:rPr>
              <a:t>Địa hình</a:t>
            </a:r>
            <a:r>
              <a:rPr lang="en-US">
                <a:latin typeface="Times New Roman" panose="02020603050405020304" pitchFamily="18" charset="0"/>
              </a:rPr>
              <a:t>: Sự biến đổi phức tạp về điều kiện địa hình</a:t>
            </a:r>
          </a:p>
          <a:p>
            <a:pPr marL="285750" indent="-285750" algn="just">
              <a:buFont typeface="Wingdings" panose="05000000000000000000" pitchFamily="2" charset="2"/>
              <a:buChar char="Ø"/>
            </a:pPr>
            <a:r>
              <a:rPr lang="en-US" i="1">
                <a:latin typeface="Times New Roman" panose="02020603050405020304" pitchFamily="18" charset="0"/>
              </a:rPr>
              <a:t>Cấu trúc địa chất đa dạng: </a:t>
            </a:r>
          </a:p>
          <a:p>
            <a:pPr marL="285750" indent="-285750" algn="just">
              <a:buFont typeface="Wingdings" panose="05000000000000000000" pitchFamily="2" charset="2"/>
              <a:buChar char="§"/>
            </a:pPr>
            <a:r>
              <a:rPr lang="en-US" b="1">
                <a:latin typeface="Times New Roman" panose="02020603050405020304" pitchFamily="18" charset="0"/>
              </a:rPr>
              <a:t>Gồm nhóm đất mềm dính và mềm rời đệ tứ </a:t>
            </a:r>
            <a:r>
              <a:rPr lang="en-US">
                <a:latin typeface="Times New Roman" panose="02020603050405020304" pitchFamily="18" charset="0"/>
              </a:rPr>
              <a:t>có thành phần, trạng thái, bề dày hết sức phức tạp, trong đó có các thành tạo đất yếu theo quan điểm xây dựng. Tính chất cơ học động và tĩnh hết sức phức tạp.</a:t>
            </a:r>
          </a:p>
          <a:p>
            <a:pPr marL="285750" indent="-285750" algn="just">
              <a:buFont typeface="Wingdings" panose="05000000000000000000" pitchFamily="2" charset="2"/>
              <a:buChar char="§"/>
            </a:pPr>
            <a:r>
              <a:rPr lang="en-US" b="1">
                <a:latin typeface="Times New Roman" panose="02020603050405020304" pitchFamily="18" charset="0"/>
              </a:rPr>
              <a:t>Gồm nhóm đá (mác ma, trầm tích, biến chất) </a:t>
            </a:r>
            <a:r>
              <a:rPr lang="en-US">
                <a:latin typeface="Times New Roman" panose="02020603050405020304" pitchFamily="18" charset="0"/>
              </a:rPr>
              <a:t>có tính bất đồng nhất, tính bất đẳng hướng, tính nứt nẻ kết hợp với các nhóm đất phong hóa tạo những tiền đề cho các hiện tượng địa chất xảy ra, ảnh hưởng đến việc lực chọn loại hình kết cấu móng,…. </a:t>
            </a:r>
          </a:p>
          <a:p>
            <a:pPr marL="285750" indent="-285750" algn="just">
              <a:buFont typeface="Wingdings" panose="05000000000000000000" pitchFamily="2" charset="2"/>
              <a:buChar char="Ø"/>
            </a:pPr>
            <a:r>
              <a:rPr lang="en-US" i="1">
                <a:latin typeface="Times New Roman" panose="02020603050405020304" pitchFamily="18" charset="0"/>
              </a:rPr>
              <a:t>Tính chất cơ lý động và tĩnh của đất đá: </a:t>
            </a:r>
            <a:r>
              <a:rPr lang="en-US">
                <a:latin typeface="Times New Roman" panose="02020603050405020304" pitchFamily="18" charset="0"/>
              </a:rPr>
              <a:t>Tác động đến phương án thiết kế, lựa chọn kết cấu móng đường sắt tốc độ cao thiết kế </a:t>
            </a:r>
          </a:p>
          <a:p>
            <a:pPr marL="285750" indent="-285750" algn="just">
              <a:buFont typeface="Wingdings" panose="05000000000000000000" pitchFamily="2" charset="2"/>
              <a:buChar char="Ø"/>
            </a:pPr>
            <a:r>
              <a:rPr lang="en-US" i="1">
                <a:latin typeface="Times New Roman" panose="02020603050405020304" pitchFamily="18" charset="0"/>
              </a:rPr>
              <a:t>Điều kiện địa chất thủy văn phức tạp</a:t>
            </a:r>
            <a:r>
              <a:rPr lang="en-US">
                <a:latin typeface="Times New Roman" panose="02020603050405020304" pitchFamily="18" charset="0"/>
              </a:rPr>
              <a:t>: Tồn tại các loại hình nước dưới đất khác nhau, có quy luật phân bố về mức nước dưới đất khác nhau, với đa dạng về loại hình hóa học cũng như đặc điểm chiều dày mực nước,…</a:t>
            </a:r>
          </a:p>
          <a:p>
            <a:pPr marL="285750" indent="-285750" algn="just">
              <a:buFont typeface="Wingdings" panose="05000000000000000000" pitchFamily="2" charset="2"/>
              <a:buChar char="Ø"/>
            </a:pPr>
            <a:r>
              <a:rPr lang="en-US" i="1">
                <a:latin typeface="Times New Roman" panose="02020603050405020304" pitchFamily="18" charset="0"/>
              </a:rPr>
              <a:t>Các tai biến địa chất</a:t>
            </a:r>
            <a:r>
              <a:rPr lang="en-US">
                <a:latin typeface="Times New Roman" panose="02020603050405020304" pitchFamily="18" charset="0"/>
              </a:rPr>
              <a:t>: Trượt lở, lũ bùn đá, karst ngầm, xói lở bờ sông.</a:t>
            </a:r>
          </a:p>
          <a:p>
            <a:pPr marL="285750" indent="-285750" algn="just">
              <a:buFont typeface="Wingdings" panose="05000000000000000000" pitchFamily="2" charset="2"/>
              <a:buChar char="Ø"/>
            </a:pPr>
            <a:r>
              <a:rPr lang="en-US" i="1">
                <a:latin typeface="Times New Roman" panose="02020603050405020304" pitchFamily="18" charset="0"/>
              </a:rPr>
              <a:t>Vật liệu xây dựng</a:t>
            </a:r>
            <a:r>
              <a:rPr lang="en-US">
                <a:latin typeface="Times New Roman" panose="02020603050405020304" pitchFamily="18" charset="0"/>
              </a:rPr>
              <a:t>: Đa dạng, cần lựa chọn được loại vật liệu phù hợp làm các lớp móng của đường sắt cao tốc</a:t>
            </a:r>
          </a:p>
          <a:p>
            <a:pPr marL="285750" indent="-285750" algn="just">
              <a:buFont typeface="Wingdings" panose="05000000000000000000" pitchFamily="2" charset="2"/>
              <a:buChar char="§"/>
            </a:pPr>
            <a:endParaRPr lang="en-US">
              <a:latin typeface="Times New Roman" panose="02020603050405020304" pitchFamily="18" charset="0"/>
            </a:endParaRPr>
          </a:p>
          <a:p>
            <a:pPr marL="285750" indent="-285750" algn="just">
              <a:buFont typeface="Wingdings" panose="05000000000000000000" pitchFamily="2" charset="2"/>
              <a:buChar char="Ø"/>
            </a:pPr>
            <a:endParaRPr lang="en-US">
              <a:latin typeface="Times New Roman" panose="02020603050405020304" pitchFamily="18" charset="0"/>
            </a:endParaRPr>
          </a:p>
          <a:p>
            <a:pPr indent="640080" algn="just"/>
            <a:endParaRPr lang="en-US"/>
          </a:p>
        </p:txBody>
      </p:sp>
      <p:sp>
        <p:nvSpPr>
          <p:cNvPr id="7" name="TextBox 6">
            <a:extLst>
              <a:ext uri="{FF2B5EF4-FFF2-40B4-BE49-F238E27FC236}">
                <a16:creationId xmlns:a16="http://schemas.microsoft.com/office/drawing/2014/main" id="{A2C80EC4-387A-58B3-CEA8-30A34995A62D}"/>
              </a:ext>
            </a:extLst>
          </p:cNvPr>
          <p:cNvSpPr txBox="1"/>
          <p:nvPr/>
        </p:nvSpPr>
        <p:spPr>
          <a:xfrm>
            <a:off x="28575" y="30389"/>
            <a:ext cx="6174508" cy="369332"/>
          </a:xfrm>
          <a:prstGeom prst="rect">
            <a:avLst/>
          </a:prstGeom>
          <a:noFill/>
        </p:spPr>
        <p:txBody>
          <a:bodyPr wrap="square">
            <a:spAutoFit/>
          </a:bodyPr>
          <a:lstStyle/>
          <a:p>
            <a:pPr algn="just"/>
            <a:r>
              <a:rPr lang="en-US" altLang="en-US" b="1">
                <a:solidFill>
                  <a:schemeClr val="accent2"/>
                </a:solidFill>
                <a:latin typeface="Times New Roman" panose="02020603050405020304" pitchFamily="18" charset="0"/>
                <a:cs typeface="Times New Roman" panose="02020603050405020304" pitchFamily="18" charset="0"/>
              </a:rPr>
              <a:t>2. CƠ SỞ ĐCCT – ĐKT PHỤC VỤ XÂY DỰNG ĐSTĐC</a:t>
            </a:r>
            <a:endParaRPr lang="en-US" altLang="en-US" sz="1800" b="1">
              <a:solidFill>
                <a:schemeClr val="accent2"/>
              </a:solidFill>
              <a:latin typeface="Times New Roman" panose="02020603050405020304" pitchFamily="18" charset="0"/>
              <a:cs typeface="Times New Roman" panose="02020603050405020304" pitchFamily="18" charset="0"/>
            </a:endParaRPr>
          </a:p>
        </p:txBody>
      </p:sp>
      <p:pic>
        <p:nvPicPr>
          <p:cNvPr id="8" name="Picture 7" descr="A map of the united states&#10;&#10;AI-generated content may be incorrect.">
            <a:extLst>
              <a:ext uri="{FF2B5EF4-FFF2-40B4-BE49-F238E27FC236}">
                <a16:creationId xmlns:a16="http://schemas.microsoft.com/office/drawing/2014/main" id="{5B77C7FE-8211-65D8-5342-F2DA79CC7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3605" y="-1"/>
            <a:ext cx="4639820" cy="6289965"/>
          </a:xfrm>
          <a:prstGeom prst="rect">
            <a:avLst/>
          </a:prstGeom>
        </p:spPr>
      </p:pic>
    </p:spTree>
    <p:extLst>
      <p:ext uri="{BB962C8B-B14F-4D97-AF65-F5344CB8AC3E}">
        <p14:creationId xmlns:p14="http://schemas.microsoft.com/office/powerpoint/2010/main" val="102965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2A1F-0F25-D741-BCFE-CAB38E18E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07FD1-78F2-557F-761A-E00B16A4E92C}"/>
              </a:ext>
            </a:extLst>
          </p:cNvPr>
          <p:cNvSpPr>
            <a:spLocks noGrp="1" noChangeArrowheads="1"/>
          </p:cNvSpPr>
          <p:nvPr>
            <p:ph type="title"/>
          </p:nvPr>
        </p:nvSpPr>
        <p:spPr>
          <a:xfrm>
            <a:off x="28576" y="173652"/>
            <a:ext cx="8686800" cy="369332"/>
          </a:xfrm>
        </p:spPr>
        <p:txBody>
          <a:bodyPr>
            <a:noAutofit/>
          </a:bodyPr>
          <a:lstStyle/>
          <a:p>
            <a:r>
              <a:rPr lang="en-US" altLang="en-US" sz="1800" b="1">
                <a:solidFill>
                  <a:schemeClr val="accent2"/>
                </a:solidFill>
                <a:latin typeface="Times New Roman" panose="02020603050405020304" pitchFamily="18" charset="0"/>
                <a:cs typeface="Times New Roman" panose="02020603050405020304" pitchFamily="18" charset="0"/>
              </a:rPr>
              <a:t>2. CƠ SỞ ĐCCT – ĐKT PHỤC VỤ XÂY DỰNG ĐSTĐC</a:t>
            </a:r>
            <a:br>
              <a:rPr lang="en-US" altLang="en-US" sz="1800" b="1">
                <a:solidFill>
                  <a:schemeClr val="accent2"/>
                </a:solidFill>
                <a:latin typeface="Times New Roman" panose="02020603050405020304" pitchFamily="18" charset="0"/>
                <a:cs typeface="Times New Roman" panose="02020603050405020304" pitchFamily="18" charset="0"/>
              </a:rPr>
            </a:br>
            <a:br>
              <a:rPr lang="en-US" altLang="en-US" sz="1800" dirty="0"/>
            </a:br>
            <a:endParaRPr lang="en-US" altLang="en-US" sz="1800" dirty="0"/>
          </a:p>
        </p:txBody>
      </p:sp>
      <p:sp>
        <p:nvSpPr>
          <p:cNvPr id="5" name="TextBox 4">
            <a:extLst>
              <a:ext uri="{FF2B5EF4-FFF2-40B4-BE49-F238E27FC236}">
                <a16:creationId xmlns:a16="http://schemas.microsoft.com/office/drawing/2014/main" id="{399B7776-ABB9-6545-3378-75680A103A3E}"/>
              </a:ext>
            </a:extLst>
          </p:cNvPr>
          <p:cNvSpPr txBox="1"/>
          <p:nvPr/>
        </p:nvSpPr>
        <p:spPr>
          <a:xfrm>
            <a:off x="54973" y="635741"/>
            <a:ext cx="9550845" cy="369332"/>
          </a:xfrm>
          <a:prstGeom prst="rect">
            <a:avLst/>
          </a:prstGeom>
          <a:noFill/>
        </p:spPr>
        <p:txBody>
          <a:bodyPr wrap="square">
            <a:spAutoFit/>
          </a:bodyPr>
          <a:lstStyle/>
          <a:p>
            <a:pPr marL="285750" indent="-285750">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rPr>
              <a:t>Rủi ro phá hủy đường ray</a:t>
            </a:r>
            <a:endParaRPr lang="en-US"/>
          </a:p>
        </p:txBody>
      </p:sp>
      <p:sp>
        <p:nvSpPr>
          <p:cNvPr id="17" name="TextBox 16">
            <a:extLst>
              <a:ext uri="{FF2B5EF4-FFF2-40B4-BE49-F238E27FC236}">
                <a16:creationId xmlns:a16="http://schemas.microsoft.com/office/drawing/2014/main" id="{20136C17-0AA6-6CDA-6F68-1509E15320C3}"/>
              </a:ext>
            </a:extLst>
          </p:cNvPr>
          <p:cNvSpPr txBox="1"/>
          <p:nvPr/>
        </p:nvSpPr>
        <p:spPr>
          <a:xfrm>
            <a:off x="489527" y="4604986"/>
            <a:ext cx="4544291" cy="369332"/>
          </a:xfrm>
          <a:prstGeom prst="rect">
            <a:avLst/>
          </a:prstGeom>
          <a:noFill/>
        </p:spPr>
        <p:txBody>
          <a:bodyPr wrap="square">
            <a:spAutoFit/>
          </a:bodyPr>
          <a:lstStyle/>
          <a:p>
            <a:pPr algn="ctr"/>
            <a:r>
              <a:rPr lang="en-US">
                <a:solidFill>
                  <a:srgbClr val="FF0000"/>
                </a:solidFill>
                <a:latin typeface="Times New Roman" panose="02020603050405020304" pitchFamily="18" charset="0"/>
              </a:rPr>
              <a:t>Hiện tượng bùn trào lên hệ thống đường ray</a:t>
            </a:r>
            <a:endParaRPr lang="en-US">
              <a:solidFill>
                <a:srgbClr val="FF0000"/>
              </a:solidFill>
            </a:endParaRPr>
          </a:p>
        </p:txBody>
      </p:sp>
      <p:pic>
        <p:nvPicPr>
          <p:cNvPr id="4" name="Picture 3">
            <a:extLst>
              <a:ext uri="{FF2B5EF4-FFF2-40B4-BE49-F238E27FC236}">
                <a16:creationId xmlns:a16="http://schemas.microsoft.com/office/drawing/2014/main" id="{75D317FB-D26B-E742-D1C1-651FAD9AA82C}"/>
              </a:ext>
            </a:extLst>
          </p:cNvPr>
          <p:cNvPicPr>
            <a:picLocks noChangeAspect="1"/>
          </p:cNvPicPr>
          <p:nvPr/>
        </p:nvPicPr>
        <p:blipFill>
          <a:blip r:embed="rId2"/>
          <a:stretch>
            <a:fillRect/>
          </a:stretch>
        </p:blipFill>
        <p:spPr>
          <a:xfrm>
            <a:off x="28576" y="933098"/>
            <a:ext cx="5552786" cy="3671888"/>
          </a:xfrm>
          <a:prstGeom prst="rect">
            <a:avLst/>
          </a:prstGeom>
        </p:spPr>
      </p:pic>
      <p:pic>
        <p:nvPicPr>
          <p:cNvPr id="8" name="Picture 7">
            <a:extLst>
              <a:ext uri="{FF2B5EF4-FFF2-40B4-BE49-F238E27FC236}">
                <a16:creationId xmlns:a16="http://schemas.microsoft.com/office/drawing/2014/main" id="{09C221EA-B3E5-B0D3-7744-9EAD79803A8B}"/>
              </a:ext>
            </a:extLst>
          </p:cNvPr>
          <p:cNvPicPr>
            <a:picLocks noChangeAspect="1"/>
          </p:cNvPicPr>
          <p:nvPr/>
        </p:nvPicPr>
        <p:blipFill>
          <a:blip r:embed="rId3"/>
          <a:stretch>
            <a:fillRect/>
          </a:stretch>
        </p:blipFill>
        <p:spPr>
          <a:xfrm>
            <a:off x="5581362" y="1031430"/>
            <a:ext cx="4814288" cy="3758222"/>
          </a:xfrm>
          <a:prstGeom prst="rect">
            <a:avLst/>
          </a:prstGeom>
        </p:spPr>
      </p:pic>
      <p:pic>
        <p:nvPicPr>
          <p:cNvPr id="10" name="Picture 9">
            <a:extLst>
              <a:ext uri="{FF2B5EF4-FFF2-40B4-BE49-F238E27FC236}">
                <a16:creationId xmlns:a16="http://schemas.microsoft.com/office/drawing/2014/main" id="{EB532685-EE6B-59D6-D126-D5AB0E7B5DDF}"/>
              </a:ext>
            </a:extLst>
          </p:cNvPr>
          <p:cNvPicPr>
            <a:picLocks noChangeAspect="1"/>
          </p:cNvPicPr>
          <p:nvPr/>
        </p:nvPicPr>
        <p:blipFill>
          <a:blip r:embed="rId4"/>
          <a:stretch>
            <a:fillRect/>
          </a:stretch>
        </p:blipFill>
        <p:spPr>
          <a:xfrm>
            <a:off x="4254971" y="4974318"/>
            <a:ext cx="3244584" cy="1710030"/>
          </a:xfrm>
          <a:prstGeom prst="rect">
            <a:avLst/>
          </a:prstGeom>
        </p:spPr>
      </p:pic>
      <p:sp>
        <p:nvSpPr>
          <p:cNvPr id="11" name="TextBox 10">
            <a:extLst>
              <a:ext uri="{FF2B5EF4-FFF2-40B4-BE49-F238E27FC236}">
                <a16:creationId xmlns:a16="http://schemas.microsoft.com/office/drawing/2014/main" id="{2ABC4329-480B-1EFE-A1CF-6FEC7EC0CA3E}"/>
              </a:ext>
            </a:extLst>
          </p:cNvPr>
          <p:cNvSpPr txBox="1"/>
          <p:nvPr/>
        </p:nvSpPr>
        <p:spPr>
          <a:xfrm>
            <a:off x="54973" y="5652338"/>
            <a:ext cx="4161797" cy="369332"/>
          </a:xfrm>
          <a:prstGeom prst="rect">
            <a:avLst/>
          </a:prstGeom>
          <a:noFill/>
        </p:spPr>
        <p:txBody>
          <a:bodyPr wrap="square">
            <a:spAutoFit/>
          </a:bodyPr>
          <a:lstStyle/>
          <a:p>
            <a:pPr algn="ctr"/>
            <a:r>
              <a:rPr lang="en-US">
                <a:solidFill>
                  <a:srgbClr val="FF0000"/>
                </a:solidFill>
                <a:latin typeface="Times New Roman" panose="02020603050405020304" pitchFamily="18" charset="0"/>
              </a:rPr>
              <a:t>Đất bị trương nở gây phá hủy đường ray</a:t>
            </a:r>
            <a:endParaRPr lang="en-US">
              <a:solidFill>
                <a:srgbClr val="FF0000"/>
              </a:solidFill>
            </a:endParaRPr>
          </a:p>
        </p:txBody>
      </p:sp>
      <p:pic>
        <p:nvPicPr>
          <p:cNvPr id="14" name="Picture 13">
            <a:extLst>
              <a:ext uri="{FF2B5EF4-FFF2-40B4-BE49-F238E27FC236}">
                <a16:creationId xmlns:a16="http://schemas.microsoft.com/office/drawing/2014/main" id="{DC324202-1B25-D215-C269-33CDFD3D6AD1}"/>
              </a:ext>
            </a:extLst>
          </p:cNvPr>
          <p:cNvPicPr>
            <a:picLocks noChangeAspect="1"/>
          </p:cNvPicPr>
          <p:nvPr/>
        </p:nvPicPr>
        <p:blipFill>
          <a:blip r:embed="rId5"/>
          <a:stretch>
            <a:fillRect/>
          </a:stretch>
        </p:blipFill>
        <p:spPr>
          <a:xfrm>
            <a:off x="7690571" y="4816009"/>
            <a:ext cx="2962275" cy="2041991"/>
          </a:xfrm>
          <a:prstGeom prst="rect">
            <a:avLst/>
          </a:prstGeom>
        </p:spPr>
      </p:pic>
      <p:sp>
        <p:nvSpPr>
          <p:cNvPr id="18" name="TextBox 17">
            <a:extLst>
              <a:ext uri="{FF2B5EF4-FFF2-40B4-BE49-F238E27FC236}">
                <a16:creationId xmlns:a16="http://schemas.microsoft.com/office/drawing/2014/main" id="{8555F1FD-A099-7A79-79E7-B460E5540244}"/>
              </a:ext>
            </a:extLst>
          </p:cNvPr>
          <p:cNvSpPr txBox="1"/>
          <p:nvPr/>
        </p:nvSpPr>
        <p:spPr>
          <a:xfrm>
            <a:off x="54973" y="6141682"/>
            <a:ext cx="4008982" cy="646331"/>
          </a:xfrm>
          <a:prstGeom prst="rect">
            <a:avLst/>
          </a:prstGeom>
          <a:noFill/>
        </p:spPr>
        <p:txBody>
          <a:bodyPr wrap="square">
            <a:spAutoFit/>
          </a:bodyPr>
          <a:lstStyle/>
          <a:p>
            <a:r>
              <a:rPr lang="en-US">
                <a:solidFill>
                  <a:srgbClr val="333333"/>
                </a:solidFill>
                <a:latin typeface="Noto Serif" panose="02020600060500020200" pitchFamily="18" charset="0"/>
              </a:rPr>
              <a:t>T</a:t>
            </a:r>
            <a:r>
              <a:rPr lang="vi-VN" b="0" i="0">
                <a:solidFill>
                  <a:srgbClr val="333333"/>
                </a:solidFill>
                <a:effectLst/>
                <a:latin typeface="Noto Serif" panose="02020600060500020200" pitchFamily="18" charset="0"/>
              </a:rPr>
              <a:t>uyến đường sắt cao tốc Côn Minh - Thượng Hải</a:t>
            </a:r>
            <a:endParaRPr lang="en-US"/>
          </a:p>
        </p:txBody>
      </p:sp>
    </p:spTree>
    <p:extLst>
      <p:ext uri="{BB962C8B-B14F-4D97-AF65-F5344CB8AC3E}">
        <p14:creationId xmlns:p14="http://schemas.microsoft.com/office/powerpoint/2010/main" val="180411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B7F49-7559-CE6D-2699-DF02A60D4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29B35-EA38-4662-1B7A-D1E8165D42FB}"/>
              </a:ext>
            </a:extLst>
          </p:cNvPr>
          <p:cNvSpPr>
            <a:spLocks noGrp="1" noChangeArrowheads="1"/>
          </p:cNvSpPr>
          <p:nvPr>
            <p:ph type="title"/>
          </p:nvPr>
        </p:nvSpPr>
        <p:spPr>
          <a:xfrm>
            <a:off x="28576" y="173652"/>
            <a:ext cx="8686800" cy="369332"/>
          </a:xfrm>
        </p:spPr>
        <p:txBody>
          <a:bodyPr>
            <a:noAutofit/>
          </a:bodyPr>
          <a:lstStyle/>
          <a:p>
            <a:r>
              <a:rPr lang="en-US" altLang="en-US" sz="1800" b="1">
                <a:solidFill>
                  <a:schemeClr val="accent2"/>
                </a:solidFill>
                <a:latin typeface="Times New Roman" panose="02020603050405020304" pitchFamily="18" charset="0"/>
                <a:cs typeface="Times New Roman" panose="02020603050405020304" pitchFamily="18" charset="0"/>
              </a:rPr>
              <a:t>2. CƠ SỞ ĐCCT – ĐKT PHỤC VỤ XÂY DỰNG ĐSTĐC</a:t>
            </a:r>
            <a:br>
              <a:rPr lang="en-US" altLang="en-US" sz="1800" b="1">
                <a:solidFill>
                  <a:schemeClr val="accent2"/>
                </a:solidFill>
                <a:latin typeface="Times New Roman" panose="02020603050405020304" pitchFamily="18" charset="0"/>
                <a:cs typeface="Times New Roman" panose="02020603050405020304" pitchFamily="18" charset="0"/>
              </a:rPr>
            </a:br>
            <a:br>
              <a:rPr lang="en-US" altLang="en-US" sz="1800" dirty="0"/>
            </a:br>
            <a:endParaRPr lang="en-US" altLang="en-US" sz="1800" dirty="0"/>
          </a:p>
        </p:txBody>
      </p:sp>
      <p:sp>
        <p:nvSpPr>
          <p:cNvPr id="5" name="TextBox 4">
            <a:extLst>
              <a:ext uri="{FF2B5EF4-FFF2-40B4-BE49-F238E27FC236}">
                <a16:creationId xmlns:a16="http://schemas.microsoft.com/office/drawing/2014/main" id="{57D3C9FB-5991-A22E-E5BC-E2ECEBB168CA}"/>
              </a:ext>
            </a:extLst>
          </p:cNvPr>
          <p:cNvSpPr txBox="1"/>
          <p:nvPr/>
        </p:nvSpPr>
        <p:spPr>
          <a:xfrm>
            <a:off x="54973" y="635741"/>
            <a:ext cx="9550845" cy="369332"/>
          </a:xfrm>
          <a:prstGeom prst="rect">
            <a:avLst/>
          </a:prstGeom>
          <a:noFill/>
        </p:spPr>
        <p:txBody>
          <a:bodyPr wrap="square">
            <a:spAutoFit/>
          </a:bodyPr>
          <a:lstStyle/>
          <a:p>
            <a:pPr marL="285750" indent="-285750">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rPr>
              <a:t>Các sự cố công trình trong quá trình khai thác và sử dụng công trình như sụt lún, mất ổn định </a:t>
            </a:r>
            <a:endParaRPr lang="en-US"/>
          </a:p>
        </p:txBody>
      </p:sp>
      <p:sp>
        <p:nvSpPr>
          <p:cNvPr id="6" name="TextBox 5">
            <a:extLst>
              <a:ext uri="{FF2B5EF4-FFF2-40B4-BE49-F238E27FC236}">
                <a16:creationId xmlns:a16="http://schemas.microsoft.com/office/drawing/2014/main" id="{0D6F3AD6-A75D-3CB6-8DE6-AFA68C53E333}"/>
              </a:ext>
            </a:extLst>
          </p:cNvPr>
          <p:cNvSpPr txBox="1"/>
          <p:nvPr/>
        </p:nvSpPr>
        <p:spPr>
          <a:xfrm>
            <a:off x="6634476" y="5169809"/>
            <a:ext cx="4161797" cy="369332"/>
          </a:xfrm>
          <a:prstGeom prst="rect">
            <a:avLst/>
          </a:prstGeom>
          <a:noFill/>
        </p:spPr>
        <p:txBody>
          <a:bodyPr wrap="square">
            <a:spAutoFit/>
          </a:bodyPr>
          <a:lstStyle/>
          <a:p>
            <a:pPr algn="ctr"/>
            <a:r>
              <a:rPr lang="en-US">
                <a:solidFill>
                  <a:srgbClr val="FF0000"/>
                </a:solidFill>
                <a:latin typeface="Times New Roman" panose="02020603050405020304" pitchFamily="18" charset="0"/>
              </a:rPr>
              <a:t>Sụt lún tại Tp Hồ Chí Minh</a:t>
            </a:r>
            <a:endParaRPr lang="en-US">
              <a:solidFill>
                <a:srgbClr val="FF0000"/>
              </a:solidFill>
            </a:endParaRPr>
          </a:p>
        </p:txBody>
      </p:sp>
      <p:pic>
        <p:nvPicPr>
          <p:cNvPr id="13" name="Picture 12">
            <a:extLst>
              <a:ext uri="{FF2B5EF4-FFF2-40B4-BE49-F238E27FC236}">
                <a16:creationId xmlns:a16="http://schemas.microsoft.com/office/drawing/2014/main" id="{C42B0C09-0254-B23A-669E-227F8A31FD9B}"/>
              </a:ext>
            </a:extLst>
          </p:cNvPr>
          <p:cNvPicPr>
            <a:picLocks noChangeAspect="1"/>
          </p:cNvPicPr>
          <p:nvPr/>
        </p:nvPicPr>
        <p:blipFill>
          <a:blip r:embed="rId2"/>
          <a:stretch>
            <a:fillRect/>
          </a:stretch>
        </p:blipFill>
        <p:spPr>
          <a:xfrm>
            <a:off x="398153" y="1097830"/>
            <a:ext cx="4322035" cy="4143375"/>
          </a:xfrm>
          <a:prstGeom prst="rect">
            <a:avLst/>
          </a:prstGeom>
        </p:spPr>
      </p:pic>
      <p:pic>
        <p:nvPicPr>
          <p:cNvPr id="16" name="Picture 15">
            <a:extLst>
              <a:ext uri="{FF2B5EF4-FFF2-40B4-BE49-F238E27FC236}">
                <a16:creationId xmlns:a16="http://schemas.microsoft.com/office/drawing/2014/main" id="{57BC4A85-CE6D-B9A3-1D12-684DA7696E8A}"/>
              </a:ext>
            </a:extLst>
          </p:cNvPr>
          <p:cNvPicPr>
            <a:picLocks noChangeAspect="1"/>
          </p:cNvPicPr>
          <p:nvPr/>
        </p:nvPicPr>
        <p:blipFill>
          <a:blip r:embed="rId3"/>
          <a:stretch>
            <a:fillRect/>
          </a:stretch>
        </p:blipFill>
        <p:spPr>
          <a:xfrm>
            <a:off x="5722794" y="1177390"/>
            <a:ext cx="5985163" cy="4012336"/>
          </a:xfrm>
          <a:prstGeom prst="rect">
            <a:avLst/>
          </a:prstGeom>
        </p:spPr>
      </p:pic>
      <p:sp>
        <p:nvSpPr>
          <p:cNvPr id="17" name="TextBox 16">
            <a:extLst>
              <a:ext uri="{FF2B5EF4-FFF2-40B4-BE49-F238E27FC236}">
                <a16:creationId xmlns:a16="http://schemas.microsoft.com/office/drawing/2014/main" id="{5F96103A-7614-65C7-AE99-D3C349D3CCF9}"/>
              </a:ext>
            </a:extLst>
          </p:cNvPr>
          <p:cNvSpPr txBox="1"/>
          <p:nvPr/>
        </p:nvSpPr>
        <p:spPr>
          <a:xfrm>
            <a:off x="362579" y="5169809"/>
            <a:ext cx="4161797" cy="369332"/>
          </a:xfrm>
          <a:prstGeom prst="rect">
            <a:avLst/>
          </a:prstGeom>
          <a:noFill/>
        </p:spPr>
        <p:txBody>
          <a:bodyPr wrap="square">
            <a:spAutoFit/>
          </a:bodyPr>
          <a:lstStyle/>
          <a:p>
            <a:pPr algn="ctr"/>
            <a:r>
              <a:rPr lang="en-US">
                <a:solidFill>
                  <a:srgbClr val="FF0000"/>
                </a:solidFill>
                <a:latin typeface="Times New Roman" panose="02020603050405020304" pitchFamily="18" charset="0"/>
              </a:rPr>
              <a:t>Sụt lún tại Cà Mau</a:t>
            </a:r>
            <a:endParaRPr lang="en-US">
              <a:solidFill>
                <a:srgbClr val="FF0000"/>
              </a:solidFill>
            </a:endParaRPr>
          </a:p>
        </p:txBody>
      </p:sp>
    </p:spTree>
    <p:extLst>
      <p:ext uri="{BB962C8B-B14F-4D97-AF65-F5344CB8AC3E}">
        <p14:creationId xmlns:p14="http://schemas.microsoft.com/office/powerpoint/2010/main" val="2708073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CB0E6-9BF1-C835-5686-A186DED5F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90CAE-D353-4447-A3A7-D718D218D7BD}"/>
              </a:ext>
            </a:extLst>
          </p:cNvPr>
          <p:cNvSpPr>
            <a:spLocks noGrp="1" noChangeArrowheads="1"/>
          </p:cNvSpPr>
          <p:nvPr>
            <p:ph type="title"/>
          </p:nvPr>
        </p:nvSpPr>
        <p:spPr>
          <a:xfrm>
            <a:off x="82520" y="212241"/>
            <a:ext cx="8686800" cy="563563"/>
          </a:xfrm>
        </p:spPr>
        <p:txBody>
          <a:bodyPr>
            <a:normAutofit fontScale="90000"/>
          </a:bodyPr>
          <a:lstStyle/>
          <a:p>
            <a:pPr algn="l"/>
            <a:r>
              <a:rPr lang="en-US" altLang="en-US" sz="2800" b="1">
                <a:solidFill>
                  <a:schemeClr val="accent2"/>
                </a:solidFill>
                <a:latin typeface="Times New Roman" panose="02020603050405020304" pitchFamily="18" charset="0"/>
                <a:cs typeface="Times New Roman" panose="02020603050405020304" pitchFamily="18" charset="0"/>
              </a:rPr>
              <a:t>2. CƠ SỞ ĐCCT – ĐKT PHỤC VỤ XÂY DỰNG ĐSTĐC</a:t>
            </a:r>
            <a:br>
              <a:rPr lang="en-US" altLang="en-US" dirty="0"/>
            </a:br>
            <a:endParaRPr lang="en-US" altLang="en-US" dirty="0"/>
          </a:p>
        </p:txBody>
      </p:sp>
      <p:sp>
        <p:nvSpPr>
          <p:cNvPr id="4" name="TextBox 3">
            <a:extLst>
              <a:ext uri="{FF2B5EF4-FFF2-40B4-BE49-F238E27FC236}">
                <a16:creationId xmlns:a16="http://schemas.microsoft.com/office/drawing/2014/main" id="{280E7FDD-03AB-0FB7-F24E-EC0319FBCA96}"/>
              </a:ext>
            </a:extLst>
          </p:cNvPr>
          <p:cNvSpPr txBox="1"/>
          <p:nvPr/>
        </p:nvSpPr>
        <p:spPr>
          <a:xfrm>
            <a:off x="152400" y="821345"/>
            <a:ext cx="6138152" cy="369332"/>
          </a:xfrm>
          <a:prstGeom prst="rect">
            <a:avLst/>
          </a:prstGeom>
          <a:noFill/>
        </p:spPr>
        <p:txBody>
          <a:bodyPr wrap="square">
            <a:spAutoFit/>
          </a:bodyPr>
          <a:lstStyle/>
          <a:p>
            <a:pPr algn="ctr"/>
            <a:r>
              <a:rPr lang="en-US" sz="1800" i="1">
                <a:effectLst/>
                <a:latin typeface="Times New Roman" panose="02020603050405020304" pitchFamily="18" charset="0"/>
                <a:ea typeface="Times New Roman" panose="02020603050405020304" pitchFamily="18" charset="0"/>
              </a:rPr>
              <a:t>Rủi ro tai biến địa chất khi khai thác vận hành công trình</a:t>
            </a:r>
            <a:endParaRPr lang="en-US" i="1"/>
          </a:p>
        </p:txBody>
      </p:sp>
      <p:sp>
        <p:nvSpPr>
          <p:cNvPr id="8" name="TextBox 7">
            <a:extLst>
              <a:ext uri="{FF2B5EF4-FFF2-40B4-BE49-F238E27FC236}">
                <a16:creationId xmlns:a16="http://schemas.microsoft.com/office/drawing/2014/main" id="{E7F61226-BF3A-3324-E7E8-76149F6EED34}"/>
              </a:ext>
            </a:extLst>
          </p:cNvPr>
          <p:cNvSpPr txBox="1"/>
          <p:nvPr/>
        </p:nvSpPr>
        <p:spPr>
          <a:xfrm>
            <a:off x="152400" y="1236218"/>
            <a:ext cx="6477000" cy="369332"/>
          </a:xfrm>
          <a:prstGeom prst="rect">
            <a:avLst/>
          </a:prstGeom>
          <a:noFill/>
        </p:spPr>
        <p:txBody>
          <a:bodyPr wrap="square">
            <a:spAutoFit/>
          </a:bodyPr>
          <a:lstStyle/>
          <a:p>
            <a:pPr marL="285750" indent="-285750" algn="just">
              <a:buFont typeface="Wingdings" panose="05000000000000000000" pitchFamily="2" charset="2"/>
              <a:buChar char="Ø"/>
            </a:pPr>
            <a:r>
              <a:rPr lang="en-US">
                <a:latin typeface="Times New Roman" panose="02020603050405020304" pitchFamily="18" charset="0"/>
              </a:rPr>
              <a:t>Tai biến trượt đất đá</a:t>
            </a:r>
            <a:endParaRPr lang="en-US"/>
          </a:p>
        </p:txBody>
      </p:sp>
      <p:sp>
        <p:nvSpPr>
          <p:cNvPr id="11" name="TextBox 10">
            <a:extLst>
              <a:ext uri="{FF2B5EF4-FFF2-40B4-BE49-F238E27FC236}">
                <a16:creationId xmlns:a16="http://schemas.microsoft.com/office/drawing/2014/main" id="{A6FEB543-7885-611A-1918-97F503525BED}"/>
              </a:ext>
            </a:extLst>
          </p:cNvPr>
          <p:cNvSpPr txBox="1"/>
          <p:nvPr/>
        </p:nvSpPr>
        <p:spPr>
          <a:xfrm>
            <a:off x="5628254" y="5977322"/>
            <a:ext cx="2362200" cy="369332"/>
          </a:xfrm>
          <a:prstGeom prst="rect">
            <a:avLst/>
          </a:prstGeom>
          <a:noFill/>
        </p:spPr>
        <p:txBody>
          <a:bodyPr wrap="square">
            <a:spAutoFit/>
          </a:bodyPr>
          <a:lstStyle/>
          <a:p>
            <a:pPr algn="ctr"/>
            <a:r>
              <a:rPr lang="en-US">
                <a:solidFill>
                  <a:srgbClr val="FF0000"/>
                </a:solidFill>
              </a:rPr>
              <a:t>Yên Bái</a:t>
            </a:r>
          </a:p>
        </p:txBody>
      </p:sp>
      <p:pic>
        <p:nvPicPr>
          <p:cNvPr id="9" name="Picture 8">
            <a:extLst>
              <a:ext uri="{FF2B5EF4-FFF2-40B4-BE49-F238E27FC236}">
                <a16:creationId xmlns:a16="http://schemas.microsoft.com/office/drawing/2014/main" id="{B70D565C-7044-ED07-C2DE-843F686F7AB9}"/>
              </a:ext>
            </a:extLst>
          </p:cNvPr>
          <p:cNvPicPr>
            <a:picLocks noChangeAspect="1"/>
          </p:cNvPicPr>
          <p:nvPr/>
        </p:nvPicPr>
        <p:blipFill>
          <a:blip r:embed="rId2"/>
          <a:stretch>
            <a:fillRect/>
          </a:stretch>
        </p:blipFill>
        <p:spPr>
          <a:xfrm>
            <a:off x="0" y="4352877"/>
            <a:ext cx="5170364" cy="2477547"/>
          </a:xfrm>
          <a:prstGeom prst="rect">
            <a:avLst/>
          </a:prstGeom>
        </p:spPr>
      </p:pic>
      <p:pic>
        <p:nvPicPr>
          <p:cNvPr id="12" name="Picture 11">
            <a:extLst>
              <a:ext uri="{FF2B5EF4-FFF2-40B4-BE49-F238E27FC236}">
                <a16:creationId xmlns:a16="http://schemas.microsoft.com/office/drawing/2014/main" id="{3E511795-7122-D747-6FC4-D6645C75E544}"/>
              </a:ext>
            </a:extLst>
          </p:cNvPr>
          <p:cNvPicPr>
            <a:picLocks noChangeAspect="1"/>
          </p:cNvPicPr>
          <p:nvPr/>
        </p:nvPicPr>
        <p:blipFill>
          <a:blip r:embed="rId3"/>
          <a:stretch>
            <a:fillRect/>
          </a:stretch>
        </p:blipFill>
        <p:spPr>
          <a:xfrm>
            <a:off x="5170364" y="1983984"/>
            <a:ext cx="3067883" cy="3437759"/>
          </a:xfrm>
          <a:prstGeom prst="rect">
            <a:avLst/>
          </a:prstGeom>
        </p:spPr>
      </p:pic>
      <p:pic>
        <p:nvPicPr>
          <p:cNvPr id="3" name="Picture 2">
            <a:extLst>
              <a:ext uri="{FF2B5EF4-FFF2-40B4-BE49-F238E27FC236}">
                <a16:creationId xmlns:a16="http://schemas.microsoft.com/office/drawing/2014/main" id="{9F614A46-779F-F70B-0135-A9644083C2C6}"/>
              </a:ext>
            </a:extLst>
          </p:cNvPr>
          <p:cNvPicPr>
            <a:picLocks noChangeAspect="1"/>
          </p:cNvPicPr>
          <p:nvPr/>
        </p:nvPicPr>
        <p:blipFill>
          <a:blip r:embed="rId4"/>
          <a:stretch>
            <a:fillRect/>
          </a:stretch>
        </p:blipFill>
        <p:spPr>
          <a:xfrm>
            <a:off x="112145" y="1651090"/>
            <a:ext cx="4946073" cy="26562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D3E1AF59-F7A3-1968-2FE1-813F2A2B92EA}"/>
              </a:ext>
            </a:extLst>
          </p:cNvPr>
          <p:cNvPicPr>
            <a:picLocks noChangeAspect="1"/>
          </p:cNvPicPr>
          <p:nvPr/>
        </p:nvPicPr>
        <p:blipFill>
          <a:blip r:embed="rId5"/>
          <a:stretch>
            <a:fillRect/>
          </a:stretch>
        </p:blipFill>
        <p:spPr>
          <a:xfrm>
            <a:off x="7990454" y="693183"/>
            <a:ext cx="4256550" cy="6019363"/>
          </a:xfrm>
          <a:prstGeom prst="rect">
            <a:avLst/>
          </a:prstGeom>
        </p:spPr>
      </p:pic>
    </p:spTree>
    <p:extLst>
      <p:ext uri="{BB962C8B-B14F-4D97-AF65-F5344CB8AC3E}">
        <p14:creationId xmlns:p14="http://schemas.microsoft.com/office/powerpoint/2010/main" val="3435872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EAABD-B44D-8174-6D0C-04B9B2692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3C131-0399-7C86-1626-9617A4EE5F17}"/>
              </a:ext>
            </a:extLst>
          </p:cNvPr>
          <p:cNvSpPr>
            <a:spLocks noGrp="1" noChangeArrowheads="1"/>
          </p:cNvSpPr>
          <p:nvPr>
            <p:ph type="title"/>
          </p:nvPr>
        </p:nvSpPr>
        <p:spPr>
          <a:xfrm>
            <a:off x="28575" y="228600"/>
            <a:ext cx="8686800" cy="563563"/>
          </a:xfrm>
        </p:spPr>
        <p:txBody>
          <a:bodyPr>
            <a:normAutofit fontScale="90000"/>
          </a:bodyPr>
          <a:lstStyle/>
          <a:p>
            <a:pPr algn="l"/>
            <a:r>
              <a:rPr lang="en-US" altLang="en-US" sz="2800" b="1">
                <a:solidFill>
                  <a:schemeClr val="accent2"/>
                </a:solidFill>
                <a:latin typeface="Times New Roman" panose="02020603050405020304" pitchFamily="18" charset="0"/>
                <a:cs typeface="Times New Roman" panose="02020603050405020304" pitchFamily="18" charset="0"/>
              </a:rPr>
              <a:t>2. CƠ SỞ ĐCCT – ĐKT PHỤC VỤ XÂY DỰNG ĐSTĐC</a:t>
            </a:r>
            <a:br>
              <a:rPr lang="en-US" altLang="en-US" dirty="0"/>
            </a:br>
            <a:endParaRPr lang="en-US" altLang="en-US" dirty="0"/>
          </a:p>
        </p:txBody>
      </p:sp>
      <p:sp>
        <p:nvSpPr>
          <p:cNvPr id="5" name="TextBox 4">
            <a:extLst>
              <a:ext uri="{FF2B5EF4-FFF2-40B4-BE49-F238E27FC236}">
                <a16:creationId xmlns:a16="http://schemas.microsoft.com/office/drawing/2014/main" id="{0E91AD30-0B29-ED5E-51EB-F3F371521410}"/>
              </a:ext>
            </a:extLst>
          </p:cNvPr>
          <p:cNvSpPr txBox="1"/>
          <p:nvPr/>
        </p:nvSpPr>
        <p:spPr>
          <a:xfrm>
            <a:off x="28575" y="721092"/>
            <a:ext cx="6477000" cy="646331"/>
          </a:xfrm>
          <a:prstGeom prst="rect">
            <a:avLst/>
          </a:prstGeom>
          <a:noFill/>
        </p:spPr>
        <p:txBody>
          <a:bodyPr wrap="square">
            <a:spAutoFit/>
          </a:bodyPr>
          <a:lstStyle/>
          <a:p>
            <a:pPr marL="285750" indent="-285750" algn="just">
              <a:buFont typeface="Wingdings" panose="05000000000000000000" pitchFamily="2" charset="2"/>
              <a:buChar char="q"/>
            </a:pPr>
            <a:r>
              <a:rPr lang="en-US" sz="1800" i="1">
                <a:effectLst/>
                <a:latin typeface="Times New Roman" panose="02020603050405020304" pitchFamily="18" charset="0"/>
                <a:ea typeface="Times New Roman" panose="02020603050405020304" pitchFamily="18" charset="0"/>
              </a:rPr>
              <a:t>Rủi ro tai biến địa chất khi khai thác vận hành công trình</a:t>
            </a:r>
            <a:endParaRPr lang="en-US" i="1"/>
          </a:p>
          <a:p>
            <a:pPr marL="285750" indent="-285750" algn="just">
              <a:buFont typeface="Wingdings" panose="05000000000000000000" pitchFamily="2" charset="2"/>
              <a:buChar char="q"/>
            </a:pPr>
            <a:r>
              <a:rPr lang="en-US">
                <a:latin typeface="Times New Roman" panose="02020603050405020304" pitchFamily="18" charset="0"/>
              </a:rPr>
              <a:t>Hiện tượng sụt lún do hang hốc karst</a:t>
            </a:r>
            <a:endParaRPr lang="en-US"/>
          </a:p>
        </p:txBody>
      </p:sp>
      <p:pic>
        <p:nvPicPr>
          <p:cNvPr id="9" name="Picture 8">
            <a:extLst>
              <a:ext uri="{FF2B5EF4-FFF2-40B4-BE49-F238E27FC236}">
                <a16:creationId xmlns:a16="http://schemas.microsoft.com/office/drawing/2014/main" id="{306661DB-6209-684B-D913-36B723C2D866}"/>
              </a:ext>
            </a:extLst>
          </p:cNvPr>
          <p:cNvPicPr>
            <a:picLocks noChangeAspect="1"/>
          </p:cNvPicPr>
          <p:nvPr/>
        </p:nvPicPr>
        <p:blipFill>
          <a:blip r:embed="rId2"/>
          <a:stretch>
            <a:fillRect/>
          </a:stretch>
        </p:blipFill>
        <p:spPr>
          <a:xfrm>
            <a:off x="6096000" y="1477818"/>
            <a:ext cx="5067300" cy="4057650"/>
          </a:xfrm>
          <a:prstGeom prst="rect">
            <a:avLst/>
          </a:prstGeom>
        </p:spPr>
      </p:pic>
      <p:pic>
        <p:nvPicPr>
          <p:cNvPr id="11" name="Picture 10">
            <a:extLst>
              <a:ext uri="{FF2B5EF4-FFF2-40B4-BE49-F238E27FC236}">
                <a16:creationId xmlns:a16="http://schemas.microsoft.com/office/drawing/2014/main" id="{F060AE69-146F-BC97-7EB9-4CE966CBA179}"/>
              </a:ext>
            </a:extLst>
          </p:cNvPr>
          <p:cNvPicPr>
            <a:picLocks noChangeAspect="1"/>
          </p:cNvPicPr>
          <p:nvPr/>
        </p:nvPicPr>
        <p:blipFill>
          <a:blip r:embed="rId3"/>
          <a:stretch>
            <a:fillRect/>
          </a:stretch>
        </p:blipFill>
        <p:spPr>
          <a:xfrm>
            <a:off x="420509" y="1477818"/>
            <a:ext cx="4965353" cy="4922982"/>
          </a:xfrm>
          <a:prstGeom prst="rect">
            <a:avLst/>
          </a:prstGeom>
        </p:spPr>
      </p:pic>
    </p:spTree>
    <p:extLst>
      <p:ext uri="{BB962C8B-B14F-4D97-AF65-F5344CB8AC3E}">
        <p14:creationId xmlns:p14="http://schemas.microsoft.com/office/powerpoint/2010/main" val="34613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73DE-07F3-F14E-A64E-BD2149255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95422-E418-BA06-DB14-582326F99F38}"/>
              </a:ext>
            </a:extLst>
          </p:cNvPr>
          <p:cNvSpPr>
            <a:spLocks noGrp="1" noChangeArrowheads="1"/>
          </p:cNvSpPr>
          <p:nvPr>
            <p:ph type="title"/>
          </p:nvPr>
        </p:nvSpPr>
        <p:spPr>
          <a:xfrm>
            <a:off x="28575" y="228600"/>
            <a:ext cx="8686800" cy="563563"/>
          </a:xfrm>
        </p:spPr>
        <p:txBody>
          <a:bodyPr>
            <a:normAutofit fontScale="90000"/>
          </a:bodyPr>
          <a:lstStyle/>
          <a:p>
            <a:pPr algn="l"/>
            <a:r>
              <a:rPr lang="en-US" altLang="en-US" sz="2800" b="1">
                <a:solidFill>
                  <a:schemeClr val="accent2"/>
                </a:solidFill>
                <a:latin typeface="Times New Roman" panose="02020603050405020304" pitchFamily="18" charset="0"/>
                <a:cs typeface="Times New Roman" panose="02020603050405020304" pitchFamily="18" charset="0"/>
              </a:rPr>
              <a:t>2. CƠ SỞ ĐCCT – ĐKT PHỤC VỤ XÂY DỰNG ĐSTĐC</a:t>
            </a:r>
            <a:br>
              <a:rPr lang="en-US" altLang="en-US" dirty="0"/>
            </a:br>
            <a:endParaRPr lang="en-US" altLang="en-US" dirty="0"/>
          </a:p>
        </p:txBody>
      </p:sp>
      <p:sp>
        <p:nvSpPr>
          <p:cNvPr id="4" name="TextBox 3">
            <a:extLst>
              <a:ext uri="{FF2B5EF4-FFF2-40B4-BE49-F238E27FC236}">
                <a16:creationId xmlns:a16="http://schemas.microsoft.com/office/drawing/2014/main" id="{098E1123-8E63-3DB8-365E-898EDD71149F}"/>
              </a:ext>
            </a:extLst>
          </p:cNvPr>
          <p:cNvSpPr txBox="1"/>
          <p:nvPr/>
        </p:nvSpPr>
        <p:spPr>
          <a:xfrm>
            <a:off x="152399" y="822966"/>
            <a:ext cx="9120909" cy="646331"/>
          </a:xfrm>
          <a:prstGeom prst="rect">
            <a:avLst/>
          </a:prstGeom>
          <a:noFill/>
        </p:spPr>
        <p:txBody>
          <a:bodyPr wrap="square">
            <a:spAutoFit/>
          </a:bodyPr>
          <a:lstStyle/>
          <a:p>
            <a:pPr marL="285750" indent="-285750" algn="just">
              <a:buFont typeface="Wingdings" panose="05000000000000000000" pitchFamily="2" charset="2"/>
              <a:buChar char="q"/>
            </a:pPr>
            <a:r>
              <a:rPr lang="en-US" sz="1800" i="1">
                <a:effectLst/>
                <a:latin typeface="Times New Roman" panose="02020603050405020304" pitchFamily="18" charset="0"/>
                <a:ea typeface="Times New Roman" panose="02020603050405020304" pitchFamily="18" charset="0"/>
              </a:rPr>
              <a:t>Rủi ro tai biến địa chất khi khai thác vận hành công trình</a:t>
            </a:r>
            <a:endParaRPr lang="en-US" i="1"/>
          </a:p>
          <a:p>
            <a:pPr marL="285750" indent="-285750" algn="just">
              <a:buFont typeface="Wingdings" panose="05000000000000000000" pitchFamily="2" charset="2"/>
              <a:buChar char="q"/>
            </a:pPr>
            <a:r>
              <a:rPr lang="en-US">
                <a:latin typeface="Times New Roman" panose="02020603050405020304" pitchFamily="18" charset="0"/>
              </a:rPr>
              <a:t>Hiện tượng lũ bùn đá</a:t>
            </a:r>
            <a:endParaRPr lang="en-US"/>
          </a:p>
        </p:txBody>
      </p:sp>
      <p:pic>
        <p:nvPicPr>
          <p:cNvPr id="12" name="Picture 11">
            <a:extLst>
              <a:ext uri="{FF2B5EF4-FFF2-40B4-BE49-F238E27FC236}">
                <a16:creationId xmlns:a16="http://schemas.microsoft.com/office/drawing/2014/main" id="{F4EEC54D-A5C1-7986-08C6-E442C465D379}"/>
              </a:ext>
            </a:extLst>
          </p:cNvPr>
          <p:cNvPicPr>
            <a:picLocks noChangeAspect="1"/>
          </p:cNvPicPr>
          <p:nvPr/>
        </p:nvPicPr>
        <p:blipFill>
          <a:blip r:embed="rId2"/>
          <a:stretch>
            <a:fillRect/>
          </a:stretch>
        </p:blipFill>
        <p:spPr>
          <a:xfrm>
            <a:off x="266989" y="1469297"/>
            <a:ext cx="6762750" cy="4600575"/>
          </a:xfrm>
          <a:prstGeom prst="rect">
            <a:avLst/>
          </a:prstGeom>
        </p:spPr>
      </p:pic>
      <p:pic>
        <p:nvPicPr>
          <p:cNvPr id="14" name="Picture 13">
            <a:extLst>
              <a:ext uri="{FF2B5EF4-FFF2-40B4-BE49-F238E27FC236}">
                <a16:creationId xmlns:a16="http://schemas.microsoft.com/office/drawing/2014/main" id="{EC6EC119-38BE-1CE0-309F-A1C782C62C16}"/>
              </a:ext>
            </a:extLst>
          </p:cNvPr>
          <p:cNvPicPr>
            <a:picLocks noChangeAspect="1"/>
          </p:cNvPicPr>
          <p:nvPr/>
        </p:nvPicPr>
        <p:blipFill>
          <a:blip r:embed="rId3"/>
          <a:stretch>
            <a:fillRect/>
          </a:stretch>
        </p:blipFill>
        <p:spPr>
          <a:xfrm>
            <a:off x="6979805" y="1523150"/>
            <a:ext cx="5078526" cy="3811700"/>
          </a:xfrm>
          <a:prstGeom prst="rect">
            <a:avLst/>
          </a:prstGeom>
        </p:spPr>
      </p:pic>
      <p:sp>
        <p:nvSpPr>
          <p:cNvPr id="3" name="TextBox 2">
            <a:extLst>
              <a:ext uri="{FF2B5EF4-FFF2-40B4-BE49-F238E27FC236}">
                <a16:creationId xmlns:a16="http://schemas.microsoft.com/office/drawing/2014/main" id="{410BCE95-5789-C023-2BC1-F09C49947C7C}"/>
              </a:ext>
            </a:extLst>
          </p:cNvPr>
          <p:cNvSpPr txBox="1"/>
          <p:nvPr/>
        </p:nvSpPr>
        <p:spPr>
          <a:xfrm>
            <a:off x="8528472" y="5517695"/>
            <a:ext cx="2362200" cy="369332"/>
          </a:xfrm>
          <a:prstGeom prst="rect">
            <a:avLst/>
          </a:prstGeom>
          <a:noFill/>
        </p:spPr>
        <p:txBody>
          <a:bodyPr wrap="square">
            <a:spAutoFit/>
          </a:bodyPr>
          <a:lstStyle/>
          <a:p>
            <a:pPr algn="ctr"/>
            <a:r>
              <a:rPr lang="en-US">
                <a:solidFill>
                  <a:srgbClr val="FF0000"/>
                </a:solidFill>
              </a:rPr>
              <a:t>Yên Bái,2017</a:t>
            </a:r>
          </a:p>
        </p:txBody>
      </p:sp>
      <p:sp>
        <p:nvSpPr>
          <p:cNvPr id="5" name="TextBox 4">
            <a:extLst>
              <a:ext uri="{FF2B5EF4-FFF2-40B4-BE49-F238E27FC236}">
                <a16:creationId xmlns:a16="http://schemas.microsoft.com/office/drawing/2014/main" id="{245BBC33-6768-DAE0-A8E1-C89604CA4B34}"/>
              </a:ext>
            </a:extLst>
          </p:cNvPr>
          <p:cNvSpPr txBox="1"/>
          <p:nvPr/>
        </p:nvSpPr>
        <p:spPr>
          <a:xfrm>
            <a:off x="2270836" y="6233940"/>
            <a:ext cx="2362200" cy="369332"/>
          </a:xfrm>
          <a:prstGeom prst="rect">
            <a:avLst/>
          </a:prstGeom>
          <a:noFill/>
        </p:spPr>
        <p:txBody>
          <a:bodyPr wrap="square">
            <a:spAutoFit/>
          </a:bodyPr>
          <a:lstStyle/>
          <a:p>
            <a:pPr algn="ctr"/>
            <a:r>
              <a:rPr lang="en-US">
                <a:solidFill>
                  <a:srgbClr val="FF0000"/>
                </a:solidFill>
              </a:rPr>
              <a:t>Lào Cai, 2024</a:t>
            </a:r>
          </a:p>
        </p:txBody>
      </p:sp>
    </p:spTree>
    <p:extLst>
      <p:ext uri="{BB962C8B-B14F-4D97-AF65-F5344CB8AC3E}">
        <p14:creationId xmlns:p14="http://schemas.microsoft.com/office/powerpoint/2010/main" val="2430793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6391-B439-12D0-52CA-5956FFB4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9A2E1A-A061-5259-2BD9-CFB5ABCC06D0}"/>
              </a:ext>
            </a:extLst>
          </p:cNvPr>
          <p:cNvSpPr>
            <a:spLocks noGrp="1" noChangeArrowheads="1"/>
          </p:cNvSpPr>
          <p:nvPr>
            <p:ph type="title"/>
          </p:nvPr>
        </p:nvSpPr>
        <p:spPr>
          <a:xfrm>
            <a:off x="28575" y="228600"/>
            <a:ext cx="8686800" cy="563563"/>
          </a:xfrm>
        </p:spPr>
        <p:txBody>
          <a:bodyPr>
            <a:normAutofit fontScale="90000"/>
          </a:bodyPr>
          <a:lstStyle/>
          <a:p>
            <a:pPr algn="l"/>
            <a:r>
              <a:rPr lang="en-US" altLang="en-US" sz="2600"/>
              <a:t>2. </a:t>
            </a:r>
            <a:r>
              <a:rPr lang="en-US" altLang="en-US" sz="2600" b="1">
                <a:latin typeface="Times New Roman" panose="02020603050405020304" pitchFamily="18" charset="0"/>
                <a:cs typeface="Times New Roman" panose="02020603050405020304" pitchFamily="18" charset="0"/>
              </a:rPr>
              <a:t>CÁC THÁCH THỨC</a:t>
            </a:r>
            <a:br>
              <a:rPr lang="en-US" altLang="en-US" dirty="0"/>
            </a:br>
            <a:endParaRPr lang="en-US" altLang="en-US" dirty="0"/>
          </a:p>
        </p:txBody>
      </p:sp>
      <p:sp>
        <p:nvSpPr>
          <p:cNvPr id="4" name="TextBox 3">
            <a:extLst>
              <a:ext uri="{FF2B5EF4-FFF2-40B4-BE49-F238E27FC236}">
                <a16:creationId xmlns:a16="http://schemas.microsoft.com/office/drawing/2014/main" id="{DD00A5A0-E294-B531-79B4-E60D6298730D}"/>
              </a:ext>
            </a:extLst>
          </p:cNvPr>
          <p:cNvSpPr txBox="1"/>
          <p:nvPr/>
        </p:nvSpPr>
        <p:spPr>
          <a:xfrm>
            <a:off x="-42152" y="605057"/>
            <a:ext cx="6138152" cy="646331"/>
          </a:xfrm>
          <a:prstGeom prst="rect">
            <a:avLst/>
          </a:prstGeom>
          <a:noFill/>
        </p:spPr>
        <p:txBody>
          <a:bodyPr wrap="square">
            <a:spAutoFit/>
          </a:bodyPr>
          <a:lstStyle/>
          <a:p>
            <a:pPr marL="285750" indent="-285750" algn="just">
              <a:buFont typeface="Wingdings" panose="05000000000000000000" pitchFamily="2" charset="2"/>
              <a:buChar char="q"/>
            </a:pPr>
            <a:r>
              <a:rPr lang="en-US" sz="1800" i="1">
                <a:effectLst/>
                <a:latin typeface="Times New Roman" panose="02020603050405020304" pitchFamily="18" charset="0"/>
                <a:ea typeface="Times New Roman" panose="02020603050405020304" pitchFamily="18" charset="0"/>
              </a:rPr>
              <a:t>Rủi ro tai biến địa chất khi khai thác vận hành công trình</a:t>
            </a:r>
            <a:endParaRPr lang="en-US" i="1"/>
          </a:p>
          <a:p>
            <a:pPr marL="285750" indent="-285750" algn="just">
              <a:buFont typeface="Wingdings" panose="05000000000000000000" pitchFamily="2" charset="2"/>
              <a:buChar char="q"/>
            </a:pPr>
            <a:r>
              <a:rPr lang="en-US">
                <a:latin typeface="Times New Roman" panose="02020603050405020304" pitchFamily="18" charset="0"/>
              </a:rPr>
              <a:t>Hiện tượng xói lở bờ sông</a:t>
            </a:r>
            <a:endParaRPr lang="en-US"/>
          </a:p>
        </p:txBody>
      </p:sp>
      <p:pic>
        <p:nvPicPr>
          <p:cNvPr id="5" name="Picture 4">
            <a:extLst>
              <a:ext uri="{FF2B5EF4-FFF2-40B4-BE49-F238E27FC236}">
                <a16:creationId xmlns:a16="http://schemas.microsoft.com/office/drawing/2014/main" id="{713B519A-B084-1CC2-C4F8-CB45A04708B0}"/>
              </a:ext>
            </a:extLst>
          </p:cNvPr>
          <p:cNvPicPr>
            <a:picLocks noChangeAspect="1"/>
          </p:cNvPicPr>
          <p:nvPr/>
        </p:nvPicPr>
        <p:blipFill>
          <a:blip r:embed="rId2"/>
          <a:stretch>
            <a:fillRect/>
          </a:stretch>
        </p:blipFill>
        <p:spPr>
          <a:xfrm>
            <a:off x="5858473" y="928223"/>
            <a:ext cx="5774388" cy="3139282"/>
          </a:xfrm>
          <a:prstGeom prst="rect">
            <a:avLst/>
          </a:prstGeom>
        </p:spPr>
      </p:pic>
      <p:pic>
        <p:nvPicPr>
          <p:cNvPr id="9" name="Picture 8">
            <a:extLst>
              <a:ext uri="{FF2B5EF4-FFF2-40B4-BE49-F238E27FC236}">
                <a16:creationId xmlns:a16="http://schemas.microsoft.com/office/drawing/2014/main" id="{2710C0E6-5B7E-E29F-44B1-0698CCD6F1B4}"/>
              </a:ext>
            </a:extLst>
          </p:cNvPr>
          <p:cNvPicPr>
            <a:picLocks noChangeAspect="1"/>
          </p:cNvPicPr>
          <p:nvPr/>
        </p:nvPicPr>
        <p:blipFill>
          <a:blip r:embed="rId3"/>
          <a:stretch>
            <a:fillRect/>
          </a:stretch>
        </p:blipFill>
        <p:spPr>
          <a:xfrm>
            <a:off x="5938577" y="4067505"/>
            <a:ext cx="5694284" cy="2790495"/>
          </a:xfrm>
          <a:prstGeom prst="rect">
            <a:avLst/>
          </a:prstGeom>
        </p:spPr>
      </p:pic>
      <p:pic>
        <p:nvPicPr>
          <p:cNvPr id="6" name="Picture 5">
            <a:extLst>
              <a:ext uri="{FF2B5EF4-FFF2-40B4-BE49-F238E27FC236}">
                <a16:creationId xmlns:a16="http://schemas.microsoft.com/office/drawing/2014/main" id="{2B38363B-C9BA-6855-12F6-140B44978A97}"/>
              </a:ext>
            </a:extLst>
          </p:cNvPr>
          <p:cNvPicPr>
            <a:picLocks noChangeAspect="1"/>
          </p:cNvPicPr>
          <p:nvPr/>
        </p:nvPicPr>
        <p:blipFill>
          <a:blip r:embed="rId4"/>
          <a:stretch>
            <a:fillRect/>
          </a:stretch>
        </p:blipFill>
        <p:spPr>
          <a:xfrm>
            <a:off x="255238" y="1507254"/>
            <a:ext cx="5130678" cy="3054698"/>
          </a:xfrm>
          <a:prstGeom prst="rect">
            <a:avLst/>
          </a:prstGeom>
        </p:spPr>
      </p:pic>
      <p:pic>
        <p:nvPicPr>
          <p:cNvPr id="10" name="Picture 9">
            <a:extLst>
              <a:ext uri="{FF2B5EF4-FFF2-40B4-BE49-F238E27FC236}">
                <a16:creationId xmlns:a16="http://schemas.microsoft.com/office/drawing/2014/main" id="{C4BA5615-7A68-D461-2051-7C663717CC4F}"/>
              </a:ext>
            </a:extLst>
          </p:cNvPr>
          <p:cNvPicPr>
            <a:picLocks noChangeAspect="1"/>
          </p:cNvPicPr>
          <p:nvPr/>
        </p:nvPicPr>
        <p:blipFill>
          <a:blip r:embed="rId5"/>
          <a:stretch>
            <a:fillRect/>
          </a:stretch>
        </p:blipFill>
        <p:spPr>
          <a:xfrm>
            <a:off x="111499" y="4599909"/>
            <a:ext cx="5274417" cy="2296048"/>
          </a:xfrm>
          <a:prstGeom prst="rect">
            <a:avLst/>
          </a:prstGeom>
        </p:spPr>
      </p:pic>
      <p:sp>
        <p:nvSpPr>
          <p:cNvPr id="3" name="TextBox 2">
            <a:extLst>
              <a:ext uri="{FF2B5EF4-FFF2-40B4-BE49-F238E27FC236}">
                <a16:creationId xmlns:a16="http://schemas.microsoft.com/office/drawing/2014/main" id="{37C23280-46FF-E962-383F-DB21331CFB1A}"/>
              </a:ext>
            </a:extLst>
          </p:cNvPr>
          <p:cNvSpPr txBox="1"/>
          <p:nvPr/>
        </p:nvSpPr>
        <p:spPr>
          <a:xfrm>
            <a:off x="7365712" y="3882839"/>
            <a:ext cx="2362200" cy="369332"/>
          </a:xfrm>
          <a:prstGeom prst="rect">
            <a:avLst/>
          </a:prstGeom>
          <a:noFill/>
        </p:spPr>
        <p:txBody>
          <a:bodyPr wrap="square">
            <a:spAutoFit/>
          </a:bodyPr>
          <a:lstStyle/>
          <a:p>
            <a:pPr algn="ctr"/>
            <a:r>
              <a:rPr lang="en-US">
                <a:solidFill>
                  <a:srgbClr val="FF0000"/>
                </a:solidFill>
              </a:rPr>
              <a:t>Cầu Hàm Rồng</a:t>
            </a:r>
          </a:p>
        </p:txBody>
      </p:sp>
      <p:sp>
        <p:nvSpPr>
          <p:cNvPr id="7" name="TextBox 6">
            <a:extLst>
              <a:ext uri="{FF2B5EF4-FFF2-40B4-BE49-F238E27FC236}">
                <a16:creationId xmlns:a16="http://schemas.microsoft.com/office/drawing/2014/main" id="{B47E209C-4575-95E2-7108-1D850B4F2931}"/>
              </a:ext>
            </a:extLst>
          </p:cNvPr>
          <p:cNvSpPr txBox="1"/>
          <p:nvPr/>
        </p:nvSpPr>
        <p:spPr>
          <a:xfrm>
            <a:off x="1596581" y="4600886"/>
            <a:ext cx="2362200" cy="369332"/>
          </a:xfrm>
          <a:prstGeom prst="rect">
            <a:avLst/>
          </a:prstGeom>
          <a:noFill/>
        </p:spPr>
        <p:txBody>
          <a:bodyPr wrap="square">
            <a:spAutoFit/>
          </a:bodyPr>
          <a:lstStyle/>
          <a:p>
            <a:pPr algn="ctr"/>
            <a:r>
              <a:rPr lang="en-US">
                <a:solidFill>
                  <a:srgbClr val="FF0000"/>
                </a:solidFill>
              </a:rPr>
              <a:t>Cầu Trung Hà</a:t>
            </a:r>
          </a:p>
        </p:txBody>
      </p:sp>
    </p:spTree>
    <p:extLst>
      <p:ext uri="{BB962C8B-B14F-4D97-AF65-F5344CB8AC3E}">
        <p14:creationId xmlns:p14="http://schemas.microsoft.com/office/powerpoint/2010/main" val="4010137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7BD3E-3B1E-F245-B3D7-D837C13F45F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B42B2D0-01CD-6BC8-2F5F-69E665E45FE7}"/>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0594B173-9C16-AA97-2C6D-D59733B44C4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151744"/>
            <a:ext cx="12191980" cy="6856718"/>
          </a:xfrm>
          <a:prstGeom prst="rect">
            <a:avLst/>
          </a:prstGeom>
        </p:spPr>
      </p:pic>
      <p:sp>
        <p:nvSpPr>
          <p:cNvPr id="3" name="AutoShape 6" descr="duong sat toc do cao bac nam 1">
            <a:extLst>
              <a:ext uri="{FF2B5EF4-FFF2-40B4-BE49-F238E27FC236}">
                <a16:creationId xmlns:a16="http://schemas.microsoft.com/office/drawing/2014/main" id="{244B5DD1-DD37-F74A-4EA9-058D322121B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B77F74CE-6A53-9B76-A03A-5320E9541E56}"/>
              </a:ext>
            </a:extLst>
          </p:cNvPr>
          <p:cNvSpPr txBox="1"/>
          <p:nvPr/>
        </p:nvSpPr>
        <p:spPr>
          <a:xfrm>
            <a:off x="241011" y="382576"/>
            <a:ext cx="6169890" cy="369332"/>
          </a:xfrm>
          <a:prstGeom prst="rect">
            <a:avLst/>
          </a:prstGeom>
          <a:noFill/>
        </p:spPr>
        <p:txBody>
          <a:bodyPr wrap="square">
            <a:spAutoFit/>
          </a:bodyPr>
          <a:lstStyle/>
          <a:p>
            <a:pPr algn="just"/>
            <a:r>
              <a:rPr lang="en-US" altLang="en-US" sz="1800" b="1">
                <a:solidFill>
                  <a:schemeClr val="accent2"/>
                </a:solidFill>
                <a:latin typeface="Times New Roman" panose="02020603050405020304" pitchFamily="18" charset="0"/>
                <a:cs typeface="Times New Roman" panose="02020603050405020304" pitchFamily="18" charset="0"/>
              </a:rPr>
              <a:t>CÁC TIÊU CHUẨN KHẢO SÁT ĐỊA KỸ THUẬT</a:t>
            </a:r>
            <a:endParaRPr lang="en-US">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128671A-4C68-121D-9D7E-F55BC94EAB07}"/>
              </a:ext>
            </a:extLst>
          </p:cNvPr>
          <p:cNvSpPr txBox="1"/>
          <p:nvPr/>
        </p:nvSpPr>
        <p:spPr>
          <a:xfrm>
            <a:off x="28574" y="918422"/>
            <a:ext cx="11914909" cy="5016758"/>
          </a:xfrm>
          <a:prstGeom prst="rect">
            <a:avLst/>
          </a:prstGeom>
          <a:noFill/>
        </p:spPr>
        <p:txBody>
          <a:bodyPr wrap="square">
            <a:spAutoFit/>
          </a:bodyPr>
          <a:lstStyle/>
          <a:p>
            <a:pPr marL="285750" indent="-285750">
              <a:buFont typeface="Wingdings" panose="05000000000000000000" pitchFamily="2" charset="2"/>
              <a:buChar char="Ø"/>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Tiêu chuẩn Trung Quốc liên quan đến khảo sát địa kỹ thuật: GB 50021-2001 - Code for Investigation of Geotechnical Engineering</a:t>
            </a:r>
          </a:p>
          <a:p>
            <a:pPr marL="285750" indent="-285750">
              <a:buFont typeface="Wingdings" panose="05000000000000000000" pitchFamily="2" charset="2"/>
              <a:buChar char="Ø"/>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Tiêu chuẩn Trung Quốc liên quan đến khảo sát địa kỹ thuật đường cao tốc: </a:t>
            </a:r>
            <a:r>
              <a:rPr lang="en-US" sz="2000">
                <a:latin typeface="Times New Roman" panose="02020603050405020304" pitchFamily="18" charset="0"/>
                <a:cs typeface="Times New Roman" panose="02020603050405020304" pitchFamily="18" charset="0"/>
              </a:rPr>
              <a:t>GB/T 50281-2016, "Code for Geotechnical Investigation of Railway Engineering”</a:t>
            </a:r>
          </a:p>
          <a:p>
            <a:pPr marL="285750" indent="-28575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Mục đích của công tác khảo sát địa kỹ thuật: đảm bảo độ an toàn của đường ray dưới tác động của tải trọng và tốc độ cao. Việc nghiên cứu địa kỹ thuật phục vụ cho xây dựng đường sắt tốc độ cao bao gồm:</a:t>
            </a:r>
          </a:p>
          <a:p>
            <a:pPr marL="457200" indent="-457200">
              <a:buFont typeface="+mj-lt"/>
              <a:buAutoNum type="arabicPeriod"/>
            </a:pPr>
            <a:r>
              <a:rPr lang="en-US" sz="2000">
                <a:latin typeface="Times New Roman" panose="02020603050405020304" pitchFamily="18" charset="0"/>
                <a:cs typeface="Times New Roman" panose="02020603050405020304" pitchFamily="18" charset="0"/>
              </a:rPr>
              <a:t>Đặc điểm địa tầng và tính chất cơ lý của đất đá: Tên đất, khối lượng thể tích, sức chống cắt, tính thấm và đặc tính của đất dưới tác dụng của tải trọng đường sắt cao tốc. Nhiều loại đất có tính trương nở, tan rã</a:t>
            </a:r>
          </a:p>
          <a:p>
            <a:pPr marL="457200" indent="-457200" algn="just">
              <a:buFont typeface="+mj-lt"/>
              <a:buAutoNum type="arabicPeriod"/>
            </a:pPr>
            <a:r>
              <a:rPr lang="en-US" sz="2000">
                <a:latin typeface="Times New Roman" panose="02020603050405020304" pitchFamily="18" charset="0"/>
                <a:cs typeface="Times New Roman" panose="02020603050405020304" pitchFamily="18" charset="0"/>
              </a:rPr>
              <a:t>Thí nghiệm hiện trường: Khoan và lấy mẫu thí nghiệm, công tác địa vật lý, thí nghiệm xuyên động để xác định các đặc trưng của đất đá ở ngoài hiện trường và lấy mẫu để xác định các chỉ tiêu cơ lý ở trong phòng.</a:t>
            </a:r>
          </a:p>
          <a:p>
            <a:pPr marL="457200" indent="-457200">
              <a:buFont typeface="+mj-lt"/>
              <a:buAutoNum type="arabicPeriod"/>
            </a:pPr>
            <a:r>
              <a:rPr lang="en-US" sz="2000">
                <a:latin typeface="Times New Roman" panose="02020603050405020304" pitchFamily="18" charset="0"/>
                <a:cs typeface="Times New Roman" panose="02020603050405020304" pitchFamily="18" charset="0"/>
              </a:rPr>
              <a:t>Thí nghiệm trong phòng: Thí nghiệm mẫu nguyên dạng và không nguyên dạng. Bao gồm thí nghiệm phân tích thành phần hạt, xác định các giới hạn Atterberg, tính thấm, tính đầm chặt, sức kháng cắt, độ nén lún</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Các tính chất động học dưới tác dụng của tải trọng tàu cao tốc, cần có các thí nghiệm chuyên biệt đế đánh giá hành vi của đất và đá trong những điều kiện này</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Đánh giá độ rung: Độ rung mặt đất từ tàu ca tốc có thể ảnh hưởng đến các công trình lân cận, đòi hỏi phải theo dõi độ rung và các biện pháp giảm thiểu</a:t>
            </a:r>
          </a:p>
        </p:txBody>
      </p:sp>
      <p:sp>
        <p:nvSpPr>
          <p:cNvPr id="7" name="TextBox 6">
            <a:extLst>
              <a:ext uri="{FF2B5EF4-FFF2-40B4-BE49-F238E27FC236}">
                <a16:creationId xmlns:a16="http://schemas.microsoft.com/office/drawing/2014/main" id="{ABCCB5F3-F574-155C-7F32-2627987C6BEE}"/>
              </a:ext>
            </a:extLst>
          </p:cNvPr>
          <p:cNvSpPr txBox="1"/>
          <p:nvPr/>
        </p:nvSpPr>
        <p:spPr>
          <a:xfrm>
            <a:off x="115456" y="-5205"/>
            <a:ext cx="6132944" cy="369332"/>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p:txBody>
      </p:sp>
    </p:spTree>
    <p:extLst>
      <p:ext uri="{BB962C8B-B14F-4D97-AF65-F5344CB8AC3E}">
        <p14:creationId xmlns:p14="http://schemas.microsoft.com/office/powerpoint/2010/main" val="4046840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F94F-862C-4A80-E799-0BD9669D690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3655DEE-5F1D-9C25-1FCB-430775E3A130}"/>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798169BE-13C6-9739-2C23-62E03B247DA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0"/>
            <a:ext cx="12191980" cy="6856718"/>
          </a:xfrm>
          <a:prstGeom prst="rect">
            <a:avLst/>
          </a:prstGeom>
        </p:spPr>
      </p:pic>
      <p:sp>
        <p:nvSpPr>
          <p:cNvPr id="3" name="AutoShape 6" descr="duong sat toc do cao bac nam 1">
            <a:extLst>
              <a:ext uri="{FF2B5EF4-FFF2-40B4-BE49-F238E27FC236}">
                <a16:creationId xmlns:a16="http://schemas.microsoft.com/office/drawing/2014/main" id="{56133655-94B3-F317-CCB1-4DABEFEFD1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408BCCBB-8A58-CC8B-999E-686C27FFFE65}"/>
              </a:ext>
            </a:extLst>
          </p:cNvPr>
          <p:cNvPicPr>
            <a:picLocks noChangeAspect="1"/>
          </p:cNvPicPr>
          <p:nvPr/>
        </p:nvPicPr>
        <p:blipFill>
          <a:blip r:embed="rId3"/>
          <a:stretch>
            <a:fillRect/>
          </a:stretch>
        </p:blipFill>
        <p:spPr>
          <a:xfrm>
            <a:off x="214106" y="1"/>
            <a:ext cx="6498194" cy="2863780"/>
          </a:xfrm>
          <a:prstGeom prst="rect">
            <a:avLst/>
          </a:prstGeom>
        </p:spPr>
      </p:pic>
      <p:sp>
        <p:nvSpPr>
          <p:cNvPr id="10" name="TextBox 9">
            <a:extLst>
              <a:ext uri="{FF2B5EF4-FFF2-40B4-BE49-F238E27FC236}">
                <a16:creationId xmlns:a16="http://schemas.microsoft.com/office/drawing/2014/main" id="{7C624CBB-F7D7-4339-AA3A-F363EB519E4D}"/>
              </a:ext>
            </a:extLst>
          </p:cNvPr>
          <p:cNvSpPr txBox="1"/>
          <p:nvPr/>
        </p:nvSpPr>
        <p:spPr>
          <a:xfrm>
            <a:off x="375478" y="2950832"/>
            <a:ext cx="10840682" cy="646331"/>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Với các điều kiện tải đặc trưng cho các tuyến đường sắt (tức là tải tuần hoàn và xảy ra nhanh), khi có đất hạt  mịn, thường phải xem xét cả phân tích độ ổn định thoát nước và không thoát nước</a:t>
            </a:r>
          </a:p>
        </p:txBody>
      </p:sp>
      <p:pic>
        <p:nvPicPr>
          <p:cNvPr id="12" name="Picture 11">
            <a:extLst>
              <a:ext uri="{FF2B5EF4-FFF2-40B4-BE49-F238E27FC236}">
                <a16:creationId xmlns:a16="http://schemas.microsoft.com/office/drawing/2014/main" id="{F3CF32B6-03ED-22F9-7DDB-6F3344D59434}"/>
              </a:ext>
            </a:extLst>
          </p:cNvPr>
          <p:cNvPicPr>
            <a:picLocks noChangeAspect="1"/>
          </p:cNvPicPr>
          <p:nvPr/>
        </p:nvPicPr>
        <p:blipFill>
          <a:blip r:embed="rId4"/>
          <a:stretch>
            <a:fillRect/>
          </a:stretch>
        </p:blipFill>
        <p:spPr>
          <a:xfrm>
            <a:off x="214105" y="3581399"/>
            <a:ext cx="6034295" cy="2578241"/>
          </a:xfrm>
          <a:prstGeom prst="rect">
            <a:avLst/>
          </a:prstGeom>
        </p:spPr>
      </p:pic>
      <p:pic>
        <p:nvPicPr>
          <p:cNvPr id="14" name="Picture 13">
            <a:extLst>
              <a:ext uri="{FF2B5EF4-FFF2-40B4-BE49-F238E27FC236}">
                <a16:creationId xmlns:a16="http://schemas.microsoft.com/office/drawing/2014/main" id="{678274F6-03C8-D139-CDC7-54BDFD4300F0}"/>
              </a:ext>
            </a:extLst>
          </p:cNvPr>
          <p:cNvPicPr>
            <a:picLocks noChangeAspect="1"/>
          </p:cNvPicPr>
          <p:nvPr/>
        </p:nvPicPr>
        <p:blipFill>
          <a:blip r:embed="rId5"/>
          <a:stretch>
            <a:fillRect/>
          </a:stretch>
        </p:blipFill>
        <p:spPr>
          <a:xfrm>
            <a:off x="6248400" y="3581399"/>
            <a:ext cx="5538316" cy="2568543"/>
          </a:xfrm>
          <a:prstGeom prst="rect">
            <a:avLst/>
          </a:prstGeom>
        </p:spPr>
      </p:pic>
      <p:pic>
        <p:nvPicPr>
          <p:cNvPr id="16" name="Picture 15">
            <a:extLst>
              <a:ext uri="{FF2B5EF4-FFF2-40B4-BE49-F238E27FC236}">
                <a16:creationId xmlns:a16="http://schemas.microsoft.com/office/drawing/2014/main" id="{163A1CA7-543B-9534-028D-2D2915E06CA6}"/>
              </a:ext>
            </a:extLst>
          </p:cNvPr>
          <p:cNvPicPr>
            <a:picLocks noChangeAspect="1"/>
          </p:cNvPicPr>
          <p:nvPr/>
        </p:nvPicPr>
        <p:blipFill>
          <a:blip r:embed="rId6"/>
          <a:stretch>
            <a:fillRect/>
          </a:stretch>
        </p:blipFill>
        <p:spPr>
          <a:xfrm>
            <a:off x="7071571" y="0"/>
            <a:ext cx="4906323" cy="2697964"/>
          </a:xfrm>
          <a:prstGeom prst="rect">
            <a:avLst/>
          </a:prstGeom>
        </p:spPr>
      </p:pic>
      <p:sp>
        <p:nvSpPr>
          <p:cNvPr id="20" name="TextBox 19">
            <a:extLst>
              <a:ext uri="{FF2B5EF4-FFF2-40B4-BE49-F238E27FC236}">
                <a16:creationId xmlns:a16="http://schemas.microsoft.com/office/drawing/2014/main" id="{EB5F3E5D-D80C-0E8B-280C-A29A97361251}"/>
              </a:ext>
            </a:extLst>
          </p:cNvPr>
          <p:cNvSpPr txBox="1"/>
          <p:nvPr/>
        </p:nvSpPr>
        <p:spPr>
          <a:xfrm>
            <a:off x="1868461" y="5979444"/>
            <a:ext cx="6174712"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Witold Bogusz*, and Tomasz Godlewski, 2019</a:t>
            </a:r>
          </a:p>
        </p:txBody>
      </p:sp>
      <p:sp>
        <p:nvSpPr>
          <p:cNvPr id="2" name="TextBox 1">
            <a:extLst>
              <a:ext uri="{FF2B5EF4-FFF2-40B4-BE49-F238E27FC236}">
                <a16:creationId xmlns:a16="http://schemas.microsoft.com/office/drawing/2014/main" id="{6370910B-99F2-F33D-5091-A25B6AA3E0C2}"/>
              </a:ext>
            </a:extLst>
          </p:cNvPr>
          <p:cNvSpPr txBox="1"/>
          <p:nvPr/>
        </p:nvSpPr>
        <p:spPr>
          <a:xfrm>
            <a:off x="115456" y="-5205"/>
            <a:ext cx="6132944" cy="369332"/>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p:txBody>
      </p:sp>
    </p:spTree>
    <p:extLst>
      <p:ext uri="{BB962C8B-B14F-4D97-AF65-F5344CB8AC3E}">
        <p14:creationId xmlns:p14="http://schemas.microsoft.com/office/powerpoint/2010/main" val="1152093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CB7F6-C6D8-C948-6950-C2FA689D6C7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7722439-D57D-A465-39E9-3CB2EBD4EF67}"/>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43F4D03B-08B5-0B7C-71BE-D2DC45B4A63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0"/>
            <a:ext cx="12191980" cy="6856718"/>
          </a:xfrm>
          <a:prstGeom prst="rect">
            <a:avLst/>
          </a:prstGeom>
        </p:spPr>
      </p:pic>
      <p:sp>
        <p:nvSpPr>
          <p:cNvPr id="3" name="AutoShape 6" descr="duong sat toc do cao bac nam 1">
            <a:extLst>
              <a:ext uri="{FF2B5EF4-FFF2-40B4-BE49-F238E27FC236}">
                <a16:creationId xmlns:a16="http://schemas.microsoft.com/office/drawing/2014/main" id="{C774E2AB-DEB3-280E-9F59-9BE2162857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144EFA35-8BBA-5453-95F6-BCEDFCE842C9}"/>
              </a:ext>
            </a:extLst>
          </p:cNvPr>
          <p:cNvSpPr txBox="1"/>
          <p:nvPr/>
        </p:nvSpPr>
        <p:spPr>
          <a:xfrm>
            <a:off x="78510" y="151744"/>
            <a:ext cx="8822422" cy="1754326"/>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marL="285750" indent="-285750" algn="just">
              <a:buFontTx/>
              <a:buChar char="-"/>
            </a:pPr>
            <a:r>
              <a:rPr lang="en-US">
                <a:latin typeface="Times New Roman" panose="02020603050405020304" pitchFamily="18" charset="0"/>
              </a:rPr>
              <a:t>CÔNG TÁC ĐO VẼ ĐỊA CHẤT CÔNG TRÌNH</a:t>
            </a:r>
          </a:p>
          <a:p>
            <a:pPr marL="285750" indent="-285750" algn="just">
              <a:buFontTx/>
              <a:buChar char="-"/>
            </a:pPr>
            <a:r>
              <a:rPr lang="en-US">
                <a:latin typeface="Times New Roman" panose="02020603050405020304" pitchFamily="18" charset="0"/>
              </a:rPr>
              <a:t>CÔNG TÁC ĐỊA VẬT LÝ</a:t>
            </a:r>
          </a:p>
          <a:p>
            <a:pPr marL="285750" indent="-285750" algn="just">
              <a:buFontTx/>
              <a:buChar char="-"/>
            </a:pPr>
            <a:r>
              <a:rPr lang="en-US">
                <a:latin typeface="Times New Roman" panose="02020603050405020304" pitchFamily="18" charset="0"/>
              </a:rPr>
              <a:t>CÔNG TÁC KHOAN ĐÀO THĂM DÒ VÀ LẤY MẪU THÍ NGHIỆM</a:t>
            </a:r>
          </a:p>
          <a:p>
            <a:pPr marL="285750" indent="-285750" algn="just">
              <a:buFontTx/>
              <a:buChar char="-"/>
            </a:pPr>
            <a:r>
              <a:rPr lang="en-US">
                <a:latin typeface="Times New Roman" panose="02020603050405020304" pitchFamily="18" charset="0"/>
              </a:rPr>
              <a:t>CÔNG TÁC THÍ NGHIỆM NGOÀI TRỜI</a:t>
            </a:r>
          </a:p>
          <a:p>
            <a:pPr marL="285750" indent="-285750" algn="just">
              <a:buFontTx/>
              <a:buChar char="-"/>
            </a:pPr>
            <a:r>
              <a:rPr lang="en-US">
                <a:latin typeface="Times New Roman" panose="02020603050405020304" pitchFamily="18" charset="0"/>
              </a:rPr>
              <a:t>CÔNG TÁC THÍ NGHIỆM TRONG PHÒNG</a:t>
            </a:r>
            <a:endParaRPr lang="en-US"/>
          </a:p>
        </p:txBody>
      </p:sp>
      <p:sp>
        <p:nvSpPr>
          <p:cNvPr id="9" name="TextBox 8">
            <a:extLst>
              <a:ext uri="{FF2B5EF4-FFF2-40B4-BE49-F238E27FC236}">
                <a16:creationId xmlns:a16="http://schemas.microsoft.com/office/drawing/2014/main" id="{0B7FA764-295F-5AFB-5985-FEA18A6694DC}"/>
              </a:ext>
            </a:extLst>
          </p:cNvPr>
          <p:cNvSpPr txBox="1"/>
          <p:nvPr/>
        </p:nvSpPr>
        <p:spPr>
          <a:xfrm>
            <a:off x="138545" y="2037337"/>
            <a:ext cx="11914909" cy="369332"/>
          </a:xfrm>
          <a:prstGeom prst="rect">
            <a:avLst/>
          </a:prstGeom>
          <a:noFill/>
        </p:spPr>
        <p:txBody>
          <a:bodyPr wrap="square">
            <a:spAutoFit/>
          </a:bodyPr>
          <a:lstStyle/>
          <a:p>
            <a:pPr marL="285750" indent="-285750">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rPr>
              <a:t>XÂY DỰNG ĐƯỢC BẢN ĐỒ PHÂN VÙNG NGUY CƠ RỦI RO TAI BIẾN ĐỊA CHẤT (TRƯỢT LỞ, LŨ BÙN ĐÁ)</a:t>
            </a:r>
          </a:p>
        </p:txBody>
      </p:sp>
    </p:spTree>
    <p:extLst>
      <p:ext uri="{BB962C8B-B14F-4D97-AF65-F5344CB8AC3E}">
        <p14:creationId xmlns:p14="http://schemas.microsoft.com/office/powerpoint/2010/main" val="229508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6EA15-BF9C-F822-9A8E-C4F94A696AB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39EC942-277F-6B4C-9CAA-735063C5CC85}"/>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1756B469-DC8F-BDDD-5187-0EB93FDD5F1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1282"/>
            <a:ext cx="12191980" cy="6856718"/>
          </a:xfrm>
          <a:prstGeom prst="rect">
            <a:avLst/>
          </a:prstGeom>
        </p:spPr>
      </p:pic>
      <p:sp>
        <p:nvSpPr>
          <p:cNvPr id="3" name="AutoShape 6" descr="duong sat toc do cao bac nam 1">
            <a:extLst>
              <a:ext uri="{FF2B5EF4-FFF2-40B4-BE49-F238E27FC236}">
                <a16:creationId xmlns:a16="http://schemas.microsoft.com/office/drawing/2014/main" id="{DEF1DB7E-FFDA-BF93-943B-C24AB463AF5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CAB13FEA-8037-8DCE-1F8F-A08AB4DDA46F}"/>
              </a:ext>
            </a:extLst>
          </p:cNvPr>
          <p:cNvSpPr txBox="1"/>
          <p:nvPr/>
        </p:nvSpPr>
        <p:spPr>
          <a:xfrm>
            <a:off x="0" y="110359"/>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3.2. CÔNG TÁC ĐỊA VẬT LÝ</a:t>
            </a:r>
            <a:endParaRPr lang="en-US"/>
          </a:p>
        </p:txBody>
      </p:sp>
      <p:sp>
        <p:nvSpPr>
          <p:cNvPr id="13" name="TextBox 12">
            <a:extLst>
              <a:ext uri="{FF2B5EF4-FFF2-40B4-BE49-F238E27FC236}">
                <a16:creationId xmlns:a16="http://schemas.microsoft.com/office/drawing/2014/main" id="{3C94E86C-F59A-03AA-4074-47FB35D73376}"/>
              </a:ext>
            </a:extLst>
          </p:cNvPr>
          <p:cNvSpPr txBox="1"/>
          <p:nvPr/>
        </p:nvSpPr>
        <p:spPr>
          <a:xfrm>
            <a:off x="-28555" y="865767"/>
            <a:ext cx="5755100" cy="5355312"/>
          </a:xfrm>
          <a:prstGeom prst="rect">
            <a:avLst/>
          </a:prstGeom>
          <a:noFill/>
        </p:spPr>
        <p:txBody>
          <a:bodyPr wrap="square">
            <a:spAutoFit/>
          </a:bodyPr>
          <a:lstStyle/>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CÔNG TÁC ĐỊA VẬT LÝ ĐÓNG VAI TRÒ QUAN TRỌNG DO LIÊN QUAN ĐẾN TẢI TRỌNG LIÊN TỤC CỦA TUYẾN ĐƯỜNG SẮT. PHƯƠNG PHÁP ĐỊA VẬT LÝ CHO PHÉP XÁC ĐỊNH ĐƯỢC MẶT CẮT LIÊN TỤC, XÁC ĐỊNH ĐƯỢC MỨC ĐỘ ĐỒNG NHẤT CŨNG NHƯ NHỮNG DỊ THƯỜNG ĐỊA CHẤT, VỚI CHI PHÍ TƯƠNG ĐỐI PHÙ HỢP. </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Một số phương pháp được sử dụng phương pháp mặt cắt điện (phương pháp đa điện cực, phương pháp ra đa đất)</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Phương pháp địa chất xác định được các thông số động học của đất nền.</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Vận tốc sóng bề mặt quyết định đến độ ổn định của đường ray tàu hòa, nếu đạt đến tốc độ của tàu lửa, độ lệch cộng hưởng động có thể xảy ra do vậy phải sử dụng phương pháp để đo tốc độ sóng “</a:t>
            </a:r>
            <a:r>
              <a:rPr lang="en-US" b="1" i="0">
                <a:solidFill>
                  <a:srgbClr val="47A4AD"/>
                </a:solidFill>
                <a:effectLst/>
                <a:latin typeface="Lato" panose="020F0502020204030203" pitchFamily="34" charset="0"/>
              </a:rPr>
              <a:t>Seismic Surface Waves and Borehole Methods to Determine Shear Wave Velocity: A Review of Measurement Practice by Contractors in the UK”</a:t>
            </a:r>
          </a:p>
          <a:p>
            <a:pPr marL="285750" indent="-285750" algn="just">
              <a:buFont typeface="Wingdings" panose="05000000000000000000" pitchFamily="2" charset="2"/>
              <a:buChar char="Ø"/>
            </a:pPr>
            <a:endParaRPr lang="en-US">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E8C04F2C-8F57-F2A8-5691-B9BDDA6D2D3F}"/>
              </a:ext>
            </a:extLst>
          </p:cNvPr>
          <p:cNvPicPr>
            <a:picLocks noChangeAspect="1"/>
          </p:cNvPicPr>
          <p:nvPr/>
        </p:nvPicPr>
        <p:blipFill>
          <a:blip r:embed="rId3"/>
          <a:stretch>
            <a:fillRect/>
          </a:stretch>
        </p:blipFill>
        <p:spPr>
          <a:xfrm>
            <a:off x="5894965" y="0"/>
            <a:ext cx="6324600" cy="3429000"/>
          </a:xfrm>
          <a:prstGeom prst="rect">
            <a:avLst/>
          </a:prstGeom>
        </p:spPr>
      </p:pic>
      <p:pic>
        <p:nvPicPr>
          <p:cNvPr id="11" name="Picture 10">
            <a:extLst>
              <a:ext uri="{FF2B5EF4-FFF2-40B4-BE49-F238E27FC236}">
                <a16:creationId xmlns:a16="http://schemas.microsoft.com/office/drawing/2014/main" id="{E056CCF0-B693-2FE9-E035-1AA8A76AE9F5}"/>
              </a:ext>
            </a:extLst>
          </p:cNvPr>
          <p:cNvPicPr>
            <a:picLocks noChangeAspect="1"/>
          </p:cNvPicPr>
          <p:nvPr/>
        </p:nvPicPr>
        <p:blipFill>
          <a:blip r:embed="rId4"/>
          <a:stretch>
            <a:fillRect/>
          </a:stretch>
        </p:blipFill>
        <p:spPr>
          <a:xfrm>
            <a:off x="5943600" y="3581400"/>
            <a:ext cx="6247895" cy="2828636"/>
          </a:xfrm>
          <a:prstGeom prst="rect">
            <a:avLst/>
          </a:prstGeom>
        </p:spPr>
      </p:pic>
    </p:spTree>
    <p:extLst>
      <p:ext uri="{BB962C8B-B14F-4D97-AF65-F5344CB8AC3E}">
        <p14:creationId xmlns:p14="http://schemas.microsoft.com/office/powerpoint/2010/main" val="282989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52C94-EDCF-4DF9-C0E1-2803003E30A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0F3A09D-F05B-1113-5F52-FD2DDF8D1308}"/>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80D35446-9E9F-77F2-9153-093D195F00E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1282"/>
            <a:ext cx="12191980" cy="6856718"/>
          </a:xfrm>
          <a:prstGeom prst="rect">
            <a:avLst/>
          </a:prstGeom>
        </p:spPr>
      </p:pic>
      <p:sp>
        <p:nvSpPr>
          <p:cNvPr id="3" name="AutoShape 6" descr="duong sat toc do cao bac nam 1">
            <a:extLst>
              <a:ext uri="{FF2B5EF4-FFF2-40B4-BE49-F238E27FC236}">
                <a16:creationId xmlns:a16="http://schemas.microsoft.com/office/drawing/2014/main" id="{089F5D4B-49D3-0AEE-61A6-7A04302F72D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050DB15A-0914-C45B-BF43-24E5272CCD54}"/>
              </a:ext>
            </a:extLst>
          </p:cNvPr>
          <p:cNvSpPr txBox="1"/>
          <p:nvPr/>
        </p:nvSpPr>
        <p:spPr>
          <a:xfrm>
            <a:off x="0" y="110359"/>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3.2. CÔNG TÁC ĐỊA VẬT LÝ</a:t>
            </a:r>
            <a:endParaRPr lang="en-US"/>
          </a:p>
        </p:txBody>
      </p:sp>
      <p:pic>
        <p:nvPicPr>
          <p:cNvPr id="7" name="Picture 6">
            <a:extLst>
              <a:ext uri="{FF2B5EF4-FFF2-40B4-BE49-F238E27FC236}">
                <a16:creationId xmlns:a16="http://schemas.microsoft.com/office/drawing/2014/main" id="{CE7E0194-DC27-242A-6495-A4D813032A89}"/>
              </a:ext>
            </a:extLst>
          </p:cNvPr>
          <p:cNvPicPr>
            <a:picLocks noChangeAspect="1"/>
          </p:cNvPicPr>
          <p:nvPr/>
        </p:nvPicPr>
        <p:blipFill>
          <a:blip r:embed="rId3"/>
          <a:stretch>
            <a:fillRect/>
          </a:stretch>
        </p:blipFill>
        <p:spPr>
          <a:xfrm>
            <a:off x="5490036" y="13665"/>
            <a:ext cx="6566324" cy="4329125"/>
          </a:xfrm>
          <a:prstGeom prst="rect">
            <a:avLst/>
          </a:prstGeom>
        </p:spPr>
      </p:pic>
      <p:pic>
        <p:nvPicPr>
          <p:cNvPr id="8" name="Picture 7">
            <a:extLst>
              <a:ext uri="{FF2B5EF4-FFF2-40B4-BE49-F238E27FC236}">
                <a16:creationId xmlns:a16="http://schemas.microsoft.com/office/drawing/2014/main" id="{6770D175-4EC3-A612-81B5-57735FA1B6D9}"/>
              </a:ext>
            </a:extLst>
          </p:cNvPr>
          <p:cNvPicPr>
            <a:picLocks noChangeAspect="1"/>
          </p:cNvPicPr>
          <p:nvPr/>
        </p:nvPicPr>
        <p:blipFill>
          <a:blip r:embed="rId4"/>
          <a:stretch>
            <a:fillRect/>
          </a:stretch>
        </p:blipFill>
        <p:spPr>
          <a:xfrm>
            <a:off x="135640" y="1102835"/>
            <a:ext cx="5411526" cy="2150786"/>
          </a:xfrm>
          <a:prstGeom prst="rect">
            <a:avLst/>
          </a:prstGeom>
        </p:spPr>
      </p:pic>
      <p:pic>
        <p:nvPicPr>
          <p:cNvPr id="11" name="Picture 10">
            <a:extLst>
              <a:ext uri="{FF2B5EF4-FFF2-40B4-BE49-F238E27FC236}">
                <a16:creationId xmlns:a16="http://schemas.microsoft.com/office/drawing/2014/main" id="{FB70C02C-DC55-4166-14B0-0D5241502988}"/>
              </a:ext>
            </a:extLst>
          </p:cNvPr>
          <p:cNvPicPr>
            <a:picLocks noChangeAspect="1"/>
          </p:cNvPicPr>
          <p:nvPr/>
        </p:nvPicPr>
        <p:blipFill>
          <a:blip r:embed="rId5"/>
          <a:stretch>
            <a:fillRect/>
          </a:stretch>
        </p:blipFill>
        <p:spPr>
          <a:xfrm>
            <a:off x="492938" y="3253621"/>
            <a:ext cx="4217958" cy="2990476"/>
          </a:xfrm>
          <a:prstGeom prst="rect">
            <a:avLst/>
          </a:prstGeom>
        </p:spPr>
      </p:pic>
      <p:sp>
        <p:nvSpPr>
          <p:cNvPr id="13" name="TextBox 12">
            <a:extLst>
              <a:ext uri="{FF2B5EF4-FFF2-40B4-BE49-F238E27FC236}">
                <a16:creationId xmlns:a16="http://schemas.microsoft.com/office/drawing/2014/main" id="{2D136099-5325-5530-3027-1FE15D709042}"/>
              </a:ext>
            </a:extLst>
          </p:cNvPr>
          <p:cNvSpPr txBox="1"/>
          <p:nvPr/>
        </p:nvSpPr>
        <p:spPr>
          <a:xfrm>
            <a:off x="4803494" y="4480869"/>
            <a:ext cx="7488820" cy="2031325"/>
          </a:xfrm>
          <a:prstGeom prst="rect">
            <a:avLst/>
          </a:prstGeom>
          <a:noFill/>
        </p:spPr>
        <p:txBody>
          <a:bodyPr wrap="square">
            <a:spAutoFit/>
          </a:bodyPr>
          <a:lstStyle/>
          <a:p>
            <a:pPr marL="285750" indent="-285750">
              <a:buFont typeface="Wingdings" panose="05000000000000000000" pitchFamily="2" charset="2"/>
              <a:buChar char="Ø"/>
            </a:pPr>
            <a:r>
              <a:rPr lang="en-US">
                <a:latin typeface="Times New Roman" panose="02020603050405020304" pitchFamily="18" charset="0"/>
              </a:rPr>
              <a:t>CÔNG TÁC ĐỊA VẬT LÝ ĐÓNG VAI TRÒ QUAN TRỌNG DO LIÊN QUAN ĐẾN TẢI TRỌNG LIÊN TỤC CỦA TUYẾN ĐƯỜNG SẮT. PHƯƠNG PHÁP ĐỊA VẬT LÝ CHO PHÉP XÁC ĐỊNH ĐƯỢC MẶT CẮT LIÊN TỤC, XÁC ĐỊNH ĐƯỢC MỨC ĐỘ ĐỒNG NHẤT CŨNG NHƯ NHỮNG DỊ THƯỜNG ĐỊA CHẤT, VỚI CHI PHÍ TƯƠNG ĐỐI PHÙ HỢP. Một số phương pháp được sử dụng phương pháp mặt cắt điện (phương pháp đa điện cực, phương pháp ra đa đất)</a:t>
            </a:r>
            <a:endParaRPr lang="en-US"/>
          </a:p>
        </p:txBody>
      </p:sp>
    </p:spTree>
    <p:extLst>
      <p:ext uri="{BB962C8B-B14F-4D97-AF65-F5344CB8AC3E}">
        <p14:creationId xmlns:p14="http://schemas.microsoft.com/office/powerpoint/2010/main" val="4273991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CF37-23DA-7822-7D55-422F190A46E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ED828FF-DF57-A88A-E24D-8AECE8A74FEA}"/>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9C096726-031C-EDF4-3BC0-17C0A371B19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0"/>
            <a:ext cx="12191980" cy="6856718"/>
          </a:xfrm>
          <a:prstGeom prst="rect">
            <a:avLst/>
          </a:prstGeom>
        </p:spPr>
      </p:pic>
      <p:sp>
        <p:nvSpPr>
          <p:cNvPr id="3" name="AutoShape 6" descr="duong sat toc do cao bac nam 1">
            <a:extLst>
              <a:ext uri="{FF2B5EF4-FFF2-40B4-BE49-F238E27FC236}">
                <a16:creationId xmlns:a16="http://schemas.microsoft.com/office/drawing/2014/main" id="{2CF32A07-7B93-4415-7A26-BB9A1617B1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08918418-3830-A53F-93AB-7C211BCFD8AF}"/>
              </a:ext>
            </a:extLst>
          </p:cNvPr>
          <p:cNvSpPr txBox="1"/>
          <p:nvPr/>
        </p:nvSpPr>
        <p:spPr>
          <a:xfrm>
            <a:off x="78510" y="151744"/>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3.3. CÔNG TÁC KHOAN ĐÀO, LẤY MẪU THÍ NGHIỆM</a:t>
            </a:r>
            <a:endParaRPr lang="en-US"/>
          </a:p>
        </p:txBody>
      </p:sp>
      <p:sp>
        <p:nvSpPr>
          <p:cNvPr id="8" name="TextBox 7">
            <a:extLst>
              <a:ext uri="{FF2B5EF4-FFF2-40B4-BE49-F238E27FC236}">
                <a16:creationId xmlns:a16="http://schemas.microsoft.com/office/drawing/2014/main" id="{5295220D-DD87-1FBD-4CDB-5F51CB9AFE90}"/>
              </a:ext>
            </a:extLst>
          </p:cNvPr>
          <p:cNvSpPr txBox="1"/>
          <p:nvPr/>
        </p:nvSpPr>
        <p:spPr>
          <a:xfrm>
            <a:off x="247336" y="1079856"/>
            <a:ext cx="11392528" cy="3139321"/>
          </a:xfrm>
          <a:prstGeom prst="rect">
            <a:avLst/>
          </a:prstGeom>
          <a:noFill/>
        </p:spPr>
        <p:txBody>
          <a:bodyPr wrap="square">
            <a:spAutoFit/>
          </a:bodyPr>
          <a:lstStyle/>
          <a:p>
            <a:pPr marL="285750" indent="-285750">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rPr>
              <a:t>Công tác khoan trên cạn</a:t>
            </a:r>
          </a:p>
          <a:p>
            <a:pPr marL="285750" indent="-285750">
              <a:buFont typeface="Wingdings" panose="05000000000000000000" pitchFamily="2" charset="2"/>
              <a:buChar char="Ø"/>
            </a:pPr>
            <a:r>
              <a:rPr lang="en-US">
                <a:latin typeface="Times New Roman" panose="02020603050405020304" pitchFamily="18" charset="0"/>
              </a:rPr>
              <a:t>Công tác khoan dưới nước</a:t>
            </a:r>
          </a:p>
          <a:p>
            <a:pPr marL="285750" indent="-285750">
              <a:buFont typeface="Wingdings" panose="05000000000000000000" pitchFamily="2" charset="2"/>
              <a:buChar char="Ø"/>
            </a:pPr>
            <a:r>
              <a:rPr lang="en-US">
                <a:latin typeface="Times New Roman" panose="02020603050405020304" pitchFamily="18" charset="0"/>
              </a:rPr>
              <a:t>Quy trình kỹ thuật khoan trong đất</a:t>
            </a:r>
          </a:p>
          <a:p>
            <a:pPr marL="285750" indent="-285750">
              <a:buFont typeface="Wingdings" panose="05000000000000000000" pitchFamily="2" charset="2"/>
              <a:buChar char="Ø"/>
            </a:pPr>
            <a:r>
              <a:rPr lang="en-US">
                <a:latin typeface="Times New Roman" panose="02020603050405020304" pitchFamily="18" charset="0"/>
              </a:rPr>
              <a:t>Quy trình kỹ thuật khoan trong đá</a:t>
            </a:r>
          </a:p>
          <a:p>
            <a:pPr indent="457200" algn="just"/>
            <a:r>
              <a:rPr lang="vi-VN">
                <a:latin typeface="Times New Roman" panose="02020603050405020304" pitchFamily="18" charset="0"/>
              </a:rPr>
              <a:t>Khi lập kế hoạch điều tra địa kỹ thuật, số điểm thử nghiệm, khi</a:t>
            </a:r>
            <a:r>
              <a:rPr lang="en-US">
                <a:latin typeface="Times New Roman" panose="02020603050405020304" pitchFamily="18" charset="0"/>
              </a:rPr>
              <a:t> </a:t>
            </a:r>
            <a:r>
              <a:rPr lang="vi-VN">
                <a:latin typeface="Times New Roman" panose="02020603050405020304" pitchFamily="18" charset="0"/>
              </a:rPr>
              <a:t>thực hiện đo độ sâu (CPTu, DMT, v.v.), phải tương ứng với số lỗ khoan.</a:t>
            </a:r>
            <a:r>
              <a:rPr lang="en-US">
                <a:latin typeface="Times New Roman" panose="02020603050405020304" pitchFamily="18" charset="0"/>
              </a:rPr>
              <a:t> </a:t>
            </a:r>
            <a:r>
              <a:rPr lang="vi-VN">
                <a:latin typeface="Times New Roman" panose="02020603050405020304" pitchFamily="18" charset="0"/>
              </a:rPr>
              <a:t>Vì các lỗ khoan được sử dụng để xác định lớp đất nền và lấy mẫu để thử</a:t>
            </a:r>
            <a:r>
              <a:rPr lang="en-US">
                <a:latin typeface="Times New Roman" panose="02020603050405020304" pitchFamily="18" charset="0"/>
              </a:rPr>
              <a:t> </a:t>
            </a:r>
            <a:r>
              <a:rPr lang="vi-VN">
                <a:latin typeface="Times New Roman" panose="02020603050405020304" pitchFamily="18" charset="0"/>
              </a:rPr>
              <a:t>nghiệm trong phòng thí</a:t>
            </a:r>
            <a:r>
              <a:rPr lang="en-US">
                <a:latin typeface="Times New Roman" panose="02020603050405020304" pitchFamily="18" charset="0"/>
              </a:rPr>
              <a:t> </a:t>
            </a:r>
            <a:r>
              <a:rPr lang="vi-VN">
                <a:latin typeface="Times New Roman" panose="02020603050405020304" pitchFamily="18" charset="0"/>
              </a:rPr>
              <a:t>nghiệm, nên đo độ sâu có thể cung cấp gần như</a:t>
            </a:r>
            <a:r>
              <a:rPr lang="en-US">
                <a:latin typeface="Times New Roman" panose="02020603050405020304" pitchFamily="18" charset="0"/>
              </a:rPr>
              <a:t> </a:t>
            </a:r>
            <a:r>
              <a:rPr lang="vi-VN">
                <a:latin typeface="Times New Roman" panose="02020603050405020304" pitchFamily="18" charset="0"/>
              </a:rPr>
              <a:t>liên tục hồ sơ của một thông số đã đo. Sau đó, chúng có thể được giải</a:t>
            </a:r>
            <a:r>
              <a:rPr lang="en-US">
                <a:latin typeface="Times New Roman" panose="02020603050405020304" pitchFamily="18" charset="0"/>
              </a:rPr>
              <a:t> </a:t>
            </a:r>
            <a:r>
              <a:rPr lang="vi-VN">
                <a:latin typeface="Times New Roman" panose="02020603050405020304" pitchFamily="18" charset="0"/>
              </a:rPr>
              <a:t>thích để đánh giá các thông số địa kỹ thuật của đất nền, với việc tính</a:t>
            </a:r>
            <a:r>
              <a:rPr lang="en-US">
                <a:latin typeface="Times New Roman" panose="02020603050405020304" pitchFamily="18" charset="0"/>
              </a:rPr>
              <a:t> </a:t>
            </a:r>
            <a:r>
              <a:rPr lang="vi-VN">
                <a:latin typeface="Times New Roman" panose="02020603050405020304" pitchFamily="18" charset="0"/>
              </a:rPr>
              <a:t>trung bình tốt hơn trên khối đất so với chỉ dựa trên các thử nghiệm</a:t>
            </a:r>
            <a:r>
              <a:rPr lang="en-US">
                <a:latin typeface="Times New Roman" panose="02020603050405020304" pitchFamily="18" charset="0"/>
              </a:rPr>
              <a:t> </a:t>
            </a:r>
            <a:r>
              <a:rPr lang="vi-VN">
                <a:latin typeface="Times New Roman" panose="02020603050405020304" pitchFamily="18" charset="0"/>
              </a:rPr>
              <a:t>trong phòng thí nghiệm.</a:t>
            </a:r>
            <a:endParaRPr lang="en-US">
              <a:latin typeface="Times New Roman" panose="02020603050405020304" pitchFamily="18" charset="0"/>
            </a:endParaRPr>
          </a:p>
          <a:p>
            <a:pPr indent="457200" algn="just"/>
            <a:r>
              <a:rPr lang="vi-VN">
                <a:latin typeface="Times New Roman" panose="02020603050405020304" pitchFamily="18" charset="0"/>
              </a:rPr>
              <a:t>Nhìn chung, độ tin cậy của các thông số mặt đất thu được và mô</a:t>
            </a:r>
            <a:r>
              <a:rPr lang="en-US">
                <a:latin typeface="Times New Roman" panose="02020603050405020304" pitchFamily="18" charset="0"/>
              </a:rPr>
              <a:t> </a:t>
            </a:r>
            <a:r>
              <a:rPr lang="vi-VN">
                <a:latin typeface="Times New Roman" panose="02020603050405020304" pitchFamily="18" charset="0"/>
              </a:rPr>
              <a:t>hình thiết kế địa kỹ thuật giả định, bao gồm các mặt cắt dọc theo</a:t>
            </a:r>
            <a:r>
              <a:rPr lang="en-US">
                <a:latin typeface="Times New Roman" panose="02020603050405020304" pitchFamily="18" charset="0"/>
              </a:rPr>
              <a:t> </a:t>
            </a:r>
            <a:r>
              <a:rPr lang="vi-VN">
                <a:latin typeface="Times New Roman" panose="02020603050405020304" pitchFamily="18" charset="0"/>
              </a:rPr>
              <a:t>đường và vuông góc với đường, có tác động trực tiếp đến độ tin cậy</a:t>
            </a:r>
            <a:r>
              <a:rPr lang="en-US">
                <a:latin typeface="Times New Roman" panose="02020603050405020304" pitchFamily="18" charset="0"/>
              </a:rPr>
              <a:t> </a:t>
            </a:r>
            <a:r>
              <a:rPr lang="vi-VN">
                <a:latin typeface="Times New Roman" panose="02020603050405020304" pitchFamily="18" charset="0"/>
              </a:rPr>
              <a:t>của bất kỳ tính toán thiết kế nào</a:t>
            </a:r>
            <a:endParaRPr lang="en-US">
              <a:latin typeface="Times New Roman" panose="02020603050405020304" pitchFamily="18" charset="0"/>
            </a:endParaRPr>
          </a:p>
        </p:txBody>
      </p:sp>
    </p:spTree>
    <p:extLst>
      <p:ext uri="{BB962C8B-B14F-4D97-AF65-F5344CB8AC3E}">
        <p14:creationId xmlns:p14="http://schemas.microsoft.com/office/powerpoint/2010/main" val="2337881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0FED5-8DF9-A330-6A41-0D8280BB6E6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5116530-964A-8410-8BF1-943BC48D1072}"/>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6E5720A2-E37D-3194-C092-83CDAF07043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0" y="0"/>
            <a:ext cx="12191980" cy="6856718"/>
          </a:xfrm>
          <a:prstGeom prst="rect">
            <a:avLst/>
          </a:prstGeom>
        </p:spPr>
      </p:pic>
      <p:sp>
        <p:nvSpPr>
          <p:cNvPr id="3" name="AutoShape 6" descr="duong sat toc do cao bac nam 1">
            <a:extLst>
              <a:ext uri="{FF2B5EF4-FFF2-40B4-BE49-F238E27FC236}">
                <a16:creationId xmlns:a16="http://schemas.microsoft.com/office/drawing/2014/main" id="{2D82C42D-9596-B2AF-313E-EDEE108959F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4C626B00-1DDC-B8DF-783C-264DBB9AF103}"/>
              </a:ext>
            </a:extLst>
          </p:cNvPr>
          <p:cNvSpPr txBox="1"/>
          <p:nvPr/>
        </p:nvSpPr>
        <p:spPr>
          <a:xfrm>
            <a:off x="78510" y="38622"/>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3.3. CÔNG TÁC KHOAN ĐÀO, LẤY MẪU THÍ NGHIỆM</a:t>
            </a:r>
            <a:endParaRPr lang="en-US"/>
          </a:p>
        </p:txBody>
      </p:sp>
      <p:pic>
        <p:nvPicPr>
          <p:cNvPr id="9" name="Picture 8">
            <a:extLst>
              <a:ext uri="{FF2B5EF4-FFF2-40B4-BE49-F238E27FC236}">
                <a16:creationId xmlns:a16="http://schemas.microsoft.com/office/drawing/2014/main" id="{43E4B318-68A6-AD9A-033A-9D5FE1CF6AF3}"/>
              </a:ext>
            </a:extLst>
          </p:cNvPr>
          <p:cNvPicPr>
            <a:picLocks noChangeAspect="1"/>
          </p:cNvPicPr>
          <p:nvPr/>
        </p:nvPicPr>
        <p:blipFill>
          <a:blip r:embed="rId3"/>
          <a:stretch>
            <a:fillRect/>
          </a:stretch>
        </p:blipFill>
        <p:spPr>
          <a:xfrm>
            <a:off x="89633" y="1123934"/>
            <a:ext cx="1523999" cy="4266667"/>
          </a:xfrm>
          <a:prstGeom prst="rect">
            <a:avLst/>
          </a:prstGeom>
        </p:spPr>
      </p:pic>
      <p:sp>
        <p:nvSpPr>
          <p:cNvPr id="11" name="TextBox 10">
            <a:extLst>
              <a:ext uri="{FF2B5EF4-FFF2-40B4-BE49-F238E27FC236}">
                <a16:creationId xmlns:a16="http://schemas.microsoft.com/office/drawing/2014/main" id="{12DA46D1-C7AD-3EF6-BAE6-AFC553CF09CB}"/>
              </a:ext>
            </a:extLst>
          </p:cNvPr>
          <p:cNvSpPr txBox="1"/>
          <p:nvPr/>
        </p:nvSpPr>
        <p:spPr>
          <a:xfrm>
            <a:off x="-28555" y="5521313"/>
            <a:ext cx="2212464"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Ống mẫu thành mỏng</a:t>
            </a:r>
            <a:endParaRPr lang="en-US"/>
          </a:p>
        </p:txBody>
      </p:sp>
      <p:pic>
        <p:nvPicPr>
          <p:cNvPr id="12" name="Picture 11">
            <a:extLst>
              <a:ext uri="{FF2B5EF4-FFF2-40B4-BE49-F238E27FC236}">
                <a16:creationId xmlns:a16="http://schemas.microsoft.com/office/drawing/2014/main" id="{8A32F4F6-609F-5F9A-8EC4-27611E915154}"/>
              </a:ext>
            </a:extLst>
          </p:cNvPr>
          <p:cNvPicPr>
            <a:picLocks noChangeAspect="1"/>
          </p:cNvPicPr>
          <p:nvPr/>
        </p:nvPicPr>
        <p:blipFill>
          <a:blip r:embed="rId4"/>
          <a:stretch>
            <a:fillRect/>
          </a:stretch>
        </p:blipFill>
        <p:spPr>
          <a:xfrm>
            <a:off x="2419006" y="763827"/>
            <a:ext cx="3733800" cy="4915692"/>
          </a:xfrm>
          <a:prstGeom prst="rect">
            <a:avLst/>
          </a:prstGeom>
        </p:spPr>
      </p:pic>
      <p:sp>
        <p:nvSpPr>
          <p:cNvPr id="13" name="TextBox 12">
            <a:extLst>
              <a:ext uri="{FF2B5EF4-FFF2-40B4-BE49-F238E27FC236}">
                <a16:creationId xmlns:a16="http://schemas.microsoft.com/office/drawing/2014/main" id="{5624401D-3656-8DC7-FDC6-A6EFFBA6BAB1}"/>
              </a:ext>
            </a:extLst>
          </p:cNvPr>
          <p:cNvSpPr txBox="1"/>
          <p:nvPr/>
        </p:nvSpPr>
        <p:spPr>
          <a:xfrm>
            <a:off x="2909456" y="5617103"/>
            <a:ext cx="1833417"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Ống mẫu piston</a:t>
            </a:r>
            <a:endParaRPr lang="en-US"/>
          </a:p>
        </p:txBody>
      </p:sp>
      <p:sp>
        <p:nvSpPr>
          <p:cNvPr id="15" name="TextBox 14">
            <a:extLst>
              <a:ext uri="{FF2B5EF4-FFF2-40B4-BE49-F238E27FC236}">
                <a16:creationId xmlns:a16="http://schemas.microsoft.com/office/drawing/2014/main" id="{33F856A3-AEEA-550E-9336-6CF0CF911D24}"/>
              </a:ext>
            </a:extLst>
          </p:cNvPr>
          <p:cNvSpPr txBox="1"/>
          <p:nvPr/>
        </p:nvSpPr>
        <p:spPr>
          <a:xfrm>
            <a:off x="2909456" y="5932445"/>
            <a:ext cx="1833417"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SPT từ 0 đến 8. </a:t>
            </a:r>
          </a:p>
        </p:txBody>
      </p:sp>
      <p:pic>
        <p:nvPicPr>
          <p:cNvPr id="16" name="Picture 15">
            <a:extLst>
              <a:ext uri="{FF2B5EF4-FFF2-40B4-BE49-F238E27FC236}">
                <a16:creationId xmlns:a16="http://schemas.microsoft.com/office/drawing/2014/main" id="{71B64F54-73B2-D810-D4AC-73D77CA99CF6}"/>
              </a:ext>
            </a:extLst>
          </p:cNvPr>
          <p:cNvPicPr>
            <a:picLocks noChangeAspect="1"/>
          </p:cNvPicPr>
          <p:nvPr/>
        </p:nvPicPr>
        <p:blipFill>
          <a:blip r:embed="rId5"/>
          <a:stretch>
            <a:fillRect/>
          </a:stretch>
        </p:blipFill>
        <p:spPr>
          <a:xfrm>
            <a:off x="6872502" y="1996625"/>
            <a:ext cx="5117105" cy="3438095"/>
          </a:xfrm>
          <a:prstGeom prst="rect">
            <a:avLst/>
          </a:prstGeom>
        </p:spPr>
      </p:pic>
      <p:sp>
        <p:nvSpPr>
          <p:cNvPr id="17" name="TextBox 16">
            <a:extLst>
              <a:ext uri="{FF2B5EF4-FFF2-40B4-BE49-F238E27FC236}">
                <a16:creationId xmlns:a16="http://schemas.microsoft.com/office/drawing/2014/main" id="{2A96C27B-DD7A-3704-8BB7-0935EC5C9804}"/>
              </a:ext>
            </a:extLst>
          </p:cNvPr>
          <p:cNvSpPr txBox="1"/>
          <p:nvPr/>
        </p:nvSpPr>
        <p:spPr>
          <a:xfrm>
            <a:off x="8784651" y="5523955"/>
            <a:ext cx="1833417"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Ống mẫu nòng ba</a:t>
            </a:r>
            <a:endParaRPr lang="en-US"/>
          </a:p>
        </p:txBody>
      </p:sp>
      <p:sp>
        <p:nvSpPr>
          <p:cNvPr id="19" name="TextBox 18">
            <a:extLst>
              <a:ext uri="{FF2B5EF4-FFF2-40B4-BE49-F238E27FC236}">
                <a16:creationId xmlns:a16="http://schemas.microsoft.com/office/drawing/2014/main" id="{F5EF755C-7158-90E2-ABF2-5C8B284AAB81}"/>
              </a:ext>
            </a:extLst>
          </p:cNvPr>
          <p:cNvSpPr txBox="1"/>
          <p:nvPr/>
        </p:nvSpPr>
        <p:spPr>
          <a:xfrm>
            <a:off x="8137689" y="5893287"/>
            <a:ext cx="3127342"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Mẫu đá phong hóa, đất cứng </a:t>
            </a:r>
          </a:p>
        </p:txBody>
      </p:sp>
      <p:sp>
        <p:nvSpPr>
          <p:cNvPr id="21" name="TextBox 20">
            <a:extLst>
              <a:ext uri="{FF2B5EF4-FFF2-40B4-BE49-F238E27FC236}">
                <a16:creationId xmlns:a16="http://schemas.microsoft.com/office/drawing/2014/main" id="{78F507D1-E820-2B56-D39F-9FF6E0662CD0}"/>
              </a:ext>
            </a:extLst>
          </p:cNvPr>
          <p:cNvSpPr txBox="1"/>
          <p:nvPr/>
        </p:nvSpPr>
        <p:spPr>
          <a:xfrm>
            <a:off x="183115" y="5890645"/>
            <a:ext cx="1430517" cy="369332"/>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SPT từ 3 -8</a:t>
            </a:r>
          </a:p>
        </p:txBody>
      </p:sp>
      <p:sp>
        <p:nvSpPr>
          <p:cNvPr id="23" name="TextBox 22">
            <a:extLst>
              <a:ext uri="{FF2B5EF4-FFF2-40B4-BE49-F238E27FC236}">
                <a16:creationId xmlns:a16="http://schemas.microsoft.com/office/drawing/2014/main" id="{160FCE7C-A956-5677-816C-E0D58F487539}"/>
              </a:ext>
            </a:extLst>
          </p:cNvPr>
          <p:cNvSpPr txBox="1"/>
          <p:nvPr/>
        </p:nvSpPr>
        <p:spPr>
          <a:xfrm>
            <a:off x="8033993" y="867051"/>
            <a:ext cx="3542121" cy="385362"/>
          </a:xfrm>
          <a:prstGeom prst="rect">
            <a:avLst/>
          </a:prstGeom>
          <a:noFill/>
        </p:spPr>
        <p:txBody>
          <a:bodyPr wrap="square">
            <a:spAutoFit/>
          </a:bodyPr>
          <a:lstStyle/>
          <a:p>
            <a:pPr algn="just">
              <a:lnSpc>
                <a:spcPct val="115000"/>
              </a:lnSpc>
              <a:spcAft>
                <a:spcPts val="1000"/>
              </a:spcAft>
            </a:pPr>
            <a:r>
              <a:rPr lang="en-US" sz="1800" b="1">
                <a:latin typeface="Times New Roman" panose="02020603050405020304" pitchFamily="18" charset="0"/>
                <a:ea typeface="Times New Roman" panose="02020603050405020304" pitchFamily="18" charset="0"/>
                <a:cs typeface="Times New Roman" panose="02020603050405020304" pitchFamily="18" charset="0"/>
              </a:rPr>
              <a:t>Ống mẫu đơn: Ống thép </a:t>
            </a:r>
          </a:p>
        </p:txBody>
      </p:sp>
    </p:spTree>
    <p:extLst>
      <p:ext uri="{BB962C8B-B14F-4D97-AF65-F5344CB8AC3E}">
        <p14:creationId xmlns:p14="http://schemas.microsoft.com/office/powerpoint/2010/main" val="3947374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D2F06-2595-BF21-4942-C76F1A86972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52D2EB7-D84A-F3F0-46DE-6CA85EABD186}"/>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DD20A5E0-741C-8483-5064-D33E47CC60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0"/>
            <a:ext cx="12191980" cy="6856718"/>
          </a:xfrm>
          <a:prstGeom prst="rect">
            <a:avLst/>
          </a:prstGeom>
        </p:spPr>
      </p:pic>
      <p:sp>
        <p:nvSpPr>
          <p:cNvPr id="3" name="AutoShape 6" descr="duong sat toc do cao bac nam 1">
            <a:extLst>
              <a:ext uri="{FF2B5EF4-FFF2-40B4-BE49-F238E27FC236}">
                <a16:creationId xmlns:a16="http://schemas.microsoft.com/office/drawing/2014/main" id="{961AC9F7-FF05-4955-54F6-238DCC838F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0683B357-58F9-2BBD-E175-BDBAB8270695}"/>
              </a:ext>
            </a:extLst>
          </p:cNvPr>
          <p:cNvSpPr txBox="1"/>
          <p:nvPr/>
        </p:nvSpPr>
        <p:spPr>
          <a:xfrm>
            <a:off x="96983" y="110359"/>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3.4. CÔNG TÁC THÍ NGHIỆM NGOÀI TRỜI</a:t>
            </a:r>
            <a:endParaRPr lang="en-US"/>
          </a:p>
        </p:txBody>
      </p:sp>
      <p:sp>
        <p:nvSpPr>
          <p:cNvPr id="8" name="TextBox 7">
            <a:extLst>
              <a:ext uri="{FF2B5EF4-FFF2-40B4-BE49-F238E27FC236}">
                <a16:creationId xmlns:a16="http://schemas.microsoft.com/office/drawing/2014/main" id="{C337D7D5-F7C0-9EC0-908C-816746ADBB8E}"/>
              </a:ext>
            </a:extLst>
          </p:cNvPr>
          <p:cNvSpPr txBox="1"/>
          <p:nvPr/>
        </p:nvSpPr>
        <p:spPr>
          <a:xfrm>
            <a:off x="115456" y="1263911"/>
            <a:ext cx="5980544" cy="3970318"/>
          </a:xfrm>
          <a:prstGeom prst="rect">
            <a:avLst/>
          </a:prstGeom>
          <a:noFill/>
        </p:spPr>
        <p:txBody>
          <a:bodyPr wrap="square">
            <a:spAutoFit/>
          </a:bodyPr>
          <a:lstStyle/>
          <a:p>
            <a:pPr marL="285750" indent="-285750">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Thực hiện đối với đất đá cứng</a:t>
            </a:r>
          </a:p>
          <a:p>
            <a:pPr marL="285750" indent="-285750">
              <a:buFont typeface="Wingdings" panose="05000000000000000000" pitchFamily="2" charset="2"/>
              <a:buChar char="Ø"/>
            </a:pPr>
            <a:r>
              <a:rPr lang="en-US">
                <a:latin typeface="Times New Roman" panose="02020603050405020304" pitchFamily="18" charset="0"/>
                <a:cs typeface="Times New Roman" panose="02020603050405020304" pitchFamily="18" charset="0"/>
              </a:rPr>
              <a:t>Thực hiện đối với đất mềm rời</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Thí nghiệm </a:t>
            </a:r>
            <a:r>
              <a:rPr lang="vi-VN">
                <a:latin typeface="Times New Roman" panose="02020603050405020304" pitchFamily="18" charset="0"/>
                <a:cs typeface="Times New Roman" panose="02020603050405020304" pitchFamily="18" charset="0"/>
              </a:rPr>
              <a:t>DMT rất</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hữu ích trong việc xác định mô đun biến dạng đất để tính</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toán, như một giải pháp thay thế cho các thử nghiệm trong</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phòng thí nghiệm đắt tiền hơn. Các mối tương quan được áp</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dụng trong thực tế, giữa kết quả thăm dò và thông tin về</a:t>
            </a:r>
            <a:r>
              <a:rPr lang="en-US">
                <a:latin typeface="Times New Roman" panose="02020603050405020304" pitchFamily="18" charset="0"/>
                <a:cs typeface="Times New Roman" panose="02020603050405020304" pitchFamily="18" charset="0"/>
              </a:rPr>
              <a:t> </a:t>
            </a:r>
            <a:r>
              <a:rPr lang="vi-VN">
                <a:latin typeface="Times New Roman" panose="02020603050405020304" pitchFamily="18" charset="0"/>
                <a:cs typeface="Times New Roman" panose="02020603050405020304" pitchFamily="18" charset="0"/>
              </a:rPr>
              <a:t>điều kiện đất của một cấu trúc được xây dựng</a:t>
            </a:r>
            <a:endParaRPr lang="en-US">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Đối với việc xây dựng đường sắt trên nền đất yếu hoặc hữu cơ, khối lượng mẫu thí nghiệm thường không đủ, do đó việc thực hiện các thí nghiệm trong phòng đóng vai trò quan trọng để xác định các đặc trưng biến dạng và độ bền. Việc này sẽ cung cấp nhiều chỉ tiêu để khẳng định mức độ tin cậy cũng như các thông tin để tối ưu hóa thiết kế</a:t>
            </a:r>
          </a:p>
        </p:txBody>
      </p:sp>
      <p:pic>
        <p:nvPicPr>
          <p:cNvPr id="7" name="Picture 6">
            <a:extLst>
              <a:ext uri="{FF2B5EF4-FFF2-40B4-BE49-F238E27FC236}">
                <a16:creationId xmlns:a16="http://schemas.microsoft.com/office/drawing/2014/main" id="{49FA24AC-0658-FB5C-5E88-519FC0905E8F}"/>
              </a:ext>
            </a:extLst>
          </p:cNvPr>
          <p:cNvPicPr>
            <a:picLocks noChangeAspect="1"/>
          </p:cNvPicPr>
          <p:nvPr/>
        </p:nvPicPr>
        <p:blipFill>
          <a:blip r:embed="rId3"/>
          <a:stretch>
            <a:fillRect/>
          </a:stretch>
        </p:blipFill>
        <p:spPr>
          <a:xfrm>
            <a:off x="6285346" y="151744"/>
            <a:ext cx="5828144" cy="6249056"/>
          </a:xfrm>
          <a:prstGeom prst="rect">
            <a:avLst/>
          </a:prstGeom>
        </p:spPr>
      </p:pic>
    </p:spTree>
    <p:extLst>
      <p:ext uri="{BB962C8B-B14F-4D97-AF65-F5344CB8AC3E}">
        <p14:creationId xmlns:p14="http://schemas.microsoft.com/office/powerpoint/2010/main" val="960336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1AED706-45BE-4CA3-9A93-02AD11333F76}"/>
              </a:ext>
            </a:extLst>
          </p:cNvPr>
          <p:cNvSpPr/>
          <p:nvPr/>
        </p:nvSpPr>
        <p:spPr bwMode="auto">
          <a:xfrm>
            <a:off x="3581400" y="304800"/>
            <a:ext cx="5410200" cy="562630"/>
          </a:xfrm>
          <a:prstGeom prst="ellipse">
            <a:avLst/>
          </a:prstGeom>
          <a:solidFill>
            <a:srgbClr val="16BA54">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 Thí nghiệm  hiện trường</a:t>
            </a:r>
          </a:p>
        </p:txBody>
      </p:sp>
      <p:sp>
        <p:nvSpPr>
          <p:cNvPr id="3" name="Oval 2">
            <a:extLst>
              <a:ext uri="{FF2B5EF4-FFF2-40B4-BE49-F238E27FC236}">
                <a16:creationId xmlns:a16="http://schemas.microsoft.com/office/drawing/2014/main" id="{51BA8F8B-FF15-4E47-9A23-8209F9FBA222}"/>
              </a:ext>
            </a:extLst>
          </p:cNvPr>
          <p:cNvSpPr/>
          <p:nvPr/>
        </p:nvSpPr>
        <p:spPr bwMode="auto">
          <a:xfrm>
            <a:off x="1796780" y="848335"/>
            <a:ext cx="2057400" cy="1861006"/>
          </a:xfrm>
          <a:prstGeom prst="ellipse">
            <a:avLst/>
          </a:prstGeom>
          <a:solidFill>
            <a:srgbClr val="00B0F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Xác định đặc trưng độ bền của đất đá</a:t>
            </a:r>
            <a:endParaRPr lang="en-US" sz="2400">
              <a:solidFill>
                <a:schemeClr val="bg1"/>
              </a:solidFill>
              <a:latin typeface="+mj-lt"/>
              <a:cs typeface="Times New Roman" pitchFamily="18" charset="0"/>
            </a:endParaRPr>
          </a:p>
        </p:txBody>
      </p:sp>
      <p:cxnSp>
        <p:nvCxnSpPr>
          <p:cNvPr id="25608" name="Straight Arrow Connector 3">
            <a:extLst>
              <a:ext uri="{FF2B5EF4-FFF2-40B4-BE49-F238E27FC236}">
                <a16:creationId xmlns:a16="http://schemas.microsoft.com/office/drawing/2014/main" id="{201A59FF-3C94-49B8-9B02-A8314FC9DEA7}"/>
              </a:ext>
            </a:extLst>
          </p:cNvPr>
          <p:cNvCxnSpPr>
            <a:cxnSpLocks noChangeShapeType="1"/>
          </p:cNvCxnSpPr>
          <p:nvPr/>
        </p:nvCxnSpPr>
        <p:spPr bwMode="auto">
          <a:xfrm rot="5400000">
            <a:off x="3695700" y="1104900"/>
            <a:ext cx="838200" cy="457200"/>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5609" name="Straight Arrow Connector 5">
            <a:extLst>
              <a:ext uri="{FF2B5EF4-FFF2-40B4-BE49-F238E27FC236}">
                <a16:creationId xmlns:a16="http://schemas.microsoft.com/office/drawing/2014/main" id="{9016C4DB-7810-4E47-80B7-5E3758CBFE5F}"/>
              </a:ext>
            </a:extLst>
          </p:cNvPr>
          <p:cNvCxnSpPr>
            <a:cxnSpLocks noChangeShapeType="1"/>
          </p:cNvCxnSpPr>
          <p:nvPr/>
        </p:nvCxnSpPr>
        <p:spPr bwMode="auto">
          <a:xfrm rot="5400000">
            <a:off x="5830094" y="1256506"/>
            <a:ext cx="685800" cy="1588"/>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7" name="Oval 6">
            <a:extLst>
              <a:ext uri="{FF2B5EF4-FFF2-40B4-BE49-F238E27FC236}">
                <a16:creationId xmlns:a16="http://schemas.microsoft.com/office/drawing/2014/main" id="{D53AC692-6D11-427D-9848-8760CAB607B1}"/>
              </a:ext>
            </a:extLst>
          </p:cNvPr>
          <p:cNvSpPr/>
          <p:nvPr/>
        </p:nvSpPr>
        <p:spPr bwMode="auto">
          <a:xfrm>
            <a:off x="4343400" y="1584097"/>
            <a:ext cx="2057400" cy="1861006"/>
          </a:xfrm>
          <a:prstGeom prst="ellipse">
            <a:avLst/>
          </a:prstGeom>
          <a:solidFill>
            <a:srgbClr val="00B0F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Xác định đặc trưng biến dạng của đất đá</a:t>
            </a:r>
            <a:endParaRPr lang="en-US" sz="2400">
              <a:solidFill>
                <a:schemeClr val="bg1"/>
              </a:solidFill>
              <a:latin typeface="+mj-lt"/>
              <a:cs typeface="Times New Roman" pitchFamily="18" charset="0"/>
            </a:endParaRPr>
          </a:p>
        </p:txBody>
      </p:sp>
      <p:sp>
        <p:nvSpPr>
          <p:cNvPr id="9" name="Oval 8">
            <a:extLst>
              <a:ext uri="{FF2B5EF4-FFF2-40B4-BE49-F238E27FC236}">
                <a16:creationId xmlns:a16="http://schemas.microsoft.com/office/drawing/2014/main" id="{C6CE1728-4D45-4D0F-8DA7-B33AF214DC0A}"/>
              </a:ext>
            </a:extLst>
          </p:cNvPr>
          <p:cNvSpPr/>
          <p:nvPr/>
        </p:nvSpPr>
        <p:spPr bwMode="auto">
          <a:xfrm>
            <a:off x="6590489" y="1076432"/>
            <a:ext cx="1981200" cy="3245941"/>
          </a:xfrm>
          <a:prstGeom prst="ellipse">
            <a:avLst/>
          </a:prstGeom>
          <a:solidFill>
            <a:srgbClr val="00B0F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Phương pháp gián tiếp xác định Độ bền, độ biến dạng</a:t>
            </a:r>
          </a:p>
          <a:p>
            <a:pPr algn="ctr">
              <a:defRPr/>
            </a:pPr>
            <a:endParaRPr lang="en-US" sz="2400">
              <a:solidFill>
                <a:schemeClr val="bg1"/>
              </a:solidFill>
              <a:latin typeface="+mj-lt"/>
              <a:cs typeface="Times New Roman" pitchFamily="18" charset="0"/>
            </a:endParaRPr>
          </a:p>
        </p:txBody>
      </p:sp>
      <p:cxnSp>
        <p:nvCxnSpPr>
          <p:cNvPr id="25616" name="Straight Arrow Connector 9">
            <a:extLst>
              <a:ext uri="{FF2B5EF4-FFF2-40B4-BE49-F238E27FC236}">
                <a16:creationId xmlns:a16="http://schemas.microsoft.com/office/drawing/2014/main" id="{F56C2DAD-6A6F-4BB1-A1DC-E27902F8A5F7}"/>
              </a:ext>
            </a:extLst>
          </p:cNvPr>
          <p:cNvCxnSpPr>
            <a:cxnSpLocks noChangeShapeType="1"/>
          </p:cNvCxnSpPr>
          <p:nvPr/>
        </p:nvCxnSpPr>
        <p:spPr bwMode="auto">
          <a:xfrm>
            <a:off x="8311442" y="761670"/>
            <a:ext cx="705255" cy="1295730"/>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11" name="Oval 10">
            <a:extLst>
              <a:ext uri="{FF2B5EF4-FFF2-40B4-BE49-F238E27FC236}">
                <a16:creationId xmlns:a16="http://schemas.microsoft.com/office/drawing/2014/main" id="{D818EA1C-5C4F-4C80-8A0F-498508AF3817}"/>
              </a:ext>
            </a:extLst>
          </p:cNvPr>
          <p:cNvSpPr/>
          <p:nvPr/>
        </p:nvSpPr>
        <p:spPr bwMode="auto">
          <a:xfrm>
            <a:off x="6636696" y="4270578"/>
            <a:ext cx="2209800" cy="995422"/>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Xuyên tĩnh (CPT)</a:t>
            </a:r>
            <a:endParaRPr lang="en-US" sz="2400">
              <a:solidFill>
                <a:schemeClr val="bg1"/>
              </a:solidFill>
              <a:latin typeface="+mj-lt"/>
              <a:cs typeface="Times New Roman" pitchFamily="18" charset="0"/>
            </a:endParaRPr>
          </a:p>
        </p:txBody>
      </p:sp>
      <p:sp>
        <p:nvSpPr>
          <p:cNvPr id="12" name="Oval 11">
            <a:extLst>
              <a:ext uri="{FF2B5EF4-FFF2-40B4-BE49-F238E27FC236}">
                <a16:creationId xmlns:a16="http://schemas.microsoft.com/office/drawing/2014/main" id="{DA18E8E5-08FD-4D95-8888-D6741EE3D117}"/>
              </a:ext>
            </a:extLst>
          </p:cNvPr>
          <p:cNvSpPr/>
          <p:nvPr/>
        </p:nvSpPr>
        <p:spPr bwMode="auto">
          <a:xfrm>
            <a:off x="6750996" y="5323923"/>
            <a:ext cx="2498680" cy="995422"/>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fr-FR" sz="2000" i="1">
                <a:latin typeface="Arial" charset="0"/>
              </a:rPr>
              <a:t>Xuyên tiêu chuẩn SPT</a:t>
            </a:r>
            <a:endParaRPr lang="en-US" sz="2400">
              <a:solidFill>
                <a:schemeClr val="bg1"/>
              </a:solidFill>
              <a:latin typeface="+mj-lt"/>
              <a:cs typeface="Times New Roman" pitchFamily="18" charset="0"/>
            </a:endParaRPr>
          </a:p>
        </p:txBody>
      </p:sp>
      <p:sp>
        <p:nvSpPr>
          <p:cNvPr id="13" name="Oval 12">
            <a:extLst>
              <a:ext uri="{FF2B5EF4-FFF2-40B4-BE49-F238E27FC236}">
                <a16:creationId xmlns:a16="http://schemas.microsoft.com/office/drawing/2014/main" id="{3168588A-1373-4D21-813D-11B0095A2A46}"/>
              </a:ext>
            </a:extLst>
          </p:cNvPr>
          <p:cNvSpPr/>
          <p:nvPr/>
        </p:nvSpPr>
        <p:spPr bwMode="auto">
          <a:xfrm>
            <a:off x="4380689" y="4114800"/>
            <a:ext cx="2209800" cy="995422"/>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Nén đá trong hầm</a:t>
            </a:r>
            <a:endParaRPr lang="en-US" sz="2400">
              <a:solidFill>
                <a:schemeClr val="bg1"/>
              </a:solidFill>
              <a:latin typeface="+mj-lt"/>
              <a:cs typeface="Times New Roman" pitchFamily="18" charset="0"/>
            </a:endParaRPr>
          </a:p>
        </p:txBody>
      </p:sp>
      <p:sp>
        <p:nvSpPr>
          <p:cNvPr id="14" name="Oval 13">
            <a:extLst>
              <a:ext uri="{FF2B5EF4-FFF2-40B4-BE49-F238E27FC236}">
                <a16:creationId xmlns:a16="http://schemas.microsoft.com/office/drawing/2014/main" id="{65636194-0295-40C5-B50A-C26D2A25D4E2}"/>
              </a:ext>
            </a:extLst>
          </p:cNvPr>
          <p:cNvSpPr/>
          <p:nvPr/>
        </p:nvSpPr>
        <p:spPr bwMode="auto">
          <a:xfrm>
            <a:off x="4276496" y="3507583"/>
            <a:ext cx="2326532"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wrap="square" anchor="ctr">
            <a:spAutoFit/>
          </a:bodyPr>
          <a:lstStyle/>
          <a:p>
            <a:pPr algn="ctr">
              <a:defRPr/>
            </a:pPr>
            <a:r>
              <a:rPr lang="en-US" sz="2000" i="1">
                <a:latin typeface="Arial" charset="0"/>
              </a:rPr>
              <a:t>Nén tĩnh nền </a:t>
            </a:r>
            <a:endParaRPr lang="en-US" sz="2400">
              <a:solidFill>
                <a:schemeClr val="bg1"/>
              </a:solidFill>
              <a:latin typeface="+mj-lt"/>
              <a:cs typeface="Times New Roman" pitchFamily="18" charset="0"/>
            </a:endParaRPr>
          </a:p>
        </p:txBody>
      </p:sp>
      <p:sp>
        <p:nvSpPr>
          <p:cNvPr id="15" name="Oval 14">
            <a:extLst>
              <a:ext uri="{FF2B5EF4-FFF2-40B4-BE49-F238E27FC236}">
                <a16:creationId xmlns:a16="http://schemas.microsoft.com/office/drawing/2014/main" id="{38EB2A85-C26F-44E6-AFF5-413C235E762E}"/>
              </a:ext>
            </a:extLst>
          </p:cNvPr>
          <p:cNvSpPr/>
          <p:nvPr/>
        </p:nvSpPr>
        <p:spPr bwMode="auto">
          <a:xfrm>
            <a:off x="1696640" y="2664483"/>
            <a:ext cx="2351256" cy="1428214"/>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wrap="square" anchor="ctr">
            <a:spAutoFit/>
          </a:bodyPr>
          <a:lstStyle/>
          <a:p>
            <a:pPr algn="ctr">
              <a:defRPr/>
            </a:pPr>
            <a:r>
              <a:rPr lang="en-US" sz="2000" i="1">
                <a:latin typeface="Arial" charset="0"/>
              </a:rPr>
              <a:t>Cắt theo mặt trượt phẳng ngang</a:t>
            </a:r>
            <a:endParaRPr lang="en-US" sz="2400">
              <a:solidFill>
                <a:schemeClr val="bg1"/>
              </a:solidFill>
              <a:latin typeface="+mj-lt"/>
              <a:cs typeface="Times New Roman" pitchFamily="18" charset="0"/>
            </a:endParaRPr>
          </a:p>
        </p:txBody>
      </p:sp>
      <p:sp>
        <p:nvSpPr>
          <p:cNvPr id="16" name="Oval 15">
            <a:extLst>
              <a:ext uri="{FF2B5EF4-FFF2-40B4-BE49-F238E27FC236}">
                <a16:creationId xmlns:a16="http://schemas.microsoft.com/office/drawing/2014/main" id="{3731551C-49F3-43A5-997C-8BD4CB4BA6B5}"/>
              </a:ext>
            </a:extLst>
          </p:cNvPr>
          <p:cNvSpPr/>
          <p:nvPr/>
        </p:nvSpPr>
        <p:spPr bwMode="auto">
          <a:xfrm>
            <a:off x="1673178" y="3895709"/>
            <a:ext cx="2413629" cy="1428214"/>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wrap="square" anchor="ctr">
            <a:spAutoFit/>
          </a:bodyPr>
          <a:lstStyle/>
          <a:p>
            <a:pPr algn="ctr">
              <a:defRPr/>
            </a:pPr>
            <a:r>
              <a:rPr lang="fr-FR" sz="2000" i="1">
                <a:latin typeface="Arial" charset="0"/>
              </a:rPr>
              <a:t>Nén đẩy ngang cột đất</a:t>
            </a:r>
            <a:endParaRPr lang="en-US" sz="2400">
              <a:solidFill>
                <a:schemeClr val="bg1"/>
              </a:solidFill>
              <a:latin typeface="+mj-lt"/>
              <a:cs typeface="Times New Roman" pitchFamily="18" charset="0"/>
            </a:endParaRPr>
          </a:p>
        </p:txBody>
      </p:sp>
      <p:sp>
        <p:nvSpPr>
          <p:cNvPr id="17" name="Oval 16">
            <a:extLst>
              <a:ext uri="{FF2B5EF4-FFF2-40B4-BE49-F238E27FC236}">
                <a16:creationId xmlns:a16="http://schemas.microsoft.com/office/drawing/2014/main" id="{912F0985-2DF9-435D-AB93-337285A6157C}"/>
              </a:ext>
            </a:extLst>
          </p:cNvPr>
          <p:cNvSpPr/>
          <p:nvPr/>
        </p:nvSpPr>
        <p:spPr bwMode="auto">
          <a:xfrm>
            <a:off x="1774552" y="5060067"/>
            <a:ext cx="2209800" cy="995422"/>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Cắt khối đá trong hầm </a:t>
            </a:r>
            <a:endParaRPr lang="en-US" sz="2400">
              <a:solidFill>
                <a:schemeClr val="bg1"/>
              </a:solidFill>
              <a:latin typeface="+mj-lt"/>
              <a:cs typeface="Times New Roman" pitchFamily="18" charset="0"/>
            </a:endParaRPr>
          </a:p>
        </p:txBody>
      </p:sp>
      <p:sp>
        <p:nvSpPr>
          <p:cNvPr id="19" name="Oval 18">
            <a:extLst>
              <a:ext uri="{FF2B5EF4-FFF2-40B4-BE49-F238E27FC236}">
                <a16:creationId xmlns:a16="http://schemas.microsoft.com/office/drawing/2014/main" id="{73E955BA-CECC-49D8-9EDB-B0BD6E568EFE}"/>
              </a:ext>
            </a:extLst>
          </p:cNvPr>
          <p:cNvSpPr/>
          <p:nvPr/>
        </p:nvSpPr>
        <p:spPr bwMode="auto">
          <a:xfrm>
            <a:off x="8458200" y="1934590"/>
            <a:ext cx="2057400" cy="1428214"/>
          </a:xfrm>
          <a:prstGeom prst="ellipse">
            <a:avLst/>
          </a:prstGeom>
          <a:solidFill>
            <a:srgbClr val="00B0F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Xác định thông số ĐCTV</a:t>
            </a:r>
            <a:endParaRPr lang="en-US" sz="2400">
              <a:solidFill>
                <a:schemeClr val="bg1"/>
              </a:solidFill>
              <a:latin typeface="+mj-lt"/>
              <a:cs typeface="Times New Roman" pitchFamily="18" charset="0"/>
            </a:endParaRPr>
          </a:p>
        </p:txBody>
      </p:sp>
      <p:sp>
        <p:nvSpPr>
          <p:cNvPr id="20" name="Oval 19">
            <a:extLst>
              <a:ext uri="{FF2B5EF4-FFF2-40B4-BE49-F238E27FC236}">
                <a16:creationId xmlns:a16="http://schemas.microsoft.com/office/drawing/2014/main" id="{33D679A4-65B3-449C-B15A-E72FB59BDF6A}"/>
              </a:ext>
            </a:extLst>
          </p:cNvPr>
          <p:cNvSpPr/>
          <p:nvPr/>
        </p:nvSpPr>
        <p:spPr bwMode="auto">
          <a:xfrm>
            <a:off x="9080736" y="339181"/>
            <a:ext cx="2057400" cy="1428214"/>
          </a:xfrm>
          <a:prstGeom prst="ellipse">
            <a:avLst/>
          </a:prstGeom>
          <a:solidFill>
            <a:srgbClr val="00B0F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a:solidFill>
                  <a:schemeClr val="bg1"/>
                </a:solidFill>
                <a:latin typeface="Arial" charset="0"/>
              </a:rPr>
              <a:t>Xác định các đặc trưng khác</a:t>
            </a:r>
            <a:endParaRPr lang="en-US" sz="2400">
              <a:solidFill>
                <a:schemeClr val="bg1"/>
              </a:solidFill>
              <a:latin typeface="+mj-lt"/>
              <a:cs typeface="Times New Roman" pitchFamily="18" charset="0"/>
            </a:endParaRPr>
          </a:p>
        </p:txBody>
      </p:sp>
      <p:cxnSp>
        <p:nvCxnSpPr>
          <p:cNvPr id="21" name="Straight Arrow Connector 9">
            <a:extLst>
              <a:ext uri="{FF2B5EF4-FFF2-40B4-BE49-F238E27FC236}">
                <a16:creationId xmlns:a16="http://schemas.microsoft.com/office/drawing/2014/main" id="{D891B84F-51EB-4DDB-945D-0B826D7652CC}"/>
              </a:ext>
            </a:extLst>
          </p:cNvPr>
          <p:cNvCxnSpPr>
            <a:cxnSpLocks noChangeShapeType="1"/>
          </p:cNvCxnSpPr>
          <p:nvPr/>
        </p:nvCxnSpPr>
        <p:spPr bwMode="auto">
          <a:xfrm>
            <a:off x="7403593" y="790246"/>
            <a:ext cx="266700" cy="428954"/>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2" name="Straight Arrow Connector 9">
            <a:extLst>
              <a:ext uri="{FF2B5EF4-FFF2-40B4-BE49-F238E27FC236}">
                <a16:creationId xmlns:a16="http://schemas.microsoft.com/office/drawing/2014/main" id="{500C3D46-EA3D-49AB-8ADD-1A72C9EE2FE0}"/>
              </a:ext>
            </a:extLst>
          </p:cNvPr>
          <p:cNvCxnSpPr>
            <a:cxnSpLocks noChangeShapeType="1"/>
          </p:cNvCxnSpPr>
          <p:nvPr/>
        </p:nvCxnSpPr>
        <p:spPr bwMode="auto">
          <a:xfrm>
            <a:off x="8761379" y="602511"/>
            <a:ext cx="472603" cy="545801"/>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29" name="Oval 28">
            <a:extLst>
              <a:ext uri="{FF2B5EF4-FFF2-40B4-BE49-F238E27FC236}">
                <a16:creationId xmlns:a16="http://schemas.microsoft.com/office/drawing/2014/main" id="{DA1A2847-632D-44D5-BF32-B4794BFBEA2F}"/>
              </a:ext>
            </a:extLst>
          </p:cNvPr>
          <p:cNvSpPr/>
          <p:nvPr/>
        </p:nvSpPr>
        <p:spPr bwMode="auto">
          <a:xfrm>
            <a:off x="4487269" y="5110222"/>
            <a:ext cx="2209800"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PMT, DMT</a:t>
            </a:r>
            <a:endParaRPr lang="en-US" sz="2400">
              <a:solidFill>
                <a:schemeClr val="bg1"/>
              </a:solidFill>
              <a:latin typeface="+mj-lt"/>
              <a:cs typeface="Times New Roman" pitchFamily="18" charset="0"/>
            </a:endParaRPr>
          </a:p>
        </p:txBody>
      </p:sp>
      <p:sp>
        <p:nvSpPr>
          <p:cNvPr id="30" name="Oval 29">
            <a:extLst>
              <a:ext uri="{FF2B5EF4-FFF2-40B4-BE49-F238E27FC236}">
                <a16:creationId xmlns:a16="http://schemas.microsoft.com/office/drawing/2014/main" id="{D87A2BBA-229D-4E3A-AEA4-DFB7B5CF3225}"/>
              </a:ext>
            </a:extLst>
          </p:cNvPr>
          <p:cNvSpPr/>
          <p:nvPr/>
        </p:nvSpPr>
        <p:spPr bwMode="auto">
          <a:xfrm>
            <a:off x="4541196" y="5717538"/>
            <a:ext cx="2209800"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CBR</a:t>
            </a:r>
            <a:endParaRPr lang="en-US" sz="2400">
              <a:solidFill>
                <a:schemeClr val="bg1"/>
              </a:solidFill>
              <a:latin typeface="+mj-lt"/>
              <a:cs typeface="Times New Roman" pitchFamily="18" charset="0"/>
            </a:endParaRPr>
          </a:p>
        </p:txBody>
      </p:sp>
      <p:sp>
        <p:nvSpPr>
          <p:cNvPr id="31" name="Oval 30">
            <a:extLst>
              <a:ext uri="{FF2B5EF4-FFF2-40B4-BE49-F238E27FC236}">
                <a16:creationId xmlns:a16="http://schemas.microsoft.com/office/drawing/2014/main" id="{8CB76772-97BA-4EC7-B1A8-5CBF0BCCB17B}"/>
              </a:ext>
            </a:extLst>
          </p:cNvPr>
          <p:cNvSpPr/>
          <p:nvPr/>
        </p:nvSpPr>
        <p:spPr bwMode="auto">
          <a:xfrm>
            <a:off x="4484046" y="6271885"/>
            <a:ext cx="2498680"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wrap="square" anchor="ctr">
            <a:spAutoFit/>
          </a:bodyPr>
          <a:lstStyle/>
          <a:p>
            <a:pPr algn="ctr">
              <a:defRPr/>
            </a:pPr>
            <a:r>
              <a:rPr lang="en-US" sz="2000" i="1">
                <a:latin typeface="Arial" charset="0"/>
              </a:rPr>
              <a:t>Nén tĩnh cọc</a:t>
            </a:r>
            <a:endParaRPr lang="en-US" sz="2400">
              <a:solidFill>
                <a:schemeClr val="bg1"/>
              </a:solidFill>
              <a:latin typeface="+mj-lt"/>
              <a:cs typeface="Times New Roman" pitchFamily="18" charset="0"/>
            </a:endParaRPr>
          </a:p>
        </p:txBody>
      </p:sp>
      <p:sp>
        <p:nvSpPr>
          <p:cNvPr id="32" name="Oval 31">
            <a:extLst>
              <a:ext uri="{FF2B5EF4-FFF2-40B4-BE49-F238E27FC236}">
                <a16:creationId xmlns:a16="http://schemas.microsoft.com/office/drawing/2014/main" id="{5FE5B9F1-16BD-4855-9BDB-D51860DF79F5}"/>
              </a:ext>
            </a:extLst>
          </p:cNvPr>
          <p:cNvSpPr/>
          <p:nvPr/>
        </p:nvSpPr>
        <p:spPr bwMode="auto">
          <a:xfrm>
            <a:off x="1796780" y="5963697"/>
            <a:ext cx="2209800" cy="995422"/>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Đẩy ngang cột đất</a:t>
            </a:r>
            <a:endParaRPr lang="en-US" sz="2400">
              <a:solidFill>
                <a:schemeClr val="bg1"/>
              </a:solidFill>
              <a:latin typeface="+mj-lt"/>
              <a:cs typeface="Times New Roman" pitchFamily="18" charset="0"/>
            </a:endParaRPr>
          </a:p>
        </p:txBody>
      </p:sp>
      <p:sp>
        <p:nvSpPr>
          <p:cNvPr id="33" name="Oval 32">
            <a:extLst>
              <a:ext uri="{FF2B5EF4-FFF2-40B4-BE49-F238E27FC236}">
                <a16:creationId xmlns:a16="http://schemas.microsoft.com/office/drawing/2014/main" id="{B35255D5-C441-4363-A3DF-43BBA7131BC5}"/>
              </a:ext>
            </a:extLst>
          </p:cNvPr>
          <p:cNvSpPr/>
          <p:nvPr/>
        </p:nvSpPr>
        <p:spPr bwMode="auto">
          <a:xfrm>
            <a:off x="8438745" y="3298871"/>
            <a:ext cx="2209800"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Đổ nước</a:t>
            </a:r>
            <a:endParaRPr lang="en-US" sz="2400">
              <a:solidFill>
                <a:schemeClr val="bg1"/>
              </a:solidFill>
              <a:latin typeface="+mj-lt"/>
              <a:cs typeface="Times New Roman" pitchFamily="18" charset="0"/>
            </a:endParaRPr>
          </a:p>
        </p:txBody>
      </p:sp>
      <p:sp>
        <p:nvSpPr>
          <p:cNvPr id="34" name="Oval 33">
            <a:extLst>
              <a:ext uri="{FF2B5EF4-FFF2-40B4-BE49-F238E27FC236}">
                <a16:creationId xmlns:a16="http://schemas.microsoft.com/office/drawing/2014/main" id="{2537BB21-2603-41B0-A978-0274B680EEB8}"/>
              </a:ext>
            </a:extLst>
          </p:cNvPr>
          <p:cNvSpPr/>
          <p:nvPr/>
        </p:nvSpPr>
        <p:spPr bwMode="auto">
          <a:xfrm>
            <a:off x="8197606" y="3800645"/>
            <a:ext cx="2209800" cy="562630"/>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Ép nước</a:t>
            </a:r>
            <a:endParaRPr lang="en-US" sz="2400">
              <a:solidFill>
                <a:schemeClr val="bg1"/>
              </a:solidFill>
              <a:latin typeface="+mj-lt"/>
              <a:cs typeface="Times New Roman" pitchFamily="18" charset="0"/>
            </a:endParaRPr>
          </a:p>
        </p:txBody>
      </p:sp>
      <p:sp>
        <p:nvSpPr>
          <p:cNvPr id="35" name="Oval 34">
            <a:extLst>
              <a:ext uri="{FF2B5EF4-FFF2-40B4-BE49-F238E27FC236}">
                <a16:creationId xmlns:a16="http://schemas.microsoft.com/office/drawing/2014/main" id="{94D9422E-2D37-40B0-B6C5-7D7F433D3C47}"/>
              </a:ext>
            </a:extLst>
          </p:cNvPr>
          <p:cNvSpPr/>
          <p:nvPr/>
        </p:nvSpPr>
        <p:spPr bwMode="auto">
          <a:xfrm>
            <a:off x="8964025" y="4128587"/>
            <a:ext cx="2209800" cy="2726591"/>
          </a:xfrm>
          <a:prstGeom prst="ellipse">
            <a:avLst/>
          </a:prstGeom>
          <a:solidFill>
            <a:srgbClr val="92D050">
              <a:alpha val="90000"/>
            </a:srgbClr>
          </a:solidFill>
          <a:ln w="9525" cap="flat" cmpd="sng" algn="ctr">
            <a:noFill/>
            <a:prstDash val="solid"/>
            <a:round/>
            <a:headEnd type="none" w="med" len="med"/>
            <a:tailEnd type="none" w="med" len="med"/>
          </a:ln>
          <a:effectLst>
            <a:innerShdw blurRad="63500" dist="50800" dir="13500000">
              <a:prstClr val="black">
                <a:alpha val="50000"/>
              </a:prstClr>
            </a:innerShdw>
          </a:effectLst>
        </p:spPr>
        <p:txBody>
          <a:bodyPr anchor="ctr">
            <a:spAutoFit/>
          </a:bodyPr>
          <a:lstStyle/>
          <a:p>
            <a:pPr algn="ctr">
              <a:defRPr/>
            </a:pPr>
            <a:r>
              <a:rPr lang="en-US" sz="2000" i="1">
                <a:latin typeface="Arial" charset="0"/>
              </a:rPr>
              <a:t>KLTT ngoài trời, đầm nện, PIT, Siêu âm cọc khoan nhồi</a:t>
            </a:r>
            <a:endParaRPr lang="en-US" sz="2400">
              <a:solidFill>
                <a:schemeClr val="bg1"/>
              </a:solidFill>
              <a:latin typeface="+mj-lt"/>
              <a:cs typeface="Times New Roman" pitchFamily="18" charset="0"/>
            </a:endParaRPr>
          </a:p>
        </p:txBody>
      </p:sp>
      <p:cxnSp>
        <p:nvCxnSpPr>
          <p:cNvPr id="37" name="Straight Arrow Connector 9">
            <a:extLst>
              <a:ext uri="{FF2B5EF4-FFF2-40B4-BE49-F238E27FC236}">
                <a16:creationId xmlns:a16="http://schemas.microsoft.com/office/drawing/2014/main" id="{1886CEA4-5FC2-4C41-8381-363B6ADF6662}"/>
              </a:ext>
            </a:extLst>
          </p:cNvPr>
          <p:cNvCxnSpPr>
            <a:cxnSpLocks noChangeShapeType="1"/>
          </p:cNvCxnSpPr>
          <p:nvPr/>
        </p:nvCxnSpPr>
        <p:spPr bwMode="auto">
          <a:xfrm>
            <a:off x="10362894" y="1779334"/>
            <a:ext cx="132466" cy="2520008"/>
          </a:xfrm>
          <a:prstGeom prst="straightConnector1">
            <a:avLst/>
          </a:prstGeom>
          <a:noFill/>
          <a:ln w="762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4" name="TextBox 3">
            <a:extLst>
              <a:ext uri="{FF2B5EF4-FFF2-40B4-BE49-F238E27FC236}">
                <a16:creationId xmlns:a16="http://schemas.microsoft.com/office/drawing/2014/main" id="{B4A8C9B2-DA1E-DB80-2C4D-112F1260B3EE}"/>
              </a:ext>
            </a:extLst>
          </p:cNvPr>
          <p:cNvSpPr txBox="1"/>
          <p:nvPr/>
        </p:nvSpPr>
        <p:spPr>
          <a:xfrm>
            <a:off x="116610" y="10403"/>
            <a:ext cx="6169890" cy="369332"/>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0-#ppt_w/2"/>
                                          </p:val>
                                        </p:tav>
                                        <p:tav tm="100000">
                                          <p:val>
                                            <p:strVal val="#ppt_x"/>
                                          </p:val>
                                        </p:tav>
                                      </p:tavLst>
                                    </p:anim>
                                    <p:anim calcmode="lin" valueType="num">
                                      <p:cBhvr additive="base">
                                        <p:cTn id="14"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0-#ppt_w/2"/>
                                          </p:val>
                                        </p:tav>
                                        <p:tav tm="100000">
                                          <p:val>
                                            <p:strVal val="#ppt_x"/>
                                          </p:val>
                                        </p:tav>
                                      </p:tavLst>
                                    </p:anim>
                                    <p:anim calcmode="lin" valueType="num">
                                      <p:cBhvr additive="base">
                                        <p:cTn id="20"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1000" fill="hold"/>
                                        <p:tgtEl>
                                          <p:spTgt spid="17"/>
                                        </p:tgtEl>
                                        <p:attrNameLst>
                                          <p:attrName>ppt_x</p:attrName>
                                        </p:attrNameLst>
                                      </p:cBhvr>
                                      <p:tavLst>
                                        <p:tav tm="0">
                                          <p:val>
                                            <p:strVal val="0-#ppt_w/2"/>
                                          </p:val>
                                        </p:tav>
                                        <p:tav tm="100000">
                                          <p:val>
                                            <p:strVal val="#ppt_x"/>
                                          </p:val>
                                        </p:tav>
                                      </p:tavLst>
                                    </p:anim>
                                    <p:anim calcmode="lin" valueType="num">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1000" fill="hold"/>
                                        <p:tgtEl>
                                          <p:spTgt spid="32"/>
                                        </p:tgtEl>
                                        <p:attrNameLst>
                                          <p:attrName>ppt_x</p:attrName>
                                        </p:attrNameLst>
                                      </p:cBhvr>
                                      <p:tavLst>
                                        <p:tav tm="0">
                                          <p:val>
                                            <p:strVal val="0-#ppt_w/2"/>
                                          </p:val>
                                        </p:tav>
                                        <p:tav tm="100000">
                                          <p:val>
                                            <p:strVal val="#ppt_x"/>
                                          </p:val>
                                        </p:tav>
                                      </p:tavLst>
                                    </p:anim>
                                    <p:anim calcmode="lin" valueType="num">
                                      <p:cBhvr additive="base">
                                        <p:cTn id="32" dur="10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000" fill="hold"/>
                                        <p:tgtEl>
                                          <p:spTgt spid="7"/>
                                        </p:tgtEl>
                                        <p:attrNameLst>
                                          <p:attrName>ppt_x</p:attrName>
                                        </p:attrNameLst>
                                      </p:cBhvr>
                                      <p:tavLst>
                                        <p:tav tm="0">
                                          <p:val>
                                            <p:strVal val="#ppt_x"/>
                                          </p:val>
                                        </p:tav>
                                        <p:tav tm="100000">
                                          <p:val>
                                            <p:strVal val="#ppt_x"/>
                                          </p:val>
                                        </p:tav>
                                      </p:tavLst>
                                    </p:anim>
                                    <p:anim calcmode="lin" valueType="num">
                                      <p:cBhvr additive="base">
                                        <p:cTn id="3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000" fill="hold"/>
                                        <p:tgtEl>
                                          <p:spTgt spid="14"/>
                                        </p:tgtEl>
                                        <p:attrNameLst>
                                          <p:attrName>ppt_x</p:attrName>
                                        </p:attrNameLst>
                                      </p:cBhvr>
                                      <p:tavLst>
                                        <p:tav tm="0">
                                          <p:val>
                                            <p:strVal val="#ppt_x"/>
                                          </p:val>
                                        </p:tav>
                                        <p:tav tm="100000">
                                          <p:val>
                                            <p:strVal val="#ppt_x"/>
                                          </p:val>
                                        </p:tav>
                                      </p:tavLst>
                                    </p:anim>
                                    <p:anim calcmode="lin" valueType="num">
                                      <p:cBhvr additive="base">
                                        <p:cTn id="44"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000" fill="hold"/>
                                        <p:tgtEl>
                                          <p:spTgt spid="13"/>
                                        </p:tgtEl>
                                        <p:attrNameLst>
                                          <p:attrName>ppt_x</p:attrName>
                                        </p:attrNameLst>
                                      </p:cBhvr>
                                      <p:tavLst>
                                        <p:tav tm="0">
                                          <p:val>
                                            <p:strVal val="#ppt_x"/>
                                          </p:val>
                                        </p:tav>
                                        <p:tav tm="100000">
                                          <p:val>
                                            <p:strVal val="#ppt_x"/>
                                          </p:val>
                                        </p:tav>
                                      </p:tavLst>
                                    </p:anim>
                                    <p:anim calcmode="lin" valueType="num">
                                      <p:cBhvr additive="base">
                                        <p:cTn id="50"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1000" fill="hold"/>
                                        <p:tgtEl>
                                          <p:spTgt spid="29"/>
                                        </p:tgtEl>
                                        <p:attrNameLst>
                                          <p:attrName>ppt_x</p:attrName>
                                        </p:attrNameLst>
                                      </p:cBhvr>
                                      <p:tavLst>
                                        <p:tav tm="0">
                                          <p:val>
                                            <p:strVal val="#ppt_x"/>
                                          </p:val>
                                        </p:tav>
                                        <p:tav tm="100000">
                                          <p:val>
                                            <p:strVal val="#ppt_x"/>
                                          </p:val>
                                        </p:tav>
                                      </p:tavLst>
                                    </p:anim>
                                    <p:anim calcmode="lin" valueType="num">
                                      <p:cBhvr additive="base">
                                        <p:cTn id="56"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1000" fill="hold"/>
                                        <p:tgtEl>
                                          <p:spTgt spid="30"/>
                                        </p:tgtEl>
                                        <p:attrNameLst>
                                          <p:attrName>ppt_x</p:attrName>
                                        </p:attrNameLst>
                                      </p:cBhvr>
                                      <p:tavLst>
                                        <p:tav tm="0">
                                          <p:val>
                                            <p:strVal val="#ppt_x"/>
                                          </p:val>
                                        </p:tav>
                                        <p:tav tm="100000">
                                          <p:val>
                                            <p:strVal val="#ppt_x"/>
                                          </p:val>
                                        </p:tav>
                                      </p:tavLst>
                                    </p:anim>
                                    <p:anim calcmode="lin" valueType="num">
                                      <p:cBhvr additive="base">
                                        <p:cTn id="62"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1000" fill="hold"/>
                                        <p:tgtEl>
                                          <p:spTgt spid="31"/>
                                        </p:tgtEl>
                                        <p:attrNameLst>
                                          <p:attrName>ppt_x</p:attrName>
                                        </p:attrNameLst>
                                      </p:cBhvr>
                                      <p:tavLst>
                                        <p:tav tm="0">
                                          <p:val>
                                            <p:strVal val="#ppt_x"/>
                                          </p:val>
                                        </p:tav>
                                        <p:tav tm="100000">
                                          <p:val>
                                            <p:strVal val="#ppt_x"/>
                                          </p:val>
                                        </p:tav>
                                      </p:tavLst>
                                    </p:anim>
                                    <p:anim calcmode="lin" valueType="num">
                                      <p:cBhvr additive="base">
                                        <p:cTn id="68"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1000" fill="hold"/>
                                        <p:tgtEl>
                                          <p:spTgt spid="9"/>
                                        </p:tgtEl>
                                        <p:attrNameLst>
                                          <p:attrName>ppt_x</p:attrName>
                                        </p:attrNameLst>
                                      </p:cBhvr>
                                      <p:tavLst>
                                        <p:tav tm="0">
                                          <p:val>
                                            <p:strVal val="#ppt_x"/>
                                          </p:val>
                                        </p:tav>
                                        <p:tav tm="100000">
                                          <p:val>
                                            <p:strVal val="#ppt_x"/>
                                          </p:val>
                                        </p:tav>
                                      </p:tavLst>
                                    </p:anim>
                                    <p:anim calcmode="lin" valueType="num">
                                      <p:cBhvr additive="base">
                                        <p:cTn id="7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1000" fill="hold"/>
                                        <p:tgtEl>
                                          <p:spTgt spid="11"/>
                                        </p:tgtEl>
                                        <p:attrNameLst>
                                          <p:attrName>ppt_x</p:attrName>
                                        </p:attrNameLst>
                                      </p:cBhvr>
                                      <p:tavLst>
                                        <p:tav tm="0">
                                          <p:val>
                                            <p:strVal val="#ppt_x"/>
                                          </p:val>
                                        </p:tav>
                                        <p:tav tm="100000">
                                          <p:val>
                                            <p:strVal val="#ppt_x"/>
                                          </p:val>
                                        </p:tav>
                                      </p:tavLst>
                                    </p:anim>
                                    <p:anim calcmode="lin" valueType="num">
                                      <p:cBhvr additive="base">
                                        <p:cTn id="80"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1000" fill="hold"/>
                                        <p:tgtEl>
                                          <p:spTgt spid="12"/>
                                        </p:tgtEl>
                                        <p:attrNameLst>
                                          <p:attrName>ppt_x</p:attrName>
                                        </p:attrNameLst>
                                      </p:cBhvr>
                                      <p:tavLst>
                                        <p:tav tm="0">
                                          <p:val>
                                            <p:strVal val="#ppt_x"/>
                                          </p:val>
                                        </p:tav>
                                        <p:tav tm="100000">
                                          <p:val>
                                            <p:strVal val="#ppt_x"/>
                                          </p:val>
                                        </p:tav>
                                      </p:tavLst>
                                    </p:anim>
                                    <p:anim calcmode="lin" valueType="num">
                                      <p:cBhvr additive="base">
                                        <p:cTn id="8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1000" fill="hold"/>
                                        <p:tgtEl>
                                          <p:spTgt spid="33"/>
                                        </p:tgtEl>
                                        <p:attrNameLst>
                                          <p:attrName>ppt_x</p:attrName>
                                        </p:attrNameLst>
                                      </p:cBhvr>
                                      <p:tavLst>
                                        <p:tav tm="0">
                                          <p:val>
                                            <p:strVal val="#ppt_x"/>
                                          </p:val>
                                        </p:tav>
                                        <p:tav tm="100000">
                                          <p:val>
                                            <p:strVal val="#ppt_x"/>
                                          </p:val>
                                        </p:tav>
                                      </p:tavLst>
                                    </p:anim>
                                    <p:anim calcmode="lin" valueType="num">
                                      <p:cBhvr additive="base">
                                        <p:cTn id="98" dur="10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additive="base">
                                        <p:cTn id="103" dur="1000" fill="hold"/>
                                        <p:tgtEl>
                                          <p:spTgt spid="34"/>
                                        </p:tgtEl>
                                        <p:attrNameLst>
                                          <p:attrName>ppt_x</p:attrName>
                                        </p:attrNameLst>
                                      </p:cBhvr>
                                      <p:tavLst>
                                        <p:tav tm="0">
                                          <p:val>
                                            <p:strVal val="#ppt_x"/>
                                          </p:val>
                                        </p:tav>
                                        <p:tav tm="100000">
                                          <p:val>
                                            <p:strVal val="#ppt_x"/>
                                          </p:val>
                                        </p:tav>
                                      </p:tavLst>
                                    </p:anim>
                                    <p:anim calcmode="lin" valueType="num">
                                      <p:cBhvr additive="base">
                                        <p:cTn id="104"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1000" fill="hold"/>
                                        <p:tgtEl>
                                          <p:spTgt spid="20"/>
                                        </p:tgtEl>
                                        <p:attrNameLst>
                                          <p:attrName>ppt_x</p:attrName>
                                        </p:attrNameLst>
                                      </p:cBhvr>
                                      <p:tavLst>
                                        <p:tav tm="0">
                                          <p:val>
                                            <p:strVal val="#ppt_x"/>
                                          </p:val>
                                        </p:tav>
                                        <p:tav tm="100000">
                                          <p:val>
                                            <p:strVal val="#ppt_x"/>
                                          </p:val>
                                        </p:tav>
                                      </p:tavLst>
                                    </p:anim>
                                    <p:anim calcmode="lin" valueType="num">
                                      <p:cBhvr additive="base">
                                        <p:cTn id="110"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grpId="0" nodeType="click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barn(inVertical)">
                                      <p:cBhvr>
                                        <p:cTn id="1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9FFC3-E1A9-066B-6FD0-FB2ED6B10A1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02D8300-96BE-4006-6368-E711AD071C28}"/>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BEDD3F13-35AF-71D3-A517-D198AFD06D8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55" y="-150462"/>
            <a:ext cx="12191980" cy="6856718"/>
          </a:xfrm>
          <a:prstGeom prst="rect">
            <a:avLst/>
          </a:prstGeom>
        </p:spPr>
      </p:pic>
      <p:sp>
        <p:nvSpPr>
          <p:cNvPr id="3" name="AutoShape 6" descr="duong sat toc do cao bac nam 1">
            <a:extLst>
              <a:ext uri="{FF2B5EF4-FFF2-40B4-BE49-F238E27FC236}">
                <a16:creationId xmlns:a16="http://schemas.microsoft.com/office/drawing/2014/main" id="{BC612EE3-CF59-9571-FB52-CEE46F9D0D4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1B19992D-8333-C952-8128-3AC568CC2DB2}"/>
              </a:ext>
            </a:extLst>
          </p:cNvPr>
          <p:cNvSpPr txBox="1"/>
          <p:nvPr/>
        </p:nvSpPr>
        <p:spPr>
          <a:xfrm>
            <a:off x="28575" y="68976"/>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3.4. CÔNG TÁC THÍ NGHIỆM TRONG PHÒNG</a:t>
            </a:r>
            <a:endParaRPr lang="en-US"/>
          </a:p>
        </p:txBody>
      </p:sp>
      <p:sp>
        <p:nvSpPr>
          <p:cNvPr id="8" name="TextBox 7">
            <a:extLst>
              <a:ext uri="{FF2B5EF4-FFF2-40B4-BE49-F238E27FC236}">
                <a16:creationId xmlns:a16="http://schemas.microsoft.com/office/drawing/2014/main" id="{6D8BD28C-15F7-C2DD-6D34-94895525DCBC}"/>
              </a:ext>
            </a:extLst>
          </p:cNvPr>
          <p:cNvSpPr txBox="1"/>
          <p:nvPr/>
        </p:nvSpPr>
        <p:spPr>
          <a:xfrm>
            <a:off x="28575" y="715307"/>
            <a:ext cx="7203498" cy="5078313"/>
          </a:xfrm>
          <a:prstGeom prst="rect">
            <a:avLst/>
          </a:prstGeom>
          <a:noFill/>
        </p:spPr>
        <p:txBody>
          <a:bodyPr wrap="square">
            <a:spAutoFit/>
          </a:bodyPr>
          <a:lstStyle/>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Nhóm chỉ tiêu cơ lý tĩnh</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Nhóm chỉ tiêu động học</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CHẤT LƯỢNG CỦA CÁC PHÒNG LAS CŨNG NHƯ KINH NGHIỆM VÀ TRÌNH ĐỘ CỦA NHÂN VIÊN THÍ NGHIỆM</a:t>
            </a:r>
          </a:p>
          <a:p>
            <a:pPr marL="285750" indent="-285750"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THÍ NGHIỆM ĐẶC TRƯNG ĐỘNG: B</a:t>
            </a:r>
            <a:r>
              <a:rPr lang="en-US" b="1">
                <a:latin typeface="Times New Roman" panose="02020603050405020304" pitchFamily="18" charset="0"/>
                <a:cs typeface="Times New Roman" panose="02020603050405020304" pitchFamily="18" charset="0"/>
              </a:rPr>
              <a:t>ender Element Testing : </a:t>
            </a:r>
            <a:r>
              <a:rPr lang="en-US">
                <a:latin typeface="Times New Roman" panose="02020603050405020304" pitchFamily="18" charset="0"/>
                <a:cs typeface="Times New Roman" panose="02020603050405020304" pitchFamily="18" charset="0"/>
              </a:rPr>
              <a:t>small-strain shear modulus (</a:t>
            </a:r>
            <a:r>
              <a:rPr lang="en-US" i="1">
                <a:latin typeface="Times New Roman" panose="02020603050405020304" pitchFamily="18" charset="0"/>
                <a:cs typeface="Times New Roman" panose="02020603050405020304" pitchFamily="18" charset="0"/>
              </a:rPr>
              <a:t>G</a:t>
            </a:r>
            <a:r>
              <a:rPr lang="en-US" i="1" baseline="-25000">
                <a:latin typeface="Times New Roman" panose="02020603050405020304" pitchFamily="18" charset="0"/>
                <a:cs typeface="Times New Roman" panose="02020603050405020304" pitchFamily="18" charset="0"/>
              </a:rPr>
              <a:t>max</a:t>
            </a:r>
            <a:r>
              <a:rPr lang="en-US">
                <a:latin typeface="Times New Roman" panose="02020603050405020304" pitchFamily="18" charset="0"/>
                <a:cs typeface="Times New Roman" panose="02020603050405020304" pitchFamily="18" charset="0"/>
              </a:rPr>
              <a:t>)</a:t>
            </a:r>
            <a:endParaRPr lang="en-US" b="1">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vi-VN">
                <a:latin typeface="Times New Roman" panose="02020603050405020304" pitchFamily="18" charset="0"/>
                <a:cs typeface="Times New Roman" panose="02020603050405020304" pitchFamily="18" charset="0"/>
              </a:rPr>
              <a:t>Với sự tăng trưởng liên tục về năng lực của hệ thống đường sắt, nền đường cũng sẽ phải chịu tải trọng động thường xuyên hơn, điều này sẽ tạo ra biến dạng dẻo tích lũy không thể phục hồi dưới tác động dài hạn và trong những trường hợp nghiêm trọng, hoạt động bình thường của nền đường sẽ bị ảnh hưởng trực tiếp</a:t>
            </a:r>
            <a:endParaRPr lang="en-US">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a:latin typeface="Times New Roman" panose="02020603050405020304" pitchFamily="18" charset="0"/>
                <a:cs typeface="Times New Roman" panose="02020603050405020304" pitchFamily="18" charset="0"/>
              </a:rPr>
              <a:t>C</a:t>
            </a:r>
            <a:r>
              <a:rPr lang="vi-VN">
                <a:latin typeface="Times New Roman" panose="02020603050405020304" pitchFamily="18" charset="0"/>
                <a:cs typeface="Times New Roman" panose="02020603050405020304" pitchFamily="18" charset="0"/>
              </a:rPr>
              <a:t>ác đặc điểm động bên trong nền đường cũng sẽ dần phát triển theo các điều kiện tải trọng lặp đi lặp lại này, khiến việc phân tích các phản ứng động của nền đường trở thành một cách không thể thiếu để đánh giá độ ổn định tổng thể của nó. Phân tích lý thuyết, mô phỏng số, các thử nghiệm </a:t>
            </a:r>
            <a:r>
              <a:rPr lang="en-US">
                <a:latin typeface="Times New Roman" panose="02020603050405020304" pitchFamily="18" charset="0"/>
                <a:cs typeface="Times New Roman" panose="02020603050405020304" pitchFamily="18" charset="0"/>
              </a:rPr>
              <a:t>trong phòng </a:t>
            </a:r>
            <a:r>
              <a:rPr lang="vi-VN">
                <a:latin typeface="Times New Roman" panose="02020603050405020304" pitchFamily="18" charset="0"/>
                <a:cs typeface="Times New Roman" panose="02020603050405020304" pitchFamily="18" charset="0"/>
              </a:rPr>
              <a:t>và các </a:t>
            </a:r>
            <a:r>
              <a:rPr lang="en-US">
                <a:latin typeface="Times New Roman" panose="02020603050405020304" pitchFamily="18" charset="0"/>
                <a:cs typeface="Times New Roman" panose="02020603050405020304" pitchFamily="18" charset="0"/>
              </a:rPr>
              <a:t>thí nghiệm ngoài trời </a:t>
            </a:r>
            <a:r>
              <a:rPr lang="vi-VN">
                <a:latin typeface="Times New Roman" panose="02020603050405020304" pitchFamily="18" charset="0"/>
                <a:cs typeface="Times New Roman" panose="02020603050405020304" pitchFamily="18" charset="0"/>
              </a:rPr>
              <a:t>đã được các học giả trong và ngoài nước sử dụng để nghiên cứu phản ứng động của nền đường dưới tải trọng động</a:t>
            </a:r>
            <a:endParaRPr lang="en-US">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979C4A3D-1B79-2E0D-E1A0-ED88DA8F7D08}"/>
              </a:ext>
            </a:extLst>
          </p:cNvPr>
          <p:cNvPicPr>
            <a:picLocks noChangeAspect="1"/>
          </p:cNvPicPr>
          <p:nvPr/>
        </p:nvPicPr>
        <p:blipFill>
          <a:blip r:embed="rId3"/>
          <a:stretch>
            <a:fillRect/>
          </a:stretch>
        </p:blipFill>
        <p:spPr>
          <a:xfrm>
            <a:off x="7418512" y="1390270"/>
            <a:ext cx="4773488" cy="3728386"/>
          </a:xfrm>
          <a:prstGeom prst="rect">
            <a:avLst/>
          </a:prstGeom>
        </p:spPr>
      </p:pic>
    </p:spTree>
    <p:extLst>
      <p:ext uri="{BB962C8B-B14F-4D97-AF65-F5344CB8AC3E}">
        <p14:creationId xmlns:p14="http://schemas.microsoft.com/office/powerpoint/2010/main" val="4179444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2659E-788C-D570-7B36-0F759AFEC08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AD04562-EB0B-9668-7B60-2F73E16171A8}"/>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662D714C-DC5A-8F4A-CC83-8ECA87B36E1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75" y="-174880"/>
            <a:ext cx="12191980" cy="6856718"/>
          </a:xfrm>
          <a:prstGeom prst="rect">
            <a:avLst/>
          </a:prstGeom>
        </p:spPr>
      </p:pic>
      <p:sp>
        <p:nvSpPr>
          <p:cNvPr id="3" name="AutoShape 6" descr="duong sat toc do cao bac nam 1">
            <a:extLst>
              <a:ext uri="{FF2B5EF4-FFF2-40B4-BE49-F238E27FC236}">
                <a16:creationId xmlns:a16="http://schemas.microsoft.com/office/drawing/2014/main" id="{B95C9038-2FDC-9234-CD07-75F1C55DBF7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5BA2544A-680C-BDBE-DADF-C3A3370E5004}"/>
              </a:ext>
            </a:extLst>
          </p:cNvPr>
          <p:cNvSpPr txBox="1"/>
          <p:nvPr/>
        </p:nvSpPr>
        <p:spPr>
          <a:xfrm>
            <a:off x="28575" y="68976"/>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3.5. CÔNG TÁC THÍ NGHIỆM TRONG PHÒNG</a:t>
            </a:r>
            <a:endParaRPr lang="en-US"/>
          </a:p>
        </p:txBody>
      </p:sp>
      <p:sp>
        <p:nvSpPr>
          <p:cNvPr id="8" name="TextBox 7">
            <a:extLst>
              <a:ext uri="{FF2B5EF4-FFF2-40B4-BE49-F238E27FC236}">
                <a16:creationId xmlns:a16="http://schemas.microsoft.com/office/drawing/2014/main" id="{ED85FF47-3E70-5BF9-FC7E-AE4EF9DE5EBA}"/>
              </a:ext>
            </a:extLst>
          </p:cNvPr>
          <p:cNvSpPr txBox="1"/>
          <p:nvPr/>
        </p:nvSpPr>
        <p:spPr>
          <a:xfrm>
            <a:off x="227301" y="744170"/>
            <a:ext cx="12191979" cy="2031325"/>
          </a:xfrm>
          <a:prstGeom prst="rect">
            <a:avLst/>
          </a:prstGeom>
          <a:noFill/>
        </p:spPr>
        <p:txBody>
          <a:bodyPr wrap="square">
            <a:spAutoFit/>
          </a:bodyPr>
          <a:lstStyle/>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THÍ NGHIỆM NÉN CỐ KẾT</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Đánh giá chất lượng mẫu</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Tiêu chuẩn và cấp áp lực nén</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Phòng thí nghiệm đạt chuẩn về số lượng máy+ nhân lực</a:t>
            </a:r>
          </a:p>
          <a:p>
            <a:pPr marL="342900" indent="-342900" algn="just" rtl="0">
              <a:buFont typeface="+mj-lt"/>
              <a:buAutoNum type="arabicPeriod"/>
            </a:pPr>
            <a:endParaRPr lang="vi-VN"/>
          </a:p>
          <a:p>
            <a:pPr marL="285750" indent="-285750" algn="just">
              <a:buFont typeface="Wingdings" panose="05000000000000000000" pitchFamily="2" charset="2"/>
              <a:buChar char="Ø"/>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DA455534-0C52-86AF-9B1B-8C3E3FD00E12}"/>
              </a:ext>
            </a:extLst>
          </p:cNvPr>
          <p:cNvPicPr>
            <a:picLocks noChangeAspect="1"/>
          </p:cNvPicPr>
          <p:nvPr/>
        </p:nvPicPr>
        <p:blipFill>
          <a:blip r:embed="rId3"/>
          <a:stretch>
            <a:fillRect/>
          </a:stretch>
        </p:blipFill>
        <p:spPr>
          <a:xfrm>
            <a:off x="7571220" y="-71044"/>
            <a:ext cx="3590925" cy="1200150"/>
          </a:xfrm>
          <a:prstGeom prst="rect">
            <a:avLst/>
          </a:prstGeom>
        </p:spPr>
      </p:pic>
      <p:pic>
        <p:nvPicPr>
          <p:cNvPr id="11" name="Picture 10">
            <a:extLst>
              <a:ext uri="{FF2B5EF4-FFF2-40B4-BE49-F238E27FC236}">
                <a16:creationId xmlns:a16="http://schemas.microsoft.com/office/drawing/2014/main" id="{5667CED3-B212-201A-BF13-5609913AE4B4}"/>
              </a:ext>
            </a:extLst>
          </p:cNvPr>
          <p:cNvPicPr>
            <a:picLocks noChangeAspect="1"/>
          </p:cNvPicPr>
          <p:nvPr/>
        </p:nvPicPr>
        <p:blipFill>
          <a:blip r:embed="rId4"/>
          <a:stretch>
            <a:fillRect/>
          </a:stretch>
        </p:blipFill>
        <p:spPr>
          <a:xfrm>
            <a:off x="227301" y="2584180"/>
            <a:ext cx="4648200" cy="1647825"/>
          </a:xfrm>
          <a:prstGeom prst="rect">
            <a:avLst/>
          </a:prstGeom>
        </p:spPr>
      </p:pic>
      <p:pic>
        <p:nvPicPr>
          <p:cNvPr id="13" name="Picture 12">
            <a:extLst>
              <a:ext uri="{FF2B5EF4-FFF2-40B4-BE49-F238E27FC236}">
                <a16:creationId xmlns:a16="http://schemas.microsoft.com/office/drawing/2014/main" id="{99145F05-727E-E736-7462-7B336775311B}"/>
              </a:ext>
            </a:extLst>
          </p:cNvPr>
          <p:cNvPicPr>
            <a:picLocks noChangeAspect="1"/>
          </p:cNvPicPr>
          <p:nvPr/>
        </p:nvPicPr>
        <p:blipFill>
          <a:blip r:embed="rId5"/>
          <a:stretch>
            <a:fillRect/>
          </a:stretch>
        </p:blipFill>
        <p:spPr>
          <a:xfrm>
            <a:off x="5943600" y="1351894"/>
            <a:ext cx="6007822" cy="4619847"/>
          </a:xfrm>
          <a:prstGeom prst="rect">
            <a:avLst/>
          </a:prstGeom>
        </p:spPr>
      </p:pic>
    </p:spTree>
    <p:extLst>
      <p:ext uri="{BB962C8B-B14F-4D97-AF65-F5344CB8AC3E}">
        <p14:creationId xmlns:p14="http://schemas.microsoft.com/office/powerpoint/2010/main" val="1453899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31FD-C009-C07B-CA46-B4F8A519B63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977A706-93BB-B8F3-3548-6E251AB4EE65}"/>
              </a:ext>
            </a:extLst>
          </p:cNvPr>
          <p:cNvSpPr>
            <a:spLocks noGrp="1" noChangeArrowheads="1"/>
          </p:cNvSpPr>
          <p:nvPr>
            <p:ph type="title"/>
          </p:nvPr>
        </p:nvSpPr>
        <p:spPr>
          <a:xfrm>
            <a:off x="28575" y="151744"/>
            <a:ext cx="8686800" cy="563563"/>
          </a:xfrm>
        </p:spPr>
        <p:txBody>
          <a:bodyPr>
            <a:normAutofit fontScale="90000"/>
          </a:bodyPr>
          <a:lstStyle/>
          <a:p>
            <a:pPr algn="l"/>
            <a:br>
              <a:rPr lang="en-US" altLang="en-US" sz="2400" b="1">
                <a:latin typeface="Times New Roman" panose="02020603050405020304" pitchFamily="18" charset="0"/>
                <a:cs typeface="Times New Roman" panose="02020603050405020304" pitchFamily="18" charset="0"/>
              </a:rPr>
            </a:br>
            <a:r>
              <a:rPr lang="en-US" altLang="en-US" sz="2600"/>
              <a:t>3. </a:t>
            </a:r>
            <a:r>
              <a:rPr lang="en-US" altLang="en-US" sz="2600" b="1">
                <a:latin typeface="Times New Roman" panose="02020603050405020304" pitchFamily="18" charset="0"/>
                <a:cs typeface="Times New Roman" panose="02020603050405020304" pitchFamily="18" charset="0"/>
              </a:rPr>
              <a:t>CÔNG TÁC KHẢO SÁT ĐỊA KỸ THUẬT</a:t>
            </a:r>
            <a:endParaRPr lang="en-US" altLang="en-US" b="1" dirty="0">
              <a:latin typeface="Times New Roman" panose="02020603050405020304" pitchFamily="18" charset="0"/>
              <a:cs typeface="Times New Roman" panose="02020603050405020304" pitchFamily="18" charset="0"/>
            </a:endParaRPr>
          </a:p>
        </p:txBody>
      </p:sp>
      <p:pic>
        <p:nvPicPr>
          <p:cNvPr id="5" name="Chỗ dành sẵn cho Nội dung 4">
            <a:extLst>
              <a:ext uri="{FF2B5EF4-FFF2-40B4-BE49-F238E27FC236}">
                <a16:creationId xmlns:a16="http://schemas.microsoft.com/office/drawing/2014/main" id="{AF385FAC-4760-CC93-06C0-4967ADED8C6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8575" y="-174880"/>
            <a:ext cx="12191980" cy="6856718"/>
          </a:xfrm>
          <a:prstGeom prst="rect">
            <a:avLst/>
          </a:prstGeom>
        </p:spPr>
      </p:pic>
      <p:sp>
        <p:nvSpPr>
          <p:cNvPr id="3" name="AutoShape 6" descr="duong sat toc do cao bac nam 1">
            <a:extLst>
              <a:ext uri="{FF2B5EF4-FFF2-40B4-BE49-F238E27FC236}">
                <a16:creationId xmlns:a16="http://schemas.microsoft.com/office/drawing/2014/main" id="{61F080B2-A749-FBC9-3CA3-853D1ED6292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896C3354-940F-B492-188B-B0746A020CD7}"/>
              </a:ext>
            </a:extLst>
          </p:cNvPr>
          <p:cNvSpPr txBox="1"/>
          <p:nvPr/>
        </p:nvSpPr>
        <p:spPr>
          <a:xfrm>
            <a:off x="28575" y="68976"/>
            <a:ext cx="6169890" cy="646331"/>
          </a:xfrm>
          <a:prstGeom prst="rect">
            <a:avLst/>
          </a:prstGeom>
          <a:noFill/>
        </p:spPr>
        <p:txBody>
          <a:bodyPr wrap="square">
            <a:spAutoFit/>
          </a:bodyPr>
          <a:lstStyle/>
          <a:p>
            <a:pPr algn="just"/>
            <a:r>
              <a:rPr lang="en-US" altLang="en-US" sz="1800" b="1">
                <a:solidFill>
                  <a:schemeClr val="accent2"/>
                </a:solidFill>
              </a:rPr>
              <a:t>3. </a:t>
            </a:r>
            <a:r>
              <a:rPr lang="en-US" altLang="en-US" sz="1800" b="1">
                <a:solidFill>
                  <a:schemeClr val="accent2"/>
                </a:solidFill>
                <a:latin typeface="Times New Roman" panose="02020603050405020304" pitchFamily="18" charset="0"/>
                <a:cs typeface="Times New Roman" panose="02020603050405020304" pitchFamily="18" charset="0"/>
              </a:rPr>
              <a:t>CÔNG TÁC KHẢO SÁT ĐỊA KỸ THUẬT</a:t>
            </a:r>
          </a:p>
          <a:p>
            <a:pPr algn="just"/>
            <a:r>
              <a:rPr lang="en-US">
                <a:latin typeface="Times New Roman" panose="02020603050405020304" pitchFamily="18" charset="0"/>
              </a:rPr>
              <a:t>3.4. CÔNG TÁC THÍ NGHIỆM TRONG PHÒNG</a:t>
            </a:r>
            <a:endParaRPr lang="en-US"/>
          </a:p>
        </p:txBody>
      </p:sp>
      <p:sp>
        <p:nvSpPr>
          <p:cNvPr id="8" name="TextBox 7">
            <a:extLst>
              <a:ext uri="{FF2B5EF4-FFF2-40B4-BE49-F238E27FC236}">
                <a16:creationId xmlns:a16="http://schemas.microsoft.com/office/drawing/2014/main" id="{41A215D5-1FE6-E658-395B-2093BE0F37FD}"/>
              </a:ext>
            </a:extLst>
          </p:cNvPr>
          <p:cNvSpPr txBox="1"/>
          <p:nvPr/>
        </p:nvSpPr>
        <p:spPr>
          <a:xfrm>
            <a:off x="152410" y="712335"/>
            <a:ext cx="12191979" cy="3416320"/>
          </a:xfrm>
          <a:prstGeom prst="rect">
            <a:avLst/>
          </a:prstGeom>
          <a:noFill/>
        </p:spPr>
        <p:txBody>
          <a:bodyPr wrap="square">
            <a:spAutoFit/>
          </a:bodyPr>
          <a:lstStyle/>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THÍ NGHIỆM </a:t>
            </a:r>
            <a:r>
              <a:rPr lang="en-US">
                <a:latin typeface="Times New Roman" panose="02020603050405020304" pitchFamily="18" charset="0"/>
                <a:ea typeface="Times New Roman" panose="02020603050405020304" pitchFamily="18" charset="0"/>
                <a:cs typeface="Times New Roman" panose="02020603050405020304" pitchFamily="18" charset="0"/>
              </a:rPr>
              <a:t>NÉN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BA TRỤC</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Đánh giá chất lượng mẫu</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Tiêu chuẩn và cấp áp lực nén</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Các sơ đồ thí nghiệm UU, CU, CD</a:t>
            </a:r>
          </a:p>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THÍ NGHIỆM </a:t>
            </a:r>
            <a:r>
              <a:rPr lang="en-US">
                <a:latin typeface="Times New Roman" panose="02020603050405020304" pitchFamily="18" charset="0"/>
                <a:ea typeface="Times New Roman" panose="02020603050405020304" pitchFamily="18" charset="0"/>
                <a:cs typeface="Times New Roman" panose="02020603050405020304" pitchFamily="18" charset="0"/>
              </a:rPr>
              <a:t>NÉN ĐƠN TRỤC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Đánh giá chất lượng mẫu</a:t>
            </a: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Tiêu chuẩn và cấp áp lực nén</a:t>
            </a:r>
          </a:p>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THÍ NGHIỆM XÁC ĐỊNH SỨC KHÁNG CẮT CỦA ĐÁ</a:t>
            </a:r>
          </a:p>
          <a:p>
            <a:pPr marL="342900" indent="-342900" algn="just">
              <a:buAutoNum type="arabicPeriod"/>
            </a:pPr>
            <a:r>
              <a:rPr lang="en-US">
                <a:latin typeface="Times New Roman" panose="02020603050405020304" pitchFamily="18" charset="0"/>
                <a:ea typeface="Times New Roman" panose="02020603050405020304" pitchFamily="18" charset="0"/>
                <a:cs typeface="Times New Roman" panose="02020603050405020304" pitchFamily="18" charset="0"/>
              </a:rPr>
              <a:t>Thí nghiệm cắt phẳng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AutoNum type="arabicPeriod"/>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Thí nghiệm nén ba trục</a:t>
            </a:r>
          </a:p>
          <a:p>
            <a:pPr marL="285750" indent="-285750" algn="just">
              <a:buFont typeface="Wingdings" panose="05000000000000000000" pitchFamily="2" charset="2"/>
              <a:buChar char="Ø"/>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Phòng thí nghiệm đạt chuẩn về số lượng máy+ nhân lực</a:t>
            </a:r>
          </a:p>
          <a:p>
            <a:pPr marL="285750" indent="-285750" algn="just">
              <a:buFont typeface="Wingdings" panose="05000000000000000000" pitchFamily="2" charset="2"/>
              <a:buChar char="Ø"/>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4557E3D4-C7F4-83AC-CB25-E9904894F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947" y="417223"/>
            <a:ext cx="5791190" cy="46720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7" name="Picture 3">
            <a:extLst>
              <a:ext uri="{FF2B5EF4-FFF2-40B4-BE49-F238E27FC236}">
                <a16:creationId xmlns:a16="http://schemas.microsoft.com/office/drawing/2014/main" id="{F0FAB40B-20D2-70B8-2D87-7C0ECEDFBB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72" y="3897745"/>
            <a:ext cx="3353664" cy="215207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86316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6A3A35-C645-D777-964D-3E1C654DDC3C}"/>
              </a:ext>
            </a:extLst>
          </p:cNvPr>
          <p:cNvSpPr txBox="1"/>
          <p:nvPr/>
        </p:nvSpPr>
        <p:spPr>
          <a:xfrm>
            <a:off x="1431636" y="2533179"/>
            <a:ext cx="8201891" cy="1938992"/>
          </a:xfrm>
          <a:prstGeom prst="rect">
            <a:avLst/>
          </a:prstGeom>
          <a:noFill/>
        </p:spPr>
        <p:txBody>
          <a:bodyPr wrap="square">
            <a:spAutoFit/>
          </a:bodyPr>
          <a:lstStyle/>
          <a:p>
            <a:pPr algn="ctr"/>
            <a:r>
              <a:rPr lang="en-US" sz="6000" b="1" i="1">
                <a:solidFill>
                  <a:schemeClr val="accent2"/>
                </a:solidFill>
                <a:latin typeface="Times New Roman" panose="02020603050405020304" pitchFamily="18" charset="0"/>
                <a:cs typeface="Times New Roman" panose="02020603050405020304" pitchFamily="18" charset="0"/>
              </a:rPr>
              <a:t>THANK FOR YOUR ATTENTION !</a:t>
            </a:r>
            <a:endParaRPr lang="en-US" sz="6000" b="1" i="1">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638</TotalTime>
  <Words>3330</Words>
  <Application>Microsoft Office PowerPoint</Application>
  <PresentationFormat>Widescreen</PresentationFormat>
  <Paragraphs>195</Paragraphs>
  <Slides>27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Aptos</vt:lpstr>
      <vt:lpstr>Arial</vt:lpstr>
      <vt:lpstr>Lato</vt:lpstr>
      <vt:lpstr>Noto Serif</vt:lpstr>
      <vt:lpstr>Times New Roman</vt:lpstr>
      <vt:lpstr>Trebuchet MS</vt:lpstr>
      <vt:lpstr>Wingdings</vt:lpstr>
      <vt:lpstr>Wingdings 3</vt:lpstr>
      <vt:lpstr>Facet</vt:lpstr>
      <vt:lpstr>PowerPoint Presentation</vt:lpstr>
      <vt:lpstr>PowerPoint Presentation</vt:lpstr>
      <vt:lpstr>PowerPoint Presentation</vt:lpstr>
      <vt:lpstr>1. ĐƯỜNG SẮT TỐC ĐỘ CAO</vt:lpstr>
      <vt:lpstr> 1. ĐƯỜNG SẮT TỐC ĐỘ CAO</vt:lpstr>
      <vt:lpstr> 1. ĐƯỜNG SẮT TỐC ĐỘ CAO</vt:lpstr>
      <vt:lpstr> 3. CÔNG TÁC KHẢO SÁT ĐỊA KỸ THUẬT</vt:lpstr>
      <vt:lpstr> 2. CÁC THÁCH THỨC GẶP PHẢI KHI XÂY DỰNG TUYẾN ĐƯỜNG SẮT TỐC ĐỘ CAO</vt:lpstr>
      <vt:lpstr>2. CƠ SỞ ĐCCT – ĐKT PHỤC VỤ XÂY DỰNG ĐSTĐC  </vt:lpstr>
      <vt:lpstr>2. CƠ SỞ ĐCCT – ĐKT PHỤC VỤ XÂY DỰNG ĐSTĐC  </vt:lpstr>
      <vt:lpstr>2. CƠ SỞ ĐCCT – ĐKT PHỤC VỤ XÂY DỰNG ĐSTĐC </vt:lpstr>
      <vt:lpstr>2. CƠ SỞ ĐCCT – ĐKT PHỤC VỤ XÂY DỰNG ĐSTĐC </vt:lpstr>
      <vt:lpstr>2. CƠ SỞ ĐCCT – ĐKT PHỤC VỤ XÂY DỰNG ĐSTĐC </vt:lpstr>
      <vt:lpstr>2. CÁC THÁCH THỨC </vt:lpstr>
      <vt:lpstr> 3. CÔNG TÁC KHẢO SÁT ĐỊA KỸ THUẬT</vt:lpstr>
      <vt:lpstr> 3. CÔNG TÁC KHẢO SÁT ĐỊA KỸ THUẬT</vt:lpstr>
      <vt:lpstr> 3. CÔNG TÁC KHẢO SÁT ĐỊA KỸ THUẬT</vt:lpstr>
      <vt:lpstr> 3. CÔNG TÁC KHẢO SÁT ĐỊA KỸ THUẬT</vt:lpstr>
      <vt:lpstr> 3. CÔNG TÁC KHẢO SÁT ĐỊA KỸ THUẬT</vt:lpstr>
      <vt:lpstr> 3. CÔNG TÁC KHẢO SÁT ĐỊA KỸ THUẬT</vt:lpstr>
      <vt:lpstr> 3. CÔNG TÁC KHẢO SÁT ĐỊA KỸ THUẬT</vt:lpstr>
      <vt:lpstr> 3. CÔNG TÁC KHẢO SÁT ĐỊA KỸ THUẬT</vt:lpstr>
      <vt:lpstr>PowerPoint Presentation</vt:lpstr>
      <vt:lpstr> 3. CÔNG TÁC KHẢO SÁT ĐỊA KỸ THUẬT</vt:lpstr>
      <vt:lpstr> 3. CÔNG TÁC KHẢO SÁT ĐỊA KỸ THUẬT</vt:lpstr>
      <vt:lpstr> 3. CÔNG TÁC KHẢO SÁT ĐỊA KỸ THUẬT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pc</dc:creator>
  <cp:lastModifiedBy>Nguyen Thi Phuong Thao</cp:lastModifiedBy>
  <cp:revision>7</cp:revision>
  <dcterms:created xsi:type="dcterms:W3CDTF">2021-05-21T02:45:33Z</dcterms:created>
  <dcterms:modified xsi:type="dcterms:W3CDTF">2025-04-22T01:34:19Z</dcterms:modified>
</cp:coreProperties>
</file>