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1" r:id="rId3"/>
    <p:sldId id="272" r:id="rId4"/>
    <p:sldId id="273" r:id="rId5"/>
    <p:sldId id="278" r:id="rId6"/>
    <p:sldId id="274" r:id="rId7"/>
    <p:sldId id="275" r:id="rId8"/>
    <p:sldId id="276" r:id="rId9"/>
    <p:sldId id="277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3"/>
    <p:restoredTop sz="94536" autoAdjust="0"/>
  </p:normalViewPr>
  <p:slideViewPr>
    <p:cSldViewPr snapToGrid="0" snapToObjects="1">
      <p:cViewPr varScale="1">
        <p:scale>
          <a:sx n="83" d="100"/>
          <a:sy n="83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1/10/24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1/10/24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1/10/24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898" y="481013"/>
            <a:ext cx="8789234" cy="193672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BÁO CÁO HỌC THUẬT</a:t>
            </a:r>
            <a:b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HỌC KỲ </a:t>
            </a:r>
            <a:r>
              <a:rPr lang="vi-VN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NĂM HỌC 2019-2020</a:t>
            </a:r>
            <a:b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338" y="2565658"/>
            <a:ext cx="10930421" cy="1706045"/>
          </a:xfrm>
        </p:spPr>
        <p:txBody>
          <a:bodyPr>
            <a:noAutofit/>
          </a:bodyPr>
          <a:lstStyle/>
          <a:p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“Work and Study”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IELTS</a:t>
            </a:r>
          </a:p>
          <a:p>
            <a:endParaRPr lang="en-US" altLang="ja-JP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Báo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cáo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GV.ThS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Nguyễn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Ánh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Hoa</a:t>
            </a:r>
            <a:endParaRPr lang="en-US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Ngoại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Khoa</a:t>
            </a: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KHCB</a:t>
            </a:r>
          </a:p>
          <a:p>
            <a:endParaRPr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BAEB-C721-3043-8865-2981CE29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14C8-E473-8348-93D0-F897FFAC1F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955749"/>
            <a:ext cx="10524344" cy="4911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 FOR YOUR </a:t>
            </a:r>
            <a:r>
              <a:rPr lang="en-US" sz="48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LISTENING!💐</a:t>
            </a:r>
            <a:endParaRPr lang="en-US" sz="48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7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1D5B-1442-9042-AE60-C60656B7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5612-B195-F641-B138-3864E4453C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“Work and Study”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IELTS.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3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4220-834C-8646-BFB3-AE8C091B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1AAF9-49BD-5A4D-A624-001528AB88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IELTS </a:t>
            </a:r>
          </a:p>
          <a:p>
            <a:pPr marL="0" indent="0" algn="just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close friend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 old friend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small/wide circle of friends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-Make new friends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5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81B9-D3CE-1240-BB4E-7F66ED63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97ED-023B-1E4D-BB0A-906BB17CAE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4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0742-AD61-CC48-8F25-FF8F95F1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5C354-81F3-ED4A-921D-150F531768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IELTS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friends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hometown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IELTS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3BFF-60D2-6546-8A51-47D3BFA4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736CE-6791-6044-A532-F86BEED8E5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"/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That’s</a:t>
            </a: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(</a:t>
            </a:r>
            <a:r>
              <a:rPr lang="fr-F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Let me think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haven’t thought about that before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Could you repeat the question please?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Sorry, I didn’t catch that (Xin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Can you say that again please?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0" indent="0" algn="just"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5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1F8B-D029-8B4F-ADD0-83ACB1EB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B262-CE7E-EE48-BEF5-54CCCFB4B3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“Work”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be called for an interview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be your own boss/run your own business/be self-employed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nine-to-five job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be stuck behind a desk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meet a deadline: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765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8316-DF62-3D43-BA52-6BB3078A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55"/>
            <a:ext cx="10515600" cy="583800"/>
          </a:xfrm>
        </p:spPr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3D41-2886-944C-8922-D6A944A7AB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10255"/>
            <a:ext cx="10524344" cy="52595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“Work”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-Eager beaver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-Face-to-face classes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-Hit the books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fall behind with studies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pass with flying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play truant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-Cram for an exam/a test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1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ECD0-BFE4-2E40-80C9-9D8B012B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KẾT LUẬN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911D-95EC-B641-B560-A4FB1FCBD2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IELTS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1354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Creative Gradient </Template>
  <TotalTime>0</TotalTime>
  <Words>704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Meiryo UI</vt:lpstr>
      <vt:lpstr>Arial</vt:lpstr>
      <vt:lpstr>Calibri</vt:lpstr>
      <vt:lpstr>Times New Roman</vt:lpstr>
      <vt:lpstr>Creative Gradient </vt:lpstr>
      <vt:lpstr>BÁO CÁO HỌC THUẬT HỌC KỲ II NĂM HỌC 2019-2020 </vt:lpstr>
      <vt:lpstr>1. Mở đầu</vt:lpstr>
      <vt:lpstr>2. NỘI DUNG</vt:lpstr>
      <vt:lpstr>2. NỘI DUNG</vt:lpstr>
      <vt:lpstr>2. NỘI DUNG</vt:lpstr>
      <vt:lpstr>2. NỘI DUNG</vt:lpstr>
      <vt:lpstr>2. NỘI DUNG</vt:lpstr>
      <vt:lpstr>2. NỘI DUNG</vt:lpstr>
      <vt:lpstr>3. KẾT LUẬN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2024-01-09T15:03:39Z</dcterms:created>
  <dcterms:modified xsi:type="dcterms:W3CDTF">2024-01-10T10:05:47Z</dcterms:modified>
</cp:coreProperties>
</file>