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imes New Roman" panose="02020603050405020304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7" d="100"/>
          <a:sy n="27" d="100"/>
        </p:scale>
        <p:origin x="10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30.06.2024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8740" y="5537403"/>
            <a:ext cx="15590520" cy="711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5"/>
              </a:lnSpc>
            </a:pPr>
            <a:endParaRPr dirty="0"/>
          </a:p>
          <a:p>
            <a:pPr algn="ctr">
              <a:lnSpc>
                <a:spcPts val="6415"/>
              </a:lnSpc>
            </a:pPr>
            <a:endParaRPr dirty="0"/>
          </a:p>
          <a:p>
            <a:pPr algn="ctr">
              <a:lnSpc>
                <a:spcPts val="6415"/>
              </a:lnSpc>
            </a:pPr>
            <a:r>
              <a:rPr lang="en-US" sz="5940" dirty="0">
                <a:solidFill>
                  <a:srgbClr val="C00000"/>
                </a:solidFill>
                <a:latin typeface="Times New Roman"/>
              </a:rPr>
              <a:t>NHỮNG ĐIỂM MỚI QUAN TRỌNG </a:t>
            </a:r>
          </a:p>
          <a:p>
            <a:pPr algn="ctr">
              <a:lnSpc>
                <a:spcPts val="6415"/>
              </a:lnSpc>
            </a:pPr>
            <a:r>
              <a:rPr lang="en-US" sz="5940" dirty="0">
                <a:solidFill>
                  <a:srgbClr val="C00000"/>
                </a:solidFill>
                <a:latin typeface="Times New Roman"/>
              </a:rPr>
              <a:t>LUẬT ĐẤT ĐAI 2024</a:t>
            </a:r>
          </a:p>
          <a:p>
            <a:pPr algn="ctr">
              <a:lnSpc>
                <a:spcPts val="5248"/>
              </a:lnSpc>
            </a:pPr>
            <a:endParaRPr lang="en-US" sz="5940" dirty="0">
              <a:solidFill>
                <a:srgbClr val="C00000"/>
              </a:solidFill>
              <a:latin typeface="Times New Roman"/>
            </a:endParaRPr>
          </a:p>
          <a:p>
            <a:pPr algn="ctr">
              <a:lnSpc>
                <a:spcPts val="5248"/>
              </a:lnSpc>
            </a:pPr>
            <a:r>
              <a:rPr lang="en-US" sz="4859" dirty="0">
                <a:solidFill>
                  <a:srgbClr val="C00000"/>
                </a:solidFill>
                <a:latin typeface="Times New Roman"/>
              </a:rPr>
              <a:t>BÁO CÁO HỌC THUẬT: TS. NGUYỄN THỊ KIM YẾN</a:t>
            </a:r>
          </a:p>
          <a:p>
            <a:pPr algn="ctr">
              <a:lnSpc>
                <a:spcPts val="6415"/>
              </a:lnSpc>
            </a:pPr>
            <a:endParaRPr lang="en-US" sz="4859" dirty="0">
              <a:solidFill>
                <a:srgbClr val="C00000"/>
              </a:solidFill>
              <a:latin typeface="Times New Roman"/>
            </a:endParaRPr>
          </a:p>
          <a:p>
            <a:pPr algn="ctr">
              <a:lnSpc>
                <a:spcPts val="6415"/>
              </a:lnSpc>
            </a:pPr>
            <a:endParaRPr lang="en-US" sz="4859" dirty="0">
              <a:solidFill>
                <a:srgbClr val="C00000"/>
              </a:solidFill>
              <a:latin typeface="Times New Roman"/>
            </a:endParaRPr>
          </a:p>
          <a:p>
            <a:pPr algn="ctr">
              <a:lnSpc>
                <a:spcPts val="6415"/>
              </a:lnSpc>
            </a:pPr>
            <a:endParaRPr lang="en-US" sz="4859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90902" y="875720"/>
            <a:ext cx="5793375" cy="6193295"/>
          </a:xfrm>
          <a:custGeom>
            <a:avLst/>
            <a:gdLst/>
            <a:ahLst/>
            <a:cxnLst/>
            <a:rect l="l" t="t" r="r" b="b"/>
            <a:pathLst>
              <a:path w="5793375" h="6193295">
                <a:moveTo>
                  <a:pt x="0" y="0"/>
                </a:moveTo>
                <a:lnTo>
                  <a:pt x="5793376" y="0"/>
                </a:lnTo>
                <a:lnTo>
                  <a:pt x="5793376" y="6193294"/>
                </a:lnTo>
                <a:lnTo>
                  <a:pt x="0" y="61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001" r="-4200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6290" y="875720"/>
            <a:ext cx="5545851" cy="6193295"/>
          </a:xfrm>
          <a:custGeom>
            <a:avLst/>
            <a:gdLst/>
            <a:ahLst/>
            <a:cxnLst/>
            <a:rect l="l" t="t" r="r" b="b"/>
            <a:pathLst>
              <a:path w="5545851" h="6193295">
                <a:moveTo>
                  <a:pt x="0" y="0"/>
                </a:moveTo>
                <a:lnTo>
                  <a:pt x="5545851" y="0"/>
                </a:lnTo>
                <a:lnTo>
                  <a:pt x="5545851" y="6193294"/>
                </a:lnTo>
                <a:lnTo>
                  <a:pt x="0" y="61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028" b="-170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54152" y="875718"/>
            <a:ext cx="6742946" cy="6193293"/>
          </a:xfrm>
          <a:custGeom>
            <a:avLst/>
            <a:gdLst/>
            <a:ahLst/>
            <a:cxnLst/>
            <a:rect l="l" t="t" r="r" b="b"/>
            <a:pathLst>
              <a:path w="6742946" h="6193293">
                <a:moveTo>
                  <a:pt x="0" y="0"/>
                </a:moveTo>
                <a:lnTo>
                  <a:pt x="6742946" y="0"/>
                </a:lnTo>
                <a:lnTo>
                  <a:pt x="6742946" y="6193293"/>
                </a:lnTo>
                <a:lnTo>
                  <a:pt x="0" y="619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643" r="-31643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050"/>
            <a:ext cx="18288000" cy="10287002"/>
          </a:xfrm>
          <a:custGeom>
            <a:avLst/>
            <a:gdLst/>
            <a:ahLst/>
            <a:cxnLst/>
            <a:rect l="l" t="t" r="r" b="b"/>
            <a:pathLst>
              <a:path w="18288000" h="10287002">
                <a:moveTo>
                  <a:pt x="0" y="0"/>
                </a:moveTo>
                <a:lnTo>
                  <a:pt x="18288000" y="0"/>
                </a:lnTo>
                <a:lnTo>
                  <a:pt x="18288000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7998" cy="10287000"/>
          </a:xfrm>
          <a:custGeom>
            <a:avLst/>
            <a:gdLst/>
            <a:ahLst/>
            <a:cxnLst/>
            <a:rect l="l" t="t" r="r" b="b"/>
            <a:pathLst>
              <a:path w="18287998" h="10287000">
                <a:moveTo>
                  <a:pt x="0" y="0"/>
                </a:moveTo>
                <a:lnTo>
                  <a:pt x="18287998" y="0"/>
                </a:lnTo>
                <a:lnTo>
                  <a:pt x="182879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050"/>
            <a:ext cx="18288000" cy="10287002"/>
          </a:xfrm>
          <a:custGeom>
            <a:avLst/>
            <a:gdLst/>
            <a:ahLst/>
            <a:cxnLst/>
            <a:rect l="l" t="t" r="r" b="b"/>
            <a:pathLst>
              <a:path w="18288000" h="10287002">
                <a:moveTo>
                  <a:pt x="0" y="0"/>
                </a:moveTo>
                <a:lnTo>
                  <a:pt x="18288000" y="0"/>
                </a:lnTo>
                <a:lnTo>
                  <a:pt x="18288000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23</Words>
  <Application>Microsoft Office PowerPoint</Application>
  <PresentationFormat>Custom</PresentationFormat>
  <Paragraphs>10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Diem moi quan trọng LDD2024show Yến.pptx</dc:title>
  <dc:creator>Admin</dc:creator>
  <cp:lastModifiedBy>Thi Kim Yen Nguyen</cp:lastModifiedBy>
  <cp:revision>6</cp:revision>
  <dcterms:created xsi:type="dcterms:W3CDTF">2006-08-16T00:00:00Z</dcterms:created>
  <dcterms:modified xsi:type="dcterms:W3CDTF">2024-06-30T23:36:25Z</dcterms:modified>
  <dc:identifier>DAGI-u00tV0</dc:identifier>
</cp:coreProperties>
</file>