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1A013-FB5F-4423-8A9F-069296FC51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8CD07A-198D-4362-B25B-F163C6A7F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4D5924-3F05-4D87-86D0-00EEF1B1D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2C99C-38F7-409B-A9C9-856E59AECB74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673F6A-4F90-4F06-BA22-DB541C1DE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4B2439-2C1C-4A75-80E5-DEE390528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E58F-CB14-40C2-A720-20F641115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711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A8B02-113C-43B8-944B-0F0A25CCB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A7E0D3-4A17-4C5F-9351-3394DFCEA9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FB0BB4-4B4D-45C5-A3DD-B909E9442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2C99C-38F7-409B-A9C9-856E59AECB74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03B52F-EBCF-4E73-9D8C-95E97B204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C8EE64-2160-4CE1-90E7-7D3E0DD57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E58F-CB14-40C2-A720-20F641115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011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92EAB8-C98D-4D9A-AAA4-FA9838B65A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63269F-B2AD-46D0-9814-CF5A6172A9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9DB51-2A83-4060-9B7B-ADFCAD015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2C99C-38F7-409B-A9C9-856E59AECB74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9CAE-14B8-478F-B427-5230251D6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FE8DA2-CE9E-454F-B8E8-5CEE93216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E58F-CB14-40C2-A720-20F641115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996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BBF69-3814-4CCC-9CD1-982557A2D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CAE241-AD95-4AC9-9572-A3D456A4F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D3D45B-1BF2-4A21-BC96-3365BAA071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2C99C-38F7-409B-A9C9-856E59AECB74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9537F1-8592-4E34-835D-9082EB218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D6989E-8070-4451-B6CC-286E95CEC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E58F-CB14-40C2-A720-20F641115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737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B1908-8969-4BBF-A2F9-13FB92A8C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2145E4-C6D0-4B07-9BE7-2CD2CB3202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897F6B-4D0E-42F9-8A89-3B8925419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2C99C-38F7-409B-A9C9-856E59AECB74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6AB651-7002-435D-B050-C81FE631C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69B18-087A-45FB-8DEC-586EE9BFF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E58F-CB14-40C2-A720-20F641115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373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1824E-EA72-47E5-A5E7-655A8D0A0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CF1CBD-A370-4933-9DA7-838C5B583D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A9EE09-5A0B-4D97-927A-857E7074AE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2FD3BA-5F3E-4F38-BAEA-27B0F3DD9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2C99C-38F7-409B-A9C9-856E59AECB74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943C70-DF1E-4DE5-A4AF-620D23E4D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B9AB6D-42DE-49E6-9363-AFF7DC8FB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E58F-CB14-40C2-A720-20F641115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734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C125D-0DAF-4EA7-9C3A-273BDD594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420AA0-2E00-4519-B9F1-8E055C360A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8DFF38-C201-4929-94D3-ED93DD9F24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C5ED25-EE53-4C46-9B38-2850E3F6D0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DD669B-951F-4522-90BD-58AF90E384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73653C-5E42-489E-80DF-7A587DE12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2C99C-38F7-409B-A9C9-856E59AECB74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9EA31E0-F511-4D92-8253-AB15CC5FD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FE5077-869A-45D2-AD57-9A9F4DD82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E58F-CB14-40C2-A720-20F641115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25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383941-AC0F-4599-BD63-C5A22AC7E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8A996F-83DE-47BF-BCD7-DBE39B324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2C99C-38F7-409B-A9C9-856E59AECB74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F1EB3-F698-41DF-B49D-0D6B07A1E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2F4EA1-40BB-49CA-9D5D-B614E067F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E58F-CB14-40C2-A720-20F641115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304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4C1686-AFAF-4011-82A9-A50B68DDD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2C99C-38F7-409B-A9C9-856E59AECB74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84CDF5-357E-4DB2-B4C5-47B4899C0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EED6B6-F021-4C9D-A6FD-87B3F0D8F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E58F-CB14-40C2-A720-20F641115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703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F5197-C513-4537-8C1C-B691E0A08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21177B-2349-43C6-9FDB-2177B10714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CAE1C2-A64C-40E7-806F-AFF1F6C3CD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34523C-E9FE-4368-8863-903248857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2C99C-38F7-409B-A9C9-856E59AECB74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D41676-A5F1-4206-8F38-1371F7670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39CF3-EE7A-43BE-B307-160A7F4A2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E58F-CB14-40C2-A720-20F641115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408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E87E6-8EE6-4CF5-8F27-8F1512ED5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6E7A19-0105-4485-975D-7F05076289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D37987-FE7E-475C-BB72-04FD812505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834026-9C8B-4231-9C0B-5AE770B9C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2C99C-38F7-409B-A9C9-856E59AECB74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3F7B5E-5123-49C1-A7E5-3F8893CAF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5392FA-491B-4C21-AABD-B7C44498D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E58F-CB14-40C2-A720-20F641115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10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E5657A-C646-43C1-945C-3972E8F33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510FF5-BD4E-416E-9E66-C8225A927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2F9ACF-37BD-4291-B21F-0A9B01F771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2C99C-38F7-409B-A9C9-856E59AECB74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D225-F67D-4B64-B751-C4E50F41EC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DEB47E-6EB5-4794-BA04-B714619E98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2E58F-CB14-40C2-A720-20F641115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231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0FBCC-4D9B-478E-B460-794A116742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91548"/>
            <a:ext cx="9144000" cy="3218415"/>
          </a:xfrm>
        </p:spPr>
        <p:txBody>
          <a:bodyPr>
            <a:normAutofit/>
          </a:bodyPr>
          <a:lstStyle/>
          <a:p>
            <a:r>
              <a:rPr lang="vi-VN" sz="4400" b="1" dirty="0"/>
              <a:t>MỘT SỐ BÀI TOÁN NÂNG CAO VỀ ĐẠO HÀM CỦA HÀM SỐ TRONG ÔN THI OLYMPIC</a:t>
            </a:r>
            <a:endParaRPr lang="en-US" sz="44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A6AAC1-4BB0-43FE-B6F0-CE417BE8DE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vi-VN" dirty="0"/>
              <a:t>ThS. Phạm NGọc Anh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174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9A96B-3B48-46FD-AEF6-BBAFC6D04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/>
              <a:t>CƠ SỞ TOÁN HỌC</a:t>
            </a:r>
            <a:endParaRPr lang="en-US" dirty="0"/>
          </a:p>
        </p:txBody>
      </p:sp>
      <p:pic>
        <p:nvPicPr>
          <p:cNvPr id="24" name="Content Placeholder 23">
            <a:extLst>
              <a:ext uri="{FF2B5EF4-FFF2-40B4-BE49-F238E27FC236}">
                <a16:creationId xmlns:a16="http://schemas.microsoft.com/office/drawing/2014/main" id="{5DA8D580-20D4-4FDF-A540-1D244A101E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2322" y="1690688"/>
            <a:ext cx="10227355" cy="256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031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6D0A3-F00A-4C4E-8444-3386FA99A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/>
              <a:t>CƠ SỞ TOÁN HỌC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1177091-F8AC-4AB2-BB56-93B4BD4949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5173" y="1690687"/>
            <a:ext cx="10515599" cy="4270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953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E44B13-6A6C-4879-A169-220398F4E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z="3600" b="1" dirty="0"/>
              <a:t>MỘT SỐ BÀI TOÁN NÂNG CAO VỀ ĐẠO HÀM</a:t>
            </a:r>
            <a:endParaRPr lang="en-US" sz="3600" b="1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22D4A0A-D4D8-4F9E-BF7B-D80CB002D0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4156" y="1346871"/>
            <a:ext cx="6639339" cy="514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739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F36EA42-6677-42C4-B203-3E5417D55E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0990" y="569842"/>
            <a:ext cx="10430020" cy="33660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EB6FDC-E787-4932-9280-0835CD40E6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990" y="4266784"/>
            <a:ext cx="11483449" cy="160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37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2B32990-B21B-46B4-BB13-39C87AAFB7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8485" y="787811"/>
            <a:ext cx="9986602" cy="21637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411E37-180F-4283-9B29-1259CABAB4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197" y="2951575"/>
            <a:ext cx="11450275" cy="232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770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ABDF821-3CB6-42FF-89B2-008F6553FF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1295" y="990566"/>
            <a:ext cx="10036237" cy="24384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A9E1F8-223A-4555-8367-FCA08D0380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505" y="3569802"/>
            <a:ext cx="11199141" cy="183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015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38</Words>
  <Application>Microsoft Office PowerPoint</Application>
  <PresentationFormat>Widescreen</PresentationFormat>
  <Paragraphs>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MathType 7.0 Equation</vt:lpstr>
      <vt:lpstr>MỘT SỐ BÀI TOÁN NÂNG CAO VỀ ĐẠO HÀM CỦA HÀM SỐ TRONG ÔN THI OLYMPIC</vt:lpstr>
      <vt:lpstr>CƠ SỞ TOÁN HỌC</vt:lpstr>
      <vt:lpstr>CƠ SỞ TOÁN HỌC</vt:lpstr>
      <vt:lpstr>MỘT SỐ BÀI TOÁN NÂNG CAO VỀ ĐẠO HÀM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MỘT SỐ BÀI TOÁN NÂNG CAO VỀ ĐẠO HÀM CỦA HÀM SỐ TRONG ÔN THI OLYMPIC</dc:title>
  <dc:creator>Administrator</dc:creator>
  <cp:lastModifiedBy>Administrator</cp:lastModifiedBy>
  <cp:revision>2</cp:revision>
  <dcterms:created xsi:type="dcterms:W3CDTF">2024-06-20T07:11:36Z</dcterms:created>
  <dcterms:modified xsi:type="dcterms:W3CDTF">2024-06-20T07:24:05Z</dcterms:modified>
</cp:coreProperties>
</file>