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DF5FA-79B6-4EEF-9FC5-FF3377E250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EBC015-FA8D-4EA3-B6C2-8720B1133F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697B5-C2DB-454E-9A26-1B6070133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CC20F-F3F9-4256-9C1A-CB65D61FC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BCCE4-8F2B-4797-88D2-591B621A2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087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0EF22-3BAC-4902-A683-93CADD824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23849B-1185-46B0-ADCF-C673A67BC9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D0227-2AD3-4F86-9D3A-B98DBFF8E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442CA-7BF3-4DF1-A67C-7A0630984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4282B-30F7-41E2-874A-5B341E705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764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200784-974A-42E3-9A56-B65E4D1B57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ADAA2C-FDB2-47BC-9950-CD01584509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AC19D6-1318-4771-978E-E81CE83EB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088C18-99C2-40FC-B52B-2254780E0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44D00-57E3-4212-9841-34436B0D4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8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15ABA-8586-409B-86AC-0A8051D05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3A7994-4429-4E87-8081-62CF46D5F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25BB0-DB0C-48E3-A15D-1C069CDA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B5ACE-9C53-45FE-92C2-133657A75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1F5D4-3DBC-454F-9A13-10454B3FE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45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11442-EEA4-4B2C-8364-50D10DB7D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81406-5462-4F8C-BEB1-810E926C6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441BB-1D74-41B6-850E-97AA3F513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A5A9E7-D6FF-42B8-8F1D-E5A80C655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AC806-1A67-4F72-848B-5C583DD7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9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CD942-01B5-45C8-980E-E979EF3A7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44D4B-C357-491D-B541-CF13F7C7AE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F307F8-313F-4D5A-9CC6-4A3CCEB6E1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300475-657C-44B8-ABFE-C2EEF8430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B1A57-F3B3-43C1-B73A-503116392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D4A8C2-9E31-4620-B1E8-72BBAD348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968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96264-D46E-4F13-9C50-BA624F792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3A4025-3A8E-4257-997D-29B6947DB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B1B794-2106-417C-8456-ABFE2CD38F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200CEE-18CE-4D1D-AF03-6A04D8B748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19236A-B062-47FE-B8E0-7E0EB8FEDE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D4AAF4-453B-4EDD-9A35-A4C2CE96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5955A5C-E63D-4972-A45E-604390ECA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46BF65-38A5-4EF5-A2AE-2D959FE64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994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CDECD-8CD6-4A6B-9449-91208725B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703A54-DD2B-4A2C-8F16-60E223610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9114EF-1835-4D04-897C-14B689C9D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1B23BB-0011-4878-B2F6-6B3276D7B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61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0007F0-475D-4E47-9A5D-584500830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BAE258-FEDC-492F-B8FE-F092DEA61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A9D230-ECE3-418B-8005-E9AEFEADF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2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E72B7-35C9-4C83-9AC2-51B3BDEF0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DCA91-FF83-4FF4-BBB3-472B4B611E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F1CAC-0C1C-48B7-A113-139B29303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DC0D06-1499-4785-AFB0-0E91C5BEB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3FDBA-CE3D-4929-89E5-E974A6BF0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D30BC7-EB62-4264-A55A-E30CCB39E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275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F62FC-498E-49AD-881D-E90820B43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F94C39-054A-485E-A8EA-913976BB30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AEEB0-60AB-43CB-8130-EEBF47D239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25516-F0F6-448A-B715-653D95CF0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8FD853-B303-458D-ACE2-3625B7716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481C46-D840-445F-B3CF-5B1E8B7C9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0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CB2909-F891-4103-B170-AC5E283EE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063E5A-034E-4C50-8235-3A263ABCF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3FB43-ECA4-498B-9BD5-CC37E822F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D6291-A03B-4525-8572-7F1AECC0A8F4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A948B-0971-4BBC-A47F-FD996ADD1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8F922-DD5A-404D-A87F-B1FCAA0E73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BADE5-32D7-4E10-B21D-E93F03D80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33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0305E-D293-4A56-96C1-9827D434AE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vi-VN" dirty="0"/>
              <a:t>BẤT ĐẲNG THỨC TÍCH PHÂN TRONG ÔN THI OLYMPIC GIẢI TÍCH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4ED6E6-5B5B-4BF7-9AFF-E517F9E92C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vi-VN" dirty="0"/>
              <a:t>ThS. Phạm Ngọc Anh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645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6FCC5-982D-4C8B-8BEC-E498C4881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CƠ SỞ TOÁN HỌC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2EAA0-51F9-4179-95FF-8E4062061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vi-VN" dirty="0"/>
              <a:t>Định nghĩa tích phân xác định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BCD6A1-EB35-4D24-8FE5-874A66D6A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7919415" cy="4617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45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CDC27-841C-4F1F-A898-F0B33B014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165" y="198783"/>
            <a:ext cx="10515600" cy="5699884"/>
          </a:xfrm>
        </p:spPr>
        <p:txBody>
          <a:bodyPr/>
          <a:lstStyle/>
          <a:p>
            <a:r>
              <a:rPr lang="vi-VN" dirty="0"/>
              <a:t>Tích chất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F3B0C3-4DBD-4851-9A82-C56F2413F8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2" y="1042030"/>
            <a:ext cx="5411235" cy="29108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0669A7-B19B-489C-BEF2-E571008A2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967" y="1158929"/>
            <a:ext cx="6518033" cy="375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6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01F9D-3D9F-4D44-AF3C-BAA89CA07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BẤT ĐẲNG THỨC TÍCH PHÂN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176CFD8-B75C-4AE5-A199-7B14ACB73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1451" y="1454599"/>
            <a:ext cx="10157499" cy="24680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48E1D2-1058-4809-8047-BE04CACAF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050" y="3792296"/>
            <a:ext cx="9093476" cy="270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87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4A46318-73F3-4F1C-BBDC-4D6795D05D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7479" y="516835"/>
            <a:ext cx="9339704" cy="25179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25BF40-E4C5-42D2-AD65-899A1F475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468" y="3306223"/>
            <a:ext cx="9180446" cy="227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926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B48C6E3-1CE5-486E-BDB3-FA04B7A720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2951" y="618676"/>
            <a:ext cx="9083052" cy="18329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B31C1E-B6F5-453D-ACB0-FDD9A07E6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645" y="2611713"/>
            <a:ext cx="9090710" cy="222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29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BẤT ĐẲNG THỨC TÍCH PHÂN TRONG ÔN THI OLYMPIC GIẢI TÍCH</vt:lpstr>
      <vt:lpstr>CƠ SỞ TOÁN HỌC</vt:lpstr>
      <vt:lpstr>PowerPoint Presentation</vt:lpstr>
      <vt:lpstr>BẤT ĐẲNG THỨC TÍCH PHÂN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BẤT ĐẲNG THỨC TÍCH PHÂN TRONG ÔN THI OLYMPIC GIẢI TÍCH</dc:title>
  <dc:creator>Administrator</dc:creator>
  <cp:lastModifiedBy>Administrator</cp:lastModifiedBy>
  <cp:revision>2</cp:revision>
  <dcterms:created xsi:type="dcterms:W3CDTF">2024-01-25T23:50:36Z</dcterms:created>
  <dcterms:modified xsi:type="dcterms:W3CDTF">2024-01-25T23:51:28Z</dcterms:modified>
</cp:coreProperties>
</file>