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57" r:id="rId4"/>
    <p:sldId id="275" r:id="rId5"/>
    <p:sldId id="258" r:id="rId6"/>
    <p:sldId id="259" r:id="rId7"/>
    <p:sldId id="260" r:id="rId8"/>
    <p:sldId id="280" r:id="rId9"/>
    <p:sldId id="261" r:id="rId10"/>
    <p:sldId id="266" r:id="rId11"/>
    <p:sldId id="267" r:id="rId12"/>
    <p:sldId id="268" r:id="rId13"/>
    <p:sldId id="278" r:id="rId14"/>
    <p:sldId id="264" r:id="rId15"/>
    <p:sldId id="265" r:id="rId16"/>
    <p:sldId id="269" r:id="rId17"/>
    <p:sldId id="270" r:id="rId18"/>
    <p:sldId id="279"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80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9EA9A7-3363-47C0-87C2-12283AF3466F}"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5FBC0E4D-F262-49CB-B08C-94DFFD70BC39}">
      <dgm:prSet phldrT="[Text]" custT="1"/>
      <dgm:spPr/>
      <dgm: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Mở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endParaRPr lang="en-US" sz="2800" b="1" dirty="0">
            <a:latin typeface="Times New Roman" panose="02020603050405020304" pitchFamily="18" charset="0"/>
            <a:cs typeface="Times New Roman" panose="02020603050405020304" pitchFamily="18" charset="0"/>
          </a:endParaRPr>
        </a:p>
      </dgm:t>
    </dgm:pt>
    <dgm:pt modelId="{40D52527-4A0B-4AAF-BDE3-51453B37A5C5}" type="parTrans" cxnId="{8593D41E-2BB5-41CA-AE25-E8D5A3E6C3E3}">
      <dgm:prSet/>
      <dgm:spPr/>
      <dgm:t>
        <a:bodyPr/>
        <a:lstStyle/>
        <a:p>
          <a:endParaRPr lang="en-US"/>
        </a:p>
      </dgm:t>
    </dgm:pt>
    <dgm:pt modelId="{6992E6DC-0049-4354-BA2E-D3AE3F0A4FA3}" type="sibTrans" cxnId="{8593D41E-2BB5-41CA-AE25-E8D5A3E6C3E3}">
      <dgm:prSet/>
      <dgm:spPr/>
      <dgm:t>
        <a:bodyPr/>
        <a:lstStyle/>
        <a:p>
          <a:endParaRPr lang="en-US"/>
        </a:p>
      </dgm:t>
    </dgm:pt>
    <dgm:pt modelId="{0C5F35D4-9315-4114-8E6C-2D28EBA745B6}">
      <dgm:prSet phldrT="[Text]" custT="1"/>
      <dgm:spPr/>
      <dgm:t>
        <a:bodyPr/>
        <a:lstStyle/>
        <a:p>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lọc</a:t>
          </a:r>
          <a:endParaRPr lang="en-US" sz="2800" dirty="0">
            <a:latin typeface="Times New Roman" panose="02020603050405020304" pitchFamily="18" charset="0"/>
            <a:cs typeface="Times New Roman" panose="02020603050405020304" pitchFamily="18" charset="0"/>
          </a:endParaRPr>
        </a:p>
      </dgm:t>
    </dgm:pt>
    <dgm:pt modelId="{F576D1EF-6293-4EB1-B20F-E84CA8AA1B9E}" type="parTrans" cxnId="{E72CEFDD-EA49-4857-8A6A-BC67E76D2089}">
      <dgm:prSet/>
      <dgm:spPr/>
      <dgm:t>
        <a:bodyPr/>
        <a:lstStyle/>
        <a:p>
          <a:endParaRPr lang="en-US"/>
        </a:p>
      </dgm:t>
    </dgm:pt>
    <dgm:pt modelId="{12F20BEC-B36B-4437-BD6E-082E5C41E33F}" type="sibTrans" cxnId="{E72CEFDD-EA49-4857-8A6A-BC67E76D2089}">
      <dgm:prSet/>
      <dgm:spPr/>
      <dgm:t>
        <a:bodyPr/>
        <a:lstStyle/>
        <a:p>
          <a:endParaRPr lang="en-US"/>
        </a:p>
      </dgm:t>
    </dgm:pt>
    <dgm:pt modelId="{0F6F2322-E505-40AA-8077-0112BE9DCA54}">
      <dgm:prSet phldrT="[Text]" custT="1"/>
      <dgm:spPr/>
      <dgm:t>
        <a:bodyPr/>
        <a:lstStyle/>
        <a:p>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endParaRPr lang="en-US" sz="2800" dirty="0">
            <a:latin typeface="Times New Roman" panose="02020603050405020304" pitchFamily="18" charset="0"/>
            <a:cs typeface="Times New Roman" panose="02020603050405020304" pitchFamily="18" charset="0"/>
          </a:endParaRPr>
        </a:p>
      </dgm:t>
    </dgm:pt>
    <dgm:pt modelId="{6FEF95B7-3956-4F63-8304-7C4580DFC78F}" type="parTrans" cxnId="{6F6F185F-D3E4-4D9B-B29D-DD5BA7E23D75}">
      <dgm:prSet/>
      <dgm:spPr/>
      <dgm:t>
        <a:bodyPr/>
        <a:lstStyle/>
        <a:p>
          <a:endParaRPr lang="en-US"/>
        </a:p>
      </dgm:t>
    </dgm:pt>
    <dgm:pt modelId="{F44FC2D3-872C-4FEA-8EA7-E561F23E8315}" type="sibTrans" cxnId="{6F6F185F-D3E4-4D9B-B29D-DD5BA7E23D75}">
      <dgm:prSet/>
      <dgm:spPr/>
      <dgm:t>
        <a:bodyPr/>
        <a:lstStyle/>
        <a:p>
          <a:endParaRPr lang="en-US"/>
        </a:p>
      </dgm:t>
    </dgm:pt>
    <dgm:pt modelId="{A20A7FA9-C15D-4E57-8046-98A8F88F64D0}">
      <dgm:prSet phldrT="[Text]" custT="1"/>
      <dgm:spPr/>
      <dgm: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Lọc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áp</a:t>
          </a:r>
          <a:endParaRPr lang="en-US" sz="2800" b="1" dirty="0">
            <a:latin typeface="Times New Roman" panose="02020603050405020304" pitchFamily="18" charset="0"/>
            <a:cs typeface="Times New Roman" panose="02020603050405020304" pitchFamily="18" charset="0"/>
          </a:endParaRPr>
        </a:p>
      </dgm:t>
    </dgm:pt>
    <dgm:pt modelId="{EBFEFB4B-9F5C-4921-A77D-4215A80E249D}" type="parTrans" cxnId="{7273C306-C326-461D-A708-241CAF346347}">
      <dgm:prSet/>
      <dgm:spPr/>
      <dgm:t>
        <a:bodyPr/>
        <a:lstStyle/>
        <a:p>
          <a:endParaRPr lang="en-US"/>
        </a:p>
      </dgm:t>
    </dgm:pt>
    <dgm:pt modelId="{3C02EF74-989D-427C-A47C-29DC7B73349C}" type="sibTrans" cxnId="{7273C306-C326-461D-A708-241CAF346347}">
      <dgm:prSet/>
      <dgm:spPr/>
      <dgm:t>
        <a:bodyPr/>
        <a:lstStyle/>
        <a:p>
          <a:endParaRPr lang="en-US"/>
        </a:p>
      </dgm:t>
    </dgm:pt>
    <dgm:pt modelId="{A7737A5B-D5C8-40AA-B84E-E8EB423D36D2}">
      <dgm:prSet phldrT="[Text]" custT="1"/>
      <dgm:spPr/>
      <dgm:t>
        <a:bodyPr/>
        <a:lstStyle/>
        <a:p>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endParaRPr lang="en-US" sz="2800" dirty="0">
            <a:latin typeface="Times New Roman" panose="02020603050405020304" pitchFamily="18" charset="0"/>
            <a:cs typeface="Times New Roman" panose="02020603050405020304" pitchFamily="18" charset="0"/>
          </a:endParaRPr>
        </a:p>
      </dgm:t>
    </dgm:pt>
    <dgm:pt modelId="{11CD9F3A-8520-4D5B-8893-C179383C07D4}" type="parTrans" cxnId="{860EF802-C11C-43E3-AD01-A2D1E77800B3}">
      <dgm:prSet/>
      <dgm:spPr/>
      <dgm:t>
        <a:bodyPr/>
        <a:lstStyle/>
        <a:p>
          <a:endParaRPr lang="en-US"/>
        </a:p>
      </dgm:t>
    </dgm:pt>
    <dgm:pt modelId="{106C8ED3-73AA-421A-B7A9-F011CBB78560}" type="sibTrans" cxnId="{860EF802-C11C-43E3-AD01-A2D1E77800B3}">
      <dgm:prSet/>
      <dgm:spPr/>
      <dgm:t>
        <a:bodyPr/>
        <a:lstStyle/>
        <a:p>
          <a:endParaRPr lang="en-US"/>
        </a:p>
      </dgm:t>
    </dgm:pt>
    <dgm:pt modelId="{5CD5E2E6-7801-4A1C-A6E4-6FEEF619BAB1}">
      <dgm:prSet phldrT="[Text]" custT="1"/>
      <dgm:spPr/>
      <dgm:t>
        <a:bodyPr/>
        <a:lstStyle/>
        <a:p>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endParaRPr lang="en-US" sz="2800" dirty="0">
            <a:latin typeface="Times New Roman" panose="02020603050405020304" pitchFamily="18" charset="0"/>
            <a:cs typeface="Times New Roman" panose="02020603050405020304" pitchFamily="18" charset="0"/>
          </a:endParaRPr>
        </a:p>
      </dgm:t>
    </dgm:pt>
    <dgm:pt modelId="{B0204230-14CE-4E6C-AD81-B1FF7EF16E5D}" type="parTrans" cxnId="{CF3A2CFE-E520-4872-AE74-8D450D01F57E}">
      <dgm:prSet/>
      <dgm:spPr/>
      <dgm:t>
        <a:bodyPr/>
        <a:lstStyle/>
        <a:p>
          <a:endParaRPr lang="en-US"/>
        </a:p>
      </dgm:t>
    </dgm:pt>
    <dgm:pt modelId="{CDA7EAEE-3590-46A8-A34F-5EA7C70D5525}" type="sibTrans" cxnId="{CF3A2CFE-E520-4872-AE74-8D450D01F57E}">
      <dgm:prSet/>
      <dgm:spPr/>
      <dgm:t>
        <a:bodyPr/>
        <a:lstStyle/>
        <a:p>
          <a:endParaRPr lang="en-US"/>
        </a:p>
      </dgm:t>
    </dgm:pt>
    <dgm:pt modelId="{36E1514E-57EA-44DF-9C8C-4B084709AEA2}">
      <dgm:prSet phldrT="[Text]" custT="1"/>
      <dgm:spPr/>
      <dgm:t>
        <a:bodyPr/>
        <a:lstStyle/>
        <a:p>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endParaRPr lang="en-US" sz="2800" dirty="0">
            <a:latin typeface="Times New Roman" panose="02020603050405020304" pitchFamily="18" charset="0"/>
            <a:cs typeface="Times New Roman" panose="02020603050405020304" pitchFamily="18" charset="0"/>
          </a:endParaRPr>
        </a:p>
      </dgm:t>
    </dgm:pt>
    <dgm:pt modelId="{2A72BCDD-56A0-414F-B85E-5D1313CC2D75}" type="parTrans" cxnId="{500F5B11-289C-4F0D-92B4-245DDF17017F}">
      <dgm:prSet/>
      <dgm:spPr/>
      <dgm:t>
        <a:bodyPr/>
        <a:lstStyle/>
        <a:p>
          <a:endParaRPr lang="en-US"/>
        </a:p>
      </dgm:t>
    </dgm:pt>
    <dgm:pt modelId="{D3888763-696D-47AE-939A-2D49813E7546}" type="sibTrans" cxnId="{500F5B11-289C-4F0D-92B4-245DDF17017F}">
      <dgm:prSet/>
      <dgm:spPr/>
      <dgm:t>
        <a:bodyPr/>
        <a:lstStyle/>
        <a:p>
          <a:endParaRPr lang="en-US"/>
        </a:p>
      </dgm:t>
    </dgm:pt>
    <dgm:pt modelId="{6A6B0BC6-29B4-4AC6-AD01-A6FC2496AC7A}">
      <dgm:prSet phldrT="[Text]" custT="1"/>
      <dgm:spPr/>
      <dgm:t>
        <a:bodyPr/>
        <a:lstStyle/>
        <a:p>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endParaRPr lang="en-US" sz="2800" b="1" dirty="0">
            <a:latin typeface="Times New Roman" panose="02020603050405020304" pitchFamily="18" charset="0"/>
            <a:cs typeface="Times New Roman" panose="02020603050405020304" pitchFamily="18" charset="0"/>
          </a:endParaRPr>
        </a:p>
      </dgm:t>
    </dgm:pt>
    <dgm:pt modelId="{B9CF2446-E195-424F-ABD5-B27B2F181607}" type="parTrans" cxnId="{6E5AF7C6-C273-4FE9-8DBC-92BC7641E100}">
      <dgm:prSet/>
      <dgm:spPr/>
      <dgm:t>
        <a:bodyPr/>
        <a:lstStyle/>
        <a:p>
          <a:endParaRPr lang="en-US"/>
        </a:p>
      </dgm:t>
    </dgm:pt>
    <dgm:pt modelId="{7E74B97E-5020-4E77-8BDD-986792FB3D27}" type="sibTrans" cxnId="{6E5AF7C6-C273-4FE9-8DBC-92BC7641E100}">
      <dgm:prSet/>
      <dgm:spPr/>
      <dgm:t>
        <a:bodyPr/>
        <a:lstStyle/>
        <a:p>
          <a:endParaRPr lang="en-US"/>
        </a:p>
      </dgm:t>
    </dgm:pt>
    <dgm:pt modelId="{9E867E0E-163E-49BE-A3FC-A59C9A8F9C10}" type="pres">
      <dgm:prSet presAssocID="{959EA9A7-3363-47C0-87C2-12283AF3466F}" presName="layout" presStyleCnt="0">
        <dgm:presLayoutVars>
          <dgm:chMax/>
          <dgm:chPref/>
          <dgm:dir/>
          <dgm:resizeHandles/>
        </dgm:presLayoutVars>
      </dgm:prSet>
      <dgm:spPr/>
    </dgm:pt>
    <dgm:pt modelId="{6D0FEC97-CF2A-4AA5-A178-AA75B40A06B9}" type="pres">
      <dgm:prSet presAssocID="{5FBC0E4D-F262-49CB-B08C-94DFFD70BC39}" presName="root" presStyleCnt="0">
        <dgm:presLayoutVars>
          <dgm:chMax/>
          <dgm:chPref/>
        </dgm:presLayoutVars>
      </dgm:prSet>
      <dgm:spPr/>
    </dgm:pt>
    <dgm:pt modelId="{14F4B448-EA51-43B8-AD12-203E39EA5C62}" type="pres">
      <dgm:prSet presAssocID="{5FBC0E4D-F262-49CB-B08C-94DFFD70BC39}" presName="rootComposite" presStyleCnt="0">
        <dgm:presLayoutVars/>
      </dgm:prSet>
      <dgm:spPr/>
    </dgm:pt>
    <dgm:pt modelId="{0C604764-017E-4C98-9AA4-10EB3591A042}" type="pres">
      <dgm:prSet presAssocID="{5FBC0E4D-F262-49CB-B08C-94DFFD70BC39}" presName="ParentAccent" presStyleLbl="alignNode1" presStyleIdx="0" presStyleCnt="3"/>
      <dgm:spPr/>
    </dgm:pt>
    <dgm:pt modelId="{A0698420-8355-4AF8-8AFF-3CCA17894DB3}" type="pres">
      <dgm:prSet presAssocID="{5FBC0E4D-F262-49CB-B08C-94DFFD70BC39}" presName="ParentSmallAccent" presStyleLbl="fgAcc1" presStyleIdx="0" presStyleCnt="3"/>
      <dgm:spPr/>
    </dgm:pt>
    <dgm:pt modelId="{CA29F75D-E54B-484B-88EB-620039B4D013}" type="pres">
      <dgm:prSet presAssocID="{5FBC0E4D-F262-49CB-B08C-94DFFD70BC39}" presName="Parent" presStyleLbl="revTx" presStyleIdx="0" presStyleCnt="8">
        <dgm:presLayoutVars>
          <dgm:chMax/>
          <dgm:chPref val="4"/>
          <dgm:bulletEnabled val="1"/>
        </dgm:presLayoutVars>
      </dgm:prSet>
      <dgm:spPr/>
    </dgm:pt>
    <dgm:pt modelId="{6298FE04-ABD3-427A-B3B2-81FEC35F3A35}" type="pres">
      <dgm:prSet presAssocID="{5FBC0E4D-F262-49CB-B08C-94DFFD70BC39}" presName="childShape" presStyleCnt="0">
        <dgm:presLayoutVars>
          <dgm:chMax val="0"/>
          <dgm:chPref val="0"/>
        </dgm:presLayoutVars>
      </dgm:prSet>
      <dgm:spPr/>
    </dgm:pt>
    <dgm:pt modelId="{E2304EC2-0B2C-439A-A29D-8665FC5FF7DC}" type="pres">
      <dgm:prSet presAssocID="{0C5F35D4-9315-4114-8E6C-2D28EBA745B6}" presName="childComposite" presStyleCnt="0">
        <dgm:presLayoutVars>
          <dgm:chMax val="0"/>
          <dgm:chPref val="0"/>
        </dgm:presLayoutVars>
      </dgm:prSet>
      <dgm:spPr/>
    </dgm:pt>
    <dgm:pt modelId="{686016AF-CCFF-413B-AB5D-50BDA8B65D3D}" type="pres">
      <dgm:prSet presAssocID="{0C5F35D4-9315-4114-8E6C-2D28EBA745B6}" presName="ChildAccent" presStyleLbl="solidFgAcc1" presStyleIdx="0" presStyleCnt="5"/>
      <dgm:spPr/>
    </dgm:pt>
    <dgm:pt modelId="{EC01AD85-AB6B-44DA-B9E1-92D3077498A9}" type="pres">
      <dgm:prSet presAssocID="{0C5F35D4-9315-4114-8E6C-2D28EBA745B6}" presName="Child" presStyleLbl="revTx" presStyleIdx="1" presStyleCnt="8" custScaleY="141145">
        <dgm:presLayoutVars>
          <dgm:chMax val="0"/>
          <dgm:chPref val="0"/>
          <dgm:bulletEnabled val="1"/>
        </dgm:presLayoutVars>
      </dgm:prSet>
      <dgm:spPr/>
    </dgm:pt>
    <dgm:pt modelId="{5C1473C7-9B4E-4A15-96C1-3AC179A57394}" type="pres">
      <dgm:prSet presAssocID="{0F6F2322-E505-40AA-8077-0112BE9DCA54}" presName="childComposite" presStyleCnt="0">
        <dgm:presLayoutVars>
          <dgm:chMax val="0"/>
          <dgm:chPref val="0"/>
        </dgm:presLayoutVars>
      </dgm:prSet>
      <dgm:spPr/>
    </dgm:pt>
    <dgm:pt modelId="{9435A932-67A0-4EC9-B9EC-FFA41DCAF3DB}" type="pres">
      <dgm:prSet presAssocID="{0F6F2322-E505-40AA-8077-0112BE9DCA54}" presName="ChildAccent" presStyleLbl="solidFgAcc1" presStyleIdx="1" presStyleCnt="5"/>
      <dgm:spPr/>
    </dgm:pt>
    <dgm:pt modelId="{5A6364CB-6C4A-41CA-8604-60B74A7ACE5D}" type="pres">
      <dgm:prSet presAssocID="{0F6F2322-E505-40AA-8077-0112BE9DCA54}" presName="Child" presStyleLbl="revTx" presStyleIdx="2" presStyleCnt="8" custScaleY="166309">
        <dgm:presLayoutVars>
          <dgm:chMax val="0"/>
          <dgm:chPref val="0"/>
          <dgm:bulletEnabled val="1"/>
        </dgm:presLayoutVars>
      </dgm:prSet>
      <dgm:spPr/>
    </dgm:pt>
    <dgm:pt modelId="{345681C3-8F68-477D-818C-1A733E9B643F}" type="pres">
      <dgm:prSet presAssocID="{A20A7FA9-C15D-4E57-8046-98A8F88F64D0}" presName="root" presStyleCnt="0">
        <dgm:presLayoutVars>
          <dgm:chMax/>
          <dgm:chPref/>
        </dgm:presLayoutVars>
      </dgm:prSet>
      <dgm:spPr/>
    </dgm:pt>
    <dgm:pt modelId="{46DFEBDA-6FB6-494D-83C0-5FFCD312F72E}" type="pres">
      <dgm:prSet presAssocID="{A20A7FA9-C15D-4E57-8046-98A8F88F64D0}" presName="rootComposite" presStyleCnt="0">
        <dgm:presLayoutVars/>
      </dgm:prSet>
      <dgm:spPr/>
    </dgm:pt>
    <dgm:pt modelId="{7111E94A-0795-4199-8170-8052C08B8023}" type="pres">
      <dgm:prSet presAssocID="{A20A7FA9-C15D-4E57-8046-98A8F88F64D0}" presName="ParentAccent" presStyleLbl="alignNode1" presStyleIdx="1" presStyleCnt="3"/>
      <dgm:spPr/>
    </dgm:pt>
    <dgm:pt modelId="{F8F58D80-D361-4D04-8DC2-A508D71EF2A9}" type="pres">
      <dgm:prSet presAssocID="{A20A7FA9-C15D-4E57-8046-98A8F88F64D0}" presName="ParentSmallAccent" presStyleLbl="fgAcc1" presStyleIdx="1" presStyleCnt="3"/>
      <dgm:spPr/>
    </dgm:pt>
    <dgm:pt modelId="{C45BAF48-D94F-4D75-8536-8270290EF6E4}" type="pres">
      <dgm:prSet presAssocID="{A20A7FA9-C15D-4E57-8046-98A8F88F64D0}" presName="Parent" presStyleLbl="revTx" presStyleIdx="3" presStyleCnt="8" custScaleX="103872">
        <dgm:presLayoutVars>
          <dgm:chMax/>
          <dgm:chPref val="4"/>
          <dgm:bulletEnabled val="1"/>
        </dgm:presLayoutVars>
      </dgm:prSet>
      <dgm:spPr/>
    </dgm:pt>
    <dgm:pt modelId="{4E6A0F57-A15D-4993-9F23-E5EFA3DCB560}" type="pres">
      <dgm:prSet presAssocID="{A20A7FA9-C15D-4E57-8046-98A8F88F64D0}" presName="childShape" presStyleCnt="0">
        <dgm:presLayoutVars>
          <dgm:chMax val="0"/>
          <dgm:chPref val="0"/>
        </dgm:presLayoutVars>
      </dgm:prSet>
      <dgm:spPr/>
    </dgm:pt>
    <dgm:pt modelId="{69A13095-47F9-4889-909A-94E54B2A2CA8}" type="pres">
      <dgm:prSet presAssocID="{A7737A5B-D5C8-40AA-B84E-E8EB423D36D2}" presName="childComposite" presStyleCnt="0">
        <dgm:presLayoutVars>
          <dgm:chMax val="0"/>
          <dgm:chPref val="0"/>
        </dgm:presLayoutVars>
      </dgm:prSet>
      <dgm:spPr/>
    </dgm:pt>
    <dgm:pt modelId="{27214A68-D8B2-4398-84C2-0B3D1E3C7ABD}" type="pres">
      <dgm:prSet presAssocID="{A7737A5B-D5C8-40AA-B84E-E8EB423D36D2}" presName="ChildAccent" presStyleLbl="solidFgAcc1" presStyleIdx="2" presStyleCnt="5"/>
      <dgm:spPr/>
    </dgm:pt>
    <dgm:pt modelId="{F296DE09-CAD5-4078-8BD6-8FB09A393995}" type="pres">
      <dgm:prSet presAssocID="{A7737A5B-D5C8-40AA-B84E-E8EB423D36D2}" presName="Child" presStyleLbl="revTx" presStyleIdx="4" presStyleCnt="8" custScaleY="153824">
        <dgm:presLayoutVars>
          <dgm:chMax val="0"/>
          <dgm:chPref val="0"/>
          <dgm:bulletEnabled val="1"/>
        </dgm:presLayoutVars>
      </dgm:prSet>
      <dgm:spPr/>
    </dgm:pt>
    <dgm:pt modelId="{ED6F9142-6E3B-4C23-AA33-A981505C333A}" type="pres">
      <dgm:prSet presAssocID="{5CD5E2E6-7801-4A1C-A6E4-6FEEF619BAB1}" presName="childComposite" presStyleCnt="0">
        <dgm:presLayoutVars>
          <dgm:chMax val="0"/>
          <dgm:chPref val="0"/>
        </dgm:presLayoutVars>
      </dgm:prSet>
      <dgm:spPr/>
    </dgm:pt>
    <dgm:pt modelId="{E6D6789E-3D61-4704-92BF-E96AAC2A121C}" type="pres">
      <dgm:prSet presAssocID="{5CD5E2E6-7801-4A1C-A6E4-6FEEF619BAB1}" presName="ChildAccent" presStyleLbl="solidFgAcc1" presStyleIdx="3" presStyleCnt="5"/>
      <dgm:spPr/>
    </dgm:pt>
    <dgm:pt modelId="{4A8A31AD-E05A-4A18-8628-490838BDF003}" type="pres">
      <dgm:prSet presAssocID="{5CD5E2E6-7801-4A1C-A6E4-6FEEF619BAB1}" presName="Child" presStyleLbl="revTx" presStyleIdx="5" presStyleCnt="8" custScaleY="166308">
        <dgm:presLayoutVars>
          <dgm:chMax val="0"/>
          <dgm:chPref val="0"/>
          <dgm:bulletEnabled val="1"/>
        </dgm:presLayoutVars>
      </dgm:prSet>
      <dgm:spPr/>
    </dgm:pt>
    <dgm:pt modelId="{668D1C16-E884-4D9F-923B-CFEA886116CD}" type="pres">
      <dgm:prSet presAssocID="{36E1514E-57EA-44DF-9C8C-4B084709AEA2}" presName="childComposite" presStyleCnt="0">
        <dgm:presLayoutVars>
          <dgm:chMax val="0"/>
          <dgm:chPref val="0"/>
        </dgm:presLayoutVars>
      </dgm:prSet>
      <dgm:spPr/>
    </dgm:pt>
    <dgm:pt modelId="{BDC0D156-4C70-4AF5-AA2A-D850E2C7472A}" type="pres">
      <dgm:prSet presAssocID="{36E1514E-57EA-44DF-9C8C-4B084709AEA2}" presName="ChildAccent" presStyleLbl="solidFgAcc1" presStyleIdx="4" presStyleCnt="5"/>
      <dgm:spPr/>
    </dgm:pt>
    <dgm:pt modelId="{F63F7D36-343C-4B69-B53B-6AC76BB94A66}" type="pres">
      <dgm:prSet presAssocID="{36E1514E-57EA-44DF-9C8C-4B084709AEA2}" presName="Child" presStyleLbl="revTx" presStyleIdx="6" presStyleCnt="8" custScaleY="141144">
        <dgm:presLayoutVars>
          <dgm:chMax val="0"/>
          <dgm:chPref val="0"/>
          <dgm:bulletEnabled val="1"/>
        </dgm:presLayoutVars>
      </dgm:prSet>
      <dgm:spPr/>
    </dgm:pt>
    <dgm:pt modelId="{0A568DF3-C0EA-45B6-AAD6-5CCBFA33F9C3}" type="pres">
      <dgm:prSet presAssocID="{6A6B0BC6-29B4-4AC6-AD01-A6FC2496AC7A}" presName="root" presStyleCnt="0">
        <dgm:presLayoutVars>
          <dgm:chMax/>
          <dgm:chPref/>
        </dgm:presLayoutVars>
      </dgm:prSet>
      <dgm:spPr/>
    </dgm:pt>
    <dgm:pt modelId="{4EAC5E23-2255-4BD1-850B-533F70544168}" type="pres">
      <dgm:prSet presAssocID="{6A6B0BC6-29B4-4AC6-AD01-A6FC2496AC7A}" presName="rootComposite" presStyleCnt="0">
        <dgm:presLayoutVars/>
      </dgm:prSet>
      <dgm:spPr/>
    </dgm:pt>
    <dgm:pt modelId="{ABB5F998-7E6B-43B5-9F5F-DEEE7F0A645B}" type="pres">
      <dgm:prSet presAssocID="{6A6B0BC6-29B4-4AC6-AD01-A6FC2496AC7A}" presName="ParentAccent" presStyleLbl="alignNode1" presStyleIdx="2" presStyleCnt="3"/>
      <dgm:spPr/>
    </dgm:pt>
    <dgm:pt modelId="{FDBFA702-36E8-46C2-8749-5DBCCF874598}" type="pres">
      <dgm:prSet presAssocID="{6A6B0BC6-29B4-4AC6-AD01-A6FC2496AC7A}" presName="ParentSmallAccent" presStyleLbl="fgAcc1" presStyleIdx="2" presStyleCnt="3"/>
      <dgm:spPr/>
    </dgm:pt>
    <dgm:pt modelId="{B82D40F6-B22D-4BAA-BC67-9137A71B6C17}" type="pres">
      <dgm:prSet presAssocID="{6A6B0BC6-29B4-4AC6-AD01-A6FC2496AC7A}" presName="Parent" presStyleLbl="revTx" presStyleIdx="7" presStyleCnt="8">
        <dgm:presLayoutVars>
          <dgm:chMax/>
          <dgm:chPref val="4"/>
          <dgm:bulletEnabled val="1"/>
        </dgm:presLayoutVars>
      </dgm:prSet>
      <dgm:spPr/>
    </dgm:pt>
    <dgm:pt modelId="{6C8267FE-A08C-444A-8CD7-0758F68E3973}" type="pres">
      <dgm:prSet presAssocID="{6A6B0BC6-29B4-4AC6-AD01-A6FC2496AC7A}" presName="childShape" presStyleCnt="0">
        <dgm:presLayoutVars>
          <dgm:chMax val="0"/>
          <dgm:chPref val="0"/>
        </dgm:presLayoutVars>
      </dgm:prSet>
      <dgm:spPr/>
    </dgm:pt>
  </dgm:ptLst>
  <dgm:cxnLst>
    <dgm:cxn modelId="{860EF802-C11C-43E3-AD01-A2D1E77800B3}" srcId="{A20A7FA9-C15D-4E57-8046-98A8F88F64D0}" destId="{A7737A5B-D5C8-40AA-B84E-E8EB423D36D2}" srcOrd="0" destOrd="0" parTransId="{11CD9F3A-8520-4D5B-8893-C179383C07D4}" sibTransId="{106C8ED3-73AA-421A-B7A9-F011CBB78560}"/>
    <dgm:cxn modelId="{1FA0AD06-A6E5-4870-B587-7FBB64BBB5D6}" type="presOf" srcId="{5CD5E2E6-7801-4A1C-A6E4-6FEEF619BAB1}" destId="{4A8A31AD-E05A-4A18-8628-490838BDF003}" srcOrd="0" destOrd="0" presId="urn:microsoft.com/office/officeart/2008/layout/SquareAccentList"/>
    <dgm:cxn modelId="{7273C306-C326-461D-A708-241CAF346347}" srcId="{959EA9A7-3363-47C0-87C2-12283AF3466F}" destId="{A20A7FA9-C15D-4E57-8046-98A8F88F64D0}" srcOrd="1" destOrd="0" parTransId="{EBFEFB4B-9F5C-4921-A77D-4215A80E249D}" sibTransId="{3C02EF74-989D-427C-A47C-29DC7B73349C}"/>
    <dgm:cxn modelId="{500F5B11-289C-4F0D-92B4-245DDF17017F}" srcId="{A20A7FA9-C15D-4E57-8046-98A8F88F64D0}" destId="{36E1514E-57EA-44DF-9C8C-4B084709AEA2}" srcOrd="2" destOrd="0" parTransId="{2A72BCDD-56A0-414F-B85E-5D1313CC2D75}" sibTransId="{D3888763-696D-47AE-939A-2D49813E7546}"/>
    <dgm:cxn modelId="{8593D41E-2BB5-41CA-AE25-E8D5A3E6C3E3}" srcId="{959EA9A7-3363-47C0-87C2-12283AF3466F}" destId="{5FBC0E4D-F262-49CB-B08C-94DFFD70BC39}" srcOrd="0" destOrd="0" parTransId="{40D52527-4A0B-4AAF-BDE3-51453B37A5C5}" sibTransId="{6992E6DC-0049-4354-BA2E-D3AE3F0A4FA3}"/>
    <dgm:cxn modelId="{0C411923-1DE1-4739-B1B3-89741608B276}" type="presOf" srcId="{5FBC0E4D-F262-49CB-B08C-94DFFD70BC39}" destId="{CA29F75D-E54B-484B-88EB-620039B4D013}" srcOrd="0" destOrd="0" presId="urn:microsoft.com/office/officeart/2008/layout/SquareAccentList"/>
    <dgm:cxn modelId="{A4EA7E23-6517-4E9D-83DB-3A1CE8FA0C12}" type="presOf" srcId="{0F6F2322-E505-40AA-8077-0112BE9DCA54}" destId="{5A6364CB-6C4A-41CA-8604-60B74A7ACE5D}" srcOrd="0" destOrd="0" presId="urn:microsoft.com/office/officeart/2008/layout/SquareAccentList"/>
    <dgm:cxn modelId="{78BB4939-BB10-4120-885C-EF81A79AA084}" type="presOf" srcId="{6A6B0BC6-29B4-4AC6-AD01-A6FC2496AC7A}" destId="{B82D40F6-B22D-4BAA-BC67-9137A71B6C17}" srcOrd="0" destOrd="0" presId="urn:microsoft.com/office/officeart/2008/layout/SquareAccentList"/>
    <dgm:cxn modelId="{6F6F185F-D3E4-4D9B-B29D-DD5BA7E23D75}" srcId="{5FBC0E4D-F262-49CB-B08C-94DFFD70BC39}" destId="{0F6F2322-E505-40AA-8077-0112BE9DCA54}" srcOrd="1" destOrd="0" parTransId="{6FEF95B7-3956-4F63-8304-7C4580DFC78F}" sibTransId="{F44FC2D3-872C-4FEA-8EA7-E561F23E8315}"/>
    <dgm:cxn modelId="{E5588766-7CDF-404D-8E98-2C80D314BB47}" type="presOf" srcId="{A7737A5B-D5C8-40AA-B84E-E8EB423D36D2}" destId="{F296DE09-CAD5-4078-8BD6-8FB09A393995}" srcOrd="0" destOrd="0" presId="urn:microsoft.com/office/officeart/2008/layout/SquareAccentList"/>
    <dgm:cxn modelId="{CBB87549-4B0F-424A-90CD-007988549700}" type="presOf" srcId="{959EA9A7-3363-47C0-87C2-12283AF3466F}" destId="{9E867E0E-163E-49BE-A3FC-A59C9A8F9C10}" srcOrd="0" destOrd="0" presId="urn:microsoft.com/office/officeart/2008/layout/SquareAccentList"/>
    <dgm:cxn modelId="{B1EF957C-E9C6-4123-BE8C-8FB9FEE56319}" type="presOf" srcId="{0C5F35D4-9315-4114-8E6C-2D28EBA745B6}" destId="{EC01AD85-AB6B-44DA-B9E1-92D3077498A9}" srcOrd="0" destOrd="0" presId="urn:microsoft.com/office/officeart/2008/layout/SquareAccentList"/>
    <dgm:cxn modelId="{6E5AF7C6-C273-4FE9-8DBC-92BC7641E100}" srcId="{959EA9A7-3363-47C0-87C2-12283AF3466F}" destId="{6A6B0BC6-29B4-4AC6-AD01-A6FC2496AC7A}" srcOrd="2" destOrd="0" parTransId="{B9CF2446-E195-424F-ABD5-B27B2F181607}" sibTransId="{7E74B97E-5020-4E77-8BDD-986792FB3D27}"/>
    <dgm:cxn modelId="{1AD6D8D5-8D94-4723-BD44-EF2414AF168A}" type="presOf" srcId="{36E1514E-57EA-44DF-9C8C-4B084709AEA2}" destId="{F63F7D36-343C-4B69-B53B-6AC76BB94A66}" srcOrd="0" destOrd="0" presId="urn:microsoft.com/office/officeart/2008/layout/SquareAccentList"/>
    <dgm:cxn modelId="{E72CEFDD-EA49-4857-8A6A-BC67E76D2089}" srcId="{5FBC0E4D-F262-49CB-B08C-94DFFD70BC39}" destId="{0C5F35D4-9315-4114-8E6C-2D28EBA745B6}" srcOrd="0" destOrd="0" parTransId="{F576D1EF-6293-4EB1-B20F-E84CA8AA1B9E}" sibTransId="{12F20BEC-B36B-4437-BD6E-082E5C41E33F}"/>
    <dgm:cxn modelId="{7C0307FE-8D69-46FF-8869-7018BD8EBB19}" type="presOf" srcId="{A20A7FA9-C15D-4E57-8046-98A8F88F64D0}" destId="{C45BAF48-D94F-4D75-8536-8270290EF6E4}" srcOrd="0" destOrd="0" presId="urn:microsoft.com/office/officeart/2008/layout/SquareAccentList"/>
    <dgm:cxn modelId="{CF3A2CFE-E520-4872-AE74-8D450D01F57E}" srcId="{A20A7FA9-C15D-4E57-8046-98A8F88F64D0}" destId="{5CD5E2E6-7801-4A1C-A6E4-6FEEF619BAB1}" srcOrd="1" destOrd="0" parTransId="{B0204230-14CE-4E6C-AD81-B1FF7EF16E5D}" sibTransId="{CDA7EAEE-3590-46A8-A34F-5EA7C70D5525}"/>
    <dgm:cxn modelId="{72DAC969-B9EC-47F9-948D-120FF2C9493A}" type="presParOf" srcId="{9E867E0E-163E-49BE-A3FC-A59C9A8F9C10}" destId="{6D0FEC97-CF2A-4AA5-A178-AA75B40A06B9}" srcOrd="0" destOrd="0" presId="urn:microsoft.com/office/officeart/2008/layout/SquareAccentList"/>
    <dgm:cxn modelId="{898263C9-27DF-4BB8-9E0F-4A1305B3BD6F}" type="presParOf" srcId="{6D0FEC97-CF2A-4AA5-A178-AA75B40A06B9}" destId="{14F4B448-EA51-43B8-AD12-203E39EA5C62}" srcOrd="0" destOrd="0" presId="urn:microsoft.com/office/officeart/2008/layout/SquareAccentList"/>
    <dgm:cxn modelId="{A355DD55-22CA-4390-BD6A-B8079CFAAE2D}" type="presParOf" srcId="{14F4B448-EA51-43B8-AD12-203E39EA5C62}" destId="{0C604764-017E-4C98-9AA4-10EB3591A042}" srcOrd="0" destOrd="0" presId="urn:microsoft.com/office/officeart/2008/layout/SquareAccentList"/>
    <dgm:cxn modelId="{9F40403B-2765-42BB-A124-FF2319E5742F}" type="presParOf" srcId="{14F4B448-EA51-43B8-AD12-203E39EA5C62}" destId="{A0698420-8355-4AF8-8AFF-3CCA17894DB3}" srcOrd="1" destOrd="0" presId="urn:microsoft.com/office/officeart/2008/layout/SquareAccentList"/>
    <dgm:cxn modelId="{F336AC2E-45D1-44C0-969C-09064E5AEB20}" type="presParOf" srcId="{14F4B448-EA51-43B8-AD12-203E39EA5C62}" destId="{CA29F75D-E54B-484B-88EB-620039B4D013}" srcOrd="2" destOrd="0" presId="urn:microsoft.com/office/officeart/2008/layout/SquareAccentList"/>
    <dgm:cxn modelId="{56D09973-883D-4BFE-B955-B84A0649ED50}" type="presParOf" srcId="{6D0FEC97-CF2A-4AA5-A178-AA75B40A06B9}" destId="{6298FE04-ABD3-427A-B3B2-81FEC35F3A35}" srcOrd="1" destOrd="0" presId="urn:microsoft.com/office/officeart/2008/layout/SquareAccentList"/>
    <dgm:cxn modelId="{0272F233-16F9-425F-97D7-458F6582F670}" type="presParOf" srcId="{6298FE04-ABD3-427A-B3B2-81FEC35F3A35}" destId="{E2304EC2-0B2C-439A-A29D-8665FC5FF7DC}" srcOrd="0" destOrd="0" presId="urn:microsoft.com/office/officeart/2008/layout/SquareAccentList"/>
    <dgm:cxn modelId="{BE665888-C5DB-478F-838C-FAAB628B1CF4}" type="presParOf" srcId="{E2304EC2-0B2C-439A-A29D-8665FC5FF7DC}" destId="{686016AF-CCFF-413B-AB5D-50BDA8B65D3D}" srcOrd="0" destOrd="0" presId="urn:microsoft.com/office/officeart/2008/layout/SquareAccentList"/>
    <dgm:cxn modelId="{4CA740C0-C182-4BB0-8203-FC048EC2463A}" type="presParOf" srcId="{E2304EC2-0B2C-439A-A29D-8665FC5FF7DC}" destId="{EC01AD85-AB6B-44DA-B9E1-92D3077498A9}" srcOrd="1" destOrd="0" presId="urn:microsoft.com/office/officeart/2008/layout/SquareAccentList"/>
    <dgm:cxn modelId="{520EF321-08CB-4E81-A57B-58EDD057631F}" type="presParOf" srcId="{6298FE04-ABD3-427A-B3B2-81FEC35F3A35}" destId="{5C1473C7-9B4E-4A15-96C1-3AC179A57394}" srcOrd="1" destOrd="0" presId="urn:microsoft.com/office/officeart/2008/layout/SquareAccentList"/>
    <dgm:cxn modelId="{FA8308FE-19B3-4DC5-9F01-A1B3830C7FC7}" type="presParOf" srcId="{5C1473C7-9B4E-4A15-96C1-3AC179A57394}" destId="{9435A932-67A0-4EC9-B9EC-FFA41DCAF3DB}" srcOrd="0" destOrd="0" presId="urn:microsoft.com/office/officeart/2008/layout/SquareAccentList"/>
    <dgm:cxn modelId="{220E823D-1027-4CEB-A282-C44C08AE60BC}" type="presParOf" srcId="{5C1473C7-9B4E-4A15-96C1-3AC179A57394}" destId="{5A6364CB-6C4A-41CA-8604-60B74A7ACE5D}" srcOrd="1" destOrd="0" presId="urn:microsoft.com/office/officeart/2008/layout/SquareAccentList"/>
    <dgm:cxn modelId="{601BBF76-AECF-40C3-8503-0FD46FF3B10E}" type="presParOf" srcId="{9E867E0E-163E-49BE-A3FC-A59C9A8F9C10}" destId="{345681C3-8F68-477D-818C-1A733E9B643F}" srcOrd="1" destOrd="0" presId="urn:microsoft.com/office/officeart/2008/layout/SquareAccentList"/>
    <dgm:cxn modelId="{42A2016F-C272-4C5D-8FCA-41E90C6D8982}" type="presParOf" srcId="{345681C3-8F68-477D-818C-1A733E9B643F}" destId="{46DFEBDA-6FB6-494D-83C0-5FFCD312F72E}" srcOrd="0" destOrd="0" presId="urn:microsoft.com/office/officeart/2008/layout/SquareAccentList"/>
    <dgm:cxn modelId="{BE28C400-F538-450C-908C-C7A0DF24FA8D}" type="presParOf" srcId="{46DFEBDA-6FB6-494D-83C0-5FFCD312F72E}" destId="{7111E94A-0795-4199-8170-8052C08B8023}" srcOrd="0" destOrd="0" presId="urn:microsoft.com/office/officeart/2008/layout/SquareAccentList"/>
    <dgm:cxn modelId="{93732F91-D93E-4BB9-919B-4B914D8B2CAB}" type="presParOf" srcId="{46DFEBDA-6FB6-494D-83C0-5FFCD312F72E}" destId="{F8F58D80-D361-4D04-8DC2-A508D71EF2A9}" srcOrd="1" destOrd="0" presId="urn:microsoft.com/office/officeart/2008/layout/SquareAccentList"/>
    <dgm:cxn modelId="{BDBD4116-85CD-4665-9B2B-741FC80B5EA3}" type="presParOf" srcId="{46DFEBDA-6FB6-494D-83C0-5FFCD312F72E}" destId="{C45BAF48-D94F-4D75-8536-8270290EF6E4}" srcOrd="2" destOrd="0" presId="urn:microsoft.com/office/officeart/2008/layout/SquareAccentList"/>
    <dgm:cxn modelId="{4B2B0931-586C-4B60-A529-AD6726F6BB32}" type="presParOf" srcId="{345681C3-8F68-477D-818C-1A733E9B643F}" destId="{4E6A0F57-A15D-4993-9F23-E5EFA3DCB560}" srcOrd="1" destOrd="0" presId="urn:microsoft.com/office/officeart/2008/layout/SquareAccentList"/>
    <dgm:cxn modelId="{D10BE329-A57A-42A2-9120-6060C63E089C}" type="presParOf" srcId="{4E6A0F57-A15D-4993-9F23-E5EFA3DCB560}" destId="{69A13095-47F9-4889-909A-94E54B2A2CA8}" srcOrd="0" destOrd="0" presId="urn:microsoft.com/office/officeart/2008/layout/SquareAccentList"/>
    <dgm:cxn modelId="{870E1820-66B5-4C8F-BB57-E7CEA3178D1A}" type="presParOf" srcId="{69A13095-47F9-4889-909A-94E54B2A2CA8}" destId="{27214A68-D8B2-4398-84C2-0B3D1E3C7ABD}" srcOrd="0" destOrd="0" presId="urn:microsoft.com/office/officeart/2008/layout/SquareAccentList"/>
    <dgm:cxn modelId="{2DAF0DD0-AE8D-4309-BC04-9BCB41A289CA}" type="presParOf" srcId="{69A13095-47F9-4889-909A-94E54B2A2CA8}" destId="{F296DE09-CAD5-4078-8BD6-8FB09A393995}" srcOrd="1" destOrd="0" presId="urn:microsoft.com/office/officeart/2008/layout/SquareAccentList"/>
    <dgm:cxn modelId="{77038EE9-BE55-40FE-BB59-E20157A466DE}" type="presParOf" srcId="{4E6A0F57-A15D-4993-9F23-E5EFA3DCB560}" destId="{ED6F9142-6E3B-4C23-AA33-A981505C333A}" srcOrd="1" destOrd="0" presId="urn:microsoft.com/office/officeart/2008/layout/SquareAccentList"/>
    <dgm:cxn modelId="{EDEC6CBD-44A8-4DAE-8A56-516AB51CD63C}" type="presParOf" srcId="{ED6F9142-6E3B-4C23-AA33-A981505C333A}" destId="{E6D6789E-3D61-4704-92BF-E96AAC2A121C}" srcOrd="0" destOrd="0" presId="urn:microsoft.com/office/officeart/2008/layout/SquareAccentList"/>
    <dgm:cxn modelId="{9C137962-9130-4BD4-8663-40CE7CBBB115}" type="presParOf" srcId="{ED6F9142-6E3B-4C23-AA33-A981505C333A}" destId="{4A8A31AD-E05A-4A18-8628-490838BDF003}" srcOrd="1" destOrd="0" presId="urn:microsoft.com/office/officeart/2008/layout/SquareAccentList"/>
    <dgm:cxn modelId="{ADEC90FF-8DB3-43BA-A1A0-93CEB82CAA0A}" type="presParOf" srcId="{4E6A0F57-A15D-4993-9F23-E5EFA3DCB560}" destId="{668D1C16-E884-4D9F-923B-CFEA886116CD}" srcOrd="2" destOrd="0" presId="urn:microsoft.com/office/officeart/2008/layout/SquareAccentList"/>
    <dgm:cxn modelId="{4ED0889B-F6B2-49A4-99C7-BEB52FDFDE01}" type="presParOf" srcId="{668D1C16-E884-4D9F-923B-CFEA886116CD}" destId="{BDC0D156-4C70-4AF5-AA2A-D850E2C7472A}" srcOrd="0" destOrd="0" presId="urn:microsoft.com/office/officeart/2008/layout/SquareAccentList"/>
    <dgm:cxn modelId="{CDE3786B-B7A3-446F-9FD3-E44721755B6E}" type="presParOf" srcId="{668D1C16-E884-4D9F-923B-CFEA886116CD}" destId="{F63F7D36-343C-4B69-B53B-6AC76BB94A66}" srcOrd="1" destOrd="0" presId="urn:microsoft.com/office/officeart/2008/layout/SquareAccentList"/>
    <dgm:cxn modelId="{CDDDEF43-9203-43CB-81B3-6EE5EF943AF3}" type="presParOf" srcId="{9E867E0E-163E-49BE-A3FC-A59C9A8F9C10}" destId="{0A568DF3-C0EA-45B6-AAD6-5CCBFA33F9C3}" srcOrd="2" destOrd="0" presId="urn:microsoft.com/office/officeart/2008/layout/SquareAccentList"/>
    <dgm:cxn modelId="{CA0D70E3-6C0C-49AD-85FB-7466F7A92892}" type="presParOf" srcId="{0A568DF3-C0EA-45B6-AAD6-5CCBFA33F9C3}" destId="{4EAC5E23-2255-4BD1-850B-533F70544168}" srcOrd="0" destOrd="0" presId="urn:microsoft.com/office/officeart/2008/layout/SquareAccentList"/>
    <dgm:cxn modelId="{F5515EE3-3CB3-4BBD-A573-4782F01E4EF8}" type="presParOf" srcId="{4EAC5E23-2255-4BD1-850B-533F70544168}" destId="{ABB5F998-7E6B-43B5-9F5F-DEEE7F0A645B}" srcOrd="0" destOrd="0" presId="urn:microsoft.com/office/officeart/2008/layout/SquareAccentList"/>
    <dgm:cxn modelId="{B9FDBE8E-6D7C-477F-9358-0229FCCD19B8}" type="presParOf" srcId="{4EAC5E23-2255-4BD1-850B-533F70544168}" destId="{FDBFA702-36E8-46C2-8749-5DBCCF874598}" srcOrd="1" destOrd="0" presId="urn:microsoft.com/office/officeart/2008/layout/SquareAccentList"/>
    <dgm:cxn modelId="{612D7EB5-6F26-403B-95FE-B16B1E1FA678}" type="presParOf" srcId="{4EAC5E23-2255-4BD1-850B-533F70544168}" destId="{B82D40F6-B22D-4BAA-BC67-9137A71B6C17}" srcOrd="2" destOrd="0" presId="urn:microsoft.com/office/officeart/2008/layout/SquareAccentList"/>
    <dgm:cxn modelId="{3C25CA9A-989D-49BB-B923-6196909639EF}" type="presParOf" srcId="{0A568DF3-C0EA-45B6-AAD6-5CCBFA33F9C3}" destId="{6C8267FE-A08C-444A-8CD7-0758F68E3973}"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F8B85B-B223-4561-AC66-074B6BDBCE6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ABEF472-DEE0-40AF-9D47-655A9FA1A466}">
      <dgm:prSet phldrT="[Text]" custT="1"/>
      <dgm:spPr/>
      <dgm:t>
        <a:bodyPr/>
        <a:lstStyle/>
        <a:p>
          <a:pPr algn="just"/>
          <a:r>
            <a:rPr lang="vi-VN" sz="2800" dirty="0">
              <a:effectLst/>
              <a:latin typeface="+mj-lt"/>
              <a:ea typeface="Calibri" panose="020F0502020204030204" pitchFamily="34" charset="0"/>
              <a:cs typeface="Times New Roman" panose="02020603050405020304" pitchFamily="18" charset="0"/>
            </a:rPr>
            <a:t>Quá trình </a:t>
          </a:r>
          <a:r>
            <a:rPr lang="vi-VN" sz="2800" b="1" dirty="0">
              <a:effectLst/>
              <a:latin typeface="+mj-lt"/>
              <a:ea typeface="Calibri" panose="020F0502020204030204" pitchFamily="34" charset="0"/>
              <a:cs typeface="Times New Roman" panose="02020603050405020304" pitchFamily="18" charset="0"/>
            </a:rPr>
            <a:t>rửa muối hoà tan </a:t>
          </a:r>
          <a:r>
            <a:rPr lang="vi-VN" sz="2800" dirty="0">
              <a:effectLst/>
              <a:latin typeface="+mj-lt"/>
              <a:ea typeface="Calibri" panose="020F0502020204030204" pitchFamily="34" charset="0"/>
              <a:cs typeface="Times New Roman" panose="02020603050405020304" pitchFamily="18" charset="0"/>
            </a:rPr>
            <a:t>trong huyền phù bánh lọc là các tinh thể chất hữu cơ. Theo đó kích thước hạt trung bình là 7 micromet, áp suất 3 bar. Đối với </a:t>
          </a:r>
          <a:r>
            <a:rPr lang="vi-VN" sz="2800" b="1" dirty="0">
              <a:effectLst/>
              <a:latin typeface="+mj-lt"/>
              <a:ea typeface="Calibri" panose="020F0502020204030204" pitchFamily="34" charset="0"/>
              <a:cs typeface="Times New Roman" panose="02020603050405020304" pitchFamily="18" charset="0"/>
            </a:rPr>
            <a:t>máy lọc áp suất thông thường</a:t>
          </a:r>
          <a:r>
            <a:rPr lang="vi-VN" sz="2800" dirty="0">
              <a:effectLst/>
              <a:latin typeface="+mj-lt"/>
              <a:ea typeface="Calibri" panose="020F0502020204030204" pitchFamily="34" charset="0"/>
              <a:cs typeface="Times New Roman" panose="02020603050405020304" pitchFamily="18" charset="0"/>
            </a:rPr>
            <a:t>, </a:t>
          </a:r>
          <a:r>
            <a:rPr lang="vi-VN" sz="2800" b="1" dirty="0">
              <a:effectLst/>
              <a:latin typeface="+mj-lt"/>
              <a:ea typeface="Calibri" panose="020F0502020204030204" pitchFamily="34" charset="0"/>
              <a:cs typeface="Times New Roman" panose="02020603050405020304" pitchFamily="18" charset="0"/>
            </a:rPr>
            <a:t>độ ẩm của bánh lọc là 50% </a:t>
          </a:r>
          <a:r>
            <a:rPr lang="vi-VN" sz="2800" dirty="0">
              <a:effectLst/>
              <a:latin typeface="+mj-lt"/>
              <a:ea typeface="Calibri" panose="020F0502020204030204" pitchFamily="34" charset="0"/>
              <a:cs typeface="Times New Roman" panose="02020603050405020304" pitchFamily="18" charset="0"/>
            </a:rPr>
            <a:t>với </a:t>
          </a:r>
          <a:r>
            <a:rPr lang="vi-VN" sz="2800" b="1" dirty="0">
              <a:effectLst/>
              <a:latin typeface="+mj-lt"/>
              <a:ea typeface="Calibri" panose="020F0502020204030204" pitchFamily="34" charset="0"/>
              <a:cs typeface="Times New Roman" panose="02020603050405020304" pitchFamily="18" charset="0"/>
            </a:rPr>
            <a:t>hiệu quả năng lượng đạt 50%. </a:t>
          </a:r>
          <a:r>
            <a:rPr lang="vi-VN" sz="2800" dirty="0">
              <a:effectLst/>
              <a:latin typeface="+mj-lt"/>
              <a:ea typeface="Calibri" panose="020F0502020204030204" pitchFamily="34" charset="0"/>
              <a:cs typeface="Times New Roman" panose="02020603050405020304" pitchFamily="18" charset="0"/>
            </a:rPr>
            <a:t>Các </a:t>
          </a:r>
          <a:r>
            <a:rPr lang="vi-VN" sz="2800" b="1" dirty="0">
              <a:effectLst/>
              <a:latin typeface="+mj-lt"/>
              <a:ea typeface="Calibri" panose="020F0502020204030204" pitchFamily="34" charset="0"/>
              <a:cs typeface="Times New Roman" panose="02020603050405020304" pitchFamily="18" charset="0"/>
            </a:rPr>
            <a:t>máy lọc hơi nuớc </a:t>
          </a:r>
          <a:r>
            <a:rPr lang="vi-VN" sz="2800" dirty="0">
              <a:effectLst/>
              <a:latin typeface="+mj-lt"/>
              <a:ea typeface="Calibri" panose="020F0502020204030204" pitchFamily="34" charset="0"/>
              <a:cs typeface="Times New Roman" panose="02020603050405020304" pitchFamily="18" charset="0"/>
            </a:rPr>
            <a:t>đưa vật liệu về </a:t>
          </a:r>
          <a:r>
            <a:rPr lang="vi-VN" sz="2800" b="1" dirty="0">
              <a:effectLst/>
              <a:latin typeface="+mj-lt"/>
              <a:ea typeface="Calibri" panose="020F0502020204030204" pitchFamily="34" charset="0"/>
              <a:cs typeface="Times New Roman" panose="02020603050405020304" pitchFamily="18" charset="0"/>
            </a:rPr>
            <a:t>nhỏ hơn 26% với hiệu quả năng lượng đạt 90%. </a:t>
          </a:r>
          <a:endParaRPr lang="en-US" sz="2800" b="1" dirty="0">
            <a:latin typeface="+mj-lt"/>
          </a:endParaRPr>
        </a:p>
      </dgm:t>
    </dgm:pt>
    <dgm:pt modelId="{5EAEDCC4-14A8-4109-88EE-77BC5008F6DB}" type="parTrans" cxnId="{4D16FAD6-273F-4E02-9C57-46CA35CD9D7E}">
      <dgm:prSet/>
      <dgm:spPr/>
      <dgm:t>
        <a:bodyPr/>
        <a:lstStyle/>
        <a:p>
          <a:endParaRPr lang="en-US" sz="2800">
            <a:latin typeface="+mj-lt"/>
          </a:endParaRPr>
        </a:p>
      </dgm:t>
    </dgm:pt>
    <dgm:pt modelId="{769FD80B-2507-4914-A337-2AFCBF3AA9DB}" type="sibTrans" cxnId="{4D16FAD6-273F-4E02-9C57-46CA35CD9D7E}">
      <dgm:prSet/>
      <dgm:spPr/>
      <dgm:t>
        <a:bodyPr/>
        <a:lstStyle/>
        <a:p>
          <a:endParaRPr lang="en-US" sz="2800">
            <a:latin typeface="+mj-lt"/>
          </a:endParaRPr>
        </a:p>
      </dgm:t>
    </dgm:pt>
    <dgm:pt modelId="{1D21DE61-726B-4536-8F62-69E684A22473}">
      <dgm:prSet phldrT="[Text]" custT="1"/>
      <dgm:spPr/>
      <dgm:t>
        <a:bodyPr/>
        <a:lstStyle/>
        <a:p>
          <a:pPr algn="just"/>
          <a:r>
            <a:rPr lang="vi-VN" sz="2800" dirty="0">
              <a:effectLst/>
              <a:latin typeface="+mj-lt"/>
              <a:ea typeface="Calibri" panose="020F0502020204030204" pitchFamily="34" charset="0"/>
              <a:cs typeface="Times New Roman" panose="02020603050405020304" pitchFamily="18" charset="0"/>
            </a:rPr>
            <a:t>Ứng dụng thứ hai là để </a:t>
          </a:r>
          <a:r>
            <a:rPr lang="vi-VN" sz="2800" b="1" dirty="0">
              <a:effectLst/>
              <a:latin typeface="+mj-lt"/>
              <a:ea typeface="Calibri" panose="020F0502020204030204" pitchFamily="34" charset="0"/>
              <a:cs typeface="Times New Roman" panose="02020603050405020304" pitchFamily="18" charset="0"/>
            </a:rPr>
            <a:t>rửa và khử nước vật liệu pigment </a:t>
          </a:r>
          <a:r>
            <a:rPr lang="vi-VN" sz="2800" dirty="0">
              <a:effectLst/>
              <a:latin typeface="+mj-lt"/>
              <a:ea typeface="Calibri" panose="020F0502020204030204" pitchFamily="34" charset="0"/>
              <a:cs typeface="Times New Roman" panose="02020603050405020304" pitchFamily="18" charset="0"/>
            </a:rPr>
            <a:t>với độ hạt trung bình là 5 micromet. Đối với </a:t>
          </a:r>
          <a:r>
            <a:rPr lang="vi-VN" sz="2800" b="1" dirty="0">
              <a:effectLst/>
              <a:latin typeface="+mj-lt"/>
              <a:ea typeface="Calibri" panose="020F0502020204030204" pitchFamily="34" charset="0"/>
              <a:cs typeface="Times New Roman" panose="02020603050405020304" pitchFamily="18" charset="0"/>
            </a:rPr>
            <a:t>máy lọc thông thường</a:t>
          </a:r>
          <a:r>
            <a:rPr lang="vi-VN" sz="2800" dirty="0">
              <a:effectLst/>
              <a:latin typeface="+mj-lt"/>
              <a:ea typeface="Calibri" panose="020F0502020204030204" pitchFamily="34" charset="0"/>
              <a:cs typeface="Times New Roman" panose="02020603050405020304" pitchFamily="18" charset="0"/>
            </a:rPr>
            <a:t>, độ ẩm vật liệu đạt được là </a:t>
          </a:r>
          <a:r>
            <a:rPr lang="vi-VN" sz="2800" b="1" dirty="0">
              <a:effectLst/>
              <a:latin typeface="+mj-lt"/>
              <a:ea typeface="Calibri" panose="020F0502020204030204" pitchFamily="34" charset="0"/>
              <a:cs typeface="Times New Roman" panose="02020603050405020304" pitchFamily="18" charset="0"/>
            </a:rPr>
            <a:t>30-35%</a:t>
          </a:r>
          <a:r>
            <a:rPr lang="vi-VN" sz="2800" dirty="0">
              <a:effectLst/>
              <a:latin typeface="+mj-lt"/>
              <a:ea typeface="Calibri" panose="020F0502020204030204" pitchFamily="34" charset="0"/>
              <a:cs typeface="Times New Roman" panose="02020603050405020304" pitchFamily="18" charset="0"/>
            </a:rPr>
            <a:t>. Độ ẩm vật liệu sử dụng </a:t>
          </a:r>
          <a:r>
            <a:rPr lang="vi-VN" sz="2800" b="1" dirty="0">
              <a:effectLst/>
              <a:latin typeface="+mj-lt"/>
              <a:ea typeface="Calibri" panose="020F0502020204030204" pitchFamily="34" charset="0"/>
              <a:cs typeface="Times New Roman" panose="02020603050405020304" pitchFamily="18" charset="0"/>
            </a:rPr>
            <a:t>lọc hơi nước </a:t>
          </a:r>
          <a:r>
            <a:rPr lang="vi-VN" sz="2800" dirty="0">
              <a:effectLst/>
              <a:latin typeface="+mj-lt"/>
              <a:ea typeface="Calibri" panose="020F0502020204030204" pitchFamily="34" charset="0"/>
              <a:cs typeface="Times New Roman" panose="02020603050405020304" pitchFamily="18" charset="0"/>
            </a:rPr>
            <a:t>là nhỏ hơn </a:t>
          </a:r>
          <a:r>
            <a:rPr lang="vi-VN" sz="2800" b="1" dirty="0">
              <a:effectLst/>
              <a:latin typeface="+mj-lt"/>
              <a:ea typeface="Calibri" panose="020F0502020204030204" pitchFamily="34" charset="0"/>
              <a:cs typeface="Times New Roman" panose="02020603050405020304" pitchFamily="18" charset="0"/>
            </a:rPr>
            <a:t>20%. </a:t>
          </a:r>
          <a:endParaRPr lang="en-US" sz="2800" b="1" dirty="0">
            <a:latin typeface="+mj-lt"/>
          </a:endParaRPr>
        </a:p>
      </dgm:t>
    </dgm:pt>
    <dgm:pt modelId="{9EECA1B8-2B69-4BF8-A7F2-FA54B5A810DE}" type="parTrans" cxnId="{97D88B44-9576-4F09-B84D-93FA4F2EF8B7}">
      <dgm:prSet/>
      <dgm:spPr/>
      <dgm:t>
        <a:bodyPr/>
        <a:lstStyle/>
        <a:p>
          <a:endParaRPr lang="en-US" sz="2800">
            <a:latin typeface="+mj-lt"/>
          </a:endParaRPr>
        </a:p>
      </dgm:t>
    </dgm:pt>
    <dgm:pt modelId="{99266800-5522-4B63-A55E-4C8519985381}" type="sibTrans" cxnId="{97D88B44-9576-4F09-B84D-93FA4F2EF8B7}">
      <dgm:prSet/>
      <dgm:spPr/>
      <dgm:t>
        <a:bodyPr/>
        <a:lstStyle/>
        <a:p>
          <a:endParaRPr lang="en-US" sz="2800">
            <a:latin typeface="+mj-lt"/>
          </a:endParaRPr>
        </a:p>
      </dgm:t>
    </dgm:pt>
    <dgm:pt modelId="{48A2DBC5-E0DE-4BF0-8877-D0A620213311}">
      <dgm:prSet phldrT="[Text]" custT="1"/>
      <dgm:spPr/>
      <dgm:t>
        <a:bodyPr/>
        <a:lstStyle/>
        <a:p>
          <a:pPr algn="just"/>
          <a:r>
            <a:rPr lang="vi-VN" sz="2800" dirty="0">
              <a:effectLst/>
              <a:latin typeface="+mj-lt"/>
              <a:ea typeface="Calibri" panose="020F0502020204030204" pitchFamily="34" charset="0"/>
              <a:cs typeface="Times New Roman" panose="02020603050405020304" pitchFamily="18" charset="0"/>
            </a:rPr>
            <a:t>Ứng dụng thứ ba là để </a:t>
          </a:r>
          <a:r>
            <a:rPr lang="vi-VN" sz="2800" b="1" dirty="0">
              <a:effectLst/>
              <a:latin typeface="+mj-lt"/>
              <a:ea typeface="Calibri" panose="020F0502020204030204" pitchFamily="34" charset="0"/>
              <a:cs typeface="Times New Roman" panose="02020603050405020304" pitchFamily="18" charset="0"/>
            </a:rPr>
            <a:t>rửa và sấy vật liệu hữu cơ dạng tinh thể</a:t>
          </a:r>
          <a:r>
            <a:rPr lang="vi-VN" sz="2800" dirty="0">
              <a:effectLst/>
              <a:latin typeface="+mj-lt"/>
              <a:ea typeface="Calibri" panose="020F0502020204030204" pitchFamily="34" charset="0"/>
              <a:cs typeface="Times New Roman" panose="02020603050405020304" pitchFamily="18" charset="0"/>
            </a:rPr>
            <a:t>. Kích thước trung bình của vật liệu là 130mm. Lượng </a:t>
          </a:r>
          <a:r>
            <a:rPr lang="vi-VN" sz="2800" b="1" dirty="0">
              <a:effectLst/>
              <a:latin typeface="+mj-lt"/>
              <a:ea typeface="Calibri" panose="020F0502020204030204" pitchFamily="34" charset="0"/>
              <a:cs typeface="Times New Roman" panose="02020603050405020304" pitchFamily="18" charset="0"/>
            </a:rPr>
            <a:t>vật liệu nhiễm bẩn trong bánh lọc giảm xuống thấp (80 phần triệu) với độ ẩm vật liệu nhỏ hơn 2%</a:t>
          </a:r>
          <a:endParaRPr lang="en-US" sz="2800" b="1" dirty="0">
            <a:latin typeface="+mj-lt"/>
          </a:endParaRPr>
        </a:p>
      </dgm:t>
    </dgm:pt>
    <dgm:pt modelId="{FBB2A77B-74CE-42F6-A80F-22BA1F6C9ACC}" type="parTrans" cxnId="{A4355492-C18D-4E4D-89F2-B44A2E7CF54A}">
      <dgm:prSet/>
      <dgm:spPr/>
      <dgm:t>
        <a:bodyPr/>
        <a:lstStyle/>
        <a:p>
          <a:endParaRPr lang="en-US" sz="2800">
            <a:latin typeface="+mj-lt"/>
          </a:endParaRPr>
        </a:p>
      </dgm:t>
    </dgm:pt>
    <dgm:pt modelId="{67020C13-91B0-40D5-9F97-65A3DB05A242}" type="sibTrans" cxnId="{A4355492-C18D-4E4D-89F2-B44A2E7CF54A}">
      <dgm:prSet/>
      <dgm:spPr/>
      <dgm:t>
        <a:bodyPr/>
        <a:lstStyle/>
        <a:p>
          <a:endParaRPr lang="en-US" sz="2800">
            <a:latin typeface="+mj-lt"/>
          </a:endParaRPr>
        </a:p>
      </dgm:t>
    </dgm:pt>
    <dgm:pt modelId="{0AC56188-2D9D-45F2-A0DA-1FD3CA6C60D2}" type="pres">
      <dgm:prSet presAssocID="{72F8B85B-B223-4561-AC66-074B6BDBCE65}" presName="linear" presStyleCnt="0">
        <dgm:presLayoutVars>
          <dgm:dir/>
          <dgm:animLvl val="lvl"/>
          <dgm:resizeHandles val="exact"/>
        </dgm:presLayoutVars>
      </dgm:prSet>
      <dgm:spPr/>
    </dgm:pt>
    <dgm:pt modelId="{1438D78C-89C4-49E0-ADDD-78B5F20D60F2}" type="pres">
      <dgm:prSet presAssocID="{8ABEF472-DEE0-40AF-9D47-655A9FA1A466}" presName="parentLin" presStyleCnt="0"/>
      <dgm:spPr/>
    </dgm:pt>
    <dgm:pt modelId="{A2B15AB8-57F0-4431-957E-1E2AB69D001D}" type="pres">
      <dgm:prSet presAssocID="{8ABEF472-DEE0-40AF-9D47-655A9FA1A466}" presName="parentLeftMargin" presStyleLbl="node1" presStyleIdx="0" presStyleCnt="3"/>
      <dgm:spPr/>
    </dgm:pt>
    <dgm:pt modelId="{2F38DC30-0AB4-45EB-BB6D-247CE7BD4B89}" type="pres">
      <dgm:prSet presAssocID="{8ABEF472-DEE0-40AF-9D47-655A9FA1A466}" presName="parentText" presStyleLbl="node1" presStyleIdx="0" presStyleCnt="3" custScaleX="132619" custScaleY="151557">
        <dgm:presLayoutVars>
          <dgm:chMax val="0"/>
          <dgm:bulletEnabled val="1"/>
        </dgm:presLayoutVars>
      </dgm:prSet>
      <dgm:spPr/>
    </dgm:pt>
    <dgm:pt modelId="{260BD571-EE50-46C3-9E83-A12A879A1007}" type="pres">
      <dgm:prSet presAssocID="{8ABEF472-DEE0-40AF-9D47-655A9FA1A466}" presName="negativeSpace" presStyleCnt="0"/>
      <dgm:spPr/>
    </dgm:pt>
    <dgm:pt modelId="{0C93B9B9-E8F2-4D7B-8487-93E46786BD32}" type="pres">
      <dgm:prSet presAssocID="{8ABEF472-DEE0-40AF-9D47-655A9FA1A466}" presName="childText" presStyleLbl="conFgAcc1" presStyleIdx="0" presStyleCnt="3">
        <dgm:presLayoutVars>
          <dgm:bulletEnabled val="1"/>
        </dgm:presLayoutVars>
      </dgm:prSet>
      <dgm:spPr/>
    </dgm:pt>
    <dgm:pt modelId="{34C9F6F5-A363-42FE-AA3F-643938AE9912}" type="pres">
      <dgm:prSet presAssocID="{769FD80B-2507-4914-A337-2AFCBF3AA9DB}" presName="spaceBetweenRectangles" presStyleCnt="0"/>
      <dgm:spPr/>
    </dgm:pt>
    <dgm:pt modelId="{51BA9E5D-8BA3-478A-A68E-B19F3BEED7AA}" type="pres">
      <dgm:prSet presAssocID="{1D21DE61-726B-4536-8F62-69E684A22473}" presName="parentLin" presStyleCnt="0"/>
      <dgm:spPr/>
    </dgm:pt>
    <dgm:pt modelId="{A03D0A98-E6D9-48C7-A780-639F4781902D}" type="pres">
      <dgm:prSet presAssocID="{1D21DE61-726B-4536-8F62-69E684A22473}" presName="parentLeftMargin" presStyleLbl="node1" presStyleIdx="0" presStyleCnt="3"/>
      <dgm:spPr/>
    </dgm:pt>
    <dgm:pt modelId="{58B3E59F-A9D4-4CF0-A4C7-4CCAE6920549}" type="pres">
      <dgm:prSet presAssocID="{1D21DE61-726B-4536-8F62-69E684A22473}" presName="parentText" presStyleLbl="node1" presStyleIdx="1" presStyleCnt="3" custScaleX="132381" custScaleY="129891">
        <dgm:presLayoutVars>
          <dgm:chMax val="0"/>
          <dgm:bulletEnabled val="1"/>
        </dgm:presLayoutVars>
      </dgm:prSet>
      <dgm:spPr/>
    </dgm:pt>
    <dgm:pt modelId="{F389ABAE-D099-46FE-B4DD-5352D4FE770A}" type="pres">
      <dgm:prSet presAssocID="{1D21DE61-726B-4536-8F62-69E684A22473}" presName="negativeSpace" presStyleCnt="0"/>
      <dgm:spPr/>
    </dgm:pt>
    <dgm:pt modelId="{95A4960B-792F-4793-B4E0-C68D206FA255}" type="pres">
      <dgm:prSet presAssocID="{1D21DE61-726B-4536-8F62-69E684A22473}" presName="childText" presStyleLbl="conFgAcc1" presStyleIdx="1" presStyleCnt="3">
        <dgm:presLayoutVars>
          <dgm:bulletEnabled val="1"/>
        </dgm:presLayoutVars>
      </dgm:prSet>
      <dgm:spPr/>
    </dgm:pt>
    <dgm:pt modelId="{42B2FFB1-B194-4CE5-8919-473B4FC7E286}" type="pres">
      <dgm:prSet presAssocID="{99266800-5522-4B63-A55E-4C8519985381}" presName="spaceBetweenRectangles" presStyleCnt="0"/>
      <dgm:spPr/>
    </dgm:pt>
    <dgm:pt modelId="{9582BFA8-6356-4E5D-9CEB-EB0CA22050D5}" type="pres">
      <dgm:prSet presAssocID="{48A2DBC5-E0DE-4BF0-8877-D0A620213311}" presName="parentLin" presStyleCnt="0"/>
      <dgm:spPr/>
    </dgm:pt>
    <dgm:pt modelId="{B1B9BC7D-3A01-461A-A00B-4C7BEF72EEBB}" type="pres">
      <dgm:prSet presAssocID="{48A2DBC5-E0DE-4BF0-8877-D0A620213311}" presName="parentLeftMargin" presStyleLbl="node1" presStyleIdx="1" presStyleCnt="3"/>
      <dgm:spPr/>
    </dgm:pt>
    <dgm:pt modelId="{C28A30DA-04C7-4D54-A682-FBACA1D62F73}" type="pres">
      <dgm:prSet presAssocID="{48A2DBC5-E0DE-4BF0-8877-D0A620213311}" presName="parentText" presStyleLbl="node1" presStyleIdx="2" presStyleCnt="3" custScaleX="133333" custScaleY="130902">
        <dgm:presLayoutVars>
          <dgm:chMax val="0"/>
          <dgm:bulletEnabled val="1"/>
        </dgm:presLayoutVars>
      </dgm:prSet>
      <dgm:spPr/>
    </dgm:pt>
    <dgm:pt modelId="{BD094D59-3066-42C0-97B9-5BA34901076C}" type="pres">
      <dgm:prSet presAssocID="{48A2DBC5-E0DE-4BF0-8877-D0A620213311}" presName="negativeSpace" presStyleCnt="0"/>
      <dgm:spPr/>
    </dgm:pt>
    <dgm:pt modelId="{BF475C32-4F12-4754-B6AE-EF69426A58A8}" type="pres">
      <dgm:prSet presAssocID="{48A2DBC5-E0DE-4BF0-8877-D0A620213311}" presName="childText" presStyleLbl="conFgAcc1" presStyleIdx="2" presStyleCnt="3">
        <dgm:presLayoutVars>
          <dgm:bulletEnabled val="1"/>
        </dgm:presLayoutVars>
      </dgm:prSet>
      <dgm:spPr/>
    </dgm:pt>
  </dgm:ptLst>
  <dgm:cxnLst>
    <dgm:cxn modelId="{97D88B44-9576-4F09-B84D-93FA4F2EF8B7}" srcId="{72F8B85B-B223-4561-AC66-074B6BDBCE65}" destId="{1D21DE61-726B-4536-8F62-69E684A22473}" srcOrd="1" destOrd="0" parTransId="{9EECA1B8-2B69-4BF8-A7F2-FA54B5A810DE}" sibTransId="{99266800-5522-4B63-A55E-4C8519985381}"/>
    <dgm:cxn modelId="{D6ACAD67-B435-4FC6-822A-636B78139427}" type="presOf" srcId="{1D21DE61-726B-4536-8F62-69E684A22473}" destId="{A03D0A98-E6D9-48C7-A780-639F4781902D}" srcOrd="0" destOrd="0" presId="urn:microsoft.com/office/officeart/2005/8/layout/list1"/>
    <dgm:cxn modelId="{7317C276-F243-459F-94C3-2D2A4393CD6E}" type="presOf" srcId="{1D21DE61-726B-4536-8F62-69E684A22473}" destId="{58B3E59F-A9D4-4CF0-A4C7-4CCAE6920549}" srcOrd="1" destOrd="0" presId="urn:microsoft.com/office/officeart/2005/8/layout/list1"/>
    <dgm:cxn modelId="{7A371D82-3871-40D7-8438-D9B5B21B5D28}" type="presOf" srcId="{48A2DBC5-E0DE-4BF0-8877-D0A620213311}" destId="{B1B9BC7D-3A01-461A-A00B-4C7BEF72EEBB}" srcOrd="0" destOrd="0" presId="urn:microsoft.com/office/officeart/2005/8/layout/list1"/>
    <dgm:cxn modelId="{D13A7090-999A-4DE1-A08E-289AD930CEC8}" type="presOf" srcId="{8ABEF472-DEE0-40AF-9D47-655A9FA1A466}" destId="{2F38DC30-0AB4-45EB-BB6D-247CE7BD4B89}" srcOrd="1" destOrd="0" presId="urn:microsoft.com/office/officeart/2005/8/layout/list1"/>
    <dgm:cxn modelId="{A4355492-C18D-4E4D-89F2-B44A2E7CF54A}" srcId="{72F8B85B-B223-4561-AC66-074B6BDBCE65}" destId="{48A2DBC5-E0DE-4BF0-8877-D0A620213311}" srcOrd="2" destOrd="0" parTransId="{FBB2A77B-74CE-42F6-A80F-22BA1F6C9ACC}" sibTransId="{67020C13-91B0-40D5-9F97-65A3DB05A242}"/>
    <dgm:cxn modelId="{3449AEAB-7DA7-4981-986C-4AA3AF906F5D}" type="presOf" srcId="{48A2DBC5-E0DE-4BF0-8877-D0A620213311}" destId="{C28A30DA-04C7-4D54-A682-FBACA1D62F73}" srcOrd="1" destOrd="0" presId="urn:microsoft.com/office/officeart/2005/8/layout/list1"/>
    <dgm:cxn modelId="{4D16FAD6-273F-4E02-9C57-46CA35CD9D7E}" srcId="{72F8B85B-B223-4561-AC66-074B6BDBCE65}" destId="{8ABEF472-DEE0-40AF-9D47-655A9FA1A466}" srcOrd="0" destOrd="0" parTransId="{5EAEDCC4-14A8-4109-88EE-77BC5008F6DB}" sibTransId="{769FD80B-2507-4914-A337-2AFCBF3AA9DB}"/>
    <dgm:cxn modelId="{34F979D7-E9B5-4090-8D76-B2A9F7BD7E18}" type="presOf" srcId="{8ABEF472-DEE0-40AF-9D47-655A9FA1A466}" destId="{A2B15AB8-57F0-4431-957E-1E2AB69D001D}" srcOrd="0" destOrd="0" presId="urn:microsoft.com/office/officeart/2005/8/layout/list1"/>
    <dgm:cxn modelId="{A81BECF8-653F-44F0-843D-2B0B4B08A91C}" type="presOf" srcId="{72F8B85B-B223-4561-AC66-074B6BDBCE65}" destId="{0AC56188-2D9D-45F2-A0DA-1FD3CA6C60D2}" srcOrd="0" destOrd="0" presId="urn:microsoft.com/office/officeart/2005/8/layout/list1"/>
    <dgm:cxn modelId="{9878D0C3-D147-4585-8EB7-2D6F3D36D13C}" type="presParOf" srcId="{0AC56188-2D9D-45F2-A0DA-1FD3CA6C60D2}" destId="{1438D78C-89C4-49E0-ADDD-78B5F20D60F2}" srcOrd="0" destOrd="0" presId="urn:microsoft.com/office/officeart/2005/8/layout/list1"/>
    <dgm:cxn modelId="{42A28D36-37DB-4D9B-8572-4AC9F399680F}" type="presParOf" srcId="{1438D78C-89C4-49E0-ADDD-78B5F20D60F2}" destId="{A2B15AB8-57F0-4431-957E-1E2AB69D001D}" srcOrd="0" destOrd="0" presId="urn:microsoft.com/office/officeart/2005/8/layout/list1"/>
    <dgm:cxn modelId="{84CB3C83-92ED-4F5A-9C4B-59B6A153F6B5}" type="presParOf" srcId="{1438D78C-89C4-49E0-ADDD-78B5F20D60F2}" destId="{2F38DC30-0AB4-45EB-BB6D-247CE7BD4B89}" srcOrd="1" destOrd="0" presId="urn:microsoft.com/office/officeart/2005/8/layout/list1"/>
    <dgm:cxn modelId="{10D2CF68-E895-423A-871A-FE95CEB2C702}" type="presParOf" srcId="{0AC56188-2D9D-45F2-A0DA-1FD3CA6C60D2}" destId="{260BD571-EE50-46C3-9E83-A12A879A1007}" srcOrd="1" destOrd="0" presId="urn:microsoft.com/office/officeart/2005/8/layout/list1"/>
    <dgm:cxn modelId="{0A545D0C-6C7F-443A-9DC9-EFDA2A291232}" type="presParOf" srcId="{0AC56188-2D9D-45F2-A0DA-1FD3CA6C60D2}" destId="{0C93B9B9-E8F2-4D7B-8487-93E46786BD32}" srcOrd="2" destOrd="0" presId="urn:microsoft.com/office/officeart/2005/8/layout/list1"/>
    <dgm:cxn modelId="{278B0EF3-E780-4170-A8D7-AAA65C45531A}" type="presParOf" srcId="{0AC56188-2D9D-45F2-A0DA-1FD3CA6C60D2}" destId="{34C9F6F5-A363-42FE-AA3F-643938AE9912}" srcOrd="3" destOrd="0" presId="urn:microsoft.com/office/officeart/2005/8/layout/list1"/>
    <dgm:cxn modelId="{BBA238DC-12FE-43D6-958C-AC9A8D704F03}" type="presParOf" srcId="{0AC56188-2D9D-45F2-A0DA-1FD3CA6C60D2}" destId="{51BA9E5D-8BA3-478A-A68E-B19F3BEED7AA}" srcOrd="4" destOrd="0" presId="urn:microsoft.com/office/officeart/2005/8/layout/list1"/>
    <dgm:cxn modelId="{904F8DFF-E59E-42B6-B3EE-AFB87F6274D4}" type="presParOf" srcId="{51BA9E5D-8BA3-478A-A68E-B19F3BEED7AA}" destId="{A03D0A98-E6D9-48C7-A780-639F4781902D}" srcOrd="0" destOrd="0" presId="urn:microsoft.com/office/officeart/2005/8/layout/list1"/>
    <dgm:cxn modelId="{DDEA9DEF-8AFE-4BAA-963C-595CEF6FC15C}" type="presParOf" srcId="{51BA9E5D-8BA3-478A-A68E-B19F3BEED7AA}" destId="{58B3E59F-A9D4-4CF0-A4C7-4CCAE6920549}" srcOrd="1" destOrd="0" presId="urn:microsoft.com/office/officeart/2005/8/layout/list1"/>
    <dgm:cxn modelId="{E60DA209-BCED-4989-8D87-106BCAB73153}" type="presParOf" srcId="{0AC56188-2D9D-45F2-A0DA-1FD3CA6C60D2}" destId="{F389ABAE-D099-46FE-B4DD-5352D4FE770A}" srcOrd="5" destOrd="0" presId="urn:microsoft.com/office/officeart/2005/8/layout/list1"/>
    <dgm:cxn modelId="{FD92EB4E-2C35-4A62-86CD-1C7E7E7CDFA9}" type="presParOf" srcId="{0AC56188-2D9D-45F2-A0DA-1FD3CA6C60D2}" destId="{95A4960B-792F-4793-B4E0-C68D206FA255}" srcOrd="6" destOrd="0" presId="urn:microsoft.com/office/officeart/2005/8/layout/list1"/>
    <dgm:cxn modelId="{49785D76-E89B-4A65-BD15-C4281F4F3115}" type="presParOf" srcId="{0AC56188-2D9D-45F2-A0DA-1FD3CA6C60D2}" destId="{42B2FFB1-B194-4CE5-8919-473B4FC7E286}" srcOrd="7" destOrd="0" presId="urn:microsoft.com/office/officeart/2005/8/layout/list1"/>
    <dgm:cxn modelId="{6B83B4A8-205C-425D-A23B-F3238C88856F}" type="presParOf" srcId="{0AC56188-2D9D-45F2-A0DA-1FD3CA6C60D2}" destId="{9582BFA8-6356-4E5D-9CEB-EB0CA22050D5}" srcOrd="8" destOrd="0" presId="urn:microsoft.com/office/officeart/2005/8/layout/list1"/>
    <dgm:cxn modelId="{576DBB15-EE44-40AB-B03A-EABF55332F1B}" type="presParOf" srcId="{9582BFA8-6356-4E5D-9CEB-EB0CA22050D5}" destId="{B1B9BC7D-3A01-461A-A00B-4C7BEF72EEBB}" srcOrd="0" destOrd="0" presId="urn:microsoft.com/office/officeart/2005/8/layout/list1"/>
    <dgm:cxn modelId="{D28F2B4C-41F7-4D22-A9A8-A3C605B2988A}" type="presParOf" srcId="{9582BFA8-6356-4E5D-9CEB-EB0CA22050D5}" destId="{C28A30DA-04C7-4D54-A682-FBACA1D62F73}" srcOrd="1" destOrd="0" presId="urn:microsoft.com/office/officeart/2005/8/layout/list1"/>
    <dgm:cxn modelId="{12FC5F60-BA4D-4205-8D12-1C97E262DC80}" type="presParOf" srcId="{0AC56188-2D9D-45F2-A0DA-1FD3CA6C60D2}" destId="{BD094D59-3066-42C0-97B9-5BA34901076C}" srcOrd="9" destOrd="0" presId="urn:microsoft.com/office/officeart/2005/8/layout/list1"/>
    <dgm:cxn modelId="{A7C0CC95-01D3-4455-9D3E-792BD2CE58E3}" type="presParOf" srcId="{0AC56188-2D9D-45F2-A0DA-1FD3CA6C60D2}" destId="{BF475C32-4F12-4754-B6AE-EF69426A58A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F4C89E-F4C7-4838-B721-1C82C4311E7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C0ED4383-41AF-4072-AE0A-97FED163F6B0}">
      <dgm:prSet phldrT="[Text]" custT="1"/>
      <dgm:spPr/>
      <dgm:t>
        <a:bodyPr/>
        <a:lstStyle/>
        <a:p>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1</a:t>
          </a:r>
        </a:p>
      </dgm:t>
    </dgm:pt>
    <dgm:pt modelId="{40453EA8-BDF1-4BB8-85E8-3B76BBA057E9}" type="parTrans" cxnId="{794C521D-5629-4023-B7F1-92F6CBA5E218}">
      <dgm:prSet/>
      <dgm:spPr/>
      <dgm:t>
        <a:bodyPr/>
        <a:lstStyle/>
        <a:p>
          <a:endParaRPr lang="en-US" sz="2800"/>
        </a:p>
      </dgm:t>
    </dgm:pt>
    <dgm:pt modelId="{EC025EA5-A489-45C0-B416-6A0A6399C407}" type="sibTrans" cxnId="{794C521D-5629-4023-B7F1-92F6CBA5E218}">
      <dgm:prSet/>
      <dgm:spPr/>
      <dgm:t>
        <a:bodyPr/>
        <a:lstStyle/>
        <a:p>
          <a:endParaRPr lang="en-US" sz="2800"/>
        </a:p>
      </dgm:t>
    </dgm:pt>
    <dgm:pt modelId="{02D529A0-B6AC-4BD9-969B-2679B4B69297}">
      <dgm:prSet phldrT="[Text]" custT="1"/>
      <dgm:spPr/>
      <dgm:t>
        <a:bodyPr/>
        <a:lstStyle/>
        <a:p>
          <a:pPr algn="just"/>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Lọc là một công đoạn không thể thiếu trong tuyển khoáng, luyện kim và các công đoạn chế biến sâu khác. </a:t>
          </a:r>
          <a:endParaRPr lang="en-US" sz="2800" dirty="0"/>
        </a:p>
      </dgm:t>
    </dgm:pt>
    <dgm:pt modelId="{F162540E-7A61-4BDE-B33D-CDBF5B190B9A}" type="parTrans" cxnId="{651A54CB-36FF-4A58-B00C-FAAB0CB58A1B}">
      <dgm:prSet/>
      <dgm:spPr/>
      <dgm:t>
        <a:bodyPr/>
        <a:lstStyle/>
        <a:p>
          <a:endParaRPr lang="en-US" sz="2800"/>
        </a:p>
      </dgm:t>
    </dgm:pt>
    <dgm:pt modelId="{937CB80B-45EE-443F-9552-AF2B0A46352C}" type="sibTrans" cxnId="{651A54CB-36FF-4A58-B00C-FAAB0CB58A1B}">
      <dgm:prSet/>
      <dgm:spPr/>
      <dgm:t>
        <a:bodyPr/>
        <a:lstStyle/>
        <a:p>
          <a:endParaRPr lang="en-US" sz="2800"/>
        </a:p>
      </dgm:t>
    </dgm:pt>
    <dgm:pt modelId="{811D2EB7-3C81-4D1C-9D07-14DA589D3A87}">
      <dgm:prSet phldrT="[Text]" custT="1"/>
      <dgm:spPr/>
      <dgm:t>
        <a:bodyPr/>
        <a:lstStyle/>
        <a:p>
          <a:pPr algn="just"/>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Các thiết bị lọc chủ yếu là hai dạng lọc chân không và lọc tăng áp. Các thiết bị lọc áp suất cao rút ngắn thời gian lọc, dễ dàng đạt được độ ẩm thấp song lại gặp thách thức trong vấn đề tháo tải các sản phẩm bánh lọc. Lọc chân không phù hợp với các sản phẩm tuyển, dễ dàng trong các chu trình tháo tải. Thách thức với các thiết bị lọc truyền thống là lọc vật liệu có kích thước mịn đến siêu mịn, vật liệu có độ nhiễm axit, kiềm và muối hoà tan cao (sản phẩm của các quá trình hoà tách, thu hồi cấu tử).</a:t>
          </a:r>
          <a:endParaRPr lang="en-US" sz="2800" dirty="0"/>
        </a:p>
      </dgm:t>
    </dgm:pt>
    <dgm:pt modelId="{B7D5FE80-5564-427C-82E5-30C375A0C2CD}" type="parTrans" cxnId="{6DACDAC5-5E70-48B7-8891-756E12912458}">
      <dgm:prSet/>
      <dgm:spPr/>
      <dgm:t>
        <a:bodyPr/>
        <a:lstStyle/>
        <a:p>
          <a:endParaRPr lang="en-US" sz="2800"/>
        </a:p>
      </dgm:t>
    </dgm:pt>
    <dgm:pt modelId="{EADDF9E1-5C35-402A-8A9A-CF8283BBCA6A}" type="sibTrans" cxnId="{6DACDAC5-5E70-48B7-8891-756E12912458}">
      <dgm:prSet/>
      <dgm:spPr/>
      <dgm:t>
        <a:bodyPr/>
        <a:lstStyle/>
        <a:p>
          <a:endParaRPr lang="en-US" sz="2800"/>
        </a:p>
      </dgm:t>
    </dgm:pt>
    <dgm:pt modelId="{8ED823CF-B5B9-4E57-96A8-BB66980350F5}">
      <dgm:prSet phldrT="[Text]" custT="1"/>
      <dgm:spPr/>
      <dgm:t>
        <a:bodyPr/>
        <a:lstStyle/>
        <a:p>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2</a:t>
          </a:r>
        </a:p>
      </dgm:t>
    </dgm:pt>
    <dgm:pt modelId="{E8DA14A9-2BFA-4661-A900-322429BBE529}" type="sibTrans" cxnId="{F9F4E4CF-5EC8-4625-860B-C7BAD795DEF4}">
      <dgm:prSet/>
      <dgm:spPr/>
      <dgm:t>
        <a:bodyPr/>
        <a:lstStyle/>
        <a:p>
          <a:endParaRPr lang="en-US" sz="2800"/>
        </a:p>
      </dgm:t>
    </dgm:pt>
    <dgm:pt modelId="{9FEFED26-C298-4281-983C-5B1F2AAF41BD}" type="parTrans" cxnId="{F9F4E4CF-5EC8-4625-860B-C7BAD795DEF4}">
      <dgm:prSet/>
      <dgm:spPr/>
      <dgm:t>
        <a:bodyPr/>
        <a:lstStyle/>
        <a:p>
          <a:endParaRPr lang="en-US" sz="2800"/>
        </a:p>
      </dgm:t>
    </dgm:pt>
    <dgm:pt modelId="{F064EE7E-71DE-4C66-9FF9-5DC623C5590B}" type="pres">
      <dgm:prSet presAssocID="{3AF4C89E-F4C7-4838-B721-1C82C4311E7F}" presName="Name0" presStyleCnt="0">
        <dgm:presLayoutVars>
          <dgm:dir/>
          <dgm:animLvl val="lvl"/>
          <dgm:resizeHandles val="exact"/>
        </dgm:presLayoutVars>
      </dgm:prSet>
      <dgm:spPr/>
    </dgm:pt>
    <dgm:pt modelId="{044F4361-B3C2-431E-BDF0-E2BB357AE7E8}" type="pres">
      <dgm:prSet presAssocID="{C0ED4383-41AF-4072-AE0A-97FED163F6B0}" presName="linNode" presStyleCnt="0"/>
      <dgm:spPr/>
    </dgm:pt>
    <dgm:pt modelId="{E4410463-F447-4453-8C68-912F296CC999}" type="pres">
      <dgm:prSet presAssocID="{C0ED4383-41AF-4072-AE0A-97FED163F6B0}" presName="parTx" presStyleLbl="revTx" presStyleIdx="0" presStyleCnt="2">
        <dgm:presLayoutVars>
          <dgm:chMax val="1"/>
          <dgm:bulletEnabled val="1"/>
        </dgm:presLayoutVars>
      </dgm:prSet>
      <dgm:spPr/>
    </dgm:pt>
    <dgm:pt modelId="{B824F474-7960-4839-AC7A-973192FDD160}" type="pres">
      <dgm:prSet presAssocID="{C0ED4383-41AF-4072-AE0A-97FED163F6B0}" presName="bracket" presStyleLbl="parChTrans1D1" presStyleIdx="0" presStyleCnt="2"/>
      <dgm:spPr/>
    </dgm:pt>
    <dgm:pt modelId="{C91C06D1-A34B-42A7-9FC4-952FA241EABF}" type="pres">
      <dgm:prSet presAssocID="{C0ED4383-41AF-4072-AE0A-97FED163F6B0}" presName="spH" presStyleCnt="0"/>
      <dgm:spPr/>
    </dgm:pt>
    <dgm:pt modelId="{594E926A-FF03-46D8-85FB-341B036BB109}" type="pres">
      <dgm:prSet presAssocID="{C0ED4383-41AF-4072-AE0A-97FED163F6B0}" presName="desTx" presStyleLbl="node1" presStyleIdx="0" presStyleCnt="2" custScaleX="181711">
        <dgm:presLayoutVars>
          <dgm:bulletEnabled val="1"/>
        </dgm:presLayoutVars>
      </dgm:prSet>
      <dgm:spPr/>
    </dgm:pt>
    <dgm:pt modelId="{37C9DC35-6076-46FE-8FFE-3C92FDF1C9EA}" type="pres">
      <dgm:prSet presAssocID="{EC025EA5-A489-45C0-B416-6A0A6399C407}" presName="spV" presStyleCnt="0"/>
      <dgm:spPr/>
    </dgm:pt>
    <dgm:pt modelId="{ECC50D9F-EEE3-40D3-9C0F-74BEF2D9EA95}" type="pres">
      <dgm:prSet presAssocID="{8ED823CF-B5B9-4E57-96A8-BB66980350F5}" presName="linNode" presStyleCnt="0"/>
      <dgm:spPr/>
    </dgm:pt>
    <dgm:pt modelId="{B0E3C0B4-DA17-434F-AF71-DB44C3E60B13}" type="pres">
      <dgm:prSet presAssocID="{8ED823CF-B5B9-4E57-96A8-BB66980350F5}" presName="parTx" presStyleLbl="revTx" presStyleIdx="1" presStyleCnt="2">
        <dgm:presLayoutVars>
          <dgm:chMax val="1"/>
          <dgm:bulletEnabled val="1"/>
        </dgm:presLayoutVars>
      </dgm:prSet>
      <dgm:spPr/>
    </dgm:pt>
    <dgm:pt modelId="{6EE24E98-F1DD-42F2-9574-A8464E9E500A}" type="pres">
      <dgm:prSet presAssocID="{8ED823CF-B5B9-4E57-96A8-BB66980350F5}" presName="bracket" presStyleLbl="parChTrans1D1" presStyleIdx="1" presStyleCnt="2"/>
      <dgm:spPr/>
    </dgm:pt>
    <dgm:pt modelId="{37206CC6-F124-4C1A-B120-B8005C034291}" type="pres">
      <dgm:prSet presAssocID="{8ED823CF-B5B9-4E57-96A8-BB66980350F5}" presName="spH" presStyleCnt="0"/>
      <dgm:spPr/>
    </dgm:pt>
    <dgm:pt modelId="{4F736158-1FB0-4A2F-914B-AB27E1D684A7}" type="pres">
      <dgm:prSet presAssocID="{8ED823CF-B5B9-4E57-96A8-BB66980350F5}" presName="desTx" presStyleLbl="node1" presStyleIdx="1" presStyleCnt="2" custScaleX="177538">
        <dgm:presLayoutVars>
          <dgm:bulletEnabled val="1"/>
        </dgm:presLayoutVars>
      </dgm:prSet>
      <dgm:spPr/>
    </dgm:pt>
  </dgm:ptLst>
  <dgm:cxnLst>
    <dgm:cxn modelId="{794C521D-5629-4023-B7F1-92F6CBA5E218}" srcId="{3AF4C89E-F4C7-4838-B721-1C82C4311E7F}" destId="{C0ED4383-41AF-4072-AE0A-97FED163F6B0}" srcOrd="0" destOrd="0" parTransId="{40453EA8-BDF1-4BB8-85E8-3B76BBA057E9}" sibTransId="{EC025EA5-A489-45C0-B416-6A0A6399C407}"/>
    <dgm:cxn modelId="{7F54AF60-7480-424E-8A36-C043C1AF8CCC}" type="presOf" srcId="{C0ED4383-41AF-4072-AE0A-97FED163F6B0}" destId="{E4410463-F447-4453-8C68-912F296CC999}" srcOrd="0" destOrd="0" presId="urn:diagrams.loki3.com/BracketList"/>
    <dgm:cxn modelId="{068C2365-B965-4245-97A5-D79D57C18ACC}" type="presOf" srcId="{02D529A0-B6AC-4BD9-969B-2679B4B69297}" destId="{594E926A-FF03-46D8-85FB-341B036BB109}" srcOrd="0" destOrd="0" presId="urn:diagrams.loki3.com/BracketList"/>
    <dgm:cxn modelId="{08425D77-EE03-4BEF-8155-6FB685A1D1CB}" type="presOf" srcId="{8ED823CF-B5B9-4E57-96A8-BB66980350F5}" destId="{B0E3C0B4-DA17-434F-AF71-DB44C3E60B13}" srcOrd="0" destOrd="0" presId="urn:diagrams.loki3.com/BracketList"/>
    <dgm:cxn modelId="{C07FBCB4-71FB-4D62-B27F-B27EEF8CED52}" type="presOf" srcId="{811D2EB7-3C81-4D1C-9D07-14DA589D3A87}" destId="{4F736158-1FB0-4A2F-914B-AB27E1D684A7}" srcOrd="0" destOrd="0" presId="urn:diagrams.loki3.com/BracketList"/>
    <dgm:cxn modelId="{6DACDAC5-5E70-48B7-8891-756E12912458}" srcId="{8ED823CF-B5B9-4E57-96A8-BB66980350F5}" destId="{811D2EB7-3C81-4D1C-9D07-14DA589D3A87}" srcOrd="0" destOrd="0" parTransId="{B7D5FE80-5564-427C-82E5-30C375A0C2CD}" sibTransId="{EADDF9E1-5C35-402A-8A9A-CF8283BBCA6A}"/>
    <dgm:cxn modelId="{651A54CB-36FF-4A58-B00C-FAAB0CB58A1B}" srcId="{C0ED4383-41AF-4072-AE0A-97FED163F6B0}" destId="{02D529A0-B6AC-4BD9-969B-2679B4B69297}" srcOrd="0" destOrd="0" parTransId="{F162540E-7A61-4BDE-B33D-CDBF5B190B9A}" sibTransId="{937CB80B-45EE-443F-9552-AF2B0A46352C}"/>
    <dgm:cxn modelId="{F9F4E4CF-5EC8-4625-860B-C7BAD795DEF4}" srcId="{3AF4C89E-F4C7-4838-B721-1C82C4311E7F}" destId="{8ED823CF-B5B9-4E57-96A8-BB66980350F5}" srcOrd="1" destOrd="0" parTransId="{9FEFED26-C298-4281-983C-5B1F2AAF41BD}" sibTransId="{E8DA14A9-2BFA-4661-A900-322429BBE529}"/>
    <dgm:cxn modelId="{5B45A3D6-9A75-42BE-9A37-CC5463044875}" type="presOf" srcId="{3AF4C89E-F4C7-4838-B721-1C82C4311E7F}" destId="{F064EE7E-71DE-4C66-9FF9-5DC623C5590B}" srcOrd="0" destOrd="0" presId="urn:diagrams.loki3.com/BracketList"/>
    <dgm:cxn modelId="{E4279514-67C2-4EEE-BE16-0804B82BAAC5}" type="presParOf" srcId="{F064EE7E-71DE-4C66-9FF9-5DC623C5590B}" destId="{044F4361-B3C2-431E-BDF0-E2BB357AE7E8}" srcOrd="0" destOrd="0" presId="urn:diagrams.loki3.com/BracketList"/>
    <dgm:cxn modelId="{50D91191-4CF7-40BB-93C0-9821B4FC59F2}" type="presParOf" srcId="{044F4361-B3C2-431E-BDF0-E2BB357AE7E8}" destId="{E4410463-F447-4453-8C68-912F296CC999}" srcOrd="0" destOrd="0" presId="urn:diagrams.loki3.com/BracketList"/>
    <dgm:cxn modelId="{A01C360D-5B37-4CEA-BA35-3CE9A60B4025}" type="presParOf" srcId="{044F4361-B3C2-431E-BDF0-E2BB357AE7E8}" destId="{B824F474-7960-4839-AC7A-973192FDD160}" srcOrd="1" destOrd="0" presId="urn:diagrams.loki3.com/BracketList"/>
    <dgm:cxn modelId="{C2E86803-65ED-4706-9D3D-5A60FE7CBA93}" type="presParOf" srcId="{044F4361-B3C2-431E-BDF0-E2BB357AE7E8}" destId="{C91C06D1-A34B-42A7-9FC4-952FA241EABF}" srcOrd="2" destOrd="0" presId="urn:diagrams.loki3.com/BracketList"/>
    <dgm:cxn modelId="{642BBB11-29BC-4201-BDC1-4A4926C5D8F9}" type="presParOf" srcId="{044F4361-B3C2-431E-BDF0-E2BB357AE7E8}" destId="{594E926A-FF03-46D8-85FB-341B036BB109}" srcOrd="3" destOrd="0" presId="urn:diagrams.loki3.com/BracketList"/>
    <dgm:cxn modelId="{77825F47-C763-406B-B8E7-6840B5608EC9}" type="presParOf" srcId="{F064EE7E-71DE-4C66-9FF9-5DC623C5590B}" destId="{37C9DC35-6076-46FE-8FFE-3C92FDF1C9EA}" srcOrd="1" destOrd="0" presId="urn:diagrams.loki3.com/BracketList"/>
    <dgm:cxn modelId="{88624A65-8792-4AC4-AFD8-8C6C19B0766A}" type="presParOf" srcId="{F064EE7E-71DE-4C66-9FF9-5DC623C5590B}" destId="{ECC50D9F-EEE3-40D3-9C0F-74BEF2D9EA95}" srcOrd="2" destOrd="0" presId="urn:diagrams.loki3.com/BracketList"/>
    <dgm:cxn modelId="{DBE87B1E-588D-4225-AABD-62C7368029D9}" type="presParOf" srcId="{ECC50D9F-EEE3-40D3-9C0F-74BEF2D9EA95}" destId="{B0E3C0B4-DA17-434F-AF71-DB44C3E60B13}" srcOrd="0" destOrd="0" presId="urn:diagrams.loki3.com/BracketList"/>
    <dgm:cxn modelId="{13668438-F576-448F-B943-0BE54DB11D58}" type="presParOf" srcId="{ECC50D9F-EEE3-40D3-9C0F-74BEF2D9EA95}" destId="{6EE24E98-F1DD-42F2-9574-A8464E9E500A}" srcOrd="1" destOrd="0" presId="urn:diagrams.loki3.com/BracketList"/>
    <dgm:cxn modelId="{51D42316-1943-4832-AE88-B195260C4EC6}" type="presParOf" srcId="{ECC50D9F-EEE3-40D3-9C0F-74BEF2D9EA95}" destId="{37206CC6-F124-4C1A-B120-B8005C034291}" srcOrd="2" destOrd="0" presId="urn:diagrams.loki3.com/BracketList"/>
    <dgm:cxn modelId="{677FE327-62FC-48FA-BEDD-5D5B7009EE92}" type="presParOf" srcId="{ECC50D9F-EEE3-40D3-9C0F-74BEF2D9EA95}" destId="{4F736158-1FB0-4A2F-914B-AB27E1D684A7}"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F4C89E-F4C7-4838-B721-1C82C4311E7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041B7403-53AE-4B57-B42F-10530AB5F299}">
      <dgm:prSet phldrT="[Text]" custT="1"/>
      <dgm:spPr/>
      <dgm:t>
        <a:bodyPr/>
        <a:lstStyle/>
        <a:p>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Lọc hơi nước là một thiết bị mới song cũng có nhiều đóng góp trong khử nước, làm khô và rửa các sản phẩm của tuyển khoáng, luyện kim và các công nghệ chế biến khác. Nó đặc biệt thể hiện ưu điểm trong việc thu hồi các chất hoà tan trong các sản phẩm, có thể ứng dụng nước biển cho việc cung cấp hơi nước và dễ dàng cung cấp được các sản phẩm đáp ứng tiêu chuẩn cao về môi trường. </a:t>
          </a:r>
          <a:endParaRPr lang="en-US" sz="2800" dirty="0"/>
        </a:p>
      </dgm:t>
    </dgm:pt>
    <dgm:pt modelId="{96FA62D1-2AA7-4CD6-A47F-8E395C568C7C}" type="parTrans" cxnId="{5EDA6B7D-B893-4B10-A4ED-DCB20670154E}">
      <dgm:prSet/>
      <dgm:spPr/>
      <dgm:t>
        <a:bodyPr/>
        <a:lstStyle/>
        <a:p>
          <a:endParaRPr lang="en-US" sz="2800"/>
        </a:p>
      </dgm:t>
    </dgm:pt>
    <dgm:pt modelId="{6CABF1DA-D9C5-492E-B791-64DCE989103E}" type="sibTrans" cxnId="{5EDA6B7D-B893-4B10-A4ED-DCB20670154E}">
      <dgm:prSet/>
      <dgm:spPr/>
      <dgm:t>
        <a:bodyPr/>
        <a:lstStyle/>
        <a:p>
          <a:endParaRPr lang="en-US" sz="2800"/>
        </a:p>
      </dgm:t>
    </dgm:pt>
    <dgm:pt modelId="{83DCA47C-CDE7-4D0E-8C8C-2654EE983325}">
      <dgm:prSet phldrT="[Text]" custT="1"/>
      <dgm:spPr/>
      <dgm:t>
        <a:bodyPr/>
        <a:lstStyle/>
        <a:p>
          <a:pPr algn="just"/>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3</a:t>
          </a:r>
        </a:p>
      </dgm:t>
    </dgm:pt>
    <dgm:pt modelId="{4B8B1129-5919-4613-8D00-7CE781429DEF}" type="parTrans" cxnId="{F3BE8A3A-A5B0-47FF-AF12-78743AAEDF11}">
      <dgm:prSet/>
      <dgm:spPr/>
      <dgm:t>
        <a:bodyPr/>
        <a:lstStyle/>
        <a:p>
          <a:endParaRPr lang="en-US" sz="2800"/>
        </a:p>
      </dgm:t>
    </dgm:pt>
    <dgm:pt modelId="{7501DBD0-B208-4668-B096-72598A68A6BB}" type="sibTrans" cxnId="{F3BE8A3A-A5B0-47FF-AF12-78743AAEDF11}">
      <dgm:prSet/>
      <dgm:spPr/>
      <dgm:t>
        <a:bodyPr/>
        <a:lstStyle/>
        <a:p>
          <a:endParaRPr lang="en-US" sz="2800"/>
        </a:p>
      </dgm:t>
    </dgm:pt>
    <dgm:pt modelId="{97EFDFCC-FA54-4EBC-9271-17063DBF81C0}">
      <dgm:prSet phldrT="[Text]" custT="1"/>
      <dgm:spPr/>
      <dgm:t>
        <a:bodyPr/>
        <a:lstStyle/>
        <a:p>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4</a:t>
          </a:r>
        </a:p>
      </dgm:t>
    </dgm:pt>
    <dgm:pt modelId="{07181CBB-7771-4A1F-BC68-8C63E011E93B}" type="parTrans" cxnId="{77D5D03E-DA67-478F-9FBC-7DF056A33E21}">
      <dgm:prSet/>
      <dgm:spPr/>
      <dgm:t>
        <a:bodyPr/>
        <a:lstStyle/>
        <a:p>
          <a:endParaRPr lang="en-US"/>
        </a:p>
      </dgm:t>
    </dgm:pt>
    <dgm:pt modelId="{E6816D61-E9F5-417F-BDDF-02DF1BBF7D50}" type="sibTrans" cxnId="{77D5D03E-DA67-478F-9FBC-7DF056A33E21}">
      <dgm:prSet/>
      <dgm:spPr/>
      <dgm:t>
        <a:bodyPr/>
        <a:lstStyle/>
        <a:p>
          <a:endParaRPr lang="en-US"/>
        </a:p>
      </dgm:t>
    </dgm:pt>
    <dgm:pt modelId="{74C7B592-0BC4-4853-B8DC-8A73A7B1252F}">
      <dgm:prSet phldrT="[Text]" custT="1"/>
      <dgm:spPr/>
      <dgm:t>
        <a:bodyPr/>
        <a:lstStyle/>
        <a:p>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Loại thiết bị này được ứng dụng nhiều khi cần lọc các loại vật liệu có độ hạt mịn và siêu mịn, các sản phẩm của quá trình thuỷ luyện ở nhiệt độ cao. </a:t>
          </a:r>
          <a:endParaRPr lang="en-US" sz="2800" dirty="0"/>
        </a:p>
      </dgm:t>
    </dgm:pt>
    <dgm:pt modelId="{26F4FF7F-E6A2-4187-94AB-CF7B781CB47E}" type="parTrans" cxnId="{5DD6155E-61E3-4973-91BC-D56AD998DCC0}">
      <dgm:prSet/>
      <dgm:spPr/>
      <dgm:t>
        <a:bodyPr/>
        <a:lstStyle/>
        <a:p>
          <a:endParaRPr lang="en-US"/>
        </a:p>
      </dgm:t>
    </dgm:pt>
    <dgm:pt modelId="{FCAC1EAB-BD66-4313-AE94-18153CC1C2B2}" type="sibTrans" cxnId="{5DD6155E-61E3-4973-91BC-D56AD998DCC0}">
      <dgm:prSet/>
      <dgm:spPr/>
      <dgm:t>
        <a:bodyPr/>
        <a:lstStyle/>
        <a:p>
          <a:endParaRPr lang="en-US"/>
        </a:p>
      </dgm:t>
    </dgm:pt>
    <dgm:pt modelId="{F536F909-125C-4DCE-A5C8-4A28D0B3C2B9}">
      <dgm:prSet phldrT="[Text]" custT="1"/>
      <dgm:spPr/>
      <dgm:t>
        <a:bodyPr/>
        <a:lstStyle/>
        <a:p>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5</a:t>
          </a:r>
        </a:p>
      </dgm:t>
    </dgm:pt>
    <dgm:pt modelId="{CFE29384-E99D-418D-99F9-587439DE64CD}" type="parTrans" cxnId="{BDFBED24-4682-4E12-B95E-297791258A09}">
      <dgm:prSet/>
      <dgm:spPr/>
      <dgm:t>
        <a:bodyPr/>
        <a:lstStyle/>
        <a:p>
          <a:endParaRPr lang="en-US"/>
        </a:p>
      </dgm:t>
    </dgm:pt>
    <dgm:pt modelId="{AA07193B-26D3-4AE5-ADF8-190803DF3EAD}" type="sibTrans" cxnId="{BDFBED24-4682-4E12-B95E-297791258A09}">
      <dgm:prSet/>
      <dgm:spPr/>
      <dgm:t>
        <a:bodyPr/>
        <a:lstStyle/>
        <a:p>
          <a:endParaRPr lang="en-US"/>
        </a:p>
      </dgm:t>
    </dgm:pt>
    <dgm:pt modelId="{6E4F4320-8BBE-493A-8588-AA869160387C}">
      <dgm:prSet phldrT="[Text]" custT="1"/>
      <dgm:spPr/>
      <dgm:t>
        <a:bodyPr/>
        <a:lstStyle/>
        <a:p>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Vấn đề của lọc hơi nước là đảm bảo được lượng hơi nước áp suất cao trong các chu trình lọc mà không bị thoát ra ngoài cũng như chi phí sản xuất của loại thiết bị này. </a:t>
          </a:r>
          <a:endParaRPr lang="en-US" sz="2800" dirty="0"/>
        </a:p>
      </dgm:t>
    </dgm:pt>
    <dgm:pt modelId="{2E40ABE3-22BF-4310-9240-428CB99B6126}" type="parTrans" cxnId="{3D2F5162-9829-44BF-8F32-2AFDC1B217CD}">
      <dgm:prSet/>
      <dgm:spPr/>
      <dgm:t>
        <a:bodyPr/>
        <a:lstStyle/>
        <a:p>
          <a:endParaRPr lang="en-US"/>
        </a:p>
      </dgm:t>
    </dgm:pt>
    <dgm:pt modelId="{9A7AD664-8518-44B7-923F-BBD2F00D2C3E}" type="sibTrans" cxnId="{3D2F5162-9829-44BF-8F32-2AFDC1B217CD}">
      <dgm:prSet/>
      <dgm:spPr/>
      <dgm:t>
        <a:bodyPr/>
        <a:lstStyle/>
        <a:p>
          <a:endParaRPr lang="en-US"/>
        </a:p>
      </dgm:t>
    </dgm:pt>
    <dgm:pt modelId="{F064EE7E-71DE-4C66-9FF9-5DC623C5590B}" type="pres">
      <dgm:prSet presAssocID="{3AF4C89E-F4C7-4838-B721-1C82C4311E7F}" presName="Name0" presStyleCnt="0">
        <dgm:presLayoutVars>
          <dgm:dir/>
          <dgm:animLvl val="lvl"/>
          <dgm:resizeHandles val="exact"/>
        </dgm:presLayoutVars>
      </dgm:prSet>
      <dgm:spPr/>
    </dgm:pt>
    <dgm:pt modelId="{A0076CA7-618D-4DA3-A8AB-90CA3D5836CB}" type="pres">
      <dgm:prSet presAssocID="{83DCA47C-CDE7-4D0E-8C8C-2654EE983325}" presName="linNode" presStyleCnt="0"/>
      <dgm:spPr/>
    </dgm:pt>
    <dgm:pt modelId="{4915E871-1117-4111-BEE6-105EF1D54DA8}" type="pres">
      <dgm:prSet presAssocID="{83DCA47C-CDE7-4D0E-8C8C-2654EE983325}" presName="parTx" presStyleLbl="revTx" presStyleIdx="0" presStyleCnt="3" custScaleY="338406">
        <dgm:presLayoutVars>
          <dgm:chMax val="1"/>
          <dgm:bulletEnabled val="1"/>
        </dgm:presLayoutVars>
      </dgm:prSet>
      <dgm:spPr/>
    </dgm:pt>
    <dgm:pt modelId="{DB79F785-C925-4E5D-8200-54954E34ECAA}" type="pres">
      <dgm:prSet presAssocID="{83DCA47C-CDE7-4D0E-8C8C-2654EE983325}" presName="bracket" presStyleLbl="parChTrans1D1" presStyleIdx="0" presStyleCnt="3"/>
      <dgm:spPr/>
    </dgm:pt>
    <dgm:pt modelId="{FC38E077-5E6E-45F4-97F5-DE848E6AE4DB}" type="pres">
      <dgm:prSet presAssocID="{83DCA47C-CDE7-4D0E-8C8C-2654EE983325}" presName="spH" presStyleCnt="0"/>
      <dgm:spPr/>
    </dgm:pt>
    <dgm:pt modelId="{85D75C2C-3318-469F-B734-497EE9D1B8D8}" type="pres">
      <dgm:prSet presAssocID="{83DCA47C-CDE7-4D0E-8C8C-2654EE983325}" presName="desTx" presStyleLbl="node1" presStyleIdx="0" presStyleCnt="3" custScaleX="185632" custScaleY="103414">
        <dgm:presLayoutVars>
          <dgm:bulletEnabled val="1"/>
        </dgm:presLayoutVars>
      </dgm:prSet>
      <dgm:spPr/>
    </dgm:pt>
    <dgm:pt modelId="{1FD9EB4A-2A99-4550-82F2-B57B84B8C3C5}" type="pres">
      <dgm:prSet presAssocID="{7501DBD0-B208-4668-B096-72598A68A6BB}" presName="spV" presStyleCnt="0"/>
      <dgm:spPr/>
    </dgm:pt>
    <dgm:pt modelId="{3F2BC40D-CDF2-4F00-A427-7150C87FDEED}" type="pres">
      <dgm:prSet presAssocID="{97EFDFCC-FA54-4EBC-9271-17063DBF81C0}" presName="linNode" presStyleCnt="0"/>
      <dgm:spPr/>
    </dgm:pt>
    <dgm:pt modelId="{E98D4074-462E-42A2-9480-CA7DA9A87310}" type="pres">
      <dgm:prSet presAssocID="{97EFDFCC-FA54-4EBC-9271-17063DBF81C0}" presName="parTx" presStyleLbl="revTx" presStyleIdx="1" presStyleCnt="3">
        <dgm:presLayoutVars>
          <dgm:chMax val="1"/>
          <dgm:bulletEnabled val="1"/>
        </dgm:presLayoutVars>
      </dgm:prSet>
      <dgm:spPr/>
    </dgm:pt>
    <dgm:pt modelId="{1300AAB4-A275-430A-A300-95E3CC65D3DB}" type="pres">
      <dgm:prSet presAssocID="{97EFDFCC-FA54-4EBC-9271-17063DBF81C0}" presName="bracket" presStyleLbl="parChTrans1D1" presStyleIdx="1" presStyleCnt="3"/>
      <dgm:spPr/>
    </dgm:pt>
    <dgm:pt modelId="{987191F6-E511-487F-8648-9BFAE152C479}" type="pres">
      <dgm:prSet presAssocID="{97EFDFCC-FA54-4EBC-9271-17063DBF81C0}" presName="spH" presStyleCnt="0"/>
      <dgm:spPr/>
    </dgm:pt>
    <dgm:pt modelId="{305BA75A-C7D1-43BE-B406-E37E47C162CE}" type="pres">
      <dgm:prSet presAssocID="{97EFDFCC-FA54-4EBC-9271-17063DBF81C0}" presName="desTx" presStyleLbl="node1" presStyleIdx="1" presStyleCnt="3" custScaleX="182655">
        <dgm:presLayoutVars>
          <dgm:bulletEnabled val="1"/>
        </dgm:presLayoutVars>
      </dgm:prSet>
      <dgm:spPr/>
    </dgm:pt>
    <dgm:pt modelId="{B202D4C6-4E3F-40E3-B1B8-EE9CB0402A48}" type="pres">
      <dgm:prSet presAssocID="{E6816D61-E9F5-417F-BDDF-02DF1BBF7D50}" presName="spV" presStyleCnt="0"/>
      <dgm:spPr/>
    </dgm:pt>
    <dgm:pt modelId="{0AF16A26-C1FA-4A27-93C8-CDA110ECBD31}" type="pres">
      <dgm:prSet presAssocID="{F536F909-125C-4DCE-A5C8-4A28D0B3C2B9}" presName="linNode" presStyleCnt="0"/>
      <dgm:spPr/>
    </dgm:pt>
    <dgm:pt modelId="{C626AC08-40BC-4501-9F81-8FA3975C3575}" type="pres">
      <dgm:prSet presAssocID="{F536F909-125C-4DCE-A5C8-4A28D0B3C2B9}" presName="parTx" presStyleLbl="revTx" presStyleIdx="2" presStyleCnt="3">
        <dgm:presLayoutVars>
          <dgm:chMax val="1"/>
          <dgm:bulletEnabled val="1"/>
        </dgm:presLayoutVars>
      </dgm:prSet>
      <dgm:spPr/>
    </dgm:pt>
    <dgm:pt modelId="{C4AFD9C5-2FE6-424B-BC09-CD5BDB0D598A}" type="pres">
      <dgm:prSet presAssocID="{F536F909-125C-4DCE-A5C8-4A28D0B3C2B9}" presName="bracket" presStyleLbl="parChTrans1D1" presStyleIdx="2" presStyleCnt="3"/>
      <dgm:spPr/>
    </dgm:pt>
    <dgm:pt modelId="{90480FBB-1D43-4553-81A5-CF32ECD7E826}" type="pres">
      <dgm:prSet presAssocID="{F536F909-125C-4DCE-A5C8-4A28D0B3C2B9}" presName="spH" presStyleCnt="0"/>
      <dgm:spPr/>
    </dgm:pt>
    <dgm:pt modelId="{8F41BA7A-DC66-4B8F-A82D-8F6DCECBCF04}" type="pres">
      <dgm:prSet presAssocID="{F536F909-125C-4DCE-A5C8-4A28D0B3C2B9}" presName="desTx" presStyleLbl="node1" presStyleIdx="2" presStyleCnt="3" custScaleX="180976">
        <dgm:presLayoutVars>
          <dgm:bulletEnabled val="1"/>
        </dgm:presLayoutVars>
      </dgm:prSet>
      <dgm:spPr/>
    </dgm:pt>
  </dgm:ptLst>
  <dgm:cxnLst>
    <dgm:cxn modelId="{BDFBED24-4682-4E12-B95E-297791258A09}" srcId="{3AF4C89E-F4C7-4838-B721-1C82C4311E7F}" destId="{F536F909-125C-4DCE-A5C8-4A28D0B3C2B9}" srcOrd="2" destOrd="0" parTransId="{CFE29384-E99D-418D-99F9-587439DE64CD}" sibTransId="{AA07193B-26D3-4AE5-ADF8-190803DF3EAD}"/>
    <dgm:cxn modelId="{F3BE8A3A-A5B0-47FF-AF12-78743AAEDF11}" srcId="{3AF4C89E-F4C7-4838-B721-1C82C4311E7F}" destId="{83DCA47C-CDE7-4D0E-8C8C-2654EE983325}" srcOrd="0" destOrd="0" parTransId="{4B8B1129-5919-4613-8D00-7CE781429DEF}" sibTransId="{7501DBD0-B208-4668-B096-72598A68A6BB}"/>
    <dgm:cxn modelId="{77D5D03E-DA67-478F-9FBC-7DF056A33E21}" srcId="{3AF4C89E-F4C7-4838-B721-1C82C4311E7F}" destId="{97EFDFCC-FA54-4EBC-9271-17063DBF81C0}" srcOrd="1" destOrd="0" parTransId="{07181CBB-7771-4A1F-BC68-8C63E011E93B}" sibTransId="{E6816D61-E9F5-417F-BDDF-02DF1BBF7D50}"/>
    <dgm:cxn modelId="{5DD6155E-61E3-4973-91BC-D56AD998DCC0}" srcId="{97EFDFCC-FA54-4EBC-9271-17063DBF81C0}" destId="{74C7B592-0BC4-4853-B8DC-8A73A7B1252F}" srcOrd="0" destOrd="0" parTransId="{26F4FF7F-E6A2-4187-94AB-CF7B781CB47E}" sibTransId="{FCAC1EAB-BD66-4313-AE94-18153CC1C2B2}"/>
    <dgm:cxn modelId="{3D2F5162-9829-44BF-8F32-2AFDC1B217CD}" srcId="{F536F909-125C-4DCE-A5C8-4A28D0B3C2B9}" destId="{6E4F4320-8BBE-493A-8588-AA869160387C}" srcOrd="0" destOrd="0" parTransId="{2E40ABE3-22BF-4310-9240-428CB99B6126}" sibTransId="{9A7AD664-8518-44B7-923F-BBD2F00D2C3E}"/>
    <dgm:cxn modelId="{5EDA6B7D-B893-4B10-A4ED-DCB20670154E}" srcId="{83DCA47C-CDE7-4D0E-8C8C-2654EE983325}" destId="{041B7403-53AE-4B57-B42F-10530AB5F299}" srcOrd="0" destOrd="0" parTransId="{96FA62D1-2AA7-4CD6-A47F-8E395C568C7C}" sibTransId="{6CABF1DA-D9C5-492E-B791-64DCE989103E}"/>
    <dgm:cxn modelId="{53989E8B-7CE1-44E8-B6C0-061693AB045E}" type="presOf" srcId="{6E4F4320-8BBE-493A-8588-AA869160387C}" destId="{8F41BA7A-DC66-4B8F-A82D-8F6DCECBCF04}" srcOrd="0" destOrd="0" presId="urn:diagrams.loki3.com/BracketList"/>
    <dgm:cxn modelId="{D126A8B3-37D0-4CFF-B197-6FA9FC27D8F8}" type="presOf" srcId="{F536F909-125C-4DCE-A5C8-4A28D0B3C2B9}" destId="{C626AC08-40BC-4501-9F81-8FA3975C3575}" srcOrd="0" destOrd="0" presId="urn:diagrams.loki3.com/BracketList"/>
    <dgm:cxn modelId="{365A3ED6-6753-45A6-B459-C84837D4C6ED}" type="presOf" srcId="{74C7B592-0BC4-4853-B8DC-8A73A7B1252F}" destId="{305BA75A-C7D1-43BE-B406-E37E47C162CE}" srcOrd="0" destOrd="0" presId="urn:diagrams.loki3.com/BracketList"/>
    <dgm:cxn modelId="{5B45A3D6-9A75-42BE-9A37-CC5463044875}" type="presOf" srcId="{3AF4C89E-F4C7-4838-B721-1C82C4311E7F}" destId="{F064EE7E-71DE-4C66-9FF9-5DC623C5590B}" srcOrd="0" destOrd="0" presId="urn:diagrams.loki3.com/BracketList"/>
    <dgm:cxn modelId="{E6B2DEDE-953A-4E87-B011-B438880BE682}" type="presOf" srcId="{83DCA47C-CDE7-4D0E-8C8C-2654EE983325}" destId="{4915E871-1117-4111-BEE6-105EF1D54DA8}" srcOrd="0" destOrd="0" presId="urn:diagrams.loki3.com/BracketList"/>
    <dgm:cxn modelId="{E1AC11E4-1F88-4743-B002-2132C0E58630}" type="presOf" srcId="{97EFDFCC-FA54-4EBC-9271-17063DBF81C0}" destId="{E98D4074-462E-42A2-9480-CA7DA9A87310}" srcOrd="0" destOrd="0" presId="urn:diagrams.loki3.com/BracketList"/>
    <dgm:cxn modelId="{5778D9F6-3BDE-4564-A620-DF3CC6A55A17}" type="presOf" srcId="{041B7403-53AE-4B57-B42F-10530AB5F299}" destId="{85D75C2C-3318-469F-B734-497EE9D1B8D8}" srcOrd="0" destOrd="0" presId="urn:diagrams.loki3.com/BracketList"/>
    <dgm:cxn modelId="{A7F99600-A87E-4799-B8F4-FE0A696220EA}" type="presParOf" srcId="{F064EE7E-71DE-4C66-9FF9-5DC623C5590B}" destId="{A0076CA7-618D-4DA3-A8AB-90CA3D5836CB}" srcOrd="0" destOrd="0" presId="urn:diagrams.loki3.com/BracketList"/>
    <dgm:cxn modelId="{4AB4AD92-F161-47E3-A02B-FF7732D64C65}" type="presParOf" srcId="{A0076CA7-618D-4DA3-A8AB-90CA3D5836CB}" destId="{4915E871-1117-4111-BEE6-105EF1D54DA8}" srcOrd="0" destOrd="0" presId="urn:diagrams.loki3.com/BracketList"/>
    <dgm:cxn modelId="{44195BC1-8EEF-4A25-898A-4064D1DB7E8A}" type="presParOf" srcId="{A0076CA7-618D-4DA3-A8AB-90CA3D5836CB}" destId="{DB79F785-C925-4E5D-8200-54954E34ECAA}" srcOrd="1" destOrd="0" presId="urn:diagrams.loki3.com/BracketList"/>
    <dgm:cxn modelId="{C402648D-9AC4-4F07-ABC8-F1556A0129A7}" type="presParOf" srcId="{A0076CA7-618D-4DA3-A8AB-90CA3D5836CB}" destId="{FC38E077-5E6E-45F4-97F5-DE848E6AE4DB}" srcOrd="2" destOrd="0" presId="urn:diagrams.loki3.com/BracketList"/>
    <dgm:cxn modelId="{1E9588B8-F95F-49FE-A01F-A3711D728AE9}" type="presParOf" srcId="{A0076CA7-618D-4DA3-A8AB-90CA3D5836CB}" destId="{85D75C2C-3318-469F-B734-497EE9D1B8D8}" srcOrd="3" destOrd="0" presId="urn:diagrams.loki3.com/BracketList"/>
    <dgm:cxn modelId="{7A2A6880-B6E2-41BE-82CC-BFAFCEC6C80B}" type="presParOf" srcId="{F064EE7E-71DE-4C66-9FF9-5DC623C5590B}" destId="{1FD9EB4A-2A99-4550-82F2-B57B84B8C3C5}" srcOrd="1" destOrd="0" presId="urn:diagrams.loki3.com/BracketList"/>
    <dgm:cxn modelId="{57A34836-B431-4502-B48E-DE94A36C5A64}" type="presParOf" srcId="{F064EE7E-71DE-4C66-9FF9-5DC623C5590B}" destId="{3F2BC40D-CDF2-4F00-A427-7150C87FDEED}" srcOrd="2" destOrd="0" presId="urn:diagrams.loki3.com/BracketList"/>
    <dgm:cxn modelId="{77250BE0-1768-4336-80BD-2230AB74BB58}" type="presParOf" srcId="{3F2BC40D-CDF2-4F00-A427-7150C87FDEED}" destId="{E98D4074-462E-42A2-9480-CA7DA9A87310}" srcOrd="0" destOrd="0" presId="urn:diagrams.loki3.com/BracketList"/>
    <dgm:cxn modelId="{DD401DF9-0756-4CE0-8018-91EA20F9EB54}" type="presParOf" srcId="{3F2BC40D-CDF2-4F00-A427-7150C87FDEED}" destId="{1300AAB4-A275-430A-A300-95E3CC65D3DB}" srcOrd="1" destOrd="0" presId="urn:diagrams.loki3.com/BracketList"/>
    <dgm:cxn modelId="{95A0F909-A872-4FAD-83D8-A932B9C50824}" type="presParOf" srcId="{3F2BC40D-CDF2-4F00-A427-7150C87FDEED}" destId="{987191F6-E511-487F-8648-9BFAE152C479}" srcOrd="2" destOrd="0" presId="urn:diagrams.loki3.com/BracketList"/>
    <dgm:cxn modelId="{296F04C3-E140-466E-A280-511A1F8BE5A3}" type="presParOf" srcId="{3F2BC40D-CDF2-4F00-A427-7150C87FDEED}" destId="{305BA75A-C7D1-43BE-B406-E37E47C162CE}" srcOrd="3" destOrd="0" presId="urn:diagrams.loki3.com/BracketList"/>
    <dgm:cxn modelId="{D4A3A98D-5C48-4F4D-BF4E-8262683A54F3}" type="presParOf" srcId="{F064EE7E-71DE-4C66-9FF9-5DC623C5590B}" destId="{B202D4C6-4E3F-40E3-B1B8-EE9CB0402A48}" srcOrd="3" destOrd="0" presId="urn:diagrams.loki3.com/BracketList"/>
    <dgm:cxn modelId="{24F21EEE-242E-4056-ABC1-CFB866E2D563}" type="presParOf" srcId="{F064EE7E-71DE-4C66-9FF9-5DC623C5590B}" destId="{0AF16A26-C1FA-4A27-93C8-CDA110ECBD31}" srcOrd="4" destOrd="0" presId="urn:diagrams.loki3.com/BracketList"/>
    <dgm:cxn modelId="{94ECA2E6-0896-4EF2-8EB2-1BCDC3528C22}" type="presParOf" srcId="{0AF16A26-C1FA-4A27-93C8-CDA110ECBD31}" destId="{C626AC08-40BC-4501-9F81-8FA3975C3575}" srcOrd="0" destOrd="0" presId="urn:diagrams.loki3.com/BracketList"/>
    <dgm:cxn modelId="{58E8A197-7568-4EC4-9D13-D3AB28C87727}" type="presParOf" srcId="{0AF16A26-C1FA-4A27-93C8-CDA110ECBD31}" destId="{C4AFD9C5-2FE6-424B-BC09-CD5BDB0D598A}" srcOrd="1" destOrd="0" presId="urn:diagrams.loki3.com/BracketList"/>
    <dgm:cxn modelId="{3D4A2668-B8A8-4CEA-8912-5E53F8E7B419}" type="presParOf" srcId="{0AF16A26-C1FA-4A27-93C8-CDA110ECBD31}" destId="{90480FBB-1D43-4553-81A5-CF32ECD7E826}" srcOrd="2" destOrd="0" presId="urn:diagrams.loki3.com/BracketList"/>
    <dgm:cxn modelId="{0FF5839E-A59B-4BFC-8B6A-B64C904447ED}" type="presParOf" srcId="{0AF16A26-C1FA-4A27-93C8-CDA110ECBD31}" destId="{8F41BA7A-DC66-4B8F-A82D-8F6DCECBCF04}"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04764-017E-4C98-9AA4-10EB3591A042}">
      <dsp:nvSpPr>
        <dsp:cNvPr id="0" name=""/>
        <dsp:cNvSpPr/>
      </dsp:nvSpPr>
      <dsp:spPr>
        <a:xfrm>
          <a:off x="3011" y="756150"/>
          <a:ext cx="3577824" cy="42092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698420-8355-4AF8-8AFF-3CCA17894DB3}">
      <dsp:nvSpPr>
        <dsp:cNvPr id="0" name=""/>
        <dsp:cNvSpPr/>
      </dsp:nvSpPr>
      <dsp:spPr>
        <a:xfrm>
          <a:off x="3011" y="914230"/>
          <a:ext cx="262839" cy="262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29F75D-E54B-484B-88EB-620039B4D013}">
      <dsp:nvSpPr>
        <dsp:cNvPr id="0" name=""/>
        <dsp:cNvSpPr/>
      </dsp:nvSpPr>
      <dsp:spPr>
        <a:xfrm>
          <a:off x="3011" y="0"/>
          <a:ext cx="3577824" cy="75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1. </a:t>
          </a:r>
          <a:r>
            <a:rPr lang="en-US" sz="2800" b="1" kern="1200" dirty="0" err="1">
              <a:latin typeface="Times New Roman" panose="02020603050405020304" pitchFamily="18" charset="0"/>
              <a:cs typeface="Times New Roman" panose="02020603050405020304" pitchFamily="18" charset="0"/>
            </a:rPr>
            <a:t>Mở</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đầu</a:t>
          </a:r>
          <a:endParaRPr lang="en-US" sz="2800" b="1" kern="1200" dirty="0">
            <a:latin typeface="Times New Roman" panose="02020603050405020304" pitchFamily="18" charset="0"/>
            <a:cs typeface="Times New Roman" panose="02020603050405020304" pitchFamily="18" charset="0"/>
          </a:endParaRPr>
        </a:p>
      </dsp:txBody>
      <dsp:txXfrm>
        <a:off x="3011" y="0"/>
        <a:ext cx="3577824" cy="756150"/>
      </dsp:txXfrm>
    </dsp:sp>
    <dsp:sp modelId="{686016AF-CCFF-413B-AB5D-50BDA8B65D3D}">
      <dsp:nvSpPr>
        <dsp:cNvPr id="0" name=""/>
        <dsp:cNvSpPr/>
      </dsp:nvSpPr>
      <dsp:spPr>
        <a:xfrm>
          <a:off x="3011" y="1652943"/>
          <a:ext cx="262833" cy="26283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01AD85-AB6B-44DA-B9E1-92D3077498A9}">
      <dsp:nvSpPr>
        <dsp:cNvPr id="0" name=""/>
        <dsp:cNvSpPr/>
      </dsp:nvSpPr>
      <dsp:spPr>
        <a:xfrm>
          <a:off x="253459" y="1351986"/>
          <a:ext cx="3327377" cy="864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Khái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niệm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lọc</a:t>
          </a:r>
          <a:endParaRPr lang="en-US" sz="2800" kern="1200" dirty="0">
            <a:latin typeface="Times New Roman" panose="02020603050405020304" pitchFamily="18" charset="0"/>
            <a:cs typeface="Times New Roman" panose="02020603050405020304" pitchFamily="18" charset="0"/>
          </a:endParaRPr>
        </a:p>
      </dsp:txBody>
      <dsp:txXfrm>
        <a:off x="253459" y="1351986"/>
        <a:ext cx="3327377" cy="864746"/>
      </dsp:txXfrm>
    </dsp:sp>
    <dsp:sp modelId="{9435A932-67A0-4EC9-B9EC-FFA41DCAF3DB}">
      <dsp:nvSpPr>
        <dsp:cNvPr id="0" name=""/>
        <dsp:cNvSpPr/>
      </dsp:nvSpPr>
      <dsp:spPr>
        <a:xfrm>
          <a:off x="3011" y="2594775"/>
          <a:ext cx="262833" cy="26283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6364CB-6C4A-41CA-8604-60B74A7ACE5D}">
      <dsp:nvSpPr>
        <dsp:cNvPr id="0" name=""/>
        <dsp:cNvSpPr/>
      </dsp:nvSpPr>
      <dsp:spPr>
        <a:xfrm>
          <a:off x="253459" y="2216733"/>
          <a:ext cx="3327377" cy="101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dụng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khoáng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sản</a:t>
          </a:r>
          <a:endParaRPr lang="en-US" sz="2800" kern="1200" dirty="0">
            <a:latin typeface="Times New Roman" panose="02020603050405020304" pitchFamily="18" charset="0"/>
            <a:cs typeface="Times New Roman" panose="02020603050405020304" pitchFamily="18" charset="0"/>
          </a:endParaRPr>
        </a:p>
      </dsp:txBody>
      <dsp:txXfrm>
        <a:off x="253459" y="2216733"/>
        <a:ext cx="3327377" cy="1018917"/>
      </dsp:txXfrm>
    </dsp:sp>
    <dsp:sp modelId="{7111E94A-0795-4199-8170-8052C08B8023}">
      <dsp:nvSpPr>
        <dsp:cNvPr id="0" name=""/>
        <dsp:cNvSpPr/>
      </dsp:nvSpPr>
      <dsp:spPr>
        <a:xfrm>
          <a:off x="3828994" y="756150"/>
          <a:ext cx="3577824" cy="42092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F58D80-D361-4D04-8DC2-A508D71EF2A9}">
      <dsp:nvSpPr>
        <dsp:cNvPr id="0" name=""/>
        <dsp:cNvSpPr/>
      </dsp:nvSpPr>
      <dsp:spPr>
        <a:xfrm>
          <a:off x="3828994" y="914230"/>
          <a:ext cx="262839" cy="262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5BAF48-D94F-4D75-8536-8270290EF6E4}">
      <dsp:nvSpPr>
        <dsp:cNvPr id="0" name=""/>
        <dsp:cNvSpPr/>
      </dsp:nvSpPr>
      <dsp:spPr>
        <a:xfrm>
          <a:off x="3759727" y="0"/>
          <a:ext cx="3716358" cy="75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2. </a:t>
          </a:r>
          <a:r>
            <a:rPr lang="en-US" sz="2800" b="1" kern="1200" dirty="0" err="1">
              <a:latin typeface="Times New Roman" panose="02020603050405020304" pitchFamily="18" charset="0"/>
              <a:cs typeface="Times New Roman" panose="02020603050405020304" pitchFamily="18" charset="0"/>
            </a:rPr>
            <a:t>Lọc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hơi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nước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tăng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áp</a:t>
          </a:r>
          <a:endParaRPr lang="en-US" sz="2800" b="1" kern="1200" dirty="0">
            <a:latin typeface="Times New Roman" panose="02020603050405020304" pitchFamily="18" charset="0"/>
            <a:cs typeface="Times New Roman" panose="02020603050405020304" pitchFamily="18" charset="0"/>
          </a:endParaRPr>
        </a:p>
      </dsp:txBody>
      <dsp:txXfrm>
        <a:off x="3759727" y="0"/>
        <a:ext cx="3716358" cy="756150"/>
      </dsp:txXfrm>
    </dsp:sp>
    <dsp:sp modelId="{27214A68-D8B2-4398-84C2-0B3D1E3C7ABD}">
      <dsp:nvSpPr>
        <dsp:cNvPr id="0" name=""/>
        <dsp:cNvSpPr/>
      </dsp:nvSpPr>
      <dsp:spPr>
        <a:xfrm>
          <a:off x="3759727" y="1691783"/>
          <a:ext cx="262833" cy="26283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6DE09-CAD5-4078-8BD6-8FB09A393995}">
      <dsp:nvSpPr>
        <dsp:cNvPr id="0" name=""/>
        <dsp:cNvSpPr/>
      </dsp:nvSpPr>
      <dsp:spPr>
        <a:xfrm>
          <a:off x="4010175" y="1351986"/>
          <a:ext cx="3327377" cy="942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Cơ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endParaRPr lang="en-US" sz="2800" kern="1200" dirty="0">
            <a:latin typeface="Times New Roman" panose="02020603050405020304" pitchFamily="18" charset="0"/>
            <a:cs typeface="Times New Roman" panose="02020603050405020304" pitchFamily="18" charset="0"/>
          </a:endParaRPr>
        </a:p>
      </dsp:txBody>
      <dsp:txXfrm>
        <a:off x="4010175" y="1351986"/>
        <a:ext cx="3327377" cy="942426"/>
      </dsp:txXfrm>
    </dsp:sp>
    <dsp:sp modelId="{E6D6789E-3D61-4704-92BF-E96AAC2A121C}">
      <dsp:nvSpPr>
        <dsp:cNvPr id="0" name=""/>
        <dsp:cNvSpPr/>
      </dsp:nvSpPr>
      <dsp:spPr>
        <a:xfrm>
          <a:off x="3759727" y="2672452"/>
          <a:ext cx="262833" cy="26283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8A31AD-E05A-4A18-8628-490838BDF003}">
      <dsp:nvSpPr>
        <dsp:cNvPr id="0" name=""/>
        <dsp:cNvSpPr/>
      </dsp:nvSpPr>
      <dsp:spPr>
        <a:xfrm>
          <a:off x="4010175" y="2294413"/>
          <a:ext cx="3327377" cy="1018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endParaRPr lang="en-US" sz="2800" kern="1200" dirty="0">
            <a:latin typeface="Times New Roman" panose="02020603050405020304" pitchFamily="18" charset="0"/>
            <a:cs typeface="Times New Roman" panose="02020603050405020304" pitchFamily="18" charset="0"/>
          </a:endParaRPr>
        </a:p>
      </dsp:txBody>
      <dsp:txXfrm>
        <a:off x="4010175" y="2294413"/>
        <a:ext cx="3327377" cy="1018911"/>
      </dsp:txXfrm>
    </dsp:sp>
    <dsp:sp modelId="{BDC0D156-4C70-4AF5-AA2A-D850E2C7472A}">
      <dsp:nvSpPr>
        <dsp:cNvPr id="0" name=""/>
        <dsp:cNvSpPr/>
      </dsp:nvSpPr>
      <dsp:spPr>
        <a:xfrm>
          <a:off x="3759727" y="3614278"/>
          <a:ext cx="262833" cy="26283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3F7D36-343C-4B69-B53B-6AC76BB94A66}">
      <dsp:nvSpPr>
        <dsp:cNvPr id="0" name=""/>
        <dsp:cNvSpPr/>
      </dsp:nvSpPr>
      <dsp:spPr>
        <a:xfrm>
          <a:off x="4010175" y="3313324"/>
          <a:ext cx="3327377" cy="864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Loại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bị</a:t>
          </a:r>
          <a:endParaRPr lang="en-US" sz="2800" kern="1200" dirty="0">
            <a:latin typeface="Times New Roman" panose="02020603050405020304" pitchFamily="18" charset="0"/>
            <a:cs typeface="Times New Roman" panose="02020603050405020304" pitchFamily="18" charset="0"/>
          </a:endParaRPr>
        </a:p>
      </dsp:txBody>
      <dsp:txXfrm>
        <a:off x="4010175" y="3313324"/>
        <a:ext cx="3327377" cy="864740"/>
      </dsp:txXfrm>
    </dsp:sp>
    <dsp:sp modelId="{ABB5F998-7E6B-43B5-9F5F-DEEE7F0A645B}">
      <dsp:nvSpPr>
        <dsp:cNvPr id="0" name=""/>
        <dsp:cNvSpPr/>
      </dsp:nvSpPr>
      <dsp:spPr>
        <a:xfrm>
          <a:off x="7654976" y="756150"/>
          <a:ext cx="3577824" cy="42092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BFA702-36E8-46C2-8749-5DBCCF874598}">
      <dsp:nvSpPr>
        <dsp:cNvPr id="0" name=""/>
        <dsp:cNvSpPr/>
      </dsp:nvSpPr>
      <dsp:spPr>
        <a:xfrm>
          <a:off x="7654976" y="914230"/>
          <a:ext cx="262839" cy="2628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2D40F6-B22D-4BAA-BC67-9137A71B6C17}">
      <dsp:nvSpPr>
        <dsp:cNvPr id="0" name=""/>
        <dsp:cNvSpPr/>
      </dsp:nvSpPr>
      <dsp:spPr>
        <a:xfrm>
          <a:off x="7654976" y="0"/>
          <a:ext cx="3577824" cy="75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3. </a:t>
          </a:r>
          <a:r>
            <a:rPr lang="en-US" sz="2800" b="1" kern="1200" dirty="0" err="1">
              <a:latin typeface="Times New Roman" panose="02020603050405020304" pitchFamily="18" charset="0"/>
              <a:cs typeface="Times New Roman" panose="02020603050405020304" pitchFamily="18" charset="0"/>
            </a:rPr>
            <a:t>Kết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luận</a:t>
          </a:r>
          <a:endParaRPr lang="en-US" sz="2800" b="1" kern="1200" dirty="0">
            <a:latin typeface="Times New Roman" panose="02020603050405020304" pitchFamily="18" charset="0"/>
            <a:cs typeface="Times New Roman" panose="02020603050405020304" pitchFamily="18" charset="0"/>
          </a:endParaRPr>
        </a:p>
      </dsp:txBody>
      <dsp:txXfrm>
        <a:off x="7654976" y="0"/>
        <a:ext cx="3577824" cy="7561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3B9B9-E8F2-4D7B-8487-93E46786BD32}">
      <dsp:nvSpPr>
        <dsp:cNvPr id="0" name=""/>
        <dsp:cNvSpPr/>
      </dsp:nvSpPr>
      <dsp:spPr>
        <a:xfrm>
          <a:off x="0" y="1298183"/>
          <a:ext cx="12192000" cy="105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38DC30-0AB4-45EB-BB6D-247CE7BD4B89}">
      <dsp:nvSpPr>
        <dsp:cNvPr id="0" name=""/>
        <dsp:cNvSpPr/>
      </dsp:nvSpPr>
      <dsp:spPr>
        <a:xfrm>
          <a:off x="609600" y="39039"/>
          <a:ext cx="11318235" cy="18790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just" defTabSz="1244600">
            <a:lnSpc>
              <a:spcPct val="90000"/>
            </a:lnSpc>
            <a:spcBef>
              <a:spcPct val="0"/>
            </a:spcBef>
            <a:spcAft>
              <a:spcPct val="35000"/>
            </a:spcAft>
            <a:buNone/>
          </a:pPr>
          <a:r>
            <a:rPr lang="vi-VN" sz="2800" kern="1200" dirty="0">
              <a:effectLst/>
              <a:latin typeface="+mj-lt"/>
              <a:ea typeface="Calibri" panose="020F0502020204030204" pitchFamily="34" charset="0"/>
              <a:cs typeface="Times New Roman" panose="02020603050405020304" pitchFamily="18" charset="0"/>
            </a:rPr>
            <a:t>Quá trình </a:t>
          </a:r>
          <a:r>
            <a:rPr lang="vi-VN" sz="2800" b="1" kern="1200" dirty="0">
              <a:effectLst/>
              <a:latin typeface="+mj-lt"/>
              <a:ea typeface="Calibri" panose="020F0502020204030204" pitchFamily="34" charset="0"/>
              <a:cs typeface="Times New Roman" panose="02020603050405020304" pitchFamily="18" charset="0"/>
            </a:rPr>
            <a:t>rửa muối hoà tan </a:t>
          </a:r>
          <a:r>
            <a:rPr lang="vi-VN" sz="2800" kern="1200" dirty="0">
              <a:effectLst/>
              <a:latin typeface="+mj-lt"/>
              <a:ea typeface="Calibri" panose="020F0502020204030204" pitchFamily="34" charset="0"/>
              <a:cs typeface="Times New Roman" panose="02020603050405020304" pitchFamily="18" charset="0"/>
            </a:rPr>
            <a:t>trong huyền phù bánh lọc là các tinh thể chất hữu cơ. Theo đó kích thước hạt trung bình là 7 micromet, áp suất 3 bar. Đối với </a:t>
          </a:r>
          <a:r>
            <a:rPr lang="vi-VN" sz="2800" b="1" kern="1200" dirty="0">
              <a:effectLst/>
              <a:latin typeface="+mj-lt"/>
              <a:ea typeface="Calibri" panose="020F0502020204030204" pitchFamily="34" charset="0"/>
              <a:cs typeface="Times New Roman" panose="02020603050405020304" pitchFamily="18" charset="0"/>
            </a:rPr>
            <a:t>máy lọc áp suất thông thường</a:t>
          </a:r>
          <a:r>
            <a:rPr lang="vi-VN" sz="2800" kern="1200" dirty="0">
              <a:effectLst/>
              <a:latin typeface="+mj-lt"/>
              <a:ea typeface="Calibri" panose="020F0502020204030204" pitchFamily="34" charset="0"/>
              <a:cs typeface="Times New Roman" panose="02020603050405020304" pitchFamily="18" charset="0"/>
            </a:rPr>
            <a:t>, </a:t>
          </a:r>
          <a:r>
            <a:rPr lang="vi-VN" sz="2800" b="1" kern="1200" dirty="0">
              <a:effectLst/>
              <a:latin typeface="+mj-lt"/>
              <a:ea typeface="Calibri" panose="020F0502020204030204" pitchFamily="34" charset="0"/>
              <a:cs typeface="Times New Roman" panose="02020603050405020304" pitchFamily="18" charset="0"/>
            </a:rPr>
            <a:t>độ ẩm của bánh lọc là 50% </a:t>
          </a:r>
          <a:r>
            <a:rPr lang="vi-VN" sz="2800" kern="1200" dirty="0">
              <a:effectLst/>
              <a:latin typeface="+mj-lt"/>
              <a:ea typeface="Calibri" panose="020F0502020204030204" pitchFamily="34" charset="0"/>
              <a:cs typeface="Times New Roman" panose="02020603050405020304" pitchFamily="18" charset="0"/>
            </a:rPr>
            <a:t>với </a:t>
          </a:r>
          <a:r>
            <a:rPr lang="vi-VN" sz="2800" b="1" kern="1200" dirty="0">
              <a:effectLst/>
              <a:latin typeface="+mj-lt"/>
              <a:ea typeface="Calibri" panose="020F0502020204030204" pitchFamily="34" charset="0"/>
              <a:cs typeface="Times New Roman" panose="02020603050405020304" pitchFamily="18" charset="0"/>
            </a:rPr>
            <a:t>hiệu quả năng lượng đạt 50%. </a:t>
          </a:r>
          <a:r>
            <a:rPr lang="vi-VN" sz="2800" kern="1200" dirty="0">
              <a:effectLst/>
              <a:latin typeface="+mj-lt"/>
              <a:ea typeface="Calibri" panose="020F0502020204030204" pitchFamily="34" charset="0"/>
              <a:cs typeface="Times New Roman" panose="02020603050405020304" pitchFamily="18" charset="0"/>
            </a:rPr>
            <a:t>Các </a:t>
          </a:r>
          <a:r>
            <a:rPr lang="vi-VN" sz="2800" b="1" kern="1200" dirty="0">
              <a:effectLst/>
              <a:latin typeface="+mj-lt"/>
              <a:ea typeface="Calibri" panose="020F0502020204030204" pitchFamily="34" charset="0"/>
              <a:cs typeface="Times New Roman" panose="02020603050405020304" pitchFamily="18" charset="0"/>
            </a:rPr>
            <a:t>máy lọc hơi nuớc </a:t>
          </a:r>
          <a:r>
            <a:rPr lang="vi-VN" sz="2800" kern="1200" dirty="0">
              <a:effectLst/>
              <a:latin typeface="+mj-lt"/>
              <a:ea typeface="Calibri" panose="020F0502020204030204" pitchFamily="34" charset="0"/>
              <a:cs typeface="Times New Roman" panose="02020603050405020304" pitchFamily="18" charset="0"/>
            </a:rPr>
            <a:t>đưa vật liệu về </a:t>
          </a:r>
          <a:r>
            <a:rPr lang="vi-VN" sz="2800" b="1" kern="1200" dirty="0">
              <a:effectLst/>
              <a:latin typeface="+mj-lt"/>
              <a:ea typeface="Calibri" panose="020F0502020204030204" pitchFamily="34" charset="0"/>
              <a:cs typeface="Times New Roman" panose="02020603050405020304" pitchFamily="18" charset="0"/>
            </a:rPr>
            <a:t>nhỏ hơn 26% với hiệu quả năng lượng đạt 90%. </a:t>
          </a:r>
          <a:endParaRPr lang="en-US" sz="2800" b="1" kern="1200" dirty="0">
            <a:latin typeface="+mj-lt"/>
          </a:endParaRPr>
        </a:p>
      </dsp:txBody>
      <dsp:txXfrm>
        <a:off x="701328" y="130767"/>
        <a:ext cx="11134779" cy="1695608"/>
      </dsp:txXfrm>
    </dsp:sp>
    <dsp:sp modelId="{95A4960B-792F-4793-B4E0-C68D206FA255}">
      <dsp:nvSpPr>
        <dsp:cNvPr id="0" name=""/>
        <dsp:cNvSpPr/>
      </dsp:nvSpPr>
      <dsp:spPr>
        <a:xfrm>
          <a:off x="0" y="3573904"/>
          <a:ext cx="12192000" cy="105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B3E59F-A9D4-4CF0-A4C7-4CCAE6920549}">
      <dsp:nvSpPr>
        <dsp:cNvPr id="0" name=""/>
        <dsp:cNvSpPr/>
      </dsp:nvSpPr>
      <dsp:spPr>
        <a:xfrm>
          <a:off x="609600" y="2583383"/>
          <a:ext cx="11297924" cy="1610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just" defTabSz="1244600">
            <a:lnSpc>
              <a:spcPct val="90000"/>
            </a:lnSpc>
            <a:spcBef>
              <a:spcPct val="0"/>
            </a:spcBef>
            <a:spcAft>
              <a:spcPct val="35000"/>
            </a:spcAft>
            <a:buNone/>
          </a:pPr>
          <a:r>
            <a:rPr lang="vi-VN" sz="2800" kern="1200" dirty="0">
              <a:effectLst/>
              <a:latin typeface="+mj-lt"/>
              <a:ea typeface="Calibri" panose="020F0502020204030204" pitchFamily="34" charset="0"/>
              <a:cs typeface="Times New Roman" panose="02020603050405020304" pitchFamily="18" charset="0"/>
            </a:rPr>
            <a:t>Ứng dụng thứ hai là để </a:t>
          </a:r>
          <a:r>
            <a:rPr lang="vi-VN" sz="2800" b="1" kern="1200" dirty="0">
              <a:effectLst/>
              <a:latin typeface="+mj-lt"/>
              <a:ea typeface="Calibri" panose="020F0502020204030204" pitchFamily="34" charset="0"/>
              <a:cs typeface="Times New Roman" panose="02020603050405020304" pitchFamily="18" charset="0"/>
            </a:rPr>
            <a:t>rửa và khử nước vật liệu pigment </a:t>
          </a:r>
          <a:r>
            <a:rPr lang="vi-VN" sz="2800" kern="1200" dirty="0">
              <a:effectLst/>
              <a:latin typeface="+mj-lt"/>
              <a:ea typeface="Calibri" panose="020F0502020204030204" pitchFamily="34" charset="0"/>
              <a:cs typeface="Times New Roman" panose="02020603050405020304" pitchFamily="18" charset="0"/>
            </a:rPr>
            <a:t>với độ hạt trung bình là 5 micromet. Đối với </a:t>
          </a:r>
          <a:r>
            <a:rPr lang="vi-VN" sz="2800" b="1" kern="1200" dirty="0">
              <a:effectLst/>
              <a:latin typeface="+mj-lt"/>
              <a:ea typeface="Calibri" panose="020F0502020204030204" pitchFamily="34" charset="0"/>
              <a:cs typeface="Times New Roman" panose="02020603050405020304" pitchFamily="18" charset="0"/>
            </a:rPr>
            <a:t>máy lọc thông thường</a:t>
          </a:r>
          <a:r>
            <a:rPr lang="vi-VN" sz="2800" kern="1200" dirty="0">
              <a:effectLst/>
              <a:latin typeface="+mj-lt"/>
              <a:ea typeface="Calibri" panose="020F0502020204030204" pitchFamily="34" charset="0"/>
              <a:cs typeface="Times New Roman" panose="02020603050405020304" pitchFamily="18" charset="0"/>
            </a:rPr>
            <a:t>, độ ẩm vật liệu đạt được là </a:t>
          </a:r>
          <a:r>
            <a:rPr lang="vi-VN" sz="2800" b="1" kern="1200" dirty="0">
              <a:effectLst/>
              <a:latin typeface="+mj-lt"/>
              <a:ea typeface="Calibri" panose="020F0502020204030204" pitchFamily="34" charset="0"/>
              <a:cs typeface="Times New Roman" panose="02020603050405020304" pitchFamily="18" charset="0"/>
            </a:rPr>
            <a:t>30-35%</a:t>
          </a:r>
          <a:r>
            <a:rPr lang="vi-VN" sz="2800" kern="1200" dirty="0">
              <a:effectLst/>
              <a:latin typeface="+mj-lt"/>
              <a:ea typeface="Calibri" panose="020F0502020204030204" pitchFamily="34" charset="0"/>
              <a:cs typeface="Times New Roman" panose="02020603050405020304" pitchFamily="18" charset="0"/>
            </a:rPr>
            <a:t>. Độ ẩm vật liệu sử dụng </a:t>
          </a:r>
          <a:r>
            <a:rPr lang="vi-VN" sz="2800" b="1" kern="1200" dirty="0">
              <a:effectLst/>
              <a:latin typeface="+mj-lt"/>
              <a:ea typeface="Calibri" panose="020F0502020204030204" pitchFamily="34" charset="0"/>
              <a:cs typeface="Times New Roman" panose="02020603050405020304" pitchFamily="18" charset="0"/>
            </a:rPr>
            <a:t>lọc hơi nước </a:t>
          </a:r>
          <a:r>
            <a:rPr lang="vi-VN" sz="2800" kern="1200" dirty="0">
              <a:effectLst/>
              <a:latin typeface="+mj-lt"/>
              <a:ea typeface="Calibri" panose="020F0502020204030204" pitchFamily="34" charset="0"/>
              <a:cs typeface="Times New Roman" panose="02020603050405020304" pitchFamily="18" charset="0"/>
            </a:rPr>
            <a:t>là nhỏ hơn </a:t>
          </a:r>
          <a:r>
            <a:rPr lang="vi-VN" sz="2800" b="1" kern="1200" dirty="0">
              <a:effectLst/>
              <a:latin typeface="+mj-lt"/>
              <a:ea typeface="Calibri" panose="020F0502020204030204" pitchFamily="34" charset="0"/>
              <a:cs typeface="Times New Roman" panose="02020603050405020304" pitchFamily="18" charset="0"/>
            </a:rPr>
            <a:t>20%. </a:t>
          </a:r>
          <a:endParaRPr lang="en-US" sz="2800" b="1" kern="1200" dirty="0">
            <a:latin typeface="+mj-lt"/>
          </a:endParaRPr>
        </a:p>
      </dsp:txBody>
      <dsp:txXfrm>
        <a:off x="688215" y="2661998"/>
        <a:ext cx="11140694" cy="1453210"/>
      </dsp:txXfrm>
    </dsp:sp>
    <dsp:sp modelId="{BF475C32-4F12-4754-B6AE-EF69426A58A8}">
      <dsp:nvSpPr>
        <dsp:cNvPr id="0" name=""/>
        <dsp:cNvSpPr/>
      </dsp:nvSpPr>
      <dsp:spPr>
        <a:xfrm>
          <a:off x="0" y="5862159"/>
          <a:ext cx="12192000" cy="105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8A30DA-04C7-4D54-A682-FBACA1D62F73}">
      <dsp:nvSpPr>
        <dsp:cNvPr id="0" name=""/>
        <dsp:cNvSpPr/>
      </dsp:nvSpPr>
      <dsp:spPr>
        <a:xfrm>
          <a:off x="609600" y="4859104"/>
          <a:ext cx="11379171" cy="16229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just" defTabSz="1244600">
            <a:lnSpc>
              <a:spcPct val="90000"/>
            </a:lnSpc>
            <a:spcBef>
              <a:spcPct val="0"/>
            </a:spcBef>
            <a:spcAft>
              <a:spcPct val="35000"/>
            </a:spcAft>
            <a:buNone/>
          </a:pPr>
          <a:r>
            <a:rPr lang="vi-VN" sz="2800" kern="1200" dirty="0">
              <a:effectLst/>
              <a:latin typeface="+mj-lt"/>
              <a:ea typeface="Calibri" panose="020F0502020204030204" pitchFamily="34" charset="0"/>
              <a:cs typeface="Times New Roman" panose="02020603050405020304" pitchFamily="18" charset="0"/>
            </a:rPr>
            <a:t>Ứng dụng thứ ba là để </a:t>
          </a:r>
          <a:r>
            <a:rPr lang="vi-VN" sz="2800" b="1" kern="1200" dirty="0">
              <a:effectLst/>
              <a:latin typeface="+mj-lt"/>
              <a:ea typeface="Calibri" panose="020F0502020204030204" pitchFamily="34" charset="0"/>
              <a:cs typeface="Times New Roman" panose="02020603050405020304" pitchFamily="18" charset="0"/>
            </a:rPr>
            <a:t>rửa và sấy vật liệu hữu cơ dạng tinh thể</a:t>
          </a:r>
          <a:r>
            <a:rPr lang="vi-VN" sz="2800" kern="1200" dirty="0">
              <a:effectLst/>
              <a:latin typeface="+mj-lt"/>
              <a:ea typeface="Calibri" panose="020F0502020204030204" pitchFamily="34" charset="0"/>
              <a:cs typeface="Times New Roman" panose="02020603050405020304" pitchFamily="18" charset="0"/>
            </a:rPr>
            <a:t>. Kích thước trung bình của vật liệu là 130mm. Lượng </a:t>
          </a:r>
          <a:r>
            <a:rPr lang="vi-VN" sz="2800" b="1" kern="1200" dirty="0">
              <a:effectLst/>
              <a:latin typeface="+mj-lt"/>
              <a:ea typeface="Calibri" panose="020F0502020204030204" pitchFamily="34" charset="0"/>
              <a:cs typeface="Times New Roman" panose="02020603050405020304" pitchFamily="18" charset="0"/>
            </a:rPr>
            <a:t>vật liệu nhiễm bẩn trong bánh lọc giảm xuống thấp (80 phần triệu) với độ ẩm vật liệu nhỏ hơn 2%</a:t>
          </a:r>
          <a:endParaRPr lang="en-US" sz="2800" b="1" kern="1200" dirty="0">
            <a:latin typeface="+mj-lt"/>
          </a:endParaRPr>
        </a:p>
      </dsp:txBody>
      <dsp:txXfrm>
        <a:off x="688827" y="4938331"/>
        <a:ext cx="11220717" cy="14645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10463-F447-4453-8C68-912F296CC999}">
      <dsp:nvSpPr>
        <dsp:cNvPr id="0" name=""/>
        <dsp:cNvSpPr/>
      </dsp:nvSpPr>
      <dsp:spPr>
        <a:xfrm>
          <a:off x="2306" y="287705"/>
          <a:ext cx="1934095"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1</a:t>
          </a:r>
        </a:p>
      </dsp:txBody>
      <dsp:txXfrm>
        <a:off x="2306" y="287705"/>
        <a:ext cx="1934095" cy="1287000"/>
      </dsp:txXfrm>
    </dsp:sp>
    <dsp:sp modelId="{B824F474-7960-4839-AC7A-973192FDD160}">
      <dsp:nvSpPr>
        <dsp:cNvPr id="0" name=""/>
        <dsp:cNvSpPr/>
      </dsp:nvSpPr>
      <dsp:spPr>
        <a:xfrm>
          <a:off x="1936402" y="267596"/>
          <a:ext cx="386819" cy="1327218"/>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4E926A-FF03-46D8-85FB-341B036BB109}">
      <dsp:nvSpPr>
        <dsp:cNvPr id="0" name=""/>
        <dsp:cNvSpPr/>
      </dsp:nvSpPr>
      <dsp:spPr>
        <a:xfrm>
          <a:off x="2477948" y="267596"/>
          <a:ext cx="9559344" cy="13272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just" defTabSz="1244600">
            <a:lnSpc>
              <a:spcPct val="90000"/>
            </a:lnSpc>
            <a:spcBef>
              <a:spcPct val="0"/>
            </a:spcBef>
            <a:spcAft>
              <a:spcPct val="15000"/>
            </a:spcAft>
            <a:buChar char="•"/>
          </a:pPr>
          <a:r>
            <a:rPr lang="vi-VN" sz="2800" kern="1200" dirty="0">
              <a:effectLst/>
              <a:latin typeface="Times New Roman" panose="02020603050405020304" pitchFamily="18" charset="0"/>
              <a:ea typeface="Times New Roman" panose="02020603050405020304" pitchFamily="18" charset="0"/>
              <a:cs typeface="Times New Roman" panose="02020603050405020304" pitchFamily="18" charset="0"/>
            </a:rPr>
            <a:t>Lọc là một công đoạn không thể thiếu trong tuyển khoáng, luyện kim và các công đoạn chế biến sâu khác. </a:t>
          </a:r>
          <a:endParaRPr lang="en-US" sz="2800" kern="1200" dirty="0"/>
        </a:p>
      </dsp:txBody>
      <dsp:txXfrm>
        <a:off x="2477948" y="267596"/>
        <a:ext cx="9559344" cy="1327218"/>
      </dsp:txXfrm>
    </dsp:sp>
    <dsp:sp modelId="{B0E3C0B4-DA17-434F-AF71-DB44C3E60B13}">
      <dsp:nvSpPr>
        <dsp:cNvPr id="0" name=""/>
        <dsp:cNvSpPr/>
      </dsp:nvSpPr>
      <dsp:spPr>
        <a:xfrm>
          <a:off x="2306" y="2986989"/>
          <a:ext cx="196936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2</a:t>
          </a:r>
        </a:p>
      </dsp:txBody>
      <dsp:txXfrm>
        <a:off x="2306" y="2986989"/>
        <a:ext cx="1969368" cy="1287000"/>
      </dsp:txXfrm>
    </dsp:sp>
    <dsp:sp modelId="{6EE24E98-F1DD-42F2-9574-A8464E9E500A}">
      <dsp:nvSpPr>
        <dsp:cNvPr id="0" name=""/>
        <dsp:cNvSpPr/>
      </dsp:nvSpPr>
      <dsp:spPr>
        <a:xfrm>
          <a:off x="1971674" y="1828815"/>
          <a:ext cx="393873" cy="3603348"/>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736158-1FB0-4A2F-914B-AB27E1D684A7}">
      <dsp:nvSpPr>
        <dsp:cNvPr id="0" name=""/>
        <dsp:cNvSpPr/>
      </dsp:nvSpPr>
      <dsp:spPr>
        <a:xfrm>
          <a:off x="2523097" y="1828815"/>
          <a:ext cx="9510145" cy="3603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just" defTabSz="1244600">
            <a:lnSpc>
              <a:spcPct val="90000"/>
            </a:lnSpc>
            <a:spcBef>
              <a:spcPct val="0"/>
            </a:spcBef>
            <a:spcAft>
              <a:spcPct val="15000"/>
            </a:spcAft>
            <a:buChar char="•"/>
          </a:pPr>
          <a:r>
            <a:rPr lang="vi-VN" sz="2800" kern="1200" dirty="0">
              <a:effectLst/>
              <a:latin typeface="Times New Roman" panose="02020603050405020304" pitchFamily="18" charset="0"/>
              <a:ea typeface="Times New Roman" panose="02020603050405020304" pitchFamily="18" charset="0"/>
              <a:cs typeface="Times New Roman" panose="02020603050405020304" pitchFamily="18" charset="0"/>
            </a:rPr>
            <a:t>Các thiết bị lọc chủ yếu là hai dạng lọc chân không và lọc tăng áp. Các thiết bị lọc áp suất cao rút ngắn thời gian lọc, dễ dàng đạt được độ ẩm thấp song lại gặp thách thức trong vấn đề tháo tải các sản phẩm bánh lọc. Lọc chân không phù hợp với các sản phẩm tuyển, dễ dàng trong các chu trình tháo tải. Thách thức với các thiết bị lọc truyền thống là lọc vật liệu có kích thước mịn đến siêu mịn, vật liệu có độ nhiễm axit, kiềm và muối hoà tan cao (sản phẩm của các quá trình hoà tách, thu hồi cấu tử).</a:t>
          </a:r>
          <a:endParaRPr lang="en-US" sz="2800" kern="1200" dirty="0"/>
        </a:p>
      </dsp:txBody>
      <dsp:txXfrm>
        <a:off x="2523097" y="1828815"/>
        <a:ext cx="9510145" cy="36033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5E871-1117-4111-BEE6-105EF1D54DA8}">
      <dsp:nvSpPr>
        <dsp:cNvPr id="0" name=""/>
        <dsp:cNvSpPr/>
      </dsp:nvSpPr>
      <dsp:spPr>
        <a:xfrm>
          <a:off x="1489" y="3897"/>
          <a:ext cx="1901762" cy="3015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just"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3</a:t>
          </a:r>
        </a:p>
      </dsp:txBody>
      <dsp:txXfrm>
        <a:off x="1489" y="3897"/>
        <a:ext cx="1901762" cy="3015197"/>
      </dsp:txXfrm>
    </dsp:sp>
    <dsp:sp modelId="{DB79F785-C925-4E5D-8200-54954E34ECAA}">
      <dsp:nvSpPr>
        <dsp:cNvPr id="0" name=""/>
        <dsp:cNvSpPr/>
      </dsp:nvSpPr>
      <dsp:spPr>
        <a:xfrm>
          <a:off x="1903252" y="91464"/>
          <a:ext cx="380352" cy="284006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D75C2C-3318-469F-B734-497EE9D1B8D8}">
      <dsp:nvSpPr>
        <dsp:cNvPr id="0" name=""/>
        <dsp:cNvSpPr/>
      </dsp:nvSpPr>
      <dsp:spPr>
        <a:xfrm>
          <a:off x="2435746" y="42985"/>
          <a:ext cx="9602363" cy="29370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vi-VN" sz="2800" kern="1200" dirty="0">
              <a:effectLst/>
              <a:latin typeface="Times New Roman" panose="02020603050405020304" pitchFamily="18" charset="0"/>
              <a:ea typeface="Times New Roman" panose="02020603050405020304" pitchFamily="18" charset="0"/>
              <a:cs typeface="Times New Roman" panose="02020603050405020304" pitchFamily="18" charset="0"/>
            </a:rPr>
            <a:t>Lọc hơi nước là một thiết bị mới song cũng có nhiều đóng góp trong khử nước, làm khô và rửa các sản phẩm của tuyển khoáng, luyện kim và các công nghệ chế biến khác. Nó đặc biệt thể hiện ưu điểm trong việc thu hồi các chất hoà tan trong các sản phẩm, có thể ứng dụng nước biển cho việc cung cấp hơi nước và dễ dàng cung cấp được các sản phẩm đáp ứng tiêu chuẩn cao về môi trường. </a:t>
          </a:r>
          <a:endParaRPr lang="en-US" sz="2800" kern="1200" dirty="0"/>
        </a:p>
      </dsp:txBody>
      <dsp:txXfrm>
        <a:off x="2435746" y="42985"/>
        <a:ext cx="9602363" cy="2937022"/>
      </dsp:txXfrm>
    </dsp:sp>
    <dsp:sp modelId="{E98D4074-462E-42A2-9480-CA7DA9A87310}">
      <dsp:nvSpPr>
        <dsp:cNvPr id="0" name=""/>
        <dsp:cNvSpPr/>
      </dsp:nvSpPr>
      <dsp:spPr>
        <a:xfrm>
          <a:off x="1489" y="3417766"/>
          <a:ext cx="1925277" cy="8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4</a:t>
          </a:r>
        </a:p>
      </dsp:txBody>
      <dsp:txXfrm>
        <a:off x="1489" y="3417766"/>
        <a:ext cx="1925277" cy="891000"/>
      </dsp:txXfrm>
    </dsp:sp>
    <dsp:sp modelId="{1300AAB4-A275-430A-A300-95E3CC65D3DB}">
      <dsp:nvSpPr>
        <dsp:cNvPr id="0" name=""/>
        <dsp:cNvSpPr/>
      </dsp:nvSpPr>
      <dsp:spPr>
        <a:xfrm>
          <a:off x="1926767" y="3181094"/>
          <a:ext cx="385055" cy="136434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5BA75A-C7D1-43BE-B406-E37E47C162CE}">
      <dsp:nvSpPr>
        <dsp:cNvPr id="0" name=""/>
        <dsp:cNvSpPr/>
      </dsp:nvSpPr>
      <dsp:spPr>
        <a:xfrm>
          <a:off x="2465845" y="3181094"/>
          <a:ext cx="9565196" cy="13643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vi-VN" sz="2800" kern="1200" dirty="0">
              <a:effectLst/>
              <a:latin typeface="Times New Roman" panose="02020603050405020304" pitchFamily="18" charset="0"/>
              <a:ea typeface="Times New Roman" panose="02020603050405020304" pitchFamily="18" charset="0"/>
              <a:cs typeface="Times New Roman" panose="02020603050405020304" pitchFamily="18" charset="0"/>
            </a:rPr>
            <a:t>Loại thiết bị này được ứng dụng nhiều khi cần lọc các loại vật liệu có độ hạt mịn và siêu mịn, các sản phẩm của quá trình thuỷ luyện ở nhiệt độ cao. </a:t>
          </a:r>
          <a:endParaRPr lang="en-US" sz="2800" kern="1200" dirty="0"/>
        </a:p>
      </dsp:txBody>
      <dsp:txXfrm>
        <a:off x="2465845" y="3181094"/>
        <a:ext cx="9565196" cy="1364343"/>
      </dsp:txXfrm>
    </dsp:sp>
    <dsp:sp modelId="{C626AC08-40BC-4501-9F81-8FA3975C3575}">
      <dsp:nvSpPr>
        <dsp:cNvPr id="0" name=""/>
        <dsp:cNvSpPr/>
      </dsp:nvSpPr>
      <dsp:spPr>
        <a:xfrm>
          <a:off x="1489" y="4944110"/>
          <a:ext cx="1939974" cy="8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5</a:t>
          </a:r>
        </a:p>
      </dsp:txBody>
      <dsp:txXfrm>
        <a:off x="1489" y="4944110"/>
        <a:ext cx="1939974" cy="891000"/>
      </dsp:txXfrm>
    </dsp:sp>
    <dsp:sp modelId="{C4AFD9C5-2FE6-424B-BC09-CD5BDB0D598A}">
      <dsp:nvSpPr>
        <dsp:cNvPr id="0" name=""/>
        <dsp:cNvSpPr/>
      </dsp:nvSpPr>
      <dsp:spPr>
        <a:xfrm>
          <a:off x="1941464" y="4707438"/>
          <a:ext cx="387994" cy="136434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41BA7A-DC66-4B8F-A82D-8F6DCECBCF04}">
      <dsp:nvSpPr>
        <dsp:cNvPr id="0" name=""/>
        <dsp:cNvSpPr/>
      </dsp:nvSpPr>
      <dsp:spPr>
        <a:xfrm>
          <a:off x="2484657" y="4707438"/>
          <a:ext cx="9549616" cy="13643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vi-VN" sz="2800" kern="1200">
              <a:effectLst/>
              <a:latin typeface="Times New Roman" panose="02020603050405020304" pitchFamily="18" charset="0"/>
              <a:ea typeface="Times New Roman" panose="02020603050405020304" pitchFamily="18" charset="0"/>
              <a:cs typeface="Times New Roman" panose="02020603050405020304" pitchFamily="18" charset="0"/>
            </a:rPr>
            <a:t>Vấn đề của lọc hơi nước là đảm bảo được lượng hơi nước áp suất cao trong các chu trình lọc mà không bị thoát ra ngoài cũng như chi phí sản xuất của loại thiết bị này. </a:t>
          </a:r>
          <a:endParaRPr lang="en-US" sz="2800" kern="1200" dirty="0"/>
        </a:p>
      </dsp:txBody>
      <dsp:txXfrm>
        <a:off x="2484657" y="4707438"/>
        <a:ext cx="9549616" cy="1364343"/>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6706-505E-4B32-880C-0F0AC25153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1BD05B-EB74-40D2-9125-F006F82EED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2CB1D8-589F-451C-96BE-34837278B7A7}"/>
              </a:ext>
            </a:extLst>
          </p:cNvPr>
          <p:cNvSpPr>
            <a:spLocks noGrp="1"/>
          </p:cNvSpPr>
          <p:nvPr>
            <p:ph type="dt" sz="half" idx="10"/>
          </p:nvPr>
        </p:nvSpPr>
        <p:spPr/>
        <p:txBody>
          <a:bodyPr/>
          <a:lstStyle/>
          <a:p>
            <a:fld id="{A2E52BEC-35B4-4421-A75B-E2B9048C6B8B}" type="datetimeFigureOut">
              <a:rPr lang="en-US" smtClean="0"/>
              <a:t>1/9/2024</a:t>
            </a:fld>
            <a:endParaRPr lang="en-US"/>
          </a:p>
        </p:txBody>
      </p:sp>
      <p:sp>
        <p:nvSpPr>
          <p:cNvPr id="5" name="Footer Placeholder 4">
            <a:extLst>
              <a:ext uri="{FF2B5EF4-FFF2-40B4-BE49-F238E27FC236}">
                <a16:creationId xmlns:a16="http://schemas.microsoft.com/office/drawing/2014/main" id="{8C6F32D2-7ECF-4523-BCA0-5D4CA0DF0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21A47-C09B-400B-B921-2B61C6BDFA16}"/>
              </a:ext>
            </a:extLst>
          </p:cNvPr>
          <p:cNvSpPr>
            <a:spLocks noGrp="1"/>
          </p:cNvSpPr>
          <p:nvPr>
            <p:ph type="sldNum" sz="quarter" idx="12"/>
          </p:nvPr>
        </p:nvSpPr>
        <p:spPr/>
        <p:txBody>
          <a:bodyPr/>
          <a:lstStyle/>
          <a:p>
            <a:fld id="{28C6C53A-1DF5-4F7A-A86D-50804EA7A276}" type="slidenum">
              <a:rPr lang="en-US" smtClean="0"/>
              <a:t>‹#›</a:t>
            </a:fld>
            <a:endParaRPr lang="en-US"/>
          </a:p>
        </p:txBody>
      </p:sp>
    </p:spTree>
    <p:extLst>
      <p:ext uri="{BB962C8B-B14F-4D97-AF65-F5344CB8AC3E}">
        <p14:creationId xmlns:p14="http://schemas.microsoft.com/office/powerpoint/2010/main" val="4098540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5D59-2BC0-47BB-A98D-4149802F63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FF817-1583-4992-9226-DABD0AA71D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19AE9-384D-4AEC-A53F-7A54CAF016ED}"/>
              </a:ext>
            </a:extLst>
          </p:cNvPr>
          <p:cNvSpPr>
            <a:spLocks noGrp="1"/>
          </p:cNvSpPr>
          <p:nvPr>
            <p:ph type="dt" sz="half" idx="10"/>
          </p:nvPr>
        </p:nvSpPr>
        <p:spPr/>
        <p:txBody>
          <a:bodyPr/>
          <a:lstStyle/>
          <a:p>
            <a:fld id="{A2E52BEC-35B4-4421-A75B-E2B9048C6B8B}" type="datetimeFigureOut">
              <a:rPr lang="en-US" smtClean="0"/>
              <a:t>1/9/2024</a:t>
            </a:fld>
            <a:endParaRPr lang="en-US"/>
          </a:p>
        </p:txBody>
      </p:sp>
      <p:sp>
        <p:nvSpPr>
          <p:cNvPr id="5" name="Footer Placeholder 4">
            <a:extLst>
              <a:ext uri="{FF2B5EF4-FFF2-40B4-BE49-F238E27FC236}">
                <a16:creationId xmlns:a16="http://schemas.microsoft.com/office/drawing/2014/main" id="{657F68D5-4343-4BD1-95AC-9FEDB7812E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1E911-7DFA-4D70-BD11-D0DC2C20F0EE}"/>
              </a:ext>
            </a:extLst>
          </p:cNvPr>
          <p:cNvSpPr>
            <a:spLocks noGrp="1"/>
          </p:cNvSpPr>
          <p:nvPr>
            <p:ph type="sldNum" sz="quarter" idx="12"/>
          </p:nvPr>
        </p:nvSpPr>
        <p:spPr/>
        <p:txBody>
          <a:bodyPr/>
          <a:lstStyle/>
          <a:p>
            <a:fld id="{28C6C53A-1DF5-4F7A-A86D-50804EA7A276}" type="slidenum">
              <a:rPr lang="en-US" smtClean="0"/>
              <a:t>‹#›</a:t>
            </a:fld>
            <a:endParaRPr lang="en-US"/>
          </a:p>
        </p:txBody>
      </p:sp>
    </p:spTree>
    <p:extLst>
      <p:ext uri="{BB962C8B-B14F-4D97-AF65-F5344CB8AC3E}">
        <p14:creationId xmlns:p14="http://schemas.microsoft.com/office/powerpoint/2010/main" val="1570158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43261D-3C42-4FE0-A713-6EA039B964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271504-1C78-4742-9DFC-E9AC627547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ED129D-4815-4860-AF64-EABE78E149AC}"/>
              </a:ext>
            </a:extLst>
          </p:cNvPr>
          <p:cNvSpPr>
            <a:spLocks noGrp="1"/>
          </p:cNvSpPr>
          <p:nvPr>
            <p:ph type="dt" sz="half" idx="10"/>
          </p:nvPr>
        </p:nvSpPr>
        <p:spPr/>
        <p:txBody>
          <a:bodyPr/>
          <a:lstStyle/>
          <a:p>
            <a:fld id="{A2E52BEC-35B4-4421-A75B-E2B9048C6B8B}" type="datetimeFigureOut">
              <a:rPr lang="en-US" smtClean="0"/>
              <a:t>1/9/2024</a:t>
            </a:fld>
            <a:endParaRPr lang="en-US"/>
          </a:p>
        </p:txBody>
      </p:sp>
      <p:sp>
        <p:nvSpPr>
          <p:cNvPr id="5" name="Footer Placeholder 4">
            <a:extLst>
              <a:ext uri="{FF2B5EF4-FFF2-40B4-BE49-F238E27FC236}">
                <a16:creationId xmlns:a16="http://schemas.microsoft.com/office/drawing/2014/main" id="{B5153296-1775-4FD6-A9F8-6D3FED5ED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BFC83-D84C-48DD-810C-6926FFBAF87D}"/>
              </a:ext>
            </a:extLst>
          </p:cNvPr>
          <p:cNvSpPr>
            <a:spLocks noGrp="1"/>
          </p:cNvSpPr>
          <p:nvPr>
            <p:ph type="sldNum" sz="quarter" idx="12"/>
          </p:nvPr>
        </p:nvSpPr>
        <p:spPr/>
        <p:txBody>
          <a:bodyPr/>
          <a:lstStyle/>
          <a:p>
            <a:fld id="{28C6C53A-1DF5-4F7A-A86D-50804EA7A276}" type="slidenum">
              <a:rPr lang="en-US" smtClean="0"/>
              <a:t>‹#›</a:t>
            </a:fld>
            <a:endParaRPr lang="en-US"/>
          </a:p>
        </p:txBody>
      </p:sp>
    </p:spTree>
    <p:extLst>
      <p:ext uri="{BB962C8B-B14F-4D97-AF65-F5344CB8AC3E}">
        <p14:creationId xmlns:p14="http://schemas.microsoft.com/office/powerpoint/2010/main" val="950450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0E628-48E9-4028-A086-9DF1B000C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C65644-1E86-4BA3-BBDC-8DFAA43384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BEE586-49D0-493F-9887-39844303122A}"/>
              </a:ext>
            </a:extLst>
          </p:cNvPr>
          <p:cNvSpPr>
            <a:spLocks noGrp="1"/>
          </p:cNvSpPr>
          <p:nvPr>
            <p:ph type="dt" sz="half" idx="10"/>
          </p:nvPr>
        </p:nvSpPr>
        <p:spPr/>
        <p:txBody>
          <a:bodyPr/>
          <a:lstStyle/>
          <a:p>
            <a:fld id="{A2E52BEC-35B4-4421-A75B-E2B9048C6B8B}" type="datetimeFigureOut">
              <a:rPr lang="en-US" smtClean="0"/>
              <a:t>1/9/2024</a:t>
            </a:fld>
            <a:endParaRPr lang="en-US"/>
          </a:p>
        </p:txBody>
      </p:sp>
      <p:sp>
        <p:nvSpPr>
          <p:cNvPr id="5" name="Footer Placeholder 4">
            <a:extLst>
              <a:ext uri="{FF2B5EF4-FFF2-40B4-BE49-F238E27FC236}">
                <a16:creationId xmlns:a16="http://schemas.microsoft.com/office/drawing/2014/main" id="{52FC9180-72CC-40BD-9B7E-A1621FAB5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5E869-25E9-4B22-8926-4E83BC0CA94E}"/>
              </a:ext>
            </a:extLst>
          </p:cNvPr>
          <p:cNvSpPr>
            <a:spLocks noGrp="1"/>
          </p:cNvSpPr>
          <p:nvPr>
            <p:ph type="sldNum" sz="quarter" idx="12"/>
          </p:nvPr>
        </p:nvSpPr>
        <p:spPr/>
        <p:txBody>
          <a:bodyPr/>
          <a:lstStyle/>
          <a:p>
            <a:fld id="{28C6C53A-1DF5-4F7A-A86D-50804EA7A276}" type="slidenum">
              <a:rPr lang="en-US" smtClean="0"/>
              <a:t>‹#›</a:t>
            </a:fld>
            <a:endParaRPr lang="en-US"/>
          </a:p>
        </p:txBody>
      </p:sp>
    </p:spTree>
    <p:extLst>
      <p:ext uri="{BB962C8B-B14F-4D97-AF65-F5344CB8AC3E}">
        <p14:creationId xmlns:p14="http://schemas.microsoft.com/office/powerpoint/2010/main" val="169843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AC20-8D2B-43E5-BDDA-27DAA73607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498196-C040-4DF9-AB80-7C742BC167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28553E-59AA-4450-AAAB-50D947DB180B}"/>
              </a:ext>
            </a:extLst>
          </p:cNvPr>
          <p:cNvSpPr>
            <a:spLocks noGrp="1"/>
          </p:cNvSpPr>
          <p:nvPr>
            <p:ph type="dt" sz="half" idx="10"/>
          </p:nvPr>
        </p:nvSpPr>
        <p:spPr/>
        <p:txBody>
          <a:bodyPr/>
          <a:lstStyle/>
          <a:p>
            <a:fld id="{A2E52BEC-35B4-4421-A75B-E2B9048C6B8B}" type="datetimeFigureOut">
              <a:rPr lang="en-US" smtClean="0"/>
              <a:t>1/9/2024</a:t>
            </a:fld>
            <a:endParaRPr lang="en-US"/>
          </a:p>
        </p:txBody>
      </p:sp>
      <p:sp>
        <p:nvSpPr>
          <p:cNvPr id="5" name="Footer Placeholder 4">
            <a:extLst>
              <a:ext uri="{FF2B5EF4-FFF2-40B4-BE49-F238E27FC236}">
                <a16:creationId xmlns:a16="http://schemas.microsoft.com/office/drawing/2014/main" id="{3037DD20-FB9B-4B75-A2EF-41C422993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32013-D4F8-48EB-9DB1-7BCB6C48CFCC}"/>
              </a:ext>
            </a:extLst>
          </p:cNvPr>
          <p:cNvSpPr>
            <a:spLocks noGrp="1"/>
          </p:cNvSpPr>
          <p:nvPr>
            <p:ph type="sldNum" sz="quarter" idx="12"/>
          </p:nvPr>
        </p:nvSpPr>
        <p:spPr/>
        <p:txBody>
          <a:bodyPr/>
          <a:lstStyle/>
          <a:p>
            <a:fld id="{28C6C53A-1DF5-4F7A-A86D-50804EA7A276}" type="slidenum">
              <a:rPr lang="en-US" smtClean="0"/>
              <a:t>‹#›</a:t>
            </a:fld>
            <a:endParaRPr lang="en-US"/>
          </a:p>
        </p:txBody>
      </p:sp>
    </p:spTree>
    <p:extLst>
      <p:ext uri="{BB962C8B-B14F-4D97-AF65-F5344CB8AC3E}">
        <p14:creationId xmlns:p14="http://schemas.microsoft.com/office/powerpoint/2010/main" val="578851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BC95-B978-4FC1-982D-55A464BBBB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BF5544-131D-44B1-840F-07C7841B1E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D67CF-B5B0-4975-A785-B3825E106D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91E751-CE7E-4BEB-A1FE-1E1C2B154560}"/>
              </a:ext>
            </a:extLst>
          </p:cNvPr>
          <p:cNvSpPr>
            <a:spLocks noGrp="1"/>
          </p:cNvSpPr>
          <p:nvPr>
            <p:ph type="dt" sz="half" idx="10"/>
          </p:nvPr>
        </p:nvSpPr>
        <p:spPr/>
        <p:txBody>
          <a:bodyPr/>
          <a:lstStyle/>
          <a:p>
            <a:fld id="{A2E52BEC-35B4-4421-A75B-E2B9048C6B8B}" type="datetimeFigureOut">
              <a:rPr lang="en-US" smtClean="0"/>
              <a:t>1/9/2024</a:t>
            </a:fld>
            <a:endParaRPr lang="en-US"/>
          </a:p>
        </p:txBody>
      </p:sp>
      <p:sp>
        <p:nvSpPr>
          <p:cNvPr id="6" name="Footer Placeholder 5">
            <a:extLst>
              <a:ext uri="{FF2B5EF4-FFF2-40B4-BE49-F238E27FC236}">
                <a16:creationId xmlns:a16="http://schemas.microsoft.com/office/drawing/2014/main" id="{7957EA7D-0EE6-4A15-AA38-D622F29DF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8E4B9-EA44-4585-92DC-305EE33C292C}"/>
              </a:ext>
            </a:extLst>
          </p:cNvPr>
          <p:cNvSpPr>
            <a:spLocks noGrp="1"/>
          </p:cNvSpPr>
          <p:nvPr>
            <p:ph type="sldNum" sz="quarter" idx="12"/>
          </p:nvPr>
        </p:nvSpPr>
        <p:spPr/>
        <p:txBody>
          <a:bodyPr/>
          <a:lstStyle/>
          <a:p>
            <a:fld id="{28C6C53A-1DF5-4F7A-A86D-50804EA7A276}" type="slidenum">
              <a:rPr lang="en-US" smtClean="0"/>
              <a:t>‹#›</a:t>
            </a:fld>
            <a:endParaRPr lang="en-US"/>
          </a:p>
        </p:txBody>
      </p:sp>
    </p:spTree>
    <p:extLst>
      <p:ext uri="{BB962C8B-B14F-4D97-AF65-F5344CB8AC3E}">
        <p14:creationId xmlns:p14="http://schemas.microsoft.com/office/powerpoint/2010/main" val="3984873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79AD8-50B9-43FB-B381-387C2EC8F3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D28B6-4379-4756-A733-6F6A88B17C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20329-239B-4E1F-BD05-2D7B14B0F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E18F47-CE5D-4780-ACE1-316E7BD6BA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F2B44A-BB84-488B-B130-655DF22014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4A8B7A-429D-4AB6-99F7-14A79018ABA5}"/>
              </a:ext>
            </a:extLst>
          </p:cNvPr>
          <p:cNvSpPr>
            <a:spLocks noGrp="1"/>
          </p:cNvSpPr>
          <p:nvPr>
            <p:ph type="dt" sz="half" idx="10"/>
          </p:nvPr>
        </p:nvSpPr>
        <p:spPr/>
        <p:txBody>
          <a:bodyPr/>
          <a:lstStyle/>
          <a:p>
            <a:fld id="{A2E52BEC-35B4-4421-A75B-E2B9048C6B8B}" type="datetimeFigureOut">
              <a:rPr lang="en-US" smtClean="0"/>
              <a:t>1/9/2024</a:t>
            </a:fld>
            <a:endParaRPr lang="en-US"/>
          </a:p>
        </p:txBody>
      </p:sp>
      <p:sp>
        <p:nvSpPr>
          <p:cNvPr id="8" name="Footer Placeholder 7">
            <a:extLst>
              <a:ext uri="{FF2B5EF4-FFF2-40B4-BE49-F238E27FC236}">
                <a16:creationId xmlns:a16="http://schemas.microsoft.com/office/drawing/2014/main" id="{9C359560-073A-4AB4-A482-3AE36B8E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EDE3A1-24BE-4901-A73C-7A6C452F7106}"/>
              </a:ext>
            </a:extLst>
          </p:cNvPr>
          <p:cNvSpPr>
            <a:spLocks noGrp="1"/>
          </p:cNvSpPr>
          <p:nvPr>
            <p:ph type="sldNum" sz="quarter" idx="12"/>
          </p:nvPr>
        </p:nvSpPr>
        <p:spPr/>
        <p:txBody>
          <a:bodyPr/>
          <a:lstStyle/>
          <a:p>
            <a:fld id="{28C6C53A-1DF5-4F7A-A86D-50804EA7A276}" type="slidenum">
              <a:rPr lang="en-US" smtClean="0"/>
              <a:t>‹#›</a:t>
            </a:fld>
            <a:endParaRPr lang="en-US"/>
          </a:p>
        </p:txBody>
      </p:sp>
    </p:spTree>
    <p:extLst>
      <p:ext uri="{BB962C8B-B14F-4D97-AF65-F5344CB8AC3E}">
        <p14:creationId xmlns:p14="http://schemas.microsoft.com/office/powerpoint/2010/main" val="3026021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8647-9089-4871-A600-D0BE3FDB0A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9E8E9D-9C70-45EC-A0C3-A959D8D84077}"/>
              </a:ext>
            </a:extLst>
          </p:cNvPr>
          <p:cNvSpPr>
            <a:spLocks noGrp="1"/>
          </p:cNvSpPr>
          <p:nvPr>
            <p:ph type="dt" sz="half" idx="10"/>
          </p:nvPr>
        </p:nvSpPr>
        <p:spPr/>
        <p:txBody>
          <a:bodyPr/>
          <a:lstStyle/>
          <a:p>
            <a:fld id="{A2E52BEC-35B4-4421-A75B-E2B9048C6B8B}" type="datetimeFigureOut">
              <a:rPr lang="en-US" smtClean="0"/>
              <a:t>1/9/2024</a:t>
            </a:fld>
            <a:endParaRPr lang="en-US"/>
          </a:p>
        </p:txBody>
      </p:sp>
      <p:sp>
        <p:nvSpPr>
          <p:cNvPr id="4" name="Footer Placeholder 3">
            <a:extLst>
              <a:ext uri="{FF2B5EF4-FFF2-40B4-BE49-F238E27FC236}">
                <a16:creationId xmlns:a16="http://schemas.microsoft.com/office/drawing/2014/main" id="{06A7CFD8-AC3E-4B1C-9DD9-372E71D23D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05BD58-A93D-45CD-A515-26F34274CCCD}"/>
              </a:ext>
            </a:extLst>
          </p:cNvPr>
          <p:cNvSpPr>
            <a:spLocks noGrp="1"/>
          </p:cNvSpPr>
          <p:nvPr>
            <p:ph type="sldNum" sz="quarter" idx="12"/>
          </p:nvPr>
        </p:nvSpPr>
        <p:spPr/>
        <p:txBody>
          <a:bodyPr/>
          <a:lstStyle/>
          <a:p>
            <a:fld id="{28C6C53A-1DF5-4F7A-A86D-50804EA7A276}" type="slidenum">
              <a:rPr lang="en-US" smtClean="0"/>
              <a:t>‹#›</a:t>
            </a:fld>
            <a:endParaRPr lang="en-US"/>
          </a:p>
        </p:txBody>
      </p:sp>
    </p:spTree>
    <p:extLst>
      <p:ext uri="{BB962C8B-B14F-4D97-AF65-F5344CB8AC3E}">
        <p14:creationId xmlns:p14="http://schemas.microsoft.com/office/powerpoint/2010/main" val="1125636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AECE4A-EC59-45F5-BF2A-4B40D39A0F24}"/>
              </a:ext>
            </a:extLst>
          </p:cNvPr>
          <p:cNvSpPr>
            <a:spLocks noGrp="1"/>
          </p:cNvSpPr>
          <p:nvPr>
            <p:ph type="dt" sz="half" idx="10"/>
          </p:nvPr>
        </p:nvSpPr>
        <p:spPr/>
        <p:txBody>
          <a:bodyPr/>
          <a:lstStyle/>
          <a:p>
            <a:fld id="{A2E52BEC-35B4-4421-A75B-E2B9048C6B8B}" type="datetimeFigureOut">
              <a:rPr lang="en-US" smtClean="0"/>
              <a:t>1/9/2024</a:t>
            </a:fld>
            <a:endParaRPr lang="en-US"/>
          </a:p>
        </p:txBody>
      </p:sp>
      <p:sp>
        <p:nvSpPr>
          <p:cNvPr id="3" name="Footer Placeholder 2">
            <a:extLst>
              <a:ext uri="{FF2B5EF4-FFF2-40B4-BE49-F238E27FC236}">
                <a16:creationId xmlns:a16="http://schemas.microsoft.com/office/drawing/2014/main" id="{FC31C748-3CC0-4683-B698-E956C2F59D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5C100C-F8D4-4495-80B6-A7EE46ED19E6}"/>
              </a:ext>
            </a:extLst>
          </p:cNvPr>
          <p:cNvSpPr>
            <a:spLocks noGrp="1"/>
          </p:cNvSpPr>
          <p:nvPr>
            <p:ph type="sldNum" sz="quarter" idx="12"/>
          </p:nvPr>
        </p:nvSpPr>
        <p:spPr/>
        <p:txBody>
          <a:bodyPr/>
          <a:lstStyle/>
          <a:p>
            <a:fld id="{28C6C53A-1DF5-4F7A-A86D-50804EA7A276}" type="slidenum">
              <a:rPr lang="en-US" smtClean="0"/>
              <a:t>‹#›</a:t>
            </a:fld>
            <a:endParaRPr lang="en-US"/>
          </a:p>
        </p:txBody>
      </p:sp>
    </p:spTree>
    <p:extLst>
      <p:ext uri="{BB962C8B-B14F-4D97-AF65-F5344CB8AC3E}">
        <p14:creationId xmlns:p14="http://schemas.microsoft.com/office/powerpoint/2010/main" val="1004548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98176-F185-445E-8DCC-43F405C5DE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7B8890-2123-42EA-AA8D-F938830243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60A7D9-BF19-4C2D-BBC6-CAC812155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70BA0D-BC0F-45BF-884B-81A29807ACF4}"/>
              </a:ext>
            </a:extLst>
          </p:cNvPr>
          <p:cNvSpPr>
            <a:spLocks noGrp="1"/>
          </p:cNvSpPr>
          <p:nvPr>
            <p:ph type="dt" sz="half" idx="10"/>
          </p:nvPr>
        </p:nvSpPr>
        <p:spPr/>
        <p:txBody>
          <a:bodyPr/>
          <a:lstStyle/>
          <a:p>
            <a:fld id="{A2E52BEC-35B4-4421-A75B-E2B9048C6B8B}" type="datetimeFigureOut">
              <a:rPr lang="en-US" smtClean="0"/>
              <a:t>1/9/2024</a:t>
            </a:fld>
            <a:endParaRPr lang="en-US"/>
          </a:p>
        </p:txBody>
      </p:sp>
      <p:sp>
        <p:nvSpPr>
          <p:cNvPr id="6" name="Footer Placeholder 5">
            <a:extLst>
              <a:ext uri="{FF2B5EF4-FFF2-40B4-BE49-F238E27FC236}">
                <a16:creationId xmlns:a16="http://schemas.microsoft.com/office/drawing/2014/main" id="{79FC24AE-07BD-4A0B-894B-A4CEB0B79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FC346B-8F89-4C93-A1DF-3E69911164C6}"/>
              </a:ext>
            </a:extLst>
          </p:cNvPr>
          <p:cNvSpPr>
            <a:spLocks noGrp="1"/>
          </p:cNvSpPr>
          <p:nvPr>
            <p:ph type="sldNum" sz="quarter" idx="12"/>
          </p:nvPr>
        </p:nvSpPr>
        <p:spPr/>
        <p:txBody>
          <a:bodyPr/>
          <a:lstStyle/>
          <a:p>
            <a:fld id="{28C6C53A-1DF5-4F7A-A86D-50804EA7A276}" type="slidenum">
              <a:rPr lang="en-US" smtClean="0"/>
              <a:t>‹#›</a:t>
            </a:fld>
            <a:endParaRPr lang="en-US"/>
          </a:p>
        </p:txBody>
      </p:sp>
    </p:spTree>
    <p:extLst>
      <p:ext uri="{BB962C8B-B14F-4D97-AF65-F5344CB8AC3E}">
        <p14:creationId xmlns:p14="http://schemas.microsoft.com/office/powerpoint/2010/main" val="1794505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18F8-411C-4BA2-A885-16F792191D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706F55-0A6A-4A0C-A24F-7DF7C2A392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664877-62D5-4A75-A894-63CE26778C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19195B-2F23-4351-A554-A541EA563253}"/>
              </a:ext>
            </a:extLst>
          </p:cNvPr>
          <p:cNvSpPr>
            <a:spLocks noGrp="1"/>
          </p:cNvSpPr>
          <p:nvPr>
            <p:ph type="dt" sz="half" idx="10"/>
          </p:nvPr>
        </p:nvSpPr>
        <p:spPr/>
        <p:txBody>
          <a:bodyPr/>
          <a:lstStyle/>
          <a:p>
            <a:fld id="{A2E52BEC-35B4-4421-A75B-E2B9048C6B8B}" type="datetimeFigureOut">
              <a:rPr lang="en-US" smtClean="0"/>
              <a:t>1/9/2024</a:t>
            </a:fld>
            <a:endParaRPr lang="en-US"/>
          </a:p>
        </p:txBody>
      </p:sp>
      <p:sp>
        <p:nvSpPr>
          <p:cNvPr id="6" name="Footer Placeholder 5">
            <a:extLst>
              <a:ext uri="{FF2B5EF4-FFF2-40B4-BE49-F238E27FC236}">
                <a16:creationId xmlns:a16="http://schemas.microsoft.com/office/drawing/2014/main" id="{DB4CFDFD-5449-4504-86B2-13C33732D4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0C1849-9ACF-4384-A28C-EE9D31F86199}"/>
              </a:ext>
            </a:extLst>
          </p:cNvPr>
          <p:cNvSpPr>
            <a:spLocks noGrp="1"/>
          </p:cNvSpPr>
          <p:nvPr>
            <p:ph type="sldNum" sz="quarter" idx="12"/>
          </p:nvPr>
        </p:nvSpPr>
        <p:spPr/>
        <p:txBody>
          <a:bodyPr/>
          <a:lstStyle/>
          <a:p>
            <a:fld id="{28C6C53A-1DF5-4F7A-A86D-50804EA7A276}" type="slidenum">
              <a:rPr lang="en-US" smtClean="0"/>
              <a:t>‹#›</a:t>
            </a:fld>
            <a:endParaRPr lang="en-US"/>
          </a:p>
        </p:txBody>
      </p:sp>
    </p:spTree>
    <p:extLst>
      <p:ext uri="{BB962C8B-B14F-4D97-AF65-F5344CB8AC3E}">
        <p14:creationId xmlns:p14="http://schemas.microsoft.com/office/powerpoint/2010/main" val="4003557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B40136-92B9-4DCD-9E9E-7AB8D8A7CB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A9C143-F001-4227-A010-15915007EA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43447-9FAB-4932-B6CB-9765A809DB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E52BEC-35B4-4421-A75B-E2B9048C6B8B}" type="datetimeFigureOut">
              <a:rPr lang="en-US" smtClean="0"/>
              <a:t>1/9/2024</a:t>
            </a:fld>
            <a:endParaRPr lang="en-US"/>
          </a:p>
        </p:txBody>
      </p:sp>
      <p:sp>
        <p:nvSpPr>
          <p:cNvPr id="5" name="Footer Placeholder 4">
            <a:extLst>
              <a:ext uri="{FF2B5EF4-FFF2-40B4-BE49-F238E27FC236}">
                <a16:creationId xmlns:a16="http://schemas.microsoft.com/office/drawing/2014/main" id="{B6B196CC-9DB4-49C4-BC41-DEB8B7406D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354506-0523-48F1-90AB-E54B9B1EDC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C6C53A-1DF5-4F7A-A86D-50804EA7A276}" type="slidenum">
              <a:rPr lang="en-US" smtClean="0"/>
              <a:t>‹#›</a:t>
            </a:fld>
            <a:endParaRPr lang="en-US"/>
          </a:p>
        </p:txBody>
      </p:sp>
    </p:spTree>
    <p:extLst>
      <p:ext uri="{BB962C8B-B14F-4D97-AF65-F5344CB8AC3E}">
        <p14:creationId xmlns:p14="http://schemas.microsoft.com/office/powerpoint/2010/main" val="1768206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901F5BD-6D63-4D61-9B33-2AEF3B306A42}"/>
              </a:ext>
            </a:extLst>
          </p:cNvPr>
          <p:cNvSpPr>
            <a:spLocks noGrp="1"/>
          </p:cNvSpPr>
          <p:nvPr>
            <p:ph type="ctrTitle"/>
          </p:nvPr>
        </p:nvSpPr>
        <p:spPr>
          <a:xfrm>
            <a:off x="609599" y="1810621"/>
            <a:ext cx="10943303" cy="1316038"/>
          </a:xfrm>
        </p:spPr>
        <p:txBody>
          <a:bodyPr>
            <a:noAutofit/>
          </a:bodyPr>
          <a:lstStyle/>
          <a:p>
            <a:pPr>
              <a:lnSpc>
                <a:spcPct val="100000"/>
              </a:lnSpc>
              <a:spcBef>
                <a:spcPts val="0"/>
              </a:spcBef>
              <a:spcAft>
                <a:spcPts val="2400"/>
              </a:spcAft>
            </a:pPr>
            <a:r>
              <a:rPr lang="en-US" sz="4000" b="1" dirty="0" err="1">
                <a:latin typeface="Times New Roman" panose="02020603050405020304" pitchFamily="18" charset="0"/>
                <a:cs typeface="Times New Roman" panose="02020603050405020304" pitchFamily="18" charset="0"/>
              </a:rPr>
              <a:t>Lọc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tăng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áp</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Cơ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lý</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thuyết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tiễn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áp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lĩnh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khoáng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sản</a:t>
            </a:r>
            <a:endParaRPr lang="en-US" sz="4000" b="1" dirty="0">
              <a:latin typeface="Times New Roman" panose="02020603050405020304" pitchFamily="18" charset="0"/>
              <a:cs typeface="Times New Roman" panose="02020603050405020304" pitchFamily="18" charset="0"/>
            </a:endParaRPr>
          </a:p>
        </p:txBody>
      </p:sp>
      <p:sp>
        <p:nvSpPr>
          <p:cNvPr id="10" name="Subtitle 9">
            <a:extLst>
              <a:ext uri="{FF2B5EF4-FFF2-40B4-BE49-F238E27FC236}">
                <a16:creationId xmlns:a16="http://schemas.microsoft.com/office/drawing/2014/main" id="{4F3C311C-D620-41BF-888F-139EC19F0C86}"/>
              </a:ext>
            </a:extLst>
          </p:cNvPr>
          <p:cNvSpPr>
            <a:spLocks noGrp="1"/>
          </p:cNvSpPr>
          <p:nvPr>
            <p:ph type="subTitle" idx="1"/>
          </p:nvPr>
        </p:nvSpPr>
        <p:spPr>
          <a:xfrm>
            <a:off x="1524000" y="3965370"/>
            <a:ext cx="9144000" cy="1107102"/>
          </a:xfrm>
        </p:spPr>
        <p:txBody>
          <a:bodyPr>
            <a:normAutofit/>
          </a:bodyPr>
          <a:lstStyle/>
          <a:p>
            <a:pPr algn="r"/>
            <a:r>
              <a:rPr lang="en-US" sz="2800" dirty="0">
                <a:latin typeface="Times New Roman" panose="02020603050405020304" pitchFamily="18" charset="0"/>
                <a:cs typeface="Times New Roman" panose="02020603050405020304" pitchFamily="18" charset="0"/>
              </a:rPr>
              <a:t>TS.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Thanh </a:t>
            </a:r>
            <a:r>
              <a:rPr lang="en-US" sz="2800" dirty="0" err="1">
                <a:latin typeface="Times New Roman" panose="02020603050405020304" pitchFamily="18" charset="0"/>
                <a:cs typeface="Times New Roman" panose="02020603050405020304" pitchFamily="18" charset="0"/>
              </a:rPr>
              <a:t>Hải</a:t>
            </a:r>
            <a:endParaRPr lang="en-US" sz="2800" dirty="0">
              <a:latin typeface="Times New Roman" panose="02020603050405020304" pitchFamily="18" charset="0"/>
              <a:cs typeface="Times New Roman" panose="02020603050405020304" pitchFamily="18" charset="0"/>
            </a:endParaRPr>
          </a:p>
          <a:p>
            <a:pPr algn="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Mỏ</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endParaRPr lang="en-US" sz="2800" dirty="0">
              <a:latin typeface="Times New Roman" panose="02020603050405020304" pitchFamily="18" charset="0"/>
              <a:cs typeface="Times New Roman" panose="02020603050405020304" pitchFamily="18" charset="0"/>
            </a:endParaRPr>
          </a:p>
        </p:txBody>
      </p:sp>
      <p:sp>
        <p:nvSpPr>
          <p:cNvPr id="12" name="Title 8">
            <a:extLst>
              <a:ext uri="{FF2B5EF4-FFF2-40B4-BE49-F238E27FC236}">
                <a16:creationId xmlns:a16="http://schemas.microsoft.com/office/drawing/2014/main" id="{2A85E25C-4D36-4C52-845D-0DAD07D55612}"/>
              </a:ext>
            </a:extLst>
          </p:cNvPr>
          <p:cNvSpPr txBox="1">
            <a:spLocks/>
          </p:cNvSpPr>
          <p:nvPr/>
        </p:nvSpPr>
        <p:spPr>
          <a:xfrm>
            <a:off x="1351936" y="-4916"/>
            <a:ext cx="9144000" cy="8898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200" b="1" u="sng" dirty="0" err="1">
                <a:latin typeface="Times New Roman" panose="02020603050405020304" pitchFamily="18" charset="0"/>
                <a:cs typeface="Times New Roman" panose="02020603050405020304" pitchFamily="18" charset="0"/>
              </a:rPr>
              <a:t>Báo</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cáo</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học</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thuật</a:t>
            </a:r>
            <a:endParaRPr lang="en-US" sz="3200" b="1" dirty="0">
              <a:latin typeface="Times New Roman" panose="02020603050405020304" pitchFamily="18" charset="0"/>
              <a:cs typeface="Times New Roman" panose="02020603050405020304" pitchFamily="18" charset="0"/>
            </a:endParaRPr>
          </a:p>
        </p:txBody>
      </p:sp>
      <p:sp>
        <p:nvSpPr>
          <p:cNvPr id="13" name="Subtitle 9">
            <a:extLst>
              <a:ext uri="{FF2B5EF4-FFF2-40B4-BE49-F238E27FC236}">
                <a16:creationId xmlns:a16="http://schemas.microsoft.com/office/drawing/2014/main" id="{2DB695D0-9BF9-47A6-8C0C-722B590A7508}"/>
              </a:ext>
            </a:extLst>
          </p:cNvPr>
          <p:cNvSpPr txBox="1">
            <a:spLocks/>
          </p:cNvSpPr>
          <p:nvPr/>
        </p:nvSpPr>
        <p:spPr>
          <a:xfrm>
            <a:off x="1524001" y="5839388"/>
            <a:ext cx="9144000" cy="37459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i="1" dirty="0" err="1">
                <a:latin typeface="Times New Roman" panose="02020603050405020304" pitchFamily="18" charset="0"/>
                <a:cs typeface="Times New Roman" panose="02020603050405020304" pitchFamily="18" charset="0"/>
              </a:rPr>
              <a:t>Hà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Nội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ngày</a:t>
            </a:r>
            <a:r>
              <a:rPr lang="en-US" i="1" dirty="0">
                <a:latin typeface="Times New Roman" panose="02020603050405020304" pitchFamily="18" charset="0"/>
                <a:cs typeface="Times New Roman" panose="02020603050405020304" pitchFamily="18" charset="0"/>
              </a:rPr>
              <a:t> 12 </a:t>
            </a:r>
            <a:r>
              <a:rPr lang="en-US" i="1" dirty="0" err="1">
                <a:latin typeface="Times New Roman" panose="02020603050405020304" pitchFamily="18" charset="0"/>
                <a:cs typeface="Times New Roman" panose="02020603050405020304" pitchFamily="18" charset="0"/>
              </a:rPr>
              <a:t>tháng</a:t>
            </a:r>
            <a:r>
              <a:rPr lang="en-US" i="1" dirty="0">
                <a:latin typeface="Times New Roman" panose="02020603050405020304" pitchFamily="18" charset="0"/>
                <a:cs typeface="Times New Roman" panose="02020603050405020304" pitchFamily="18" charset="0"/>
              </a:rPr>
              <a:t> 12 </a:t>
            </a:r>
            <a:r>
              <a:rPr lang="en-US" i="1" dirty="0" err="1">
                <a:latin typeface="Times New Roman" panose="02020603050405020304" pitchFamily="18" charset="0"/>
                <a:cs typeface="Times New Roman" panose="02020603050405020304" pitchFamily="18" charset="0"/>
              </a:rPr>
              <a:t>năm</a:t>
            </a:r>
            <a:r>
              <a:rPr lang="en-US" i="1" dirty="0">
                <a:latin typeface="Times New Roman" panose="02020603050405020304" pitchFamily="18" charset="0"/>
                <a:cs typeface="Times New Roman" panose="02020603050405020304" pitchFamily="18" charset="0"/>
              </a:rPr>
              <a:t> 2023</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7509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42B7-679A-47D4-8F3A-2CD1E2BE9AE9}"/>
              </a:ext>
            </a:extLst>
          </p:cNvPr>
          <p:cNvSpPr>
            <a:spLocks noGrp="1"/>
          </p:cNvSpPr>
          <p:nvPr>
            <p:ph type="title"/>
          </p:nvPr>
        </p:nvSpPr>
        <p:spPr>
          <a:xfrm>
            <a:off x="838200" y="365125"/>
            <a:ext cx="10515600" cy="589915"/>
          </a:xfrm>
        </p:spPr>
        <p:txBody>
          <a:bodyPr>
            <a:norm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tăn</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áp</a:t>
            </a:r>
            <a:r>
              <a:rPr lang="en-US" sz="3200" b="1" dirty="0">
                <a:latin typeface="Times New Roman" panose="02020603050405020304" pitchFamily="18" charset="0"/>
                <a:ea typeface="Calibri" panose="020F0502020204030204" pitchFamily="34"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endParaRPr lang="en-US" sz="3200" b="1" dirty="0">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C4B3EA56-89CA-485B-9FD2-3AE99D1CB0E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1612"/>
          <a:stretch/>
        </p:blipFill>
        <p:spPr bwMode="auto">
          <a:xfrm>
            <a:off x="0" y="1584960"/>
            <a:ext cx="12293903" cy="48361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2859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7F5-75EF-4615-BEB1-96F249996CDA}"/>
              </a:ext>
            </a:extLst>
          </p:cNvPr>
          <p:cNvSpPr>
            <a:spLocks noGrp="1"/>
          </p:cNvSpPr>
          <p:nvPr>
            <p:ph type="title"/>
          </p:nvPr>
        </p:nvSpPr>
        <p:spPr>
          <a:xfrm>
            <a:off x="838200" y="365125"/>
            <a:ext cx="10515600" cy="417195"/>
          </a:xfrm>
        </p:spPr>
        <p:txBody>
          <a:bodyPr>
            <a:no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tăn</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áp</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endParaRPr lang="en-US" sz="3200" b="1" dirty="0"/>
          </a:p>
        </p:txBody>
      </p:sp>
      <p:pic>
        <p:nvPicPr>
          <p:cNvPr id="4" name="Content Placeholder 3">
            <a:extLst>
              <a:ext uri="{FF2B5EF4-FFF2-40B4-BE49-F238E27FC236}">
                <a16:creationId xmlns:a16="http://schemas.microsoft.com/office/drawing/2014/main" id="{ADDEF81F-1BE6-45E5-BC22-B174022BF73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25" r="1014" b="49547"/>
          <a:stretch/>
        </p:blipFill>
        <p:spPr bwMode="auto">
          <a:xfrm>
            <a:off x="0" y="1341121"/>
            <a:ext cx="12135808" cy="42265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4185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884D85C-6AD1-4CAE-B386-50DE0363DA21}"/>
              </a:ext>
            </a:extLst>
          </p:cNvPr>
          <p:cNvGraphicFramePr>
            <a:graphicFrameLocks noGrp="1"/>
          </p:cNvGraphicFramePr>
          <p:nvPr>
            <p:ph idx="1"/>
            <p:extLst>
              <p:ext uri="{D42A27DB-BD31-4B8C-83A1-F6EECF244321}">
                <p14:modId xmlns:p14="http://schemas.microsoft.com/office/powerpoint/2010/main" val="3306383468"/>
              </p:ext>
            </p:extLst>
          </p:nvPr>
        </p:nvGraphicFramePr>
        <p:xfrm>
          <a:off x="0" y="101601"/>
          <a:ext cx="12192000" cy="6959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9853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4F7465D-DE6C-4EC0-BC69-2F0A27029E4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62" t="14035" r="37345" b="18093"/>
          <a:stretch/>
        </p:blipFill>
        <p:spPr>
          <a:xfrm>
            <a:off x="4491144" y="1330960"/>
            <a:ext cx="7700856" cy="4836160"/>
          </a:xfrm>
          <a:prstGeom prst="rect">
            <a:avLst/>
          </a:prstGeom>
          <a:scene3d>
            <a:camera prst="orthographicFront"/>
            <a:lightRig rig="threePt" dir="t"/>
          </a:scene3d>
          <a:sp3d>
            <a:bevelT w="165100" prst="coolSlant"/>
          </a:sp3d>
        </p:spPr>
      </p:pic>
      <p:pic>
        <p:nvPicPr>
          <p:cNvPr id="5" name="Picture 4">
            <a:extLst>
              <a:ext uri="{FF2B5EF4-FFF2-40B4-BE49-F238E27FC236}">
                <a16:creationId xmlns:a16="http://schemas.microsoft.com/office/drawing/2014/main" id="{0AADCFC6-6FCB-4B8E-A419-C24A4C160277}"/>
              </a:ext>
            </a:extLst>
          </p:cNvPr>
          <p:cNvPicPr>
            <a:picLocks noChangeAspect="1"/>
          </p:cNvPicPr>
          <p:nvPr/>
        </p:nvPicPr>
        <p:blipFill rotWithShape="1">
          <a:blip r:embed="rId3">
            <a:extLst>
              <a:ext uri="{28A0092B-C50C-407E-A947-70E740481C1C}">
                <a14:useLocalDpi xmlns:a14="http://schemas.microsoft.com/office/drawing/2010/main" val="0"/>
              </a:ext>
            </a:extLst>
          </a:blip>
          <a:srcRect l="35986" t="35001" r="39220" b="21175"/>
          <a:stretch/>
        </p:blipFill>
        <p:spPr>
          <a:xfrm>
            <a:off x="203199" y="1697982"/>
            <a:ext cx="4232920" cy="3981458"/>
          </a:xfrm>
          <a:prstGeom prst="rect">
            <a:avLst/>
          </a:prstGeom>
          <a:scene3d>
            <a:camera prst="orthographicFront"/>
            <a:lightRig rig="threePt" dir="t"/>
          </a:scene3d>
          <a:sp3d>
            <a:bevelT w="165100" prst="coolSlant"/>
          </a:sp3d>
        </p:spPr>
      </p:pic>
      <p:sp>
        <p:nvSpPr>
          <p:cNvPr id="6" name="Title 1">
            <a:extLst>
              <a:ext uri="{FF2B5EF4-FFF2-40B4-BE49-F238E27FC236}">
                <a16:creationId xmlns:a16="http://schemas.microsoft.com/office/drawing/2014/main" id="{E99EEE13-37B5-4BB9-A67D-B630AB95EA6A}"/>
              </a:ext>
            </a:extLst>
          </p:cNvPr>
          <p:cNvSpPr>
            <a:spLocks noGrp="1"/>
          </p:cNvSpPr>
          <p:nvPr>
            <p:ph type="title"/>
          </p:nvPr>
        </p:nvSpPr>
        <p:spPr>
          <a:xfrm>
            <a:off x="838200" y="365125"/>
            <a:ext cx="10515600" cy="589915"/>
          </a:xfrm>
        </p:spPr>
        <p:txBody>
          <a:bodyPr>
            <a:norm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tăn</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áp</a:t>
            </a:r>
            <a:r>
              <a:rPr lang="en-US" sz="3200" b="1" dirty="0">
                <a:latin typeface="Times New Roman" panose="02020603050405020304" pitchFamily="18" charset="0"/>
                <a:ea typeface="Calibri" panose="020F0502020204030204" pitchFamily="34"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7274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5B4A5-1AEC-412E-8D2F-BE64B5009F8B}"/>
              </a:ext>
            </a:extLst>
          </p:cNvPr>
          <p:cNvSpPr>
            <a:spLocks noGrp="1"/>
          </p:cNvSpPr>
          <p:nvPr>
            <p:ph type="title"/>
          </p:nvPr>
        </p:nvSpPr>
        <p:spPr>
          <a:xfrm>
            <a:off x="309880" y="1167765"/>
            <a:ext cx="1740146" cy="4161319"/>
          </a:xfrm>
        </p:spPr>
        <p:txBody>
          <a:bodyPr>
            <a:normAutofit fontScale="90000"/>
          </a:bodyPr>
          <a:lstStyle/>
          <a:p>
            <a:pPr algn="just">
              <a:lnSpc>
                <a:spcPct val="150000"/>
              </a:lnSpc>
              <a:spcBef>
                <a:spcPts val="1800"/>
              </a:spcBef>
              <a:spcAft>
                <a:spcPts val="1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tăn</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áp</a:t>
            </a:r>
            <a:r>
              <a:rPr lang="en-US" sz="3200" b="1" dirty="0">
                <a:latin typeface="Times New Roman" panose="02020603050405020304" pitchFamily="18" charset="0"/>
                <a:ea typeface="Calibri" panose="020F0502020204030204" pitchFamily="34"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Máy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áp</a:t>
            </a:r>
            <a:endParaRPr lang="en-US" sz="32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A6EC20A-0727-4164-A8D6-CB76136B87B2}"/>
              </a:ext>
            </a:extLst>
          </p:cNvPr>
          <p:cNvPicPr>
            <a:picLocks noChangeAspect="1"/>
          </p:cNvPicPr>
          <p:nvPr/>
        </p:nvPicPr>
        <p:blipFill rotWithShape="1">
          <a:blip r:embed="rId2">
            <a:extLst>
              <a:ext uri="{28A0092B-C50C-407E-A947-70E740481C1C}">
                <a14:useLocalDpi xmlns:a14="http://schemas.microsoft.com/office/drawing/2010/main" val="0"/>
              </a:ext>
            </a:extLst>
          </a:blip>
          <a:srcRect l="5041" t="-227" r="37731" b="20409"/>
          <a:stretch/>
        </p:blipFill>
        <p:spPr>
          <a:xfrm>
            <a:off x="2133600" y="0"/>
            <a:ext cx="10058400" cy="6858000"/>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1615543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4129-8E12-47EA-91BA-EB9DC3763FA2}"/>
              </a:ext>
            </a:extLst>
          </p:cNvPr>
          <p:cNvSpPr>
            <a:spLocks noGrp="1"/>
          </p:cNvSpPr>
          <p:nvPr>
            <p:ph type="title"/>
          </p:nvPr>
        </p:nvSpPr>
        <p:spPr>
          <a:xfrm>
            <a:off x="0" y="354965"/>
            <a:ext cx="12192000" cy="518795"/>
          </a:xfrm>
        </p:spPr>
        <p:txBody>
          <a:bodyPr>
            <a:no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tăn</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áp</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tang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trống</a:t>
            </a:r>
            <a:endParaRPr lang="en-US" sz="3200" b="1" dirty="0"/>
          </a:p>
        </p:txBody>
      </p:sp>
      <p:pic>
        <p:nvPicPr>
          <p:cNvPr id="5" name="Content Placeholder 4">
            <a:extLst>
              <a:ext uri="{FF2B5EF4-FFF2-40B4-BE49-F238E27FC236}">
                <a16:creationId xmlns:a16="http://schemas.microsoft.com/office/drawing/2014/main" id="{D0F22E6B-F2D9-40C3-958F-7F8EDC21A54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209" t="5814" r="2772" b="3277"/>
          <a:stretch/>
        </p:blipFill>
        <p:spPr bwMode="auto">
          <a:xfrm>
            <a:off x="6099193" y="1487804"/>
            <a:ext cx="6092808" cy="434403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F504B36B-1E30-4301-A83A-B7A5AE0F02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15" r="11767"/>
          <a:stretch/>
        </p:blipFill>
        <p:spPr bwMode="auto">
          <a:xfrm>
            <a:off x="0" y="1513204"/>
            <a:ext cx="6005163" cy="43186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5170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DE167-2ADC-47F9-994E-839E00621A98}"/>
              </a:ext>
            </a:extLst>
          </p:cNvPr>
          <p:cNvSpPr>
            <a:spLocks noGrp="1"/>
          </p:cNvSpPr>
          <p:nvPr>
            <p:ph type="title"/>
          </p:nvPr>
        </p:nvSpPr>
        <p:spPr>
          <a:xfrm>
            <a:off x="668594" y="365125"/>
            <a:ext cx="11375922" cy="437515"/>
          </a:xfrm>
        </p:spPr>
        <p:txBody>
          <a:bodyPr>
            <a:no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tăn</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áp</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đĩa</a:t>
            </a:r>
            <a:endParaRPr lang="en-US" sz="3200" b="1" dirty="0"/>
          </a:p>
        </p:txBody>
      </p:sp>
      <p:pic>
        <p:nvPicPr>
          <p:cNvPr id="4" name="Content Placeholder 3">
            <a:extLst>
              <a:ext uri="{FF2B5EF4-FFF2-40B4-BE49-F238E27FC236}">
                <a16:creationId xmlns:a16="http://schemas.microsoft.com/office/drawing/2014/main" id="{D0D574BE-06BA-49C7-832A-108717C666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222792" y="1367288"/>
            <a:ext cx="5969208" cy="4749640"/>
          </a:xfrm>
          <a:prstGeom prst="rect">
            <a:avLst/>
          </a:prstGeom>
          <a:noFill/>
          <a:ln>
            <a:noFill/>
          </a:ln>
        </p:spPr>
      </p:pic>
      <p:pic>
        <p:nvPicPr>
          <p:cNvPr id="5" name="Picture 4">
            <a:extLst>
              <a:ext uri="{FF2B5EF4-FFF2-40B4-BE49-F238E27FC236}">
                <a16:creationId xmlns:a16="http://schemas.microsoft.com/office/drawing/2014/main" id="{603BBD32-9F36-4A79-A857-7F7CB5F06B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6" r="9885"/>
          <a:stretch/>
        </p:blipFill>
        <p:spPr bwMode="auto">
          <a:xfrm>
            <a:off x="0" y="1646482"/>
            <a:ext cx="6096000" cy="44704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0430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8A84A-01D0-401D-8B6A-ED5C5891F8D3}"/>
              </a:ext>
            </a:extLst>
          </p:cNvPr>
          <p:cNvSpPr>
            <a:spLocks noGrp="1"/>
          </p:cNvSpPr>
          <p:nvPr>
            <p:ph type="title"/>
          </p:nvPr>
        </p:nvSpPr>
        <p:spPr>
          <a:xfrm>
            <a:off x="481781" y="365125"/>
            <a:ext cx="10872019" cy="813435"/>
          </a:xfrm>
        </p:spPr>
        <p:txBody>
          <a:bodyPr>
            <a:no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tăn</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áp</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đĩa</a:t>
            </a:r>
            <a:endParaRPr lang="en-US" sz="3200" b="1" dirty="0"/>
          </a:p>
        </p:txBody>
      </p:sp>
      <p:pic>
        <p:nvPicPr>
          <p:cNvPr id="4" name="Picture 3">
            <a:extLst>
              <a:ext uri="{FF2B5EF4-FFF2-40B4-BE49-F238E27FC236}">
                <a16:creationId xmlns:a16="http://schemas.microsoft.com/office/drawing/2014/main" id="{D91A0DB1-D41B-4004-B01A-0E769E01FCDD}"/>
              </a:ext>
            </a:extLst>
          </p:cNvPr>
          <p:cNvPicPr>
            <a:picLocks noChangeAspect="1"/>
          </p:cNvPicPr>
          <p:nvPr/>
        </p:nvPicPr>
        <p:blipFill rotWithShape="1">
          <a:blip r:embed="rId2">
            <a:extLst>
              <a:ext uri="{28A0092B-C50C-407E-A947-70E740481C1C}">
                <a14:useLocalDpi xmlns:a14="http://schemas.microsoft.com/office/drawing/2010/main" val="0"/>
              </a:ext>
            </a:extLst>
          </a:blip>
          <a:srcRect l="3858" t="20827" r="38576" b="22800"/>
          <a:stretch/>
        </p:blipFill>
        <p:spPr>
          <a:xfrm>
            <a:off x="-121919" y="1758315"/>
            <a:ext cx="7040880" cy="4205605"/>
          </a:xfrm>
          <a:prstGeom prst="rect">
            <a:avLst/>
          </a:prstGeom>
          <a:scene3d>
            <a:camera prst="orthographicFront"/>
            <a:lightRig rig="threePt" dir="t"/>
          </a:scene3d>
          <a:sp3d>
            <a:bevelT w="165100" prst="coolSlant"/>
          </a:sp3d>
        </p:spPr>
      </p:pic>
      <p:pic>
        <p:nvPicPr>
          <p:cNvPr id="5" name="Picture 4">
            <a:extLst>
              <a:ext uri="{FF2B5EF4-FFF2-40B4-BE49-F238E27FC236}">
                <a16:creationId xmlns:a16="http://schemas.microsoft.com/office/drawing/2014/main" id="{64B5F0A9-90C0-463E-B3E4-0A8308162E5E}"/>
              </a:ext>
            </a:extLst>
          </p:cNvPr>
          <p:cNvPicPr>
            <a:picLocks noChangeAspect="1"/>
          </p:cNvPicPr>
          <p:nvPr/>
        </p:nvPicPr>
        <p:blipFill rotWithShape="1">
          <a:blip r:embed="rId3">
            <a:extLst>
              <a:ext uri="{28A0092B-C50C-407E-A947-70E740481C1C}">
                <a14:useLocalDpi xmlns:a14="http://schemas.microsoft.com/office/drawing/2010/main" val="0"/>
              </a:ext>
            </a:extLst>
          </a:blip>
          <a:srcRect l="4865" t="4121" r="39527" b="21234"/>
          <a:stretch/>
        </p:blipFill>
        <p:spPr>
          <a:xfrm>
            <a:off x="7040881" y="1690688"/>
            <a:ext cx="5226115" cy="4273232"/>
          </a:xfrm>
          <a:prstGeom prst="rect">
            <a:avLst/>
          </a:prstGeom>
        </p:spPr>
      </p:pic>
    </p:spTree>
    <p:extLst>
      <p:ext uri="{BB962C8B-B14F-4D97-AF65-F5344CB8AC3E}">
        <p14:creationId xmlns:p14="http://schemas.microsoft.com/office/powerpoint/2010/main" val="1796325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EAAB7907-38D2-46DC-A724-72315E3D8D78}"/>
              </a:ext>
            </a:extLst>
          </p:cNvPr>
          <p:cNvGraphicFramePr/>
          <p:nvPr>
            <p:extLst>
              <p:ext uri="{D42A27DB-BD31-4B8C-83A1-F6EECF244321}">
                <p14:modId xmlns:p14="http://schemas.microsoft.com/office/powerpoint/2010/main" val="4196014202"/>
              </p:ext>
            </p:extLst>
          </p:nvPr>
        </p:nvGraphicFramePr>
        <p:xfrm>
          <a:off x="0" y="1158240"/>
          <a:ext cx="12039600" cy="5699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9A92AC3E-2EA7-4C15-8548-22F4E1775FD2}"/>
              </a:ext>
            </a:extLst>
          </p:cNvPr>
          <p:cNvSpPr>
            <a:spLocks noGrp="1"/>
          </p:cNvSpPr>
          <p:nvPr>
            <p:ph type="title"/>
          </p:nvPr>
        </p:nvSpPr>
        <p:spPr>
          <a:xfrm>
            <a:off x="838200" y="365125"/>
            <a:ext cx="10515600" cy="437515"/>
          </a:xfrm>
        </p:spPr>
        <p:txBody>
          <a:bodyPr>
            <a:no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3200" b="1" dirty="0"/>
          </a:p>
        </p:txBody>
      </p:sp>
    </p:spTree>
    <p:extLst>
      <p:ext uri="{BB962C8B-B14F-4D97-AF65-F5344CB8AC3E}">
        <p14:creationId xmlns:p14="http://schemas.microsoft.com/office/powerpoint/2010/main" val="1386124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EAAB7907-38D2-46DC-A724-72315E3D8D78}"/>
              </a:ext>
            </a:extLst>
          </p:cNvPr>
          <p:cNvGraphicFramePr/>
          <p:nvPr>
            <p:extLst>
              <p:ext uri="{D42A27DB-BD31-4B8C-83A1-F6EECF244321}">
                <p14:modId xmlns:p14="http://schemas.microsoft.com/office/powerpoint/2010/main" val="893496125"/>
              </p:ext>
            </p:extLst>
          </p:nvPr>
        </p:nvGraphicFramePr>
        <p:xfrm>
          <a:off x="76200" y="508000"/>
          <a:ext cx="12039600" cy="6075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5795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7C29-81E9-46FB-8DF6-C5F7353F1E47}"/>
              </a:ext>
            </a:extLst>
          </p:cNvPr>
          <p:cNvSpPr>
            <a:spLocks noGrp="1"/>
          </p:cNvSpPr>
          <p:nvPr>
            <p:ph type="title"/>
          </p:nvPr>
        </p:nvSpPr>
        <p:spPr/>
        <p:txBody>
          <a:bodyPr>
            <a:normAutofit/>
          </a:bodyPr>
          <a:lstStyle/>
          <a:p>
            <a:r>
              <a:rPr lang="en-US" sz="3200" b="1" dirty="0" err="1">
                <a:latin typeface="Times New Roman" panose="02020603050405020304" pitchFamily="18" charset="0"/>
                <a:cs typeface="Times New Roman" panose="02020603050405020304" pitchFamily="18" charset="0"/>
              </a:rPr>
              <a:t>Cấu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cáo</a:t>
            </a:r>
            <a:r>
              <a:rPr lang="en-US" sz="3200" b="1" dirty="0">
                <a:latin typeface="Times New Roman" panose="02020603050405020304" pitchFamily="18" charset="0"/>
                <a:cs typeface="Times New Roman" panose="02020603050405020304" pitchFamily="18" charset="0"/>
              </a:rPr>
              <a:t> </a:t>
            </a:r>
          </a:p>
        </p:txBody>
      </p:sp>
      <p:graphicFrame>
        <p:nvGraphicFramePr>
          <p:cNvPr id="7" name="Content Placeholder 6">
            <a:extLst>
              <a:ext uri="{FF2B5EF4-FFF2-40B4-BE49-F238E27FC236}">
                <a16:creationId xmlns:a16="http://schemas.microsoft.com/office/drawing/2014/main" id="{3C25AB45-EC9F-4E38-A16D-2309F11883C8}"/>
              </a:ext>
            </a:extLst>
          </p:cNvPr>
          <p:cNvGraphicFramePr>
            <a:graphicFrameLocks noGrp="1"/>
          </p:cNvGraphicFramePr>
          <p:nvPr>
            <p:ph idx="1"/>
            <p:extLst>
              <p:ext uri="{D42A27DB-BD31-4B8C-83A1-F6EECF244321}">
                <p14:modId xmlns:p14="http://schemas.microsoft.com/office/powerpoint/2010/main" val="784022162"/>
              </p:ext>
            </p:extLst>
          </p:nvPr>
        </p:nvGraphicFramePr>
        <p:xfrm>
          <a:off x="838199" y="1825625"/>
          <a:ext cx="1123581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1664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134DE-EE65-4142-BE8C-639B17DFFF11}"/>
              </a:ext>
            </a:extLst>
          </p:cNvPr>
          <p:cNvSpPr>
            <a:spLocks noGrp="1"/>
          </p:cNvSpPr>
          <p:nvPr>
            <p:ph type="title"/>
          </p:nvPr>
        </p:nvSpPr>
        <p:spPr>
          <a:xfrm>
            <a:off x="838200" y="242335"/>
            <a:ext cx="10515600" cy="549275"/>
          </a:xfrm>
        </p:spPr>
        <p:txBody>
          <a:bodyPr>
            <a:normAutofit/>
          </a:bodyPr>
          <a:lstStyle/>
          <a:p>
            <a:r>
              <a:rPr lang="en-US" sz="3200" b="1" dirty="0">
                <a:effectLst/>
                <a:latin typeface="Times New Roman" panose="02020603050405020304" pitchFamily="18" charset="0"/>
                <a:ea typeface="Calibri" panose="020F0502020204030204" pitchFamily="34" charset="0"/>
              </a:rPr>
              <a:t>1. </a:t>
            </a:r>
            <a:r>
              <a:rPr lang="en-US" sz="3200" b="1" dirty="0" err="1">
                <a:effectLst/>
                <a:latin typeface="Times New Roman" panose="02020603050405020304" pitchFamily="18" charset="0"/>
                <a:ea typeface="Calibri" panose="020F0502020204030204" pitchFamily="34" charset="0"/>
              </a:rPr>
              <a:t>Mở</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đầu</a:t>
            </a:r>
            <a:endParaRPr lang="en-US" sz="3200" b="1" dirty="0"/>
          </a:p>
        </p:txBody>
      </p:sp>
      <p:sp>
        <p:nvSpPr>
          <p:cNvPr id="5" name="TextBox 4">
            <a:extLst>
              <a:ext uri="{FF2B5EF4-FFF2-40B4-BE49-F238E27FC236}">
                <a16:creationId xmlns:a16="http://schemas.microsoft.com/office/drawing/2014/main" id="{9CBDCDEA-782C-4804-BCA3-7740F2F72A1C}"/>
              </a:ext>
            </a:extLst>
          </p:cNvPr>
          <p:cNvSpPr txBox="1"/>
          <p:nvPr/>
        </p:nvSpPr>
        <p:spPr>
          <a:xfrm>
            <a:off x="639097" y="5851592"/>
            <a:ext cx="11265789" cy="954107"/>
          </a:xfrm>
          <a:prstGeom prst="rect">
            <a:avLst/>
          </a:prstGeom>
          <a:noFill/>
        </p:spPr>
        <p:txBody>
          <a:bodyPr wrap="square">
            <a:spAutoFit/>
          </a:bodyPr>
          <a:lstStyle/>
          <a:p>
            <a:pPr marL="457200" indent="-457200" algn="just">
              <a:buFont typeface="Arial" panose="020B0604020202020204" pitchFamily="34" charset="0"/>
              <a:buChar char="•"/>
            </a:pPr>
            <a:r>
              <a:rPr lang="vi-VN" sz="2800" dirty="0">
                <a:effectLst/>
                <a:latin typeface="Times New Roman" panose="02020603050405020304" pitchFamily="18" charset="0"/>
                <a:ea typeface="Calibri" panose="020F0502020204030204" pitchFamily="34" charset="0"/>
              </a:rPr>
              <a:t>Lọc là quá trình phân tách rắn lỏng qua hệ thống vải (vật liệu) lọc. </a:t>
            </a:r>
            <a:endParaRPr lang="en-US" sz="2800" dirty="0">
              <a:effectLst/>
              <a:latin typeface="Times New Roman" panose="02020603050405020304" pitchFamily="18" charset="0"/>
              <a:ea typeface="Calibri" panose="020F0502020204030204" pitchFamily="34" charset="0"/>
            </a:endParaRPr>
          </a:p>
          <a:p>
            <a:pPr marL="457200" indent="-457200" algn="just">
              <a:buFont typeface="Arial" panose="020B0604020202020204" pitchFamily="34" charset="0"/>
              <a:buChar char="•"/>
            </a:pPr>
            <a:r>
              <a:rPr lang="en-US" sz="2800" dirty="0" err="1">
                <a:latin typeface="Times New Roman" panose="02020603050405020304" pitchFamily="18" charset="0"/>
                <a:ea typeface="Calibri" panose="020F0502020204030204" pitchFamily="34" charset="0"/>
              </a:rPr>
              <a:t>Lọc</a:t>
            </a:r>
            <a:r>
              <a:rPr lang="en-US" sz="2800" dirty="0">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đóng góp quan trọng</a:t>
            </a: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trong đời sống và sản xuất công nghiệp</a:t>
            </a:r>
            <a:endParaRPr lang="en-US" sz="2800" dirty="0"/>
          </a:p>
        </p:txBody>
      </p:sp>
      <p:pic>
        <p:nvPicPr>
          <p:cNvPr id="2050" name="Picture 2">
            <a:extLst>
              <a:ext uri="{FF2B5EF4-FFF2-40B4-BE49-F238E27FC236}">
                <a16:creationId xmlns:a16="http://schemas.microsoft.com/office/drawing/2014/main" id="{69E3921D-AAD8-45DD-8BB7-2D700C8D1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097" y="843409"/>
            <a:ext cx="4064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ộ lọc nến trong quá trình lên men sản xuất bia">
            <a:extLst>
              <a:ext uri="{FF2B5EF4-FFF2-40B4-BE49-F238E27FC236}">
                <a16:creationId xmlns:a16="http://schemas.microsoft.com/office/drawing/2014/main" id="{0EFB87C2-5430-4499-8FBE-79B7D6171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645" y="846477"/>
            <a:ext cx="26458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tical Pressure Leaf Filter, Liquid Filters In Mumbai, India">
            <a:extLst>
              <a:ext uri="{FF2B5EF4-FFF2-40B4-BE49-F238E27FC236}">
                <a16:creationId xmlns:a16="http://schemas.microsoft.com/office/drawing/2014/main" id="{90519644-2AB2-4F94-8698-E1114B92E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666" y="614809"/>
            <a:ext cx="3138221"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ineral Processing Filters - Chemical Plant &amp; Engineering">
            <a:extLst>
              <a:ext uri="{FF2B5EF4-FFF2-40B4-BE49-F238E27FC236}">
                <a16:creationId xmlns:a16="http://schemas.microsoft.com/office/drawing/2014/main" id="{F0EA9EA8-E627-42CE-BEFD-BFF852C8DE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097" y="3429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ilter press - Công ty TNHH Đại Đồng Tiến Phát">
            <a:extLst>
              <a:ext uri="{FF2B5EF4-FFF2-40B4-BE49-F238E27FC236}">
                <a16:creationId xmlns:a16="http://schemas.microsoft.com/office/drawing/2014/main" id="{1C3E212B-1E90-4847-A3FD-B81A577EB0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1978" y="3429000"/>
            <a:ext cx="390292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62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134DE-EE65-4142-BE8C-639B17DFFF11}"/>
              </a:ext>
            </a:extLst>
          </p:cNvPr>
          <p:cNvSpPr>
            <a:spLocks noGrp="1"/>
          </p:cNvSpPr>
          <p:nvPr>
            <p:ph type="title"/>
          </p:nvPr>
        </p:nvSpPr>
        <p:spPr>
          <a:xfrm>
            <a:off x="838200" y="365126"/>
            <a:ext cx="10515600" cy="578772"/>
          </a:xfrm>
        </p:spPr>
        <p:txBody>
          <a:bodyPr>
            <a:norm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Mở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tiếp</a:t>
            </a:r>
            <a:r>
              <a:rPr lang="en-US" sz="32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49CBBC82-E2EC-484C-9F7B-94397C82B2DF}"/>
              </a:ext>
            </a:extLst>
          </p:cNvPr>
          <p:cNvSpPr txBox="1"/>
          <p:nvPr/>
        </p:nvSpPr>
        <p:spPr>
          <a:xfrm>
            <a:off x="283512" y="5715000"/>
            <a:ext cx="8705912" cy="954107"/>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Times New Roman" panose="02020603050405020304" pitchFamily="18" charset="0"/>
                <a:ea typeface="Calibri" panose="020F0502020204030204" pitchFamily="34" charset="0"/>
              </a:rPr>
              <a:t>T</a:t>
            </a:r>
            <a:r>
              <a:rPr lang="vi-VN" sz="2800" dirty="0">
                <a:effectLst/>
                <a:latin typeface="Times New Roman" panose="02020603050405020304" pitchFamily="18" charset="0"/>
                <a:ea typeface="Calibri" panose="020F0502020204030204" pitchFamily="34" charset="0"/>
              </a:rPr>
              <a:t>rong tuyển khoáng thường được ứng dụng cho các sản phẩm ở sau khâu cô đặc</a:t>
            </a:r>
            <a:endParaRPr lang="en-US" sz="2800" dirty="0"/>
          </a:p>
        </p:txBody>
      </p:sp>
      <p:pic>
        <p:nvPicPr>
          <p:cNvPr id="3082" name="Picture 10" descr="JXSC gold mining flotation">
            <a:extLst>
              <a:ext uri="{FF2B5EF4-FFF2-40B4-BE49-F238E27FC236}">
                <a16:creationId xmlns:a16="http://schemas.microsoft.com/office/drawing/2014/main" id="{9EF72C50-DA08-418B-A817-2DDBBD6FF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9424" y="1213486"/>
            <a:ext cx="311785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Gold Supplier Copper Extraction Plant Copper Refinery Plant Copper  Flotation Process Plant Price - Buy Gold Supplier Copper Extraction Plant  Copper Refinery Plant Copper Flotation Process Plant Price Product on  Alibaba.com">
            <a:extLst>
              <a:ext uri="{FF2B5EF4-FFF2-40B4-BE49-F238E27FC236}">
                <a16:creationId xmlns:a16="http://schemas.microsoft.com/office/drawing/2014/main" id="{17D85122-C20C-41B8-9903-A24AB4351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6" y="1143000"/>
            <a:ext cx="3657600" cy="43024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8EA100F-393D-44AE-91A7-8FBB73B2EFED}"/>
              </a:ext>
            </a:extLst>
          </p:cNvPr>
          <p:cNvSpPr/>
          <p:nvPr/>
        </p:nvSpPr>
        <p:spPr>
          <a:xfrm>
            <a:off x="1844040" y="4442460"/>
            <a:ext cx="742950" cy="1002952"/>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D488B39-664C-43F0-A1B8-EFE3C6D5F4ED}"/>
              </a:ext>
            </a:extLst>
          </p:cNvPr>
          <p:cNvSpPr/>
          <p:nvPr/>
        </p:nvSpPr>
        <p:spPr>
          <a:xfrm>
            <a:off x="9095330" y="4339221"/>
            <a:ext cx="742950" cy="1002952"/>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lotation plant flow sheet | Download Scientific Diagram">
            <a:extLst>
              <a:ext uri="{FF2B5EF4-FFF2-40B4-BE49-F238E27FC236}">
                <a16:creationId xmlns:a16="http://schemas.microsoft.com/office/drawing/2014/main" id="{9531A8A7-9601-468B-9812-24E141981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8232" y="1143000"/>
            <a:ext cx="5008317" cy="430241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B6785C22-8C65-4206-95DE-A80AC83A11BD}"/>
              </a:ext>
            </a:extLst>
          </p:cNvPr>
          <p:cNvSpPr/>
          <p:nvPr/>
        </p:nvSpPr>
        <p:spPr>
          <a:xfrm>
            <a:off x="6644640" y="3606800"/>
            <a:ext cx="1473200" cy="690358"/>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440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C6F9F-7906-412E-A794-86B12720B8DD}"/>
              </a:ext>
            </a:extLst>
          </p:cNvPr>
          <p:cNvSpPr>
            <a:spLocks noGrp="1"/>
          </p:cNvSpPr>
          <p:nvPr>
            <p:ph type="title"/>
          </p:nvPr>
        </p:nvSpPr>
        <p:spPr>
          <a:xfrm>
            <a:off x="838200" y="365125"/>
            <a:ext cx="10515600" cy="447675"/>
          </a:xfrm>
        </p:spPr>
        <p:txBody>
          <a:bodyPr>
            <a:no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Mở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tiếp</a:t>
            </a:r>
            <a:r>
              <a:rPr lang="en-US" sz="3200" b="1" dirty="0">
                <a:latin typeface="Times New Roman" panose="02020603050405020304" pitchFamily="18" charset="0"/>
                <a:cs typeface="Times New Roman" panose="02020603050405020304" pitchFamily="18" charset="0"/>
              </a:rPr>
              <a:t>)</a:t>
            </a:r>
            <a:endParaRPr lang="en-US" sz="3200" b="1" dirty="0"/>
          </a:p>
        </p:txBody>
      </p:sp>
      <p:pic>
        <p:nvPicPr>
          <p:cNvPr id="4100" name="Picture 4" descr="The aluminium industry: A review on state-of-the-art technologies,  environmental impacts and possibilities for waste heat recovery -  ScienceDirect">
            <a:extLst>
              <a:ext uri="{FF2B5EF4-FFF2-40B4-BE49-F238E27FC236}">
                <a16:creationId xmlns:a16="http://schemas.microsoft.com/office/drawing/2014/main" id="{A7C9BC14-8074-48CC-A65C-2715A9B8C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506220"/>
            <a:ext cx="6410527"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1D0B59-6440-4B28-BD0B-D8DEDE912135}"/>
              </a:ext>
            </a:extLst>
          </p:cNvPr>
          <p:cNvSpPr txBox="1"/>
          <p:nvPr/>
        </p:nvSpPr>
        <p:spPr>
          <a:xfrm>
            <a:off x="0" y="5710555"/>
            <a:ext cx="12192000" cy="954107"/>
          </a:xfrm>
          <a:prstGeom prst="rect">
            <a:avLst/>
          </a:prstGeom>
          <a:noFill/>
        </p:spPr>
        <p:txBody>
          <a:bodyPr wrap="square">
            <a:spAutoFit/>
          </a:bodyPr>
          <a:lstStyle/>
          <a:p>
            <a:pPr marL="457200" indent="-457200" algn="just">
              <a:buFont typeface="Arial" panose="020B0604020202020204" pitchFamily="34" charset="0"/>
              <a:buChar char="•"/>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K</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ỹ thuật này được ứng dụng cho hầu hết các sản phẩm ở các bước của quá trình thuỷ luyện (hoà tách, xi măng hoá, kết tinh, kết tủa, trao đổi ion, điện phân…)</a:t>
            </a:r>
            <a:endParaRPr lang="en-US" sz="2800" dirty="0"/>
          </a:p>
        </p:txBody>
      </p:sp>
      <p:pic>
        <p:nvPicPr>
          <p:cNvPr id="4104" name="Picture 8" descr="Typical Lithium/Tantalum Beneficiation Flow Sheet">
            <a:extLst>
              <a:ext uri="{FF2B5EF4-FFF2-40B4-BE49-F238E27FC236}">
                <a16:creationId xmlns:a16="http://schemas.microsoft.com/office/drawing/2014/main" id="{81353245-5E43-476B-86F4-3130D3FD8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932" y="937260"/>
            <a:ext cx="5493068"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B8B4321-C09A-4D15-9CF4-B7D4D5815026}"/>
              </a:ext>
            </a:extLst>
          </p:cNvPr>
          <p:cNvSpPr/>
          <p:nvPr/>
        </p:nvSpPr>
        <p:spPr>
          <a:xfrm>
            <a:off x="1109570" y="4561840"/>
            <a:ext cx="1511710" cy="690880"/>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B02EA8D-697D-400B-9F49-AE85693EE43C}"/>
              </a:ext>
            </a:extLst>
          </p:cNvPr>
          <p:cNvSpPr/>
          <p:nvPr/>
        </p:nvSpPr>
        <p:spPr>
          <a:xfrm>
            <a:off x="1865425" y="3597593"/>
            <a:ext cx="1511710" cy="690880"/>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76F7746-E423-4B3C-AF2A-B5FFBBCB7755}"/>
              </a:ext>
            </a:extLst>
          </p:cNvPr>
          <p:cNvSpPr/>
          <p:nvPr/>
        </p:nvSpPr>
        <p:spPr>
          <a:xfrm>
            <a:off x="7148622" y="4200144"/>
            <a:ext cx="742950" cy="554736"/>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FD8F473-FD05-4D4D-A150-63C9FFE3C94A}"/>
              </a:ext>
            </a:extLst>
          </p:cNvPr>
          <p:cNvSpPr/>
          <p:nvPr/>
        </p:nvSpPr>
        <p:spPr>
          <a:xfrm>
            <a:off x="9202974" y="3057652"/>
            <a:ext cx="742950" cy="554736"/>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37F3A36-649C-498A-9A56-EB476F23FAA3}"/>
              </a:ext>
            </a:extLst>
          </p:cNvPr>
          <p:cNvSpPr/>
          <p:nvPr/>
        </p:nvSpPr>
        <p:spPr>
          <a:xfrm>
            <a:off x="9398046" y="3740404"/>
            <a:ext cx="742950" cy="554736"/>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63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D0B37-96E1-4D22-A559-4A3B6DF8D0A7}"/>
              </a:ext>
            </a:extLst>
          </p:cNvPr>
          <p:cNvSpPr>
            <a:spLocks noGrp="1"/>
          </p:cNvSpPr>
          <p:nvPr>
            <p:ph type="title"/>
          </p:nvPr>
        </p:nvSpPr>
        <p:spPr>
          <a:xfrm>
            <a:off x="817880" y="222935"/>
            <a:ext cx="10515600" cy="539115"/>
          </a:xfrm>
        </p:spPr>
        <p:txBody>
          <a:bodyPr>
            <a:norm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p>
        </p:txBody>
      </p:sp>
      <p:sp>
        <p:nvSpPr>
          <p:cNvPr id="5" name="TextBox 4">
            <a:extLst>
              <a:ext uri="{FF2B5EF4-FFF2-40B4-BE49-F238E27FC236}">
                <a16:creationId xmlns:a16="http://schemas.microsoft.com/office/drawing/2014/main" id="{A0587801-62F4-4247-B94D-4375B92478C1}"/>
              </a:ext>
            </a:extLst>
          </p:cNvPr>
          <p:cNvSpPr txBox="1"/>
          <p:nvPr/>
        </p:nvSpPr>
        <p:spPr>
          <a:xfrm>
            <a:off x="152400" y="5903893"/>
            <a:ext cx="11887200" cy="954107"/>
          </a:xfrm>
          <a:prstGeom prst="rect">
            <a:avLst/>
          </a:prstGeom>
          <a:noFill/>
        </p:spPr>
        <p:txBody>
          <a:bodyPr wrap="square">
            <a:spAutoFit/>
          </a:bodyPr>
          <a:lstStyle/>
          <a:p>
            <a:r>
              <a:rPr lang="vi-VN" sz="2800" dirty="0">
                <a:effectLst/>
                <a:latin typeface="Times New Roman" panose="02020603050405020304" pitchFamily="18" charset="0"/>
                <a:ea typeface="Calibri" panose="020F0502020204030204" pitchFamily="34" charset="0"/>
                <a:cs typeface="Times New Roman" panose="02020603050405020304" pitchFamily="18" charset="0"/>
              </a:rPr>
              <a:t>Kỹ thuật lọc đa dạng thể hiện ở hàng trăm loại thiết bị với các nguyên lý khác nhau (lọc chân không, lọc tăng áp, tháo tải gián đoạn, tháo tải liên tục…)</a:t>
            </a:r>
            <a:endParaRPr lang="en-US" sz="2800" dirty="0"/>
          </a:p>
        </p:txBody>
      </p:sp>
      <p:pic>
        <p:nvPicPr>
          <p:cNvPr id="12" name="Picture 11">
            <a:extLst>
              <a:ext uri="{FF2B5EF4-FFF2-40B4-BE49-F238E27FC236}">
                <a16:creationId xmlns:a16="http://schemas.microsoft.com/office/drawing/2014/main" id="{307F469D-D9CC-4606-B8CE-A78AD68F634B}"/>
              </a:ext>
            </a:extLst>
          </p:cNvPr>
          <p:cNvPicPr>
            <a:picLocks noChangeAspect="1"/>
          </p:cNvPicPr>
          <p:nvPr/>
        </p:nvPicPr>
        <p:blipFill rotWithShape="1">
          <a:blip r:embed="rId2"/>
          <a:srcRect l="15000" t="33480" r="17250" b="23557"/>
          <a:stretch/>
        </p:blipFill>
        <p:spPr>
          <a:xfrm>
            <a:off x="4155440" y="1"/>
            <a:ext cx="7951788" cy="2836432"/>
          </a:xfrm>
          <a:prstGeom prst="rect">
            <a:avLst/>
          </a:prstGeom>
        </p:spPr>
      </p:pic>
      <p:pic>
        <p:nvPicPr>
          <p:cNvPr id="5130" name="Picture 10" descr="Filter press - Công ty TNHH Đại Đồng Tiến Phát">
            <a:extLst>
              <a:ext uri="{FF2B5EF4-FFF2-40B4-BE49-F238E27FC236}">
                <a16:creationId xmlns:a16="http://schemas.microsoft.com/office/drawing/2014/main" id="{433132A6-7438-4795-8438-F0D570FA1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745" y="3053546"/>
            <a:ext cx="467300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PRESSURE FILTRATION WITH HIGHEST THROUGHPUT AT LOWEST RESIDUAL MOISTURE">
            <a:extLst>
              <a:ext uri="{FF2B5EF4-FFF2-40B4-BE49-F238E27FC236}">
                <a16:creationId xmlns:a16="http://schemas.microsoft.com/office/drawing/2014/main" id="{F9579DE7-5955-4B79-BE0A-FC4129264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46" y="1902460"/>
            <a:ext cx="4049077" cy="373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070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CA2B2-C13B-4A48-92FB-F292C43A234F}"/>
              </a:ext>
            </a:extLst>
          </p:cNvPr>
          <p:cNvSpPr>
            <a:spLocks noGrp="1"/>
          </p:cNvSpPr>
          <p:nvPr>
            <p:ph type="title"/>
          </p:nvPr>
        </p:nvSpPr>
        <p:spPr>
          <a:xfrm>
            <a:off x="431800" y="405765"/>
            <a:ext cx="10515600" cy="427355"/>
          </a:xfrm>
        </p:spPr>
        <p:txBody>
          <a:bodyPr>
            <a:no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tăn</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áp</a:t>
            </a:r>
            <a:endParaRPr lang="en-US" sz="3200" b="1" dirty="0"/>
          </a:p>
        </p:txBody>
      </p:sp>
      <p:sp>
        <p:nvSpPr>
          <p:cNvPr id="5" name="TextBox 4">
            <a:extLst>
              <a:ext uri="{FF2B5EF4-FFF2-40B4-BE49-F238E27FC236}">
                <a16:creationId xmlns:a16="http://schemas.microsoft.com/office/drawing/2014/main" id="{A356AA72-D1BC-46B3-8AAB-5491FEF6CAEE}"/>
              </a:ext>
            </a:extLst>
          </p:cNvPr>
          <p:cNvSpPr txBox="1"/>
          <p:nvPr/>
        </p:nvSpPr>
        <p:spPr>
          <a:xfrm>
            <a:off x="353942" y="1008598"/>
            <a:ext cx="3649097" cy="5693866"/>
          </a:xfrm>
          <a:prstGeom prst="rect">
            <a:avLst/>
          </a:prstGeom>
          <a:noFill/>
        </p:spPr>
        <p:txBody>
          <a:bodyPr wrap="square">
            <a:spAutoFit/>
          </a:bodyPr>
          <a:lstStyle/>
          <a:p>
            <a:pPr algn="just"/>
            <a:r>
              <a:rPr lang="vi-VN" sz="2800" dirty="0">
                <a:effectLst/>
                <a:latin typeface="Times New Roman" panose="02020603050405020304" pitchFamily="18" charset="0"/>
                <a:ea typeface="Calibri" panose="020F0502020204030204" pitchFamily="34" charset="0"/>
                <a:cs typeface="Times New Roman" panose="02020603050405020304" pitchFamily="18" charset="0"/>
              </a:rPr>
              <a:t>Lọc hơi nước áp suất cao về bản chất là sự kết hợp của hai quá trình nhiệt cơ học. Quá trình này sử dụng áp suất và nhiệt độ của hơi nước để đẩy nước trong các lỗ rỗng của bánh lọc. Ngoài ra, một lượng lớn nhiệt của hơi nước giúp thúc đẩy quá trình khử nước và làm khô vật liệu.</a:t>
            </a:r>
            <a:endParaRPr lang="en-US" sz="2800" dirty="0"/>
          </a:p>
        </p:txBody>
      </p:sp>
      <p:pic>
        <p:nvPicPr>
          <p:cNvPr id="6" name="Content Placeholder 5" descr="A picture containing diagram&#10;&#10;Description automatically generated">
            <a:extLst>
              <a:ext uri="{FF2B5EF4-FFF2-40B4-BE49-F238E27FC236}">
                <a16:creationId xmlns:a16="http://schemas.microsoft.com/office/drawing/2014/main" id="{5D8213A0-D262-41AE-9E31-0D29DB78FFE0}"/>
              </a:ext>
            </a:extLst>
          </p:cNvPr>
          <p:cNvPicPr>
            <a:picLocks noGrp="1" noChangeAspect="1"/>
          </p:cNvPicPr>
          <p:nvPr>
            <p:ph idx="1"/>
          </p:nvPr>
        </p:nvPicPr>
        <p:blipFill rotWithShape="1">
          <a:blip r:embed="rId2"/>
          <a:srcRect t="5132" b="12769"/>
          <a:stretch/>
        </p:blipFill>
        <p:spPr bwMode="auto">
          <a:xfrm>
            <a:off x="4307839" y="1577558"/>
            <a:ext cx="7762240" cy="40917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91781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C6A1F-1C4A-4B82-8CBE-435DB3D5A8AB}"/>
              </a:ext>
            </a:extLst>
          </p:cNvPr>
          <p:cNvSpPr>
            <a:spLocks noGrp="1"/>
          </p:cNvSpPr>
          <p:nvPr>
            <p:ph type="title"/>
          </p:nvPr>
        </p:nvSpPr>
        <p:spPr>
          <a:xfrm>
            <a:off x="838200" y="365125"/>
            <a:ext cx="10515600" cy="833755"/>
          </a:xfrm>
        </p:spPr>
        <p:txBody>
          <a:bodyPr>
            <a:norm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tăn</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áp</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p>
        </p:txBody>
      </p:sp>
      <p:pic>
        <p:nvPicPr>
          <p:cNvPr id="5" name="Content Placeholder 4">
            <a:extLst>
              <a:ext uri="{FF2B5EF4-FFF2-40B4-BE49-F238E27FC236}">
                <a16:creationId xmlns:a16="http://schemas.microsoft.com/office/drawing/2014/main" id="{74216284-FBC1-4D32-9957-FCC5612C7EFE}"/>
              </a:ext>
            </a:extLst>
          </p:cNvPr>
          <p:cNvPicPr>
            <a:picLocks noGrp="1" noChangeAspect="1"/>
          </p:cNvPicPr>
          <p:nvPr>
            <p:ph idx="1"/>
          </p:nvPr>
        </p:nvPicPr>
        <p:blipFill>
          <a:blip r:embed="rId2"/>
          <a:stretch>
            <a:fillRect/>
          </a:stretch>
        </p:blipFill>
        <p:spPr>
          <a:xfrm>
            <a:off x="838200" y="2754114"/>
            <a:ext cx="10804610" cy="4030186"/>
          </a:xfrm>
        </p:spPr>
      </p:pic>
      <p:sp>
        <p:nvSpPr>
          <p:cNvPr id="7" name="TextBox 6">
            <a:extLst>
              <a:ext uri="{FF2B5EF4-FFF2-40B4-BE49-F238E27FC236}">
                <a16:creationId xmlns:a16="http://schemas.microsoft.com/office/drawing/2014/main" id="{80FB45FD-ACEF-4A16-9250-C91A1EA1CB4A}"/>
              </a:ext>
            </a:extLst>
          </p:cNvPr>
          <p:cNvSpPr txBox="1"/>
          <p:nvPr/>
        </p:nvSpPr>
        <p:spPr>
          <a:xfrm>
            <a:off x="838200" y="1274593"/>
            <a:ext cx="10515600" cy="1384995"/>
          </a:xfrm>
          <a:prstGeom prst="rect">
            <a:avLst/>
          </a:prstGeom>
          <a:noFill/>
        </p:spPr>
        <p:txBody>
          <a:bodyPr wrap="square">
            <a:spAutoFit/>
          </a:bodyPr>
          <a:lstStyle/>
          <a:p>
            <a:pPr marL="457200" indent="-457200" algn="just">
              <a:buFont typeface="Arial" panose="020B0604020202020204" pitchFamily="34" charset="0"/>
              <a:buChar char="•"/>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trình lọc  hơi nước cao áp cơ bản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gồm 3 pha: pha hình thành bánh lọc, pha dịch chuyển cơ học (pha khử nước cơ học) và pha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742828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FD7B1-22C7-4DE1-B241-D7FF91E1E3C0}"/>
              </a:ext>
            </a:extLst>
          </p:cNvPr>
          <p:cNvSpPr>
            <a:spLocks noGrp="1"/>
          </p:cNvSpPr>
          <p:nvPr>
            <p:ph type="title"/>
          </p:nvPr>
        </p:nvSpPr>
        <p:spPr>
          <a:xfrm>
            <a:off x="838200" y="345440"/>
            <a:ext cx="10515600" cy="471488"/>
          </a:xfrm>
        </p:spPr>
        <p:txBody>
          <a:bodyPr>
            <a:noAutofit/>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Lọc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tăn</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áp</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p>
        </p:txBody>
      </p:sp>
      <p:sp>
        <p:nvSpPr>
          <p:cNvPr id="5" name="TextBox 4">
            <a:extLst>
              <a:ext uri="{FF2B5EF4-FFF2-40B4-BE49-F238E27FC236}">
                <a16:creationId xmlns:a16="http://schemas.microsoft.com/office/drawing/2014/main" id="{6AD3CA2E-E837-4B00-970F-B972575D0C51}"/>
              </a:ext>
            </a:extLst>
          </p:cNvPr>
          <p:cNvSpPr txBox="1"/>
          <p:nvPr/>
        </p:nvSpPr>
        <p:spPr>
          <a:xfrm>
            <a:off x="294640" y="1874728"/>
            <a:ext cx="2032000" cy="3108543"/>
          </a:xfrm>
          <a:prstGeom prst="rect">
            <a:avLst/>
          </a:prstGeom>
          <a:noFill/>
        </p:spPr>
        <p:txBody>
          <a:bodyPr wrap="square">
            <a:spAutoFit/>
          </a:bodyPr>
          <a:lstStyle/>
          <a:p>
            <a:pPr algn="just"/>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Pha dịch chuyển cơ giới trong lọc hơi nước cao áp có nguyên lý khác biệt</a:t>
            </a:r>
            <a:r>
              <a:rPr lang="en-US" sz="2800" dirty="0">
                <a:effectLst/>
                <a:latin typeface="Times New Roman" panose="02020603050405020304" pitchFamily="18" charset="0"/>
                <a:ea typeface="Calibri" panose="020F0502020204030204" pitchFamily="34" charset="0"/>
              </a:rPr>
              <a:t>. </a:t>
            </a:r>
            <a:endParaRPr lang="en-US" sz="2800" dirty="0"/>
          </a:p>
        </p:txBody>
      </p:sp>
      <p:pic>
        <p:nvPicPr>
          <p:cNvPr id="6" name="Content Placeholder 3">
            <a:extLst>
              <a:ext uri="{FF2B5EF4-FFF2-40B4-BE49-F238E27FC236}">
                <a16:creationId xmlns:a16="http://schemas.microsoft.com/office/drawing/2014/main" id="{2419DBC0-80C2-4741-99A1-622A8B605A7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89" t="18045" r="35104" b="21876"/>
          <a:stretch/>
        </p:blipFill>
        <p:spPr>
          <a:xfrm>
            <a:off x="2510639" y="1347014"/>
            <a:ext cx="9569602" cy="5165546"/>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13300177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1310</TotalTime>
  <Words>1020</Words>
  <Application>Microsoft Office PowerPoint</Application>
  <PresentationFormat>Widescreen</PresentationFormat>
  <Paragraphs>50</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Lọc hơi nước tăng áp – Cơ sở lý thuyết và thực tiễn áp dụng trong lĩnh vực chế biến khoáng sản</vt:lpstr>
      <vt:lpstr>Cấu trúc báo cáo </vt:lpstr>
      <vt:lpstr>1. Mở đầu</vt:lpstr>
      <vt:lpstr>1. Mở đầu (tiếp)</vt:lpstr>
      <vt:lpstr>1. Mở đầu (tiếp)</vt:lpstr>
      <vt:lpstr>1. Mở đầu (tiếp)</vt:lpstr>
      <vt:lpstr>2. Lọc hơi nước tăng áp</vt:lpstr>
      <vt:lpstr>2. Lọc hơi nước tăng áp (tiếp)</vt:lpstr>
      <vt:lpstr>2. Lọc hơi nước tăng áp (tiếp)</vt:lpstr>
      <vt:lpstr>2. Lọc hơi nước tăng áp - Các nghiên cứu ứng dụng</vt:lpstr>
      <vt:lpstr>2. Lọc hơi nước tăng áp- Các nghiên cứu ứng dụng</vt:lpstr>
      <vt:lpstr>PowerPoint Presentation</vt:lpstr>
      <vt:lpstr>2. Lọc hơi nước tăng áp - Các nghiên cứu ứng dụng</vt:lpstr>
      <vt:lpstr>2. Lọc hơi nước tăng áp - Máy lọc hơi nước tăng áp</vt:lpstr>
      <vt:lpstr>2. Lọc hơi nước tăng áp- Máy lọc hơi nước tăng áp dạng tang trống</vt:lpstr>
      <vt:lpstr>2. Lọc hơi nước tăng áp- Máy lọc hơi nước tăng áp dạng đĩa</vt:lpstr>
      <vt:lpstr>2. Lọc hơi nước tăng áp- Máy lọc hơi nước tăng áp dạng đĩa</vt:lpstr>
      <vt:lpstr>3. Kết luận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Thanh Hai</dc:creator>
  <cp:lastModifiedBy>Pham Thanh Hai</cp:lastModifiedBy>
  <cp:revision>20</cp:revision>
  <dcterms:created xsi:type="dcterms:W3CDTF">2023-12-11T03:15:34Z</dcterms:created>
  <dcterms:modified xsi:type="dcterms:W3CDTF">2024-01-09T02:07:01Z</dcterms:modified>
</cp:coreProperties>
</file>