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18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769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3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2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7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3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5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78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2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804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3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D43EF-EE18-463C-A2ED-695C41018D03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C23B0-2DF6-489B-9D43-C021A6A01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0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4365" y="629924"/>
            <a:ext cx="8339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XÂY DỰNG MÔ HÌNH 3D HỖ TRỢ GIẢNG DẠY MÔN VẼ KỸ THUẬT TRÊN PHẦN MỀM SOLIDWORKS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29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97048" y="517210"/>
            <a:ext cx="8276689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2400" b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GIỚI THIỆU SƠ LƯỢC VỀ PHẦN MỀM SOLIDWORKS</a:t>
            </a:r>
            <a:endParaRPr lang="en-US" sz="2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820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034" y="1504548"/>
            <a:ext cx="5934477" cy="4033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237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628" y="1451823"/>
            <a:ext cx="4296580" cy="45626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3904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1462087"/>
            <a:ext cx="6115050" cy="3933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7016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7" y="1619250"/>
            <a:ext cx="6200306" cy="3892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9516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1400175"/>
            <a:ext cx="6115050" cy="4057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1183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49" y="1603152"/>
            <a:ext cx="4109568" cy="37029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2255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055" y="633119"/>
            <a:ext cx="408560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MÔ HÌNH 3D TIÊU BIỂU</a:t>
            </a:r>
            <a:r>
              <a:rPr lang="en-US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360" y="1740700"/>
            <a:ext cx="3933825" cy="3994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6051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83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 ANH</dc:creator>
  <cp:lastModifiedBy>MAI ANH</cp:lastModifiedBy>
  <cp:revision>7</cp:revision>
  <dcterms:created xsi:type="dcterms:W3CDTF">2023-06-28T15:17:16Z</dcterms:created>
  <dcterms:modified xsi:type="dcterms:W3CDTF">2023-06-28T16:09:51Z</dcterms:modified>
</cp:coreProperties>
</file>