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6" r:id="rId9"/>
    <p:sldId id="263" r:id="rId10"/>
    <p:sldId id="265" r:id="rId11"/>
    <p:sldId id="268" r:id="rId12"/>
    <p:sldId id="269" r:id="rId13"/>
    <p:sldId id="270" r:id="rId14"/>
    <p:sldId id="267" r:id="rId15"/>
    <p:sldId id="273" r:id="rId16"/>
    <p:sldId id="274" r:id="rId17"/>
    <p:sldId id="275" r:id="rId18"/>
    <p:sldId id="276" r:id="rId19"/>
    <p:sldId id="277" r:id="rId20"/>
    <p:sldId id="278" r:id="rId21"/>
    <p:sldId id="279" r:id="rId22"/>
    <p:sldId id="280" r:id="rId23"/>
    <p:sldId id="282" r:id="rId24"/>
    <p:sldId id="281" r:id="rId25"/>
    <p:sldId id="272" r:id="rId26"/>
    <p:sldId id="283" r:id="rId27"/>
    <p:sldId id="284" r:id="rId28"/>
    <p:sldId id="285" r:id="rId29"/>
    <p:sldId id="286" r:id="rId30"/>
    <p:sldId id="271" r:id="rId31"/>
    <p:sldId id="288" r:id="rId32"/>
    <p:sldId id="289" r:id="rId33"/>
    <p:sldId id="287" r:id="rId34"/>
    <p:sldId id="290" r:id="rId35"/>
    <p:sldId id="291" r:id="rId36"/>
    <p:sldId id="292" r:id="rId37"/>
    <p:sldId id="319" r:id="rId38"/>
    <p:sldId id="318" r:id="rId39"/>
    <p:sldId id="322" r:id="rId40"/>
    <p:sldId id="321" r:id="rId41"/>
    <p:sldId id="320" r:id="rId42"/>
    <p:sldId id="323" r:id="rId43"/>
    <p:sldId id="324" r:id="rId44"/>
    <p:sldId id="325" r:id="rId45"/>
    <p:sldId id="326" r:id="rId46"/>
    <p:sldId id="327" r:id="rId47"/>
    <p:sldId id="328" r:id="rId48"/>
    <p:sldId id="329" r:id="rId49"/>
    <p:sldId id="330" r:id="rId50"/>
    <p:sldId id="294" r:id="rId51"/>
    <p:sldId id="293" r:id="rId52"/>
    <p:sldId id="297" r:id="rId53"/>
    <p:sldId id="299" r:id="rId54"/>
    <p:sldId id="298" r:id="rId55"/>
    <p:sldId id="300"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6" r:id="rId70"/>
    <p:sldId id="315" r:id="rId71"/>
    <p:sldId id="317" r:id="rId7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3707" autoAdjust="0"/>
  </p:normalViewPr>
  <p:slideViewPr>
    <p:cSldViewPr snapToGrid="0">
      <p:cViewPr>
        <p:scale>
          <a:sx n="48" d="100"/>
          <a:sy n="48" d="100"/>
        </p:scale>
        <p:origin x="44" y="428"/>
      </p:cViewPr>
      <p:guideLst>
        <p:guide orient="horz" pos="2160"/>
        <p:guide pos="3795"/>
      </p:guideLst>
    </p:cSldViewPr>
  </p:slideViewPr>
  <p:outlineViewPr>
    <p:cViewPr>
      <p:scale>
        <a:sx n="33" d="100"/>
        <a:sy n="33" d="100"/>
      </p:scale>
      <p:origin x="0" y="-6888"/>
    </p:cViewPr>
  </p:outlineViewPr>
  <p:notesTextViewPr>
    <p:cViewPr>
      <p:scale>
        <a:sx n="1" d="1"/>
        <a:sy n="1" d="1"/>
      </p:scale>
      <p:origin x="0" y="0"/>
    </p:cViewPr>
  </p:notesTextViewPr>
  <p:sorterViewPr>
    <p:cViewPr>
      <p:scale>
        <a:sx n="100" d="100"/>
        <a:sy n="100" d="100"/>
      </p:scale>
      <p:origin x="0" y="-3908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ương Mai Nguyễn" userId="0a4b57a44c6d7d7b" providerId="LiveId" clId="{F068E5B9-5859-41B1-9F3A-8869517C3C76}"/>
    <pc:docChg chg="undo redo custSel addSld delSld modSld sldOrd modMainMaster">
      <pc:chgData name="Phương Mai Nguyễn" userId="0a4b57a44c6d7d7b" providerId="LiveId" clId="{F068E5B9-5859-41B1-9F3A-8869517C3C76}" dt="2023-06-05T08:08:20.698" v="7831" actId="47"/>
      <pc:docMkLst>
        <pc:docMk/>
      </pc:docMkLst>
      <pc:sldChg chg="setBg">
        <pc:chgData name="Phương Mai Nguyễn" userId="0a4b57a44c6d7d7b" providerId="LiveId" clId="{F068E5B9-5859-41B1-9F3A-8869517C3C76}" dt="2023-06-04T08:31:07.859" v="2642"/>
        <pc:sldMkLst>
          <pc:docMk/>
          <pc:sldMk cId="1651888545" sldId="256"/>
        </pc:sldMkLst>
      </pc:sldChg>
      <pc:sldChg chg="ord setBg">
        <pc:chgData name="Phương Mai Nguyễn" userId="0a4b57a44c6d7d7b" providerId="LiveId" clId="{F068E5B9-5859-41B1-9F3A-8869517C3C76}" dt="2023-06-05T08:05:20.676" v="7777"/>
        <pc:sldMkLst>
          <pc:docMk/>
          <pc:sldMk cId="2614968065" sldId="257"/>
        </pc:sldMkLst>
      </pc:sldChg>
      <pc:sldChg chg="modSp mod setBg">
        <pc:chgData name="Phương Mai Nguyễn" userId="0a4b57a44c6d7d7b" providerId="LiveId" clId="{F068E5B9-5859-41B1-9F3A-8869517C3C76}" dt="2023-06-05T08:06:09.514" v="7787" actId="1076"/>
        <pc:sldMkLst>
          <pc:docMk/>
          <pc:sldMk cId="368033489" sldId="258"/>
        </pc:sldMkLst>
        <pc:spChg chg="mod">
          <ac:chgData name="Phương Mai Nguyễn" userId="0a4b57a44c6d7d7b" providerId="LiveId" clId="{F068E5B9-5859-41B1-9F3A-8869517C3C76}" dt="2023-06-05T08:05:29.274" v="7779" actId="1076"/>
          <ac:spMkLst>
            <pc:docMk/>
            <pc:sldMk cId="368033489" sldId="258"/>
            <ac:spMk id="2" creationId="{AB47A17A-4911-1293-4DD7-A97E0029CCF3}"/>
          </ac:spMkLst>
        </pc:spChg>
        <pc:spChg chg="mod">
          <ac:chgData name="Phương Mai Nguyễn" userId="0a4b57a44c6d7d7b" providerId="LiveId" clId="{F068E5B9-5859-41B1-9F3A-8869517C3C76}" dt="2023-06-05T08:06:03.164" v="7786" actId="1076"/>
          <ac:spMkLst>
            <pc:docMk/>
            <pc:sldMk cId="368033489" sldId="258"/>
            <ac:spMk id="4" creationId="{B4349BF8-2E00-0113-5F70-49016690160B}"/>
          </ac:spMkLst>
        </pc:spChg>
        <pc:spChg chg="mod">
          <ac:chgData name="Phương Mai Nguyễn" userId="0a4b57a44c6d7d7b" providerId="LiveId" clId="{F068E5B9-5859-41B1-9F3A-8869517C3C76}" dt="2023-06-05T08:06:03.164" v="7786" actId="1076"/>
          <ac:spMkLst>
            <pc:docMk/>
            <pc:sldMk cId="368033489" sldId="258"/>
            <ac:spMk id="5" creationId="{17DE4832-CA5E-94DD-4967-4BE83455A2C6}"/>
          </ac:spMkLst>
        </pc:spChg>
        <pc:spChg chg="mod">
          <ac:chgData name="Phương Mai Nguyễn" userId="0a4b57a44c6d7d7b" providerId="LiveId" clId="{F068E5B9-5859-41B1-9F3A-8869517C3C76}" dt="2023-06-05T08:05:41.394" v="7782" actId="1076"/>
          <ac:spMkLst>
            <pc:docMk/>
            <pc:sldMk cId="368033489" sldId="258"/>
            <ac:spMk id="6" creationId="{D629A30A-4604-326F-1FEB-A13D0C2B816D}"/>
          </ac:spMkLst>
        </pc:spChg>
        <pc:spChg chg="mod">
          <ac:chgData name="Phương Mai Nguyễn" userId="0a4b57a44c6d7d7b" providerId="LiveId" clId="{F068E5B9-5859-41B1-9F3A-8869517C3C76}" dt="2023-06-05T08:06:09.514" v="7787" actId="1076"/>
          <ac:spMkLst>
            <pc:docMk/>
            <pc:sldMk cId="368033489" sldId="258"/>
            <ac:spMk id="7" creationId="{9F796DE5-A163-505A-F444-6F90C25259E8}"/>
          </ac:spMkLst>
        </pc:spChg>
        <pc:spChg chg="mod">
          <ac:chgData name="Phương Mai Nguyễn" userId="0a4b57a44c6d7d7b" providerId="LiveId" clId="{F068E5B9-5859-41B1-9F3A-8869517C3C76}" dt="2023-06-05T08:05:55.216" v="7785" actId="1076"/>
          <ac:spMkLst>
            <pc:docMk/>
            <pc:sldMk cId="368033489" sldId="258"/>
            <ac:spMk id="8" creationId="{59974690-003B-4E94-15F8-E14F3B8FCE36}"/>
          </ac:spMkLst>
        </pc:spChg>
        <pc:spChg chg="mod">
          <ac:chgData name="Phương Mai Nguyễn" userId="0a4b57a44c6d7d7b" providerId="LiveId" clId="{F068E5B9-5859-41B1-9F3A-8869517C3C76}" dt="2023-06-05T08:06:09.514" v="7787" actId="1076"/>
          <ac:spMkLst>
            <pc:docMk/>
            <pc:sldMk cId="368033489" sldId="258"/>
            <ac:spMk id="9" creationId="{67547D74-4EF0-6377-2E19-172EA2192C83}"/>
          </ac:spMkLst>
        </pc:spChg>
        <pc:spChg chg="mod">
          <ac:chgData name="Phương Mai Nguyễn" userId="0a4b57a44c6d7d7b" providerId="LiveId" clId="{F068E5B9-5859-41B1-9F3A-8869517C3C76}" dt="2023-06-05T08:06:09.514" v="7787" actId="1076"/>
          <ac:spMkLst>
            <pc:docMk/>
            <pc:sldMk cId="368033489" sldId="258"/>
            <ac:spMk id="10" creationId="{AD0A3A6C-D7A4-E7B2-CD96-88A7338CD555}"/>
          </ac:spMkLst>
        </pc:spChg>
      </pc:sldChg>
      <pc:sldChg chg="setBg">
        <pc:chgData name="Phương Mai Nguyễn" userId="0a4b57a44c6d7d7b" providerId="LiveId" clId="{F068E5B9-5859-41B1-9F3A-8869517C3C76}" dt="2023-06-04T08:31:07.859" v="2642"/>
        <pc:sldMkLst>
          <pc:docMk/>
          <pc:sldMk cId="615292419" sldId="259"/>
        </pc:sldMkLst>
      </pc:sldChg>
      <pc:sldChg chg="setBg">
        <pc:chgData name="Phương Mai Nguyễn" userId="0a4b57a44c6d7d7b" providerId="LiveId" clId="{F068E5B9-5859-41B1-9F3A-8869517C3C76}" dt="2023-06-04T08:31:07.859" v="2642"/>
        <pc:sldMkLst>
          <pc:docMk/>
          <pc:sldMk cId="3589648672" sldId="260"/>
        </pc:sldMkLst>
      </pc:sldChg>
      <pc:sldChg chg="setBg">
        <pc:chgData name="Phương Mai Nguyễn" userId="0a4b57a44c6d7d7b" providerId="LiveId" clId="{F068E5B9-5859-41B1-9F3A-8869517C3C76}" dt="2023-06-04T08:31:07.859" v="2642"/>
        <pc:sldMkLst>
          <pc:docMk/>
          <pc:sldMk cId="1352626768" sldId="261"/>
        </pc:sldMkLst>
      </pc:sldChg>
      <pc:sldChg chg="setBg">
        <pc:chgData name="Phương Mai Nguyễn" userId="0a4b57a44c6d7d7b" providerId="LiveId" clId="{F068E5B9-5859-41B1-9F3A-8869517C3C76}" dt="2023-06-04T08:31:07.859" v="2642"/>
        <pc:sldMkLst>
          <pc:docMk/>
          <pc:sldMk cId="2755455605" sldId="262"/>
        </pc:sldMkLst>
      </pc:sldChg>
      <pc:sldChg chg="modSp mod setBg">
        <pc:chgData name="Phương Mai Nguyễn" userId="0a4b57a44c6d7d7b" providerId="LiveId" clId="{F068E5B9-5859-41B1-9F3A-8869517C3C76}" dt="2023-06-04T08:31:07.859" v="2642"/>
        <pc:sldMkLst>
          <pc:docMk/>
          <pc:sldMk cId="508737716" sldId="263"/>
        </pc:sldMkLst>
        <pc:grpChg chg="mod">
          <ac:chgData name="Phương Mai Nguyễn" userId="0a4b57a44c6d7d7b" providerId="LiveId" clId="{F068E5B9-5859-41B1-9F3A-8869517C3C76}" dt="2023-06-04T07:55:43.726" v="1168" actId="14100"/>
          <ac:grpSpMkLst>
            <pc:docMk/>
            <pc:sldMk cId="508737716" sldId="263"/>
            <ac:grpSpMk id="6" creationId="{C0F2DF07-1DC3-44AB-454C-7EA305DBC42B}"/>
          </ac:grpSpMkLst>
        </pc:grpChg>
      </pc:sldChg>
      <pc:sldChg chg="addSp delSp modSp del mod modShow">
        <pc:chgData name="Phương Mai Nguyễn" userId="0a4b57a44c6d7d7b" providerId="LiveId" clId="{F068E5B9-5859-41B1-9F3A-8869517C3C76}" dt="2023-06-04T08:09:56.758" v="1851" actId="2696"/>
        <pc:sldMkLst>
          <pc:docMk/>
          <pc:sldMk cId="3197361926" sldId="264"/>
        </pc:sldMkLst>
        <pc:spChg chg="mod">
          <ac:chgData name="Phương Mai Nguyễn" userId="0a4b57a44c6d7d7b" providerId="LiveId" clId="{F068E5B9-5859-41B1-9F3A-8869517C3C76}" dt="2023-06-04T07:23:31.994" v="119" actId="14100"/>
          <ac:spMkLst>
            <pc:docMk/>
            <pc:sldMk cId="3197361926" sldId="264"/>
            <ac:spMk id="4" creationId="{58F6D121-A2AF-ADE9-9D30-E39BEB90CF1B}"/>
          </ac:spMkLst>
        </pc:spChg>
        <pc:spChg chg="del mod">
          <ac:chgData name="Phương Mai Nguyễn" userId="0a4b57a44c6d7d7b" providerId="LiveId" clId="{F068E5B9-5859-41B1-9F3A-8869517C3C76}" dt="2023-06-04T07:37:09.705" v="122"/>
          <ac:spMkLst>
            <pc:docMk/>
            <pc:sldMk cId="3197361926" sldId="264"/>
            <ac:spMk id="5" creationId="{D332BD6F-05CB-AC5E-462E-E81446A6B905}"/>
          </ac:spMkLst>
        </pc:spChg>
        <pc:spChg chg="add mod">
          <ac:chgData name="Phương Mai Nguyễn" userId="0a4b57a44c6d7d7b" providerId="LiveId" clId="{F068E5B9-5859-41B1-9F3A-8869517C3C76}" dt="2023-06-04T07:39:10.766" v="143" actId="113"/>
          <ac:spMkLst>
            <pc:docMk/>
            <pc:sldMk cId="3197361926" sldId="264"/>
            <ac:spMk id="6" creationId="{DFB208A5-74CB-A639-AA6A-1A41B5CFD553}"/>
          </ac:spMkLst>
        </pc:spChg>
        <pc:spChg chg="add del mod">
          <ac:chgData name="Phương Mai Nguyễn" userId="0a4b57a44c6d7d7b" providerId="LiveId" clId="{F068E5B9-5859-41B1-9F3A-8869517C3C76}" dt="2023-06-04T07:37:43.983" v="126" actId="478"/>
          <ac:spMkLst>
            <pc:docMk/>
            <pc:sldMk cId="3197361926" sldId="264"/>
            <ac:spMk id="7" creationId="{ADE7922E-E0FD-4264-0CC8-C82FE742DBB9}"/>
          </ac:spMkLst>
        </pc:spChg>
        <pc:spChg chg="add del mod">
          <ac:chgData name="Phương Mai Nguyễn" userId="0a4b57a44c6d7d7b" providerId="LiveId" clId="{F068E5B9-5859-41B1-9F3A-8869517C3C76}" dt="2023-06-04T07:37:48.268" v="128" actId="478"/>
          <ac:spMkLst>
            <pc:docMk/>
            <pc:sldMk cId="3197361926" sldId="264"/>
            <ac:spMk id="9" creationId="{D08E4589-9275-F34D-EBB2-276FDD96A851}"/>
          </ac:spMkLst>
        </pc:spChg>
      </pc:sldChg>
      <pc:sldChg chg="setBg">
        <pc:chgData name="Phương Mai Nguyễn" userId="0a4b57a44c6d7d7b" providerId="LiveId" clId="{F068E5B9-5859-41B1-9F3A-8869517C3C76}" dt="2023-06-04T08:31:07.859" v="2642"/>
        <pc:sldMkLst>
          <pc:docMk/>
          <pc:sldMk cId="3032821062" sldId="265"/>
        </pc:sldMkLst>
      </pc:sldChg>
      <pc:sldChg chg="setBg">
        <pc:chgData name="Phương Mai Nguyễn" userId="0a4b57a44c6d7d7b" providerId="LiveId" clId="{F068E5B9-5859-41B1-9F3A-8869517C3C76}" dt="2023-06-04T08:31:07.859" v="2642"/>
        <pc:sldMkLst>
          <pc:docMk/>
          <pc:sldMk cId="2790511278" sldId="266"/>
        </pc:sldMkLst>
      </pc:sldChg>
      <pc:sldChg chg="addSp delSp modSp mod setBg">
        <pc:chgData name="Phương Mai Nguyễn" userId="0a4b57a44c6d7d7b" providerId="LiveId" clId="{F068E5B9-5859-41B1-9F3A-8869517C3C76}" dt="2023-06-04T13:32:33.092" v="5098" actId="20577"/>
        <pc:sldMkLst>
          <pc:docMk/>
          <pc:sldMk cId="1553408446" sldId="267"/>
        </pc:sldMkLst>
        <pc:spChg chg="del">
          <ac:chgData name="Phương Mai Nguyễn" userId="0a4b57a44c6d7d7b" providerId="LiveId" clId="{F068E5B9-5859-41B1-9F3A-8869517C3C76}" dt="2023-06-04T08:02:53.386" v="1499" actId="478"/>
          <ac:spMkLst>
            <pc:docMk/>
            <pc:sldMk cId="1553408446" sldId="267"/>
            <ac:spMk id="4" creationId="{58F6D121-A2AF-ADE9-9D30-E39BEB90CF1B}"/>
          </ac:spMkLst>
        </pc:spChg>
        <pc:spChg chg="del">
          <ac:chgData name="Phương Mai Nguyễn" userId="0a4b57a44c6d7d7b" providerId="LiveId" clId="{F068E5B9-5859-41B1-9F3A-8869517C3C76}" dt="2023-06-04T08:02:44.246" v="1498" actId="478"/>
          <ac:spMkLst>
            <pc:docMk/>
            <pc:sldMk cId="1553408446" sldId="267"/>
            <ac:spMk id="5" creationId="{D332BD6F-05CB-AC5E-462E-E81446A6B905}"/>
          </ac:spMkLst>
        </pc:spChg>
        <pc:spChg chg="add del mod">
          <ac:chgData name="Phương Mai Nguyễn" userId="0a4b57a44c6d7d7b" providerId="LiveId" clId="{F068E5B9-5859-41B1-9F3A-8869517C3C76}" dt="2023-06-04T08:02:58.686" v="1501"/>
          <ac:spMkLst>
            <pc:docMk/>
            <pc:sldMk cId="1553408446" sldId="267"/>
            <ac:spMk id="6" creationId="{5BE9A5A7-E43D-6148-EAB2-46EDFF3F747D}"/>
          </ac:spMkLst>
        </pc:spChg>
        <pc:spChg chg="add mod">
          <ac:chgData name="Phương Mai Nguyễn" userId="0a4b57a44c6d7d7b" providerId="LiveId" clId="{F068E5B9-5859-41B1-9F3A-8869517C3C76}" dt="2023-06-04T08:09:24.519" v="1800" actId="20577"/>
          <ac:spMkLst>
            <pc:docMk/>
            <pc:sldMk cId="1553408446" sldId="267"/>
            <ac:spMk id="7" creationId="{DB0475CA-9216-69A7-638B-A091F5534B62}"/>
          </ac:spMkLst>
        </pc:spChg>
        <pc:spChg chg="add mod">
          <ac:chgData name="Phương Mai Nguyễn" userId="0a4b57a44c6d7d7b" providerId="LiveId" clId="{F068E5B9-5859-41B1-9F3A-8869517C3C76}" dt="2023-06-04T13:32:33.092" v="5098" actId="20577"/>
          <ac:spMkLst>
            <pc:docMk/>
            <pc:sldMk cId="1553408446" sldId="267"/>
            <ac:spMk id="13" creationId="{3A57E3D7-DF66-A7DE-2A62-C6CD44A29DF2}"/>
          </ac:spMkLst>
        </pc:spChg>
        <pc:spChg chg="add mod">
          <ac:chgData name="Phương Mai Nguyễn" userId="0a4b57a44c6d7d7b" providerId="LiveId" clId="{F068E5B9-5859-41B1-9F3A-8869517C3C76}" dt="2023-06-04T08:06:04.691" v="1578" actId="14100"/>
          <ac:spMkLst>
            <pc:docMk/>
            <pc:sldMk cId="1553408446" sldId="267"/>
            <ac:spMk id="14" creationId="{10187921-B237-49F2-E995-789ADA246BCC}"/>
          </ac:spMkLst>
        </pc:spChg>
        <pc:picChg chg="add mod">
          <ac:chgData name="Phương Mai Nguyễn" userId="0a4b57a44c6d7d7b" providerId="LiveId" clId="{F068E5B9-5859-41B1-9F3A-8869517C3C76}" dt="2023-06-04T08:05:13.945" v="1508" actId="1076"/>
          <ac:picMkLst>
            <pc:docMk/>
            <pc:sldMk cId="1553408446" sldId="267"/>
            <ac:picMk id="10" creationId="{254C2519-070A-471A-7BE1-9AB06C714F8D}"/>
          </ac:picMkLst>
        </pc:picChg>
        <pc:picChg chg="add mod">
          <ac:chgData name="Phương Mai Nguyễn" userId="0a4b57a44c6d7d7b" providerId="LiveId" clId="{F068E5B9-5859-41B1-9F3A-8869517C3C76}" dt="2023-06-04T08:05:09.239" v="1507" actId="1076"/>
          <ac:picMkLst>
            <pc:docMk/>
            <pc:sldMk cId="1553408446" sldId="267"/>
            <ac:picMk id="12" creationId="{4CD5FA9B-3FFD-6218-5960-B3EE9D29E67D}"/>
          </ac:picMkLst>
        </pc:picChg>
      </pc:sldChg>
      <pc:sldChg chg="addSp delSp modSp add mod setBg">
        <pc:chgData name="Phương Mai Nguyễn" userId="0a4b57a44c6d7d7b" providerId="LiveId" clId="{F068E5B9-5859-41B1-9F3A-8869517C3C76}" dt="2023-06-04T08:31:07.859" v="2642"/>
        <pc:sldMkLst>
          <pc:docMk/>
          <pc:sldMk cId="4019749805" sldId="268"/>
        </pc:sldMkLst>
        <pc:spChg chg="mod">
          <ac:chgData name="Phương Mai Nguyễn" userId="0a4b57a44c6d7d7b" providerId="LiveId" clId="{F068E5B9-5859-41B1-9F3A-8869517C3C76}" dt="2023-06-04T08:09:54.721" v="1850" actId="20577"/>
          <ac:spMkLst>
            <pc:docMk/>
            <pc:sldMk cId="4019749805" sldId="268"/>
            <ac:spMk id="4" creationId="{58F6D121-A2AF-ADE9-9D30-E39BEB90CF1B}"/>
          </ac:spMkLst>
        </pc:spChg>
        <pc:spChg chg="add del mod">
          <ac:chgData name="Phương Mai Nguyễn" userId="0a4b57a44c6d7d7b" providerId="LiveId" clId="{F068E5B9-5859-41B1-9F3A-8869517C3C76}" dt="2023-06-04T07:42:01.375" v="202" actId="47"/>
          <ac:spMkLst>
            <pc:docMk/>
            <pc:sldMk cId="4019749805" sldId="268"/>
            <ac:spMk id="6" creationId="{DFB208A5-74CB-A639-AA6A-1A41B5CFD553}"/>
          </ac:spMkLst>
        </pc:spChg>
        <pc:spChg chg="mod">
          <ac:chgData name="Phương Mai Nguyễn" userId="0a4b57a44c6d7d7b" providerId="LiveId" clId="{F068E5B9-5859-41B1-9F3A-8869517C3C76}" dt="2023-06-04T07:41:03.657" v="152"/>
          <ac:spMkLst>
            <pc:docMk/>
            <pc:sldMk cId="4019749805" sldId="268"/>
            <ac:spMk id="7" creationId="{D74CE4C2-A03E-1FD4-DA64-4D5C5D4A26B8}"/>
          </ac:spMkLst>
        </pc:spChg>
        <pc:spChg chg="mod">
          <ac:chgData name="Phương Mai Nguyễn" userId="0a4b57a44c6d7d7b" providerId="LiveId" clId="{F068E5B9-5859-41B1-9F3A-8869517C3C76}" dt="2023-06-04T07:41:17.740" v="196" actId="20577"/>
          <ac:spMkLst>
            <pc:docMk/>
            <pc:sldMk cId="4019749805" sldId="268"/>
            <ac:spMk id="9" creationId="{672C3936-0D3C-F869-98BA-DC29091F592A}"/>
          </ac:spMkLst>
        </pc:spChg>
        <pc:spChg chg="add mod">
          <ac:chgData name="Phương Mai Nguyễn" userId="0a4b57a44c6d7d7b" providerId="LiveId" clId="{F068E5B9-5859-41B1-9F3A-8869517C3C76}" dt="2023-06-04T07:49:17.897" v="1071" actId="1076"/>
          <ac:spMkLst>
            <pc:docMk/>
            <pc:sldMk cId="4019749805" sldId="268"/>
            <ac:spMk id="10" creationId="{7C150E07-56A8-F207-FFF9-EDF47CC08A22}"/>
          </ac:spMkLst>
        </pc:spChg>
        <pc:spChg chg="add mod">
          <ac:chgData name="Phương Mai Nguyễn" userId="0a4b57a44c6d7d7b" providerId="LiveId" clId="{F068E5B9-5859-41B1-9F3A-8869517C3C76}" dt="2023-06-04T07:49:14.483" v="1070" actId="1076"/>
          <ac:spMkLst>
            <pc:docMk/>
            <pc:sldMk cId="4019749805" sldId="268"/>
            <ac:spMk id="11" creationId="{74233F45-2A8F-A2F5-B80E-0C8C95B991A1}"/>
          </ac:spMkLst>
        </pc:spChg>
        <pc:spChg chg="add mod">
          <ac:chgData name="Phương Mai Nguyễn" userId="0a4b57a44c6d7d7b" providerId="LiveId" clId="{F068E5B9-5859-41B1-9F3A-8869517C3C76}" dt="2023-06-04T07:49:11.363" v="1069" actId="1076"/>
          <ac:spMkLst>
            <pc:docMk/>
            <pc:sldMk cId="4019749805" sldId="268"/>
            <ac:spMk id="12" creationId="{9989D31E-BBC6-CA20-9706-16F6DC480BCE}"/>
          </ac:spMkLst>
        </pc:spChg>
        <pc:grpChg chg="add mod">
          <ac:chgData name="Phương Mai Nguyễn" userId="0a4b57a44c6d7d7b" providerId="LiveId" clId="{F068E5B9-5859-41B1-9F3A-8869517C3C76}" dt="2023-06-04T07:55:26.479" v="1167" actId="14100"/>
          <ac:grpSpMkLst>
            <pc:docMk/>
            <pc:sldMk cId="4019749805" sldId="268"/>
            <ac:grpSpMk id="5" creationId="{B755B7F0-929A-D3D2-6A85-214461D3EE54}"/>
          </ac:grpSpMkLst>
        </pc:grpChg>
      </pc:sldChg>
      <pc:sldChg chg="addSp modSp add mod setBg">
        <pc:chgData name="Phương Mai Nguyễn" userId="0a4b57a44c6d7d7b" providerId="LiveId" clId="{F068E5B9-5859-41B1-9F3A-8869517C3C76}" dt="2023-06-04T08:31:07.859" v="2642"/>
        <pc:sldMkLst>
          <pc:docMk/>
          <pc:sldMk cId="1805994373" sldId="269"/>
        </pc:sldMkLst>
        <pc:spChg chg="mod">
          <ac:chgData name="Phương Mai Nguyễn" userId="0a4b57a44c6d7d7b" providerId="LiveId" clId="{F068E5B9-5859-41B1-9F3A-8869517C3C76}" dt="2023-06-04T08:09:44.715" v="1834" actId="20577"/>
          <ac:spMkLst>
            <pc:docMk/>
            <pc:sldMk cId="1805994373" sldId="269"/>
            <ac:spMk id="4" creationId="{58F6D121-A2AF-ADE9-9D30-E39BEB90CF1B}"/>
          </ac:spMkLst>
        </pc:spChg>
        <pc:spChg chg="mod">
          <ac:chgData name="Phương Mai Nguyễn" userId="0a4b57a44c6d7d7b" providerId="LiveId" clId="{F068E5B9-5859-41B1-9F3A-8869517C3C76}" dt="2023-06-04T07:49:49.131" v="1105" actId="20577"/>
          <ac:spMkLst>
            <pc:docMk/>
            <pc:sldMk cId="1805994373" sldId="269"/>
            <ac:spMk id="9" creationId="{672C3936-0D3C-F869-98BA-DC29091F592A}"/>
          </ac:spMkLst>
        </pc:spChg>
        <pc:spChg chg="mod">
          <ac:chgData name="Phương Mai Nguyễn" userId="0a4b57a44c6d7d7b" providerId="LiveId" clId="{F068E5B9-5859-41B1-9F3A-8869517C3C76}" dt="2023-06-04T07:50:20.209" v="1110" actId="1076"/>
          <ac:spMkLst>
            <pc:docMk/>
            <pc:sldMk cId="1805994373" sldId="269"/>
            <ac:spMk id="10" creationId="{7C150E07-56A8-F207-FFF9-EDF47CC08A22}"/>
          </ac:spMkLst>
        </pc:spChg>
        <pc:spChg chg="mod">
          <ac:chgData name="Phương Mai Nguyễn" userId="0a4b57a44c6d7d7b" providerId="LiveId" clId="{F068E5B9-5859-41B1-9F3A-8869517C3C76}" dt="2023-06-04T07:50:47.874" v="1114" actId="1076"/>
          <ac:spMkLst>
            <pc:docMk/>
            <pc:sldMk cId="1805994373" sldId="269"/>
            <ac:spMk id="11" creationId="{74233F45-2A8F-A2F5-B80E-0C8C95B991A1}"/>
          </ac:spMkLst>
        </pc:spChg>
        <pc:spChg chg="mod">
          <ac:chgData name="Phương Mai Nguyễn" userId="0a4b57a44c6d7d7b" providerId="LiveId" clId="{F068E5B9-5859-41B1-9F3A-8869517C3C76}" dt="2023-06-04T07:54:54.749" v="1164" actId="1076"/>
          <ac:spMkLst>
            <pc:docMk/>
            <pc:sldMk cId="1805994373" sldId="269"/>
            <ac:spMk id="12" creationId="{9989D31E-BBC6-CA20-9706-16F6DC480BCE}"/>
          </ac:spMkLst>
        </pc:spChg>
        <pc:grpChg chg="mod">
          <ac:chgData name="Phương Mai Nguyễn" userId="0a4b57a44c6d7d7b" providerId="LiveId" clId="{F068E5B9-5859-41B1-9F3A-8869517C3C76}" dt="2023-06-04T07:55:19.477" v="1166" actId="14100"/>
          <ac:grpSpMkLst>
            <pc:docMk/>
            <pc:sldMk cId="1805994373" sldId="269"/>
            <ac:grpSpMk id="5" creationId="{B755B7F0-929A-D3D2-6A85-214461D3EE54}"/>
          </ac:grpSpMkLst>
        </pc:grpChg>
        <pc:graphicFrameChg chg="add mod modGraphic">
          <ac:chgData name="Phương Mai Nguyễn" userId="0a4b57a44c6d7d7b" providerId="LiveId" clId="{F068E5B9-5859-41B1-9F3A-8869517C3C76}" dt="2023-06-04T07:54:28.227" v="1160" actId="2710"/>
          <ac:graphicFrameMkLst>
            <pc:docMk/>
            <pc:sldMk cId="1805994373" sldId="269"/>
            <ac:graphicFrameMk id="13" creationId="{A69FFA50-7E4D-3A6A-A7F8-CF4235C0725B}"/>
          </ac:graphicFrameMkLst>
        </pc:graphicFrameChg>
      </pc:sldChg>
      <pc:sldChg chg="addSp delSp modSp add mod setBg">
        <pc:chgData name="Phương Mai Nguyễn" userId="0a4b57a44c6d7d7b" providerId="LiveId" clId="{F068E5B9-5859-41B1-9F3A-8869517C3C76}" dt="2023-06-04T08:31:07.859" v="2642"/>
        <pc:sldMkLst>
          <pc:docMk/>
          <pc:sldMk cId="475204130" sldId="270"/>
        </pc:sldMkLst>
        <pc:spChg chg="mod">
          <ac:chgData name="Phương Mai Nguyễn" userId="0a4b57a44c6d7d7b" providerId="LiveId" clId="{F068E5B9-5859-41B1-9F3A-8869517C3C76}" dt="2023-06-04T08:09:34.704" v="1816" actId="20577"/>
          <ac:spMkLst>
            <pc:docMk/>
            <pc:sldMk cId="475204130" sldId="270"/>
            <ac:spMk id="4" creationId="{58F6D121-A2AF-ADE9-9D30-E39BEB90CF1B}"/>
          </ac:spMkLst>
        </pc:spChg>
        <pc:spChg chg="mod">
          <ac:chgData name="Phương Mai Nguyễn" userId="0a4b57a44c6d7d7b" providerId="LiveId" clId="{F068E5B9-5859-41B1-9F3A-8869517C3C76}" dt="2023-06-04T08:02:12.193" v="1464" actId="1076"/>
          <ac:spMkLst>
            <pc:docMk/>
            <pc:sldMk cId="475204130" sldId="270"/>
            <ac:spMk id="8" creationId="{59974690-003B-4E94-15F8-E14F3B8FCE36}"/>
          </ac:spMkLst>
        </pc:spChg>
        <pc:spChg chg="del">
          <ac:chgData name="Phương Mai Nguyễn" userId="0a4b57a44c6d7d7b" providerId="LiveId" clId="{F068E5B9-5859-41B1-9F3A-8869517C3C76}" dt="2023-06-04T07:57:53.302" v="1173" actId="478"/>
          <ac:spMkLst>
            <pc:docMk/>
            <pc:sldMk cId="475204130" sldId="270"/>
            <ac:spMk id="10" creationId="{7C150E07-56A8-F207-FFF9-EDF47CC08A22}"/>
          </ac:spMkLst>
        </pc:spChg>
        <pc:spChg chg="del">
          <ac:chgData name="Phương Mai Nguyễn" userId="0a4b57a44c6d7d7b" providerId="LiveId" clId="{F068E5B9-5859-41B1-9F3A-8869517C3C76}" dt="2023-06-04T07:57:56.067" v="1174" actId="478"/>
          <ac:spMkLst>
            <pc:docMk/>
            <pc:sldMk cId="475204130" sldId="270"/>
            <ac:spMk id="11" creationId="{74233F45-2A8F-A2F5-B80E-0C8C95B991A1}"/>
          </ac:spMkLst>
        </pc:spChg>
        <pc:spChg chg="mod">
          <ac:chgData name="Phương Mai Nguyễn" userId="0a4b57a44c6d7d7b" providerId="LiveId" clId="{F068E5B9-5859-41B1-9F3A-8869517C3C76}" dt="2023-06-04T08:02:28.551" v="1497" actId="1035"/>
          <ac:spMkLst>
            <pc:docMk/>
            <pc:sldMk cId="475204130" sldId="270"/>
            <ac:spMk id="12" creationId="{9989D31E-BBC6-CA20-9706-16F6DC480BCE}"/>
          </ac:spMkLst>
        </pc:spChg>
        <pc:spChg chg="add mod">
          <ac:chgData name="Phương Mai Nguyễn" userId="0a4b57a44c6d7d7b" providerId="LiveId" clId="{F068E5B9-5859-41B1-9F3A-8869517C3C76}" dt="2023-06-04T08:02:28.551" v="1497" actId="1035"/>
          <ac:spMkLst>
            <pc:docMk/>
            <pc:sldMk cId="475204130" sldId="270"/>
            <ac:spMk id="14" creationId="{DDE67CFE-F8D1-550E-8947-1DC16C514E58}"/>
          </ac:spMkLst>
        </pc:spChg>
        <pc:spChg chg="add mod">
          <ac:chgData name="Phương Mai Nguyễn" userId="0a4b57a44c6d7d7b" providerId="LiveId" clId="{F068E5B9-5859-41B1-9F3A-8869517C3C76}" dt="2023-06-04T08:02:28.551" v="1497" actId="1035"/>
          <ac:spMkLst>
            <pc:docMk/>
            <pc:sldMk cId="475204130" sldId="270"/>
            <ac:spMk id="15" creationId="{2D06A780-C4DC-368A-043E-58BFE79FCAAB}"/>
          </ac:spMkLst>
        </pc:spChg>
        <pc:spChg chg="add mod">
          <ac:chgData name="Phương Mai Nguyễn" userId="0a4b57a44c6d7d7b" providerId="LiveId" clId="{F068E5B9-5859-41B1-9F3A-8869517C3C76}" dt="2023-06-04T08:02:28.551" v="1497" actId="1035"/>
          <ac:spMkLst>
            <pc:docMk/>
            <pc:sldMk cId="475204130" sldId="270"/>
            <ac:spMk id="16" creationId="{BB72C9BB-A607-BB16-DB06-A1330B8AEA32}"/>
          </ac:spMkLst>
        </pc:spChg>
        <pc:grpChg chg="del">
          <ac:chgData name="Phương Mai Nguyễn" userId="0a4b57a44c6d7d7b" providerId="LiveId" clId="{F068E5B9-5859-41B1-9F3A-8869517C3C76}" dt="2023-06-04T07:57:46.827" v="1172" actId="478"/>
          <ac:grpSpMkLst>
            <pc:docMk/>
            <pc:sldMk cId="475204130" sldId="270"/>
            <ac:grpSpMk id="5" creationId="{B755B7F0-929A-D3D2-6A85-214461D3EE54}"/>
          </ac:grpSpMkLst>
        </pc:grpChg>
        <pc:graphicFrameChg chg="del">
          <ac:chgData name="Phương Mai Nguyễn" userId="0a4b57a44c6d7d7b" providerId="LiveId" clId="{F068E5B9-5859-41B1-9F3A-8869517C3C76}" dt="2023-06-04T07:57:58.885" v="1175" actId="478"/>
          <ac:graphicFrameMkLst>
            <pc:docMk/>
            <pc:sldMk cId="475204130" sldId="270"/>
            <ac:graphicFrameMk id="13" creationId="{A69FFA50-7E4D-3A6A-A7F8-CF4235C0725B}"/>
          </ac:graphicFrameMkLst>
        </pc:graphicFrameChg>
      </pc:sldChg>
      <pc:sldChg chg="new del">
        <pc:chgData name="Phương Mai Nguyễn" userId="0a4b57a44c6d7d7b" providerId="LiveId" clId="{F068E5B9-5859-41B1-9F3A-8869517C3C76}" dt="2023-06-04T07:56:34.334" v="1170" actId="47"/>
        <pc:sldMkLst>
          <pc:docMk/>
          <pc:sldMk cId="3346930873" sldId="270"/>
        </pc:sldMkLst>
      </pc:sldChg>
      <pc:sldChg chg="addSp modSp add mod ord setBg">
        <pc:chgData name="Phương Mai Nguyễn" userId="0a4b57a44c6d7d7b" providerId="LiveId" clId="{F068E5B9-5859-41B1-9F3A-8869517C3C76}" dt="2023-06-04T09:04:35.520" v="3352" actId="1035"/>
        <pc:sldMkLst>
          <pc:docMk/>
          <pc:sldMk cId="2775831520" sldId="271"/>
        </pc:sldMkLst>
        <pc:spChg chg="mod">
          <ac:chgData name="Phương Mai Nguyễn" userId="0a4b57a44c6d7d7b" providerId="LiveId" clId="{F068E5B9-5859-41B1-9F3A-8869517C3C76}" dt="2023-06-04T08:50:19.574" v="3137" actId="20577"/>
          <ac:spMkLst>
            <pc:docMk/>
            <pc:sldMk cId="2775831520" sldId="271"/>
            <ac:spMk id="2" creationId="{AB47A17A-4911-1293-4DD7-A97E0029CCF3}"/>
          </ac:spMkLst>
        </pc:spChg>
        <pc:spChg chg="add mod">
          <ac:chgData name="Phương Mai Nguyễn" userId="0a4b57a44c6d7d7b" providerId="LiveId" clId="{F068E5B9-5859-41B1-9F3A-8869517C3C76}" dt="2023-06-04T08:50:57.615" v="3173" actId="20577"/>
          <ac:spMkLst>
            <pc:docMk/>
            <pc:sldMk cId="2775831520" sldId="271"/>
            <ac:spMk id="4" creationId="{27ADC347-027F-6776-515C-3A765D84141D}"/>
          </ac:spMkLst>
        </pc:spChg>
        <pc:spChg chg="mod">
          <ac:chgData name="Phương Mai Nguyễn" userId="0a4b57a44c6d7d7b" providerId="LiveId" clId="{F068E5B9-5859-41B1-9F3A-8869517C3C76}" dt="2023-06-04T09:00:43.135" v="3202"/>
          <ac:spMkLst>
            <pc:docMk/>
            <pc:sldMk cId="2775831520" sldId="271"/>
            <ac:spMk id="6" creationId="{B72764D5-B284-B6BE-84A1-FF0BFCBED805}"/>
          </ac:spMkLst>
        </pc:spChg>
        <pc:spChg chg="mod">
          <ac:chgData name="Phương Mai Nguyễn" userId="0a4b57a44c6d7d7b" providerId="LiveId" clId="{F068E5B9-5859-41B1-9F3A-8869517C3C76}" dt="2023-06-04T09:03:45.171" v="3335" actId="20577"/>
          <ac:spMkLst>
            <pc:docMk/>
            <pc:sldMk cId="2775831520" sldId="271"/>
            <ac:spMk id="7" creationId="{16B922E8-BB17-320A-FC01-2901C8B30B6D}"/>
          </ac:spMkLst>
        </pc:spChg>
        <pc:spChg chg="mod">
          <ac:chgData name="Phương Mai Nguyễn" userId="0a4b57a44c6d7d7b" providerId="LiveId" clId="{F068E5B9-5859-41B1-9F3A-8869517C3C76}" dt="2023-06-04T09:04:29.047" v="3349" actId="1076"/>
          <ac:spMkLst>
            <pc:docMk/>
            <pc:sldMk cId="2775831520" sldId="271"/>
            <ac:spMk id="8" creationId="{59974690-003B-4E94-15F8-E14F3B8FCE36}"/>
          </ac:spMkLst>
        </pc:spChg>
        <pc:spChg chg="add mod">
          <ac:chgData name="Phương Mai Nguyễn" userId="0a4b57a44c6d7d7b" providerId="LiveId" clId="{F068E5B9-5859-41B1-9F3A-8869517C3C76}" dt="2023-06-04T09:04:35.520" v="3352" actId="1035"/>
          <ac:spMkLst>
            <pc:docMk/>
            <pc:sldMk cId="2775831520" sldId="271"/>
            <ac:spMk id="9" creationId="{69D3611B-577F-5C73-EC55-B5C3944B67A2}"/>
          </ac:spMkLst>
        </pc:spChg>
        <pc:spChg chg="add mod">
          <ac:chgData name="Phương Mai Nguyễn" userId="0a4b57a44c6d7d7b" providerId="LiveId" clId="{F068E5B9-5859-41B1-9F3A-8869517C3C76}" dt="2023-06-04T09:04:23.568" v="3345" actId="1076"/>
          <ac:spMkLst>
            <pc:docMk/>
            <pc:sldMk cId="2775831520" sldId="271"/>
            <ac:spMk id="10" creationId="{0E3DB045-ADAF-96EE-E05A-A4EAC48F2DFB}"/>
          </ac:spMkLst>
        </pc:spChg>
        <pc:spChg chg="add mod">
          <ac:chgData name="Phương Mai Nguyễn" userId="0a4b57a44c6d7d7b" providerId="LiveId" clId="{F068E5B9-5859-41B1-9F3A-8869517C3C76}" dt="2023-06-04T09:04:19.464" v="3344" actId="1076"/>
          <ac:spMkLst>
            <pc:docMk/>
            <pc:sldMk cId="2775831520" sldId="271"/>
            <ac:spMk id="11" creationId="{23A8CD0A-86F2-DADF-A9A4-8BEBA7A511ED}"/>
          </ac:spMkLst>
        </pc:spChg>
        <pc:grpChg chg="add mod">
          <ac:chgData name="Phương Mai Nguyễn" userId="0a4b57a44c6d7d7b" providerId="LiveId" clId="{F068E5B9-5859-41B1-9F3A-8869517C3C76}" dt="2023-06-04T09:00:52.138" v="3205" actId="1076"/>
          <ac:grpSpMkLst>
            <pc:docMk/>
            <pc:sldMk cId="2775831520" sldId="271"/>
            <ac:grpSpMk id="5" creationId="{B9CE147E-3AED-C5C8-4E35-EA01D64FCB7E}"/>
          </ac:grpSpMkLst>
        </pc:grpChg>
      </pc:sldChg>
      <pc:sldChg chg="addSp delSp modSp add mod setBg">
        <pc:chgData name="Phương Mai Nguyễn" userId="0a4b57a44c6d7d7b" providerId="LiveId" clId="{F068E5B9-5859-41B1-9F3A-8869517C3C76}" dt="2023-06-04T08:37:23.260" v="2970" actId="20577"/>
        <pc:sldMkLst>
          <pc:docMk/>
          <pc:sldMk cId="2258951644" sldId="272"/>
        </pc:sldMkLst>
        <pc:spChg chg="add mod">
          <ac:chgData name="Phương Mai Nguyễn" userId="0a4b57a44c6d7d7b" providerId="LiveId" clId="{F068E5B9-5859-41B1-9F3A-8869517C3C76}" dt="2023-06-04T08:37:23.260" v="2970" actId="20577"/>
          <ac:spMkLst>
            <pc:docMk/>
            <pc:sldMk cId="2258951644" sldId="272"/>
            <ac:spMk id="4" creationId="{190CFA93-A29D-27ED-D265-4EE04DC58F26}"/>
          </ac:spMkLst>
        </pc:spChg>
        <pc:spChg chg="mod">
          <ac:chgData name="Phương Mai Nguyễn" userId="0a4b57a44c6d7d7b" providerId="LiveId" clId="{F068E5B9-5859-41B1-9F3A-8869517C3C76}" dt="2023-06-04T08:08:35.345" v="1782" actId="20577"/>
          <ac:spMkLst>
            <pc:docMk/>
            <pc:sldMk cId="2258951644" sldId="272"/>
            <ac:spMk id="7" creationId="{DB0475CA-9216-69A7-638B-A091F5534B62}"/>
          </ac:spMkLst>
        </pc:spChg>
        <pc:spChg chg="del">
          <ac:chgData name="Phương Mai Nguyễn" userId="0a4b57a44c6d7d7b" providerId="LiveId" clId="{F068E5B9-5859-41B1-9F3A-8869517C3C76}" dt="2023-06-04T08:35:11.106" v="2770" actId="478"/>
          <ac:spMkLst>
            <pc:docMk/>
            <pc:sldMk cId="2258951644" sldId="272"/>
            <ac:spMk id="13" creationId="{3A57E3D7-DF66-A7DE-2A62-C6CD44A29DF2}"/>
          </ac:spMkLst>
        </pc:spChg>
        <pc:spChg chg="del mod">
          <ac:chgData name="Phương Mai Nguyễn" userId="0a4b57a44c6d7d7b" providerId="LiveId" clId="{F068E5B9-5859-41B1-9F3A-8869517C3C76}" dt="2023-06-04T08:35:16.703" v="2772" actId="478"/>
          <ac:spMkLst>
            <pc:docMk/>
            <pc:sldMk cId="2258951644" sldId="272"/>
            <ac:spMk id="14" creationId="{10187921-B237-49F2-E995-789ADA246BCC}"/>
          </ac:spMkLst>
        </pc:spChg>
        <pc:picChg chg="del">
          <ac:chgData name="Phương Mai Nguyễn" userId="0a4b57a44c6d7d7b" providerId="LiveId" clId="{F068E5B9-5859-41B1-9F3A-8869517C3C76}" dt="2023-06-04T08:08:35.828" v="1783" actId="478"/>
          <ac:picMkLst>
            <pc:docMk/>
            <pc:sldMk cId="2258951644" sldId="272"/>
            <ac:picMk id="10" creationId="{254C2519-070A-471A-7BE1-9AB06C714F8D}"/>
          </ac:picMkLst>
        </pc:picChg>
        <pc:picChg chg="del">
          <ac:chgData name="Phương Mai Nguyễn" userId="0a4b57a44c6d7d7b" providerId="LiveId" clId="{F068E5B9-5859-41B1-9F3A-8869517C3C76}" dt="2023-06-04T08:08:37.446" v="1784" actId="478"/>
          <ac:picMkLst>
            <pc:docMk/>
            <pc:sldMk cId="2258951644" sldId="272"/>
            <ac:picMk id="12" creationId="{4CD5FA9B-3FFD-6218-5960-B3EE9D29E67D}"/>
          </ac:picMkLst>
        </pc:picChg>
      </pc:sldChg>
      <pc:sldChg chg="addSp delSp modSp add mod ord setBg">
        <pc:chgData name="Phương Mai Nguyễn" userId="0a4b57a44c6d7d7b" providerId="LiveId" clId="{F068E5B9-5859-41B1-9F3A-8869517C3C76}" dt="2023-06-04T08:31:07.859" v="2642"/>
        <pc:sldMkLst>
          <pc:docMk/>
          <pc:sldMk cId="39552106" sldId="273"/>
        </pc:sldMkLst>
        <pc:spChg chg="mod">
          <ac:chgData name="Phương Mai Nguyễn" userId="0a4b57a44c6d7d7b" providerId="LiveId" clId="{F068E5B9-5859-41B1-9F3A-8869517C3C76}" dt="2023-06-04T08:11:04.045" v="1876" actId="20577"/>
          <ac:spMkLst>
            <pc:docMk/>
            <pc:sldMk cId="39552106" sldId="273"/>
            <ac:spMk id="4" creationId="{58F6D121-A2AF-ADE9-9D30-E39BEB90CF1B}"/>
          </ac:spMkLst>
        </pc:spChg>
        <pc:spChg chg="mod">
          <ac:chgData name="Phương Mai Nguyễn" userId="0a4b57a44c6d7d7b" providerId="LiveId" clId="{F068E5B9-5859-41B1-9F3A-8869517C3C76}" dt="2023-06-04T08:11:25.309" v="1894" actId="20577"/>
          <ac:spMkLst>
            <pc:docMk/>
            <pc:sldMk cId="39552106" sldId="273"/>
            <ac:spMk id="9" creationId="{672C3936-0D3C-F869-98BA-DC29091F592A}"/>
          </ac:spMkLst>
        </pc:spChg>
        <pc:spChg chg="mod">
          <ac:chgData name="Phương Mai Nguyễn" userId="0a4b57a44c6d7d7b" providerId="LiveId" clId="{F068E5B9-5859-41B1-9F3A-8869517C3C76}" dt="2023-06-04T08:14:56.538" v="1936" actId="1076"/>
          <ac:spMkLst>
            <pc:docMk/>
            <pc:sldMk cId="39552106" sldId="273"/>
            <ac:spMk id="10" creationId="{7C150E07-56A8-F207-FFF9-EDF47CC08A22}"/>
          </ac:spMkLst>
        </pc:spChg>
        <pc:spChg chg="del">
          <ac:chgData name="Phương Mai Nguyễn" userId="0a4b57a44c6d7d7b" providerId="LiveId" clId="{F068E5B9-5859-41B1-9F3A-8869517C3C76}" dt="2023-06-04T08:12:42.534" v="1913" actId="478"/>
          <ac:spMkLst>
            <pc:docMk/>
            <pc:sldMk cId="39552106" sldId="273"/>
            <ac:spMk id="11" creationId="{74233F45-2A8F-A2F5-B80E-0C8C95B991A1}"/>
          </ac:spMkLst>
        </pc:spChg>
        <pc:spChg chg="del">
          <ac:chgData name="Phương Mai Nguyễn" userId="0a4b57a44c6d7d7b" providerId="LiveId" clId="{F068E5B9-5859-41B1-9F3A-8869517C3C76}" dt="2023-06-04T08:12:59.446" v="1916" actId="478"/>
          <ac:spMkLst>
            <pc:docMk/>
            <pc:sldMk cId="39552106" sldId="273"/>
            <ac:spMk id="12" creationId="{9989D31E-BBC6-CA20-9706-16F6DC480BCE}"/>
          </ac:spMkLst>
        </pc:spChg>
        <pc:grpChg chg="mod">
          <ac:chgData name="Phương Mai Nguyễn" userId="0a4b57a44c6d7d7b" providerId="LiveId" clId="{F068E5B9-5859-41B1-9F3A-8869517C3C76}" dt="2023-06-04T08:14:59.965" v="1937" actId="1076"/>
          <ac:grpSpMkLst>
            <pc:docMk/>
            <pc:sldMk cId="39552106" sldId="273"/>
            <ac:grpSpMk id="5" creationId="{B755B7F0-929A-D3D2-6A85-214461D3EE54}"/>
          </ac:grpSpMkLst>
        </pc:grpChg>
        <pc:graphicFrameChg chg="del modGraphic">
          <ac:chgData name="Phương Mai Nguyễn" userId="0a4b57a44c6d7d7b" providerId="LiveId" clId="{F068E5B9-5859-41B1-9F3A-8869517C3C76}" dt="2023-06-04T08:12:53.989" v="1915" actId="478"/>
          <ac:graphicFrameMkLst>
            <pc:docMk/>
            <pc:sldMk cId="39552106" sldId="273"/>
            <ac:graphicFrameMk id="13" creationId="{A69FFA50-7E4D-3A6A-A7F8-CF4235C0725B}"/>
          </ac:graphicFrameMkLst>
        </pc:graphicFrameChg>
        <pc:picChg chg="add del mod">
          <ac:chgData name="Phương Mai Nguyễn" userId="0a4b57a44c6d7d7b" providerId="LiveId" clId="{F068E5B9-5859-41B1-9F3A-8869517C3C76}" dt="2023-06-04T08:14:44.185" v="1931" actId="478"/>
          <ac:picMkLst>
            <pc:docMk/>
            <pc:sldMk cId="39552106" sldId="273"/>
            <ac:picMk id="15" creationId="{0A55C285-A22B-E202-3443-37C26ECDD706}"/>
          </ac:picMkLst>
        </pc:picChg>
        <pc:picChg chg="add del mod">
          <ac:chgData name="Phương Mai Nguyễn" userId="0a4b57a44c6d7d7b" providerId="LiveId" clId="{F068E5B9-5859-41B1-9F3A-8869517C3C76}" dt="2023-06-04T08:14:45.635" v="1933" actId="478"/>
          <ac:picMkLst>
            <pc:docMk/>
            <pc:sldMk cId="39552106" sldId="273"/>
            <ac:picMk id="17" creationId="{D1147B19-3560-E2C6-EFEE-C293339AA7A6}"/>
          </ac:picMkLst>
        </pc:picChg>
      </pc:sldChg>
      <pc:sldChg chg="addSp delSp modSp add mod setBg">
        <pc:chgData name="Phương Mai Nguyễn" userId="0a4b57a44c6d7d7b" providerId="LiveId" clId="{F068E5B9-5859-41B1-9F3A-8869517C3C76}" dt="2023-06-04T08:31:07.859" v="2642"/>
        <pc:sldMkLst>
          <pc:docMk/>
          <pc:sldMk cId="4171836913" sldId="274"/>
        </pc:sldMkLst>
        <pc:spChg chg="mod">
          <ac:chgData name="Phương Mai Nguyễn" userId="0a4b57a44c6d7d7b" providerId="LiveId" clId="{F068E5B9-5859-41B1-9F3A-8869517C3C76}" dt="2023-06-04T08:17:01.174" v="2061" actId="1076"/>
          <ac:spMkLst>
            <pc:docMk/>
            <pc:sldMk cId="4171836913" sldId="274"/>
            <ac:spMk id="8" creationId="{59974690-003B-4E94-15F8-E14F3B8FCE36}"/>
          </ac:spMkLst>
        </pc:spChg>
        <pc:spChg chg="del">
          <ac:chgData name="Phương Mai Nguyễn" userId="0a4b57a44c6d7d7b" providerId="LiveId" clId="{F068E5B9-5859-41B1-9F3A-8869517C3C76}" dt="2023-06-04T08:15:06.047" v="1938" actId="478"/>
          <ac:spMkLst>
            <pc:docMk/>
            <pc:sldMk cId="4171836913" sldId="274"/>
            <ac:spMk id="10" creationId="{7C150E07-56A8-F207-FFF9-EDF47CC08A22}"/>
          </ac:spMkLst>
        </pc:spChg>
        <pc:spChg chg="add mod">
          <ac:chgData name="Phương Mai Nguyễn" userId="0a4b57a44c6d7d7b" providerId="LiveId" clId="{F068E5B9-5859-41B1-9F3A-8869517C3C76}" dt="2023-06-04T08:16:14.214" v="1969" actId="114"/>
          <ac:spMkLst>
            <pc:docMk/>
            <pc:sldMk cId="4171836913" sldId="274"/>
            <ac:spMk id="11" creationId="{282B18A0-375F-E08B-1B6D-3288739F231E}"/>
          </ac:spMkLst>
        </pc:spChg>
        <pc:spChg chg="add mod">
          <ac:chgData name="Phương Mai Nguyễn" userId="0a4b57a44c6d7d7b" providerId="LiveId" clId="{F068E5B9-5859-41B1-9F3A-8869517C3C76}" dt="2023-06-04T08:17:09.034" v="2065" actId="403"/>
          <ac:spMkLst>
            <pc:docMk/>
            <pc:sldMk cId="4171836913" sldId="274"/>
            <ac:spMk id="12" creationId="{E01998F7-D604-D678-2D43-F15FEBA842EF}"/>
          </ac:spMkLst>
        </pc:spChg>
        <pc:grpChg chg="del">
          <ac:chgData name="Phương Mai Nguyễn" userId="0a4b57a44c6d7d7b" providerId="LiveId" clId="{F068E5B9-5859-41B1-9F3A-8869517C3C76}" dt="2023-06-04T08:15:13.174" v="1942" actId="478"/>
          <ac:grpSpMkLst>
            <pc:docMk/>
            <pc:sldMk cId="4171836913" sldId="274"/>
            <ac:grpSpMk id="5" creationId="{B755B7F0-929A-D3D2-6A85-214461D3EE54}"/>
          </ac:grpSpMkLst>
        </pc:grpChg>
        <pc:picChg chg="mod">
          <ac:chgData name="Phương Mai Nguyễn" userId="0a4b57a44c6d7d7b" providerId="LiveId" clId="{F068E5B9-5859-41B1-9F3A-8869517C3C76}" dt="2023-06-04T08:15:17.300" v="1944" actId="1076"/>
          <ac:picMkLst>
            <pc:docMk/>
            <pc:sldMk cId="4171836913" sldId="274"/>
            <ac:picMk id="15" creationId="{0A55C285-A22B-E202-3443-37C26ECDD706}"/>
          </ac:picMkLst>
        </pc:picChg>
        <pc:picChg chg="mod modCrop">
          <ac:chgData name="Phương Mai Nguyễn" userId="0a4b57a44c6d7d7b" providerId="LiveId" clId="{F068E5B9-5859-41B1-9F3A-8869517C3C76}" dt="2023-06-04T08:15:44.071" v="1949" actId="1076"/>
          <ac:picMkLst>
            <pc:docMk/>
            <pc:sldMk cId="4171836913" sldId="274"/>
            <ac:picMk id="17" creationId="{D1147B19-3560-E2C6-EFEE-C293339AA7A6}"/>
          </ac:picMkLst>
        </pc:picChg>
      </pc:sldChg>
      <pc:sldChg chg="modSp add mod ord setBg">
        <pc:chgData name="Phương Mai Nguyễn" userId="0a4b57a44c6d7d7b" providerId="LiveId" clId="{F068E5B9-5859-41B1-9F3A-8869517C3C76}" dt="2023-06-04T08:31:07.859" v="2642"/>
        <pc:sldMkLst>
          <pc:docMk/>
          <pc:sldMk cId="1316555080" sldId="275"/>
        </pc:sldMkLst>
        <pc:spChg chg="mod">
          <ac:chgData name="Phương Mai Nguyễn" userId="0a4b57a44c6d7d7b" providerId="LiveId" clId="{F068E5B9-5859-41B1-9F3A-8869517C3C76}" dt="2023-06-04T08:17:43.686" v="2111" actId="20577"/>
          <ac:spMkLst>
            <pc:docMk/>
            <pc:sldMk cId="1316555080" sldId="275"/>
            <ac:spMk id="9" creationId="{672C3936-0D3C-F869-98BA-DC29091F592A}"/>
          </ac:spMkLst>
        </pc:spChg>
        <pc:spChg chg="mod">
          <ac:chgData name="Phương Mai Nguyễn" userId="0a4b57a44c6d7d7b" providerId="LiveId" clId="{F068E5B9-5859-41B1-9F3A-8869517C3C76}" dt="2023-06-04T08:18:06.486" v="2119"/>
          <ac:spMkLst>
            <pc:docMk/>
            <pc:sldMk cId="1316555080" sldId="275"/>
            <ac:spMk id="10" creationId="{7C150E07-56A8-F207-FFF9-EDF47CC08A22}"/>
          </ac:spMkLst>
        </pc:spChg>
      </pc:sldChg>
      <pc:sldChg chg="addSp delSp modSp add mod ord setBg">
        <pc:chgData name="Phương Mai Nguyễn" userId="0a4b57a44c6d7d7b" providerId="LiveId" clId="{F068E5B9-5859-41B1-9F3A-8869517C3C76}" dt="2023-06-04T08:31:07.859" v="2642"/>
        <pc:sldMkLst>
          <pc:docMk/>
          <pc:sldMk cId="1894543852" sldId="276"/>
        </pc:sldMkLst>
        <pc:spChg chg="mod">
          <ac:chgData name="Phương Mai Nguyễn" userId="0a4b57a44c6d7d7b" providerId="LiveId" clId="{F068E5B9-5859-41B1-9F3A-8869517C3C76}" dt="2023-06-04T08:19:23.985" v="2140" actId="1076"/>
          <ac:spMkLst>
            <pc:docMk/>
            <pc:sldMk cId="1894543852" sldId="276"/>
            <ac:spMk id="11" creationId="{282B18A0-375F-E08B-1B6D-3288739F231E}"/>
          </ac:spMkLst>
        </pc:spChg>
        <pc:spChg chg="mod">
          <ac:chgData name="Phương Mai Nguyễn" userId="0a4b57a44c6d7d7b" providerId="LiveId" clId="{F068E5B9-5859-41B1-9F3A-8869517C3C76}" dt="2023-06-04T08:19:45.139" v="2195" actId="20577"/>
          <ac:spMkLst>
            <pc:docMk/>
            <pc:sldMk cId="1894543852" sldId="276"/>
            <ac:spMk id="12" creationId="{E01998F7-D604-D678-2D43-F15FEBA842EF}"/>
          </ac:spMkLst>
        </pc:spChg>
        <pc:picChg chg="add mod">
          <ac:chgData name="Phương Mai Nguyễn" userId="0a4b57a44c6d7d7b" providerId="LiveId" clId="{F068E5B9-5859-41B1-9F3A-8869517C3C76}" dt="2023-06-04T08:19:11.376" v="2135" actId="14100"/>
          <ac:picMkLst>
            <pc:docMk/>
            <pc:sldMk cId="1894543852" sldId="276"/>
            <ac:picMk id="7" creationId="{B746E12C-9877-FE63-1A8B-EBA91B869EE1}"/>
          </ac:picMkLst>
        </pc:picChg>
        <pc:picChg chg="add mod">
          <ac:chgData name="Phương Mai Nguyễn" userId="0a4b57a44c6d7d7b" providerId="LiveId" clId="{F068E5B9-5859-41B1-9F3A-8869517C3C76}" dt="2023-06-04T08:19:21.507" v="2139" actId="1076"/>
          <ac:picMkLst>
            <pc:docMk/>
            <pc:sldMk cId="1894543852" sldId="276"/>
            <ac:picMk id="10" creationId="{4335C635-3E59-34D2-0300-A4CFA5DA4327}"/>
          </ac:picMkLst>
        </pc:picChg>
        <pc:picChg chg="del">
          <ac:chgData name="Phương Mai Nguyễn" userId="0a4b57a44c6d7d7b" providerId="LiveId" clId="{F068E5B9-5859-41B1-9F3A-8869517C3C76}" dt="2023-06-04T08:18:32.915" v="2124" actId="478"/>
          <ac:picMkLst>
            <pc:docMk/>
            <pc:sldMk cId="1894543852" sldId="276"/>
            <ac:picMk id="15" creationId="{0A55C285-A22B-E202-3443-37C26ECDD706}"/>
          </ac:picMkLst>
        </pc:picChg>
        <pc:picChg chg="del">
          <ac:chgData name="Phương Mai Nguyễn" userId="0a4b57a44c6d7d7b" providerId="LiveId" clId="{F068E5B9-5859-41B1-9F3A-8869517C3C76}" dt="2023-06-04T08:19:00.254" v="2129" actId="478"/>
          <ac:picMkLst>
            <pc:docMk/>
            <pc:sldMk cId="1894543852" sldId="276"/>
            <ac:picMk id="17" creationId="{D1147B19-3560-E2C6-EFEE-C293339AA7A6}"/>
          </ac:picMkLst>
        </pc:picChg>
      </pc:sldChg>
      <pc:sldChg chg="modSp add mod setBg">
        <pc:chgData name="Phương Mai Nguyễn" userId="0a4b57a44c6d7d7b" providerId="LiveId" clId="{F068E5B9-5859-41B1-9F3A-8869517C3C76}" dt="2023-06-04T08:31:07.859" v="2642"/>
        <pc:sldMkLst>
          <pc:docMk/>
          <pc:sldMk cId="3312260175" sldId="277"/>
        </pc:sldMkLst>
        <pc:spChg chg="mod">
          <ac:chgData name="Phương Mai Nguyễn" userId="0a4b57a44c6d7d7b" providerId="LiveId" clId="{F068E5B9-5859-41B1-9F3A-8869517C3C76}" dt="2023-06-04T08:21:03.280" v="2213" actId="20577"/>
          <ac:spMkLst>
            <pc:docMk/>
            <pc:sldMk cId="3312260175" sldId="277"/>
            <ac:spMk id="9" creationId="{672C3936-0D3C-F869-98BA-DC29091F592A}"/>
          </ac:spMkLst>
        </pc:spChg>
        <pc:spChg chg="mod">
          <ac:chgData name="Phương Mai Nguyễn" userId="0a4b57a44c6d7d7b" providerId="LiveId" clId="{F068E5B9-5859-41B1-9F3A-8869517C3C76}" dt="2023-06-04T08:21:28.611" v="2221"/>
          <ac:spMkLst>
            <pc:docMk/>
            <pc:sldMk cId="3312260175" sldId="277"/>
            <ac:spMk id="10" creationId="{7C150E07-56A8-F207-FFF9-EDF47CC08A22}"/>
          </ac:spMkLst>
        </pc:spChg>
      </pc:sldChg>
      <pc:sldChg chg="addSp delSp modSp add mod replId setBg">
        <pc:chgData name="Phương Mai Nguyễn" userId="0a4b57a44c6d7d7b" providerId="LiveId" clId="{F068E5B9-5859-41B1-9F3A-8869517C3C76}" dt="2023-06-04T08:31:07.859" v="2642"/>
        <pc:sldMkLst>
          <pc:docMk/>
          <pc:sldMk cId="1120808825" sldId="278"/>
        </pc:sldMkLst>
        <pc:spChg chg="mod">
          <ac:chgData name="Phương Mai Nguyễn" userId="0a4b57a44c6d7d7b" providerId="LiveId" clId="{F068E5B9-5859-41B1-9F3A-8869517C3C76}" dt="2023-06-04T08:22:07.738" v="2230" actId="1076"/>
          <ac:spMkLst>
            <pc:docMk/>
            <pc:sldMk cId="1120808825" sldId="278"/>
            <ac:spMk id="11" creationId="{282B18A0-375F-E08B-1B6D-3288739F231E}"/>
          </ac:spMkLst>
        </pc:spChg>
        <pc:spChg chg="mod">
          <ac:chgData name="Phương Mai Nguyễn" userId="0a4b57a44c6d7d7b" providerId="LiveId" clId="{F068E5B9-5859-41B1-9F3A-8869517C3C76}" dt="2023-06-04T08:22:19.982" v="2247" actId="20577"/>
          <ac:spMkLst>
            <pc:docMk/>
            <pc:sldMk cId="1120808825" sldId="278"/>
            <ac:spMk id="12" creationId="{E01998F7-D604-D678-2D43-F15FEBA842EF}"/>
          </ac:spMkLst>
        </pc:spChg>
        <pc:picChg chg="del">
          <ac:chgData name="Phương Mai Nguyễn" userId="0a4b57a44c6d7d7b" providerId="LiveId" clId="{F068E5B9-5859-41B1-9F3A-8869517C3C76}" dt="2023-06-04T08:21:41.812" v="2222" actId="478"/>
          <ac:picMkLst>
            <pc:docMk/>
            <pc:sldMk cId="1120808825" sldId="278"/>
            <ac:picMk id="7" creationId="{B746E12C-9877-FE63-1A8B-EBA91B869EE1}"/>
          </ac:picMkLst>
        </pc:picChg>
        <pc:picChg chg="add mod">
          <ac:chgData name="Phương Mai Nguyễn" userId="0a4b57a44c6d7d7b" providerId="LiveId" clId="{F068E5B9-5859-41B1-9F3A-8869517C3C76}" dt="2023-06-04T08:21:47.748" v="2225" actId="14100"/>
          <ac:picMkLst>
            <pc:docMk/>
            <pc:sldMk cId="1120808825" sldId="278"/>
            <ac:picMk id="9" creationId="{3BFC5941-DB57-2572-1AD6-3D6E7E0EF5C4}"/>
          </ac:picMkLst>
        </pc:picChg>
        <pc:picChg chg="del">
          <ac:chgData name="Phương Mai Nguyễn" userId="0a4b57a44c6d7d7b" providerId="LiveId" clId="{F068E5B9-5859-41B1-9F3A-8869517C3C76}" dt="2023-06-04T08:21:55.963" v="2226" actId="478"/>
          <ac:picMkLst>
            <pc:docMk/>
            <pc:sldMk cId="1120808825" sldId="278"/>
            <ac:picMk id="10" creationId="{4335C635-3E59-34D2-0300-A4CFA5DA4327}"/>
          </ac:picMkLst>
        </pc:picChg>
        <pc:picChg chg="add mod">
          <ac:chgData name="Phương Mai Nguyễn" userId="0a4b57a44c6d7d7b" providerId="LiveId" clId="{F068E5B9-5859-41B1-9F3A-8869517C3C76}" dt="2023-06-04T08:22:03.268" v="2229" actId="14100"/>
          <ac:picMkLst>
            <pc:docMk/>
            <pc:sldMk cId="1120808825" sldId="278"/>
            <ac:picMk id="14" creationId="{98C54968-99E8-6F0E-842F-657594E70CA0}"/>
          </ac:picMkLst>
        </pc:picChg>
      </pc:sldChg>
      <pc:sldChg chg="addSp modSp add mod setBg">
        <pc:chgData name="Phương Mai Nguyễn" userId="0a4b57a44c6d7d7b" providerId="LiveId" clId="{F068E5B9-5859-41B1-9F3A-8869517C3C76}" dt="2023-06-04T08:31:07.859" v="2642"/>
        <pc:sldMkLst>
          <pc:docMk/>
          <pc:sldMk cId="1704011285" sldId="279"/>
        </pc:sldMkLst>
        <pc:spChg chg="mod">
          <ac:chgData name="Phương Mai Nguyễn" userId="0a4b57a44c6d7d7b" providerId="LiveId" clId="{F068E5B9-5859-41B1-9F3A-8869517C3C76}" dt="2023-06-04T08:23:50.232" v="2271" actId="20577"/>
          <ac:spMkLst>
            <pc:docMk/>
            <pc:sldMk cId="1704011285" sldId="279"/>
            <ac:spMk id="4" creationId="{58F6D121-A2AF-ADE9-9D30-E39BEB90CF1B}"/>
          </ac:spMkLst>
        </pc:spChg>
        <pc:spChg chg="add mod">
          <ac:chgData name="Phương Mai Nguyễn" userId="0a4b57a44c6d7d7b" providerId="LiveId" clId="{F068E5B9-5859-41B1-9F3A-8869517C3C76}" dt="2023-06-04T08:26:04.800" v="2468" actId="20577"/>
          <ac:spMkLst>
            <pc:docMk/>
            <pc:sldMk cId="1704011285" sldId="279"/>
            <ac:spMk id="5" creationId="{B33157E9-9B88-C314-E737-605C319DFAB2}"/>
          </ac:spMkLst>
        </pc:spChg>
        <pc:spChg chg="add mod">
          <ac:chgData name="Phương Mai Nguyễn" userId="0a4b57a44c6d7d7b" providerId="LiveId" clId="{F068E5B9-5859-41B1-9F3A-8869517C3C76}" dt="2023-06-04T08:26:14.049" v="2487" actId="20577"/>
          <ac:spMkLst>
            <pc:docMk/>
            <pc:sldMk cId="1704011285" sldId="279"/>
            <ac:spMk id="7" creationId="{3306CC25-217A-4CA0-1185-F2F90DD927E1}"/>
          </ac:spMkLst>
        </pc:spChg>
        <pc:spChg chg="mod">
          <ac:chgData name="Phương Mai Nguyễn" userId="0a4b57a44c6d7d7b" providerId="LiveId" clId="{F068E5B9-5859-41B1-9F3A-8869517C3C76}" dt="2023-06-04T08:25:37.539" v="2427" actId="1076"/>
          <ac:spMkLst>
            <pc:docMk/>
            <pc:sldMk cId="1704011285" sldId="279"/>
            <ac:spMk id="8" creationId="{59974690-003B-4E94-15F8-E14F3B8FCE36}"/>
          </ac:spMkLst>
        </pc:spChg>
        <pc:spChg chg="add mod">
          <ac:chgData name="Phương Mai Nguyễn" userId="0a4b57a44c6d7d7b" providerId="LiveId" clId="{F068E5B9-5859-41B1-9F3A-8869517C3C76}" dt="2023-06-04T08:26:22.665" v="2514" actId="20577"/>
          <ac:spMkLst>
            <pc:docMk/>
            <pc:sldMk cId="1704011285" sldId="279"/>
            <ac:spMk id="9" creationId="{0512BD92-81BC-809B-62DF-E020CC8A2751}"/>
          </ac:spMkLst>
        </pc:spChg>
        <pc:spChg chg="mod">
          <ac:chgData name="Phương Mai Nguyễn" userId="0a4b57a44c6d7d7b" providerId="LiveId" clId="{F068E5B9-5859-41B1-9F3A-8869517C3C76}" dt="2023-06-04T08:24:50.960" v="2331" actId="554"/>
          <ac:spMkLst>
            <pc:docMk/>
            <pc:sldMk cId="1704011285" sldId="279"/>
            <ac:spMk id="14" creationId="{DDE67CFE-F8D1-550E-8947-1DC16C514E58}"/>
          </ac:spMkLst>
        </pc:spChg>
        <pc:spChg chg="mod">
          <ac:chgData name="Phương Mai Nguyễn" userId="0a4b57a44c6d7d7b" providerId="LiveId" clId="{F068E5B9-5859-41B1-9F3A-8869517C3C76}" dt="2023-06-04T08:24:59.360" v="2332" actId="12788"/>
          <ac:spMkLst>
            <pc:docMk/>
            <pc:sldMk cId="1704011285" sldId="279"/>
            <ac:spMk id="15" creationId="{2D06A780-C4DC-368A-043E-58BFE79FCAAB}"/>
          </ac:spMkLst>
        </pc:spChg>
        <pc:spChg chg="mod">
          <ac:chgData name="Phương Mai Nguyễn" userId="0a4b57a44c6d7d7b" providerId="LiveId" clId="{F068E5B9-5859-41B1-9F3A-8869517C3C76}" dt="2023-06-04T08:25:22.260" v="2389" actId="20577"/>
          <ac:spMkLst>
            <pc:docMk/>
            <pc:sldMk cId="1704011285" sldId="279"/>
            <ac:spMk id="16" creationId="{BB72C9BB-A607-BB16-DB06-A1330B8AEA32}"/>
          </ac:spMkLst>
        </pc:spChg>
      </pc:sldChg>
      <pc:sldChg chg="addSp delSp modSp add mod setBg">
        <pc:chgData name="Phương Mai Nguyễn" userId="0a4b57a44c6d7d7b" providerId="LiveId" clId="{F068E5B9-5859-41B1-9F3A-8869517C3C76}" dt="2023-06-04T08:31:07.859" v="2642"/>
        <pc:sldMkLst>
          <pc:docMk/>
          <pc:sldMk cId="3016369746" sldId="280"/>
        </pc:sldMkLst>
        <pc:spChg chg="mod">
          <ac:chgData name="Phương Mai Nguyễn" userId="0a4b57a44c6d7d7b" providerId="LiveId" clId="{F068E5B9-5859-41B1-9F3A-8869517C3C76}" dt="2023-06-04T08:26:52.692" v="2537" actId="20577"/>
          <ac:spMkLst>
            <pc:docMk/>
            <pc:sldMk cId="3016369746" sldId="280"/>
            <ac:spMk id="7" creationId="{DB0475CA-9216-69A7-638B-A091F5534B62}"/>
          </ac:spMkLst>
        </pc:spChg>
        <pc:spChg chg="mod">
          <ac:chgData name="Phương Mai Nguyễn" userId="0a4b57a44c6d7d7b" providerId="LiveId" clId="{F068E5B9-5859-41B1-9F3A-8869517C3C76}" dt="2023-06-04T08:28:38.039" v="2614" actId="554"/>
          <ac:spMkLst>
            <pc:docMk/>
            <pc:sldMk cId="3016369746" sldId="280"/>
            <ac:spMk id="13" creationId="{3A57E3D7-DF66-A7DE-2A62-C6CD44A29DF2}"/>
          </ac:spMkLst>
        </pc:spChg>
        <pc:spChg chg="mod">
          <ac:chgData name="Phương Mai Nguyễn" userId="0a4b57a44c6d7d7b" providerId="LiveId" clId="{F068E5B9-5859-41B1-9F3A-8869517C3C76}" dt="2023-06-04T08:28:48.884" v="2627" actId="122"/>
          <ac:spMkLst>
            <pc:docMk/>
            <pc:sldMk cId="3016369746" sldId="280"/>
            <ac:spMk id="14" creationId="{10187921-B237-49F2-E995-789ADA246BCC}"/>
          </ac:spMkLst>
        </pc:spChg>
        <pc:picChg chg="add mod">
          <ac:chgData name="Phương Mai Nguyễn" userId="0a4b57a44c6d7d7b" providerId="LiveId" clId="{F068E5B9-5859-41B1-9F3A-8869517C3C76}" dt="2023-06-04T08:27:18.525" v="2541" actId="14100"/>
          <ac:picMkLst>
            <pc:docMk/>
            <pc:sldMk cId="3016369746" sldId="280"/>
            <ac:picMk id="5" creationId="{3B2AA717-553A-E930-4193-0E47E5016020}"/>
          </ac:picMkLst>
        </pc:picChg>
        <pc:picChg chg="add mod">
          <ac:chgData name="Phương Mai Nguyễn" userId="0a4b57a44c6d7d7b" providerId="LiveId" clId="{F068E5B9-5859-41B1-9F3A-8869517C3C76}" dt="2023-06-04T08:28:17.014" v="2610" actId="1076"/>
          <ac:picMkLst>
            <pc:docMk/>
            <pc:sldMk cId="3016369746" sldId="280"/>
            <ac:picMk id="9" creationId="{D6AC83C0-8D2D-CA02-3DB2-B588169A784B}"/>
          </ac:picMkLst>
        </pc:picChg>
        <pc:picChg chg="del">
          <ac:chgData name="Phương Mai Nguyễn" userId="0a4b57a44c6d7d7b" providerId="LiveId" clId="{F068E5B9-5859-41B1-9F3A-8869517C3C76}" dt="2023-06-04T08:27:10.424" v="2538" actId="478"/>
          <ac:picMkLst>
            <pc:docMk/>
            <pc:sldMk cId="3016369746" sldId="280"/>
            <ac:picMk id="10" creationId="{254C2519-070A-471A-7BE1-9AB06C714F8D}"/>
          </ac:picMkLst>
        </pc:picChg>
        <pc:picChg chg="del">
          <ac:chgData name="Phương Mai Nguyễn" userId="0a4b57a44c6d7d7b" providerId="LiveId" clId="{F068E5B9-5859-41B1-9F3A-8869517C3C76}" dt="2023-06-04T08:27:54.380" v="2606" actId="478"/>
          <ac:picMkLst>
            <pc:docMk/>
            <pc:sldMk cId="3016369746" sldId="280"/>
            <ac:picMk id="12" creationId="{4CD5FA9B-3FFD-6218-5960-B3EE9D29E67D}"/>
          </ac:picMkLst>
        </pc:picChg>
      </pc:sldChg>
      <pc:sldChg chg="addSp delSp modSp add mod">
        <pc:chgData name="Phương Mai Nguyễn" userId="0a4b57a44c6d7d7b" providerId="LiveId" clId="{F068E5B9-5859-41B1-9F3A-8869517C3C76}" dt="2023-06-04T08:34:05.749" v="2759" actId="1076"/>
        <pc:sldMkLst>
          <pc:docMk/>
          <pc:sldMk cId="2470709251" sldId="281"/>
        </pc:sldMkLst>
        <pc:spChg chg="del">
          <ac:chgData name="Phương Mai Nguyễn" userId="0a4b57a44c6d7d7b" providerId="LiveId" clId="{F068E5B9-5859-41B1-9F3A-8869517C3C76}" dt="2023-06-04T08:33:44.271" v="2753" actId="478"/>
          <ac:spMkLst>
            <pc:docMk/>
            <pc:sldMk cId="2470709251" sldId="281"/>
            <ac:spMk id="7" creationId="{DB0475CA-9216-69A7-638B-A091F5534B62}"/>
          </ac:spMkLst>
        </pc:spChg>
        <pc:spChg chg="mod">
          <ac:chgData name="Phương Mai Nguyễn" userId="0a4b57a44c6d7d7b" providerId="LiveId" clId="{F068E5B9-5859-41B1-9F3A-8869517C3C76}" dt="2023-06-04T08:34:01.426" v="2757" actId="1076"/>
          <ac:spMkLst>
            <pc:docMk/>
            <pc:sldMk cId="2470709251" sldId="281"/>
            <ac:spMk id="13" creationId="{3A57E3D7-DF66-A7DE-2A62-C6CD44A29DF2}"/>
          </ac:spMkLst>
        </pc:spChg>
        <pc:spChg chg="del mod">
          <ac:chgData name="Phương Mai Nguyễn" userId="0a4b57a44c6d7d7b" providerId="LiveId" clId="{F068E5B9-5859-41B1-9F3A-8869517C3C76}" dt="2023-06-04T08:33:56.119" v="2756" actId="478"/>
          <ac:spMkLst>
            <pc:docMk/>
            <pc:sldMk cId="2470709251" sldId="281"/>
            <ac:spMk id="14" creationId="{10187921-B237-49F2-E995-789ADA246BCC}"/>
          </ac:spMkLst>
        </pc:spChg>
        <pc:picChg chg="del">
          <ac:chgData name="Phương Mai Nguyễn" userId="0a4b57a44c6d7d7b" providerId="LiveId" clId="{F068E5B9-5859-41B1-9F3A-8869517C3C76}" dt="2023-06-04T08:29:18.799" v="2629" actId="478"/>
          <ac:picMkLst>
            <pc:docMk/>
            <pc:sldMk cId="2470709251" sldId="281"/>
            <ac:picMk id="5" creationId="{3B2AA717-553A-E930-4193-0E47E5016020}"/>
          </ac:picMkLst>
        </pc:picChg>
        <pc:picChg chg="add mod">
          <ac:chgData name="Phương Mai Nguyễn" userId="0a4b57a44c6d7d7b" providerId="LiveId" clId="{F068E5B9-5859-41B1-9F3A-8869517C3C76}" dt="2023-06-04T08:34:05.749" v="2759" actId="1076"/>
          <ac:picMkLst>
            <pc:docMk/>
            <pc:sldMk cId="2470709251" sldId="281"/>
            <ac:picMk id="6" creationId="{163BC0A6-B3A7-9669-F7A3-08C53A5C77ED}"/>
          </ac:picMkLst>
        </pc:picChg>
        <pc:picChg chg="del">
          <ac:chgData name="Phương Mai Nguyễn" userId="0a4b57a44c6d7d7b" providerId="LiveId" clId="{F068E5B9-5859-41B1-9F3A-8869517C3C76}" dt="2023-06-04T08:29:21.743" v="2630" actId="478"/>
          <ac:picMkLst>
            <pc:docMk/>
            <pc:sldMk cId="2470709251" sldId="281"/>
            <ac:picMk id="9" creationId="{D6AC83C0-8D2D-CA02-3DB2-B588169A784B}"/>
          </ac:picMkLst>
        </pc:picChg>
      </pc:sldChg>
      <pc:sldChg chg="addSp delSp modSp add mod ord">
        <pc:chgData name="Phương Mai Nguyễn" userId="0a4b57a44c6d7d7b" providerId="LiveId" clId="{F068E5B9-5859-41B1-9F3A-8869517C3C76}" dt="2023-06-04T08:32:33.480" v="2700" actId="20577"/>
        <pc:sldMkLst>
          <pc:docMk/>
          <pc:sldMk cId="1392038280" sldId="282"/>
        </pc:sldMkLst>
        <pc:spChg chg="del">
          <ac:chgData name="Phương Mai Nguyễn" userId="0a4b57a44c6d7d7b" providerId="LiveId" clId="{F068E5B9-5859-41B1-9F3A-8869517C3C76}" dt="2023-06-04T08:31:35.029" v="2646" actId="478"/>
          <ac:spMkLst>
            <pc:docMk/>
            <pc:sldMk cId="1392038280" sldId="282"/>
            <ac:spMk id="7" creationId="{DB0475CA-9216-69A7-638B-A091F5534B62}"/>
          </ac:spMkLst>
        </pc:spChg>
        <pc:spChg chg="mod">
          <ac:chgData name="Phương Mai Nguyễn" userId="0a4b57a44c6d7d7b" providerId="LiveId" clId="{F068E5B9-5859-41B1-9F3A-8869517C3C76}" dt="2023-06-04T08:32:33.480" v="2700" actId="20577"/>
          <ac:spMkLst>
            <pc:docMk/>
            <pc:sldMk cId="1392038280" sldId="282"/>
            <ac:spMk id="13" creationId="{3A57E3D7-DF66-A7DE-2A62-C6CD44A29DF2}"/>
          </ac:spMkLst>
        </pc:spChg>
        <pc:spChg chg="del">
          <ac:chgData name="Phương Mai Nguyễn" userId="0a4b57a44c6d7d7b" providerId="LiveId" clId="{F068E5B9-5859-41B1-9F3A-8869517C3C76}" dt="2023-06-04T08:31:43.149" v="2649" actId="478"/>
          <ac:spMkLst>
            <pc:docMk/>
            <pc:sldMk cId="1392038280" sldId="282"/>
            <ac:spMk id="14" creationId="{10187921-B237-49F2-E995-789ADA246BCC}"/>
          </ac:spMkLst>
        </pc:spChg>
        <pc:picChg chg="add mod">
          <ac:chgData name="Phương Mai Nguyễn" userId="0a4b57a44c6d7d7b" providerId="LiveId" clId="{F068E5B9-5859-41B1-9F3A-8869517C3C76}" dt="2023-06-04T08:32:15.559" v="2657" actId="554"/>
          <ac:picMkLst>
            <pc:docMk/>
            <pc:sldMk cId="1392038280" sldId="282"/>
            <ac:picMk id="5" creationId="{25697840-D11D-9207-2417-94066C93A18C}"/>
          </ac:picMkLst>
        </pc:picChg>
        <pc:picChg chg="add mod">
          <ac:chgData name="Phương Mai Nguyễn" userId="0a4b57a44c6d7d7b" providerId="LiveId" clId="{F068E5B9-5859-41B1-9F3A-8869517C3C76}" dt="2023-06-04T08:32:15.559" v="2657" actId="554"/>
          <ac:picMkLst>
            <pc:docMk/>
            <pc:sldMk cId="1392038280" sldId="282"/>
            <ac:picMk id="9" creationId="{0A1CB497-36B5-EEE4-C2C1-5C19F30BA371}"/>
          </ac:picMkLst>
        </pc:picChg>
      </pc:sldChg>
      <pc:sldChg chg="addSp delSp modSp add mod ord">
        <pc:chgData name="Phương Mai Nguyễn" userId="0a4b57a44c6d7d7b" providerId="LiveId" clId="{F068E5B9-5859-41B1-9F3A-8869517C3C76}" dt="2023-06-04T08:43:58.629" v="3075"/>
        <pc:sldMkLst>
          <pc:docMk/>
          <pc:sldMk cId="3556630610" sldId="283"/>
        </pc:sldMkLst>
        <pc:spChg chg="mod">
          <ac:chgData name="Phương Mai Nguyễn" userId="0a4b57a44c6d7d7b" providerId="LiveId" clId="{F068E5B9-5859-41B1-9F3A-8869517C3C76}" dt="2023-06-04T08:39:17.685" v="3011" actId="554"/>
          <ac:spMkLst>
            <pc:docMk/>
            <pc:sldMk cId="3556630610" sldId="283"/>
            <ac:spMk id="13" creationId="{3A57E3D7-DF66-A7DE-2A62-C6CD44A29DF2}"/>
          </ac:spMkLst>
        </pc:spChg>
        <pc:spChg chg="mod">
          <ac:chgData name="Phương Mai Nguyễn" userId="0a4b57a44c6d7d7b" providerId="LiveId" clId="{F068E5B9-5859-41B1-9F3A-8869517C3C76}" dt="2023-06-04T08:43:58.629" v="3075"/>
          <ac:spMkLst>
            <pc:docMk/>
            <pc:sldMk cId="3556630610" sldId="283"/>
            <ac:spMk id="14" creationId="{10187921-B237-49F2-E995-789ADA246BCC}"/>
          </ac:spMkLst>
        </pc:spChg>
        <pc:picChg chg="del">
          <ac:chgData name="Phương Mai Nguyễn" userId="0a4b57a44c6d7d7b" providerId="LiveId" clId="{F068E5B9-5859-41B1-9F3A-8869517C3C76}" dt="2023-06-04T08:37:55.508" v="2974" actId="478"/>
          <ac:picMkLst>
            <pc:docMk/>
            <pc:sldMk cId="3556630610" sldId="283"/>
            <ac:picMk id="5" creationId="{3B2AA717-553A-E930-4193-0E47E5016020}"/>
          </ac:picMkLst>
        </pc:picChg>
        <pc:picChg chg="add mod">
          <ac:chgData name="Phương Mai Nguyễn" userId="0a4b57a44c6d7d7b" providerId="LiveId" clId="{F068E5B9-5859-41B1-9F3A-8869517C3C76}" dt="2023-06-04T08:39:07.282" v="3009" actId="554"/>
          <ac:picMkLst>
            <pc:docMk/>
            <pc:sldMk cId="3556630610" sldId="283"/>
            <ac:picMk id="6" creationId="{E424485E-0BD6-647A-B1E2-45F81E1F3B99}"/>
          </ac:picMkLst>
        </pc:picChg>
        <pc:picChg chg="del">
          <ac:chgData name="Phương Mai Nguyễn" userId="0a4b57a44c6d7d7b" providerId="LiveId" clId="{F068E5B9-5859-41B1-9F3A-8869517C3C76}" dt="2023-06-04T08:38:41.739" v="3003" actId="478"/>
          <ac:picMkLst>
            <pc:docMk/>
            <pc:sldMk cId="3556630610" sldId="283"/>
            <ac:picMk id="9" creationId="{D6AC83C0-8D2D-CA02-3DB2-B588169A784B}"/>
          </ac:picMkLst>
        </pc:picChg>
        <pc:picChg chg="add mod">
          <ac:chgData name="Phương Mai Nguyễn" userId="0a4b57a44c6d7d7b" providerId="LiveId" clId="{F068E5B9-5859-41B1-9F3A-8869517C3C76}" dt="2023-06-04T08:39:07.282" v="3009" actId="554"/>
          <ac:picMkLst>
            <pc:docMk/>
            <pc:sldMk cId="3556630610" sldId="283"/>
            <ac:picMk id="11" creationId="{BBC77099-0D38-DABE-965D-F084AF55C622}"/>
          </ac:picMkLst>
        </pc:picChg>
      </pc:sldChg>
      <pc:sldChg chg="addSp delSp modSp add mod">
        <pc:chgData name="Phương Mai Nguyễn" userId="0a4b57a44c6d7d7b" providerId="LiveId" clId="{F068E5B9-5859-41B1-9F3A-8869517C3C76}" dt="2023-06-04T08:44:43.601" v="3118" actId="1038"/>
        <pc:sldMkLst>
          <pc:docMk/>
          <pc:sldMk cId="581836278" sldId="284"/>
        </pc:sldMkLst>
        <pc:spChg chg="mod">
          <ac:chgData name="Phương Mai Nguyễn" userId="0a4b57a44c6d7d7b" providerId="LiveId" clId="{F068E5B9-5859-41B1-9F3A-8869517C3C76}" dt="2023-06-04T08:43:18.587" v="3063" actId="20577"/>
          <ac:spMkLst>
            <pc:docMk/>
            <pc:sldMk cId="581836278" sldId="284"/>
            <ac:spMk id="13" creationId="{3A57E3D7-DF66-A7DE-2A62-C6CD44A29DF2}"/>
          </ac:spMkLst>
        </pc:spChg>
        <pc:spChg chg="mod">
          <ac:chgData name="Phương Mai Nguyễn" userId="0a4b57a44c6d7d7b" providerId="LiveId" clId="{F068E5B9-5859-41B1-9F3A-8869517C3C76}" dt="2023-06-04T08:44:43.601" v="3118" actId="1038"/>
          <ac:spMkLst>
            <pc:docMk/>
            <pc:sldMk cId="581836278" sldId="284"/>
            <ac:spMk id="14" creationId="{10187921-B237-49F2-E995-789ADA246BCC}"/>
          </ac:spMkLst>
        </pc:spChg>
        <pc:picChg chg="add mod">
          <ac:chgData name="Phương Mai Nguyễn" userId="0a4b57a44c6d7d7b" providerId="LiveId" clId="{F068E5B9-5859-41B1-9F3A-8869517C3C76}" dt="2023-06-04T08:43:07.939" v="3038" actId="1076"/>
          <ac:picMkLst>
            <pc:docMk/>
            <pc:sldMk cId="581836278" sldId="284"/>
            <ac:picMk id="5" creationId="{021736D8-B96D-9BDD-E9B1-EA45DEAFAC5A}"/>
          </ac:picMkLst>
        </pc:picChg>
        <pc:picChg chg="del">
          <ac:chgData name="Phương Mai Nguyễn" userId="0a4b57a44c6d7d7b" providerId="LiveId" clId="{F068E5B9-5859-41B1-9F3A-8869517C3C76}" dt="2023-06-04T08:43:01.063" v="3034" actId="478"/>
          <ac:picMkLst>
            <pc:docMk/>
            <pc:sldMk cId="581836278" sldId="284"/>
            <ac:picMk id="6" creationId="{E424485E-0BD6-647A-B1E2-45F81E1F3B99}"/>
          </ac:picMkLst>
        </pc:picChg>
        <pc:picChg chg="add mod">
          <ac:chgData name="Phương Mai Nguyễn" userId="0a4b57a44c6d7d7b" providerId="LiveId" clId="{F068E5B9-5859-41B1-9F3A-8869517C3C76}" dt="2023-06-04T08:43:52.780" v="3070" actId="1076"/>
          <ac:picMkLst>
            <pc:docMk/>
            <pc:sldMk cId="581836278" sldId="284"/>
            <ac:picMk id="10" creationId="{BBA5A76D-0C1D-3AA5-831E-098C97AD6477}"/>
          </ac:picMkLst>
        </pc:picChg>
        <pc:picChg chg="del">
          <ac:chgData name="Phương Mai Nguyễn" userId="0a4b57a44c6d7d7b" providerId="LiveId" clId="{F068E5B9-5859-41B1-9F3A-8869517C3C76}" dt="2023-06-04T08:43:32.448" v="3064" actId="478"/>
          <ac:picMkLst>
            <pc:docMk/>
            <pc:sldMk cId="581836278" sldId="284"/>
            <ac:picMk id="11" creationId="{BBC77099-0D38-DABE-965D-F084AF55C622}"/>
          </ac:picMkLst>
        </pc:picChg>
      </pc:sldChg>
      <pc:sldChg chg="modSp add mod">
        <pc:chgData name="Phương Mai Nguyễn" userId="0a4b57a44c6d7d7b" providerId="LiveId" clId="{F068E5B9-5859-41B1-9F3A-8869517C3C76}" dt="2023-06-04T08:46:00.229" v="3132" actId="20577"/>
        <pc:sldMkLst>
          <pc:docMk/>
          <pc:sldMk cId="147025911" sldId="285"/>
        </pc:sldMkLst>
        <pc:spChg chg="mod">
          <ac:chgData name="Phương Mai Nguyễn" userId="0a4b57a44c6d7d7b" providerId="LiveId" clId="{F068E5B9-5859-41B1-9F3A-8869517C3C76}" dt="2023-06-04T08:45:26.118" v="3126"/>
          <ac:spMkLst>
            <pc:docMk/>
            <pc:sldMk cId="147025911" sldId="285"/>
            <ac:spMk id="6" creationId="{976C956D-F3E2-0B23-2109-7024176BE54B}"/>
          </ac:spMkLst>
        </pc:spChg>
        <pc:spChg chg="mod">
          <ac:chgData name="Phương Mai Nguyễn" userId="0a4b57a44c6d7d7b" providerId="LiveId" clId="{F068E5B9-5859-41B1-9F3A-8869517C3C76}" dt="2023-06-04T08:46:00.229" v="3132" actId="20577"/>
          <ac:spMkLst>
            <pc:docMk/>
            <pc:sldMk cId="147025911" sldId="285"/>
            <ac:spMk id="7" creationId="{40FC584D-449C-1E76-72ED-00CA2B53AD04}"/>
          </ac:spMkLst>
        </pc:spChg>
      </pc:sldChg>
      <pc:sldChg chg="add del">
        <pc:chgData name="Phương Mai Nguyễn" userId="0a4b57a44c6d7d7b" providerId="LiveId" clId="{F068E5B9-5859-41B1-9F3A-8869517C3C76}" dt="2023-06-04T08:45:13.931" v="3120" actId="2696"/>
        <pc:sldMkLst>
          <pc:docMk/>
          <pc:sldMk cId="3319775515" sldId="285"/>
        </pc:sldMkLst>
      </pc:sldChg>
      <pc:sldChg chg="addSp delSp modSp add mod">
        <pc:chgData name="Phương Mai Nguyễn" userId="0a4b57a44c6d7d7b" providerId="LiveId" clId="{F068E5B9-5859-41B1-9F3A-8869517C3C76}" dt="2023-06-04T08:52:56.751" v="3198" actId="2711"/>
        <pc:sldMkLst>
          <pc:docMk/>
          <pc:sldMk cId="1191600621" sldId="286"/>
        </pc:sldMkLst>
        <pc:spChg chg="add mod">
          <ac:chgData name="Phương Mai Nguyễn" userId="0a4b57a44c6d7d7b" providerId="LiveId" clId="{F068E5B9-5859-41B1-9F3A-8869517C3C76}" dt="2023-06-04T08:52:39.058" v="3192" actId="123"/>
          <ac:spMkLst>
            <pc:docMk/>
            <pc:sldMk cId="1191600621" sldId="286"/>
            <ac:spMk id="5" creationId="{48AA744D-E2F5-60CA-51C4-D07FCDE7B9A7}"/>
          </ac:spMkLst>
        </pc:spChg>
        <pc:spChg chg="add mod">
          <ac:chgData name="Phương Mai Nguyễn" userId="0a4b57a44c6d7d7b" providerId="LiveId" clId="{F068E5B9-5859-41B1-9F3A-8869517C3C76}" dt="2023-06-04T08:52:56.751" v="3198" actId="2711"/>
          <ac:spMkLst>
            <pc:docMk/>
            <pc:sldMk cId="1191600621" sldId="286"/>
            <ac:spMk id="6" creationId="{D4BE9B3E-A2F9-DDF9-BF32-910452B69020}"/>
          </ac:spMkLst>
        </pc:spChg>
        <pc:spChg chg="add del mod">
          <ac:chgData name="Phương Mai Nguyễn" userId="0a4b57a44c6d7d7b" providerId="LiveId" clId="{F068E5B9-5859-41B1-9F3A-8869517C3C76}" dt="2023-06-04T08:52:21.537" v="3186"/>
          <ac:spMkLst>
            <pc:docMk/>
            <pc:sldMk cId="1191600621" sldId="286"/>
            <ac:spMk id="7" creationId="{E3DCC21B-F92A-F0AF-85C6-4D6472857DA9}"/>
          </ac:spMkLst>
        </pc:spChg>
        <pc:spChg chg="mod">
          <ac:chgData name="Phương Mai Nguyễn" userId="0a4b57a44c6d7d7b" providerId="LiveId" clId="{F068E5B9-5859-41B1-9F3A-8869517C3C76}" dt="2023-06-04T08:52:09.306" v="3182"/>
          <ac:spMkLst>
            <pc:docMk/>
            <pc:sldMk cId="1191600621" sldId="286"/>
            <ac:spMk id="8" creationId="{59974690-003B-4E94-15F8-E14F3B8FCE36}"/>
          </ac:spMkLst>
        </pc:spChg>
      </pc:sldChg>
      <pc:sldChg chg="addSp modSp add mod">
        <pc:chgData name="Phương Mai Nguyễn" userId="0a4b57a44c6d7d7b" providerId="LiveId" clId="{F068E5B9-5859-41B1-9F3A-8869517C3C76}" dt="2023-06-04T09:14:08.243" v="3543" actId="1076"/>
        <pc:sldMkLst>
          <pc:docMk/>
          <pc:sldMk cId="995970165" sldId="287"/>
        </pc:sldMkLst>
        <pc:spChg chg="mod">
          <ac:chgData name="Phương Mai Nguyễn" userId="0a4b57a44c6d7d7b" providerId="LiveId" clId="{F068E5B9-5859-41B1-9F3A-8869517C3C76}" dt="2023-06-04T09:11:52.274" v="3531" actId="20577"/>
          <ac:spMkLst>
            <pc:docMk/>
            <pc:sldMk cId="995970165" sldId="287"/>
            <ac:spMk id="4" creationId="{27ADC347-027F-6776-515C-3A765D84141D}"/>
          </ac:spMkLst>
        </pc:spChg>
        <pc:spChg chg="add mod">
          <ac:chgData name="Phương Mai Nguyễn" userId="0a4b57a44c6d7d7b" providerId="LiveId" clId="{F068E5B9-5859-41B1-9F3A-8869517C3C76}" dt="2023-06-04T09:14:08.243" v="3543" actId="1076"/>
          <ac:spMkLst>
            <pc:docMk/>
            <pc:sldMk cId="995970165" sldId="287"/>
            <ac:spMk id="5" creationId="{6187F817-388A-6AC7-3245-DB7BC1330CC5}"/>
          </ac:spMkLst>
        </pc:spChg>
        <pc:spChg chg="mod">
          <ac:chgData name="Phương Mai Nguyễn" userId="0a4b57a44c6d7d7b" providerId="LiveId" clId="{F068E5B9-5859-41B1-9F3A-8869517C3C76}" dt="2023-06-04T09:13:09.593" v="3533" actId="1076"/>
          <ac:spMkLst>
            <pc:docMk/>
            <pc:sldMk cId="995970165" sldId="287"/>
            <ac:spMk id="8" creationId="{59974690-003B-4E94-15F8-E14F3B8FCE36}"/>
          </ac:spMkLst>
        </pc:spChg>
      </pc:sldChg>
      <pc:sldChg chg="modSp add mod">
        <pc:chgData name="Phương Mai Nguyễn" userId="0a4b57a44c6d7d7b" providerId="LiveId" clId="{F068E5B9-5859-41B1-9F3A-8869517C3C76}" dt="2023-06-04T09:06:10.908" v="3383" actId="20577"/>
        <pc:sldMkLst>
          <pc:docMk/>
          <pc:sldMk cId="3686995580" sldId="288"/>
        </pc:sldMkLst>
        <pc:spChg chg="mod">
          <ac:chgData name="Phương Mai Nguyễn" userId="0a4b57a44c6d7d7b" providerId="LiveId" clId="{F068E5B9-5859-41B1-9F3A-8869517C3C76}" dt="2023-06-04T09:05:30.929" v="3368" actId="20577"/>
          <ac:spMkLst>
            <pc:docMk/>
            <pc:sldMk cId="3686995580" sldId="288"/>
            <ac:spMk id="7" creationId="{16B922E8-BB17-320A-FC01-2901C8B30B6D}"/>
          </ac:spMkLst>
        </pc:spChg>
        <pc:spChg chg="mod">
          <ac:chgData name="Phương Mai Nguyễn" userId="0a4b57a44c6d7d7b" providerId="LiveId" clId="{F068E5B9-5859-41B1-9F3A-8869517C3C76}" dt="2023-06-04T09:05:41.727" v="3371"/>
          <ac:spMkLst>
            <pc:docMk/>
            <pc:sldMk cId="3686995580" sldId="288"/>
            <ac:spMk id="9" creationId="{69D3611B-577F-5C73-EC55-B5C3944B67A2}"/>
          </ac:spMkLst>
        </pc:spChg>
        <pc:spChg chg="mod">
          <ac:chgData name="Phương Mai Nguyễn" userId="0a4b57a44c6d7d7b" providerId="LiveId" clId="{F068E5B9-5859-41B1-9F3A-8869517C3C76}" dt="2023-06-04T09:05:54.643" v="3374"/>
          <ac:spMkLst>
            <pc:docMk/>
            <pc:sldMk cId="3686995580" sldId="288"/>
            <ac:spMk id="10" creationId="{0E3DB045-ADAF-96EE-E05A-A4EAC48F2DFB}"/>
          </ac:spMkLst>
        </pc:spChg>
        <pc:spChg chg="mod">
          <ac:chgData name="Phương Mai Nguyễn" userId="0a4b57a44c6d7d7b" providerId="LiveId" clId="{F068E5B9-5859-41B1-9F3A-8869517C3C76}" dt="2023-06-04T09:06:10.908" v="3383" actId="20577"/>
          <ac:spMkLst>
            <pc:docMk/>
            <pc:sldMk cId="3686995580" sldId="288"/>
            <ac:spMk id="11" creationId="{23A8CD0A-86F2-DADF-A9A4-8BEBA7A511ED}"/>
          </ac:spMkLst>
        </pc:spChg>
      </pc:sldChg>
      <pc:sldChg chg="addSp delSp modSp add mod ord">
        <pc:chgData name="Phương Mai Nguyễn" userId="0a4b57a44c6d7d7b" providerId="LiveId" clId="{F068E5B9-5859-41B1-9F3A-8869517C3C76}" dt="2023-06-04T09:10:46.238" v="3494" actId="20577"/>
        <pc:sldMkLst>
          <pc:docMk/>
          <pc:sldMk cId="3699069228" sldId="289"/>
        </pc:sldMkLst>
        <pc:spChg chg="mod">
          <ac:chgData name="Phương Mai Nguyễn" userId="0a4b57a44c6d7d7b" providerId="LiveId" clId="{F068E5B9-5859-41B1-9F3A-8869517C3C76}" dt="2023-06-04T09:10:46.238" v="3494" actId="20577"/>
          <ac:spMkLst>
            <pc:docMk/>
            <pc:sldMk cId="3699069228" sldId="289"/>
            <ac:spMk id="4" creationId="{27ADC347-027F-6776-515C-3A765D84141D}"/>
          </ac:spMkLst>
        </pc:spChg>
        <pc:spChg chg="mod">
          <ac:chgData name="Phương Mai Nguyễn" userId="0a4b57a44c6d7d7b" providerId="LiveId" clId="{F068E5B9-5859-41B1-9F3A-8869517C3C76}" dt="2023-06-04T09:07:35.790" v="3402" actId="114"/>
          <ac:spMkLst>
            <pc:docMk/>
            <pc:sldMk cId="3699069228" sldId="289"/>
            <ac:spMk id="5" creationId="{48AA744D-E2F5-60CA-51C4-D07FCDE7B9A7}"/>
          </ac:spMkLst>
        </pc:spChg>
        <pc:spChg chg="del">
          <ac:chgData name="Phương Mai Nguyễn" userId="0a4b57a44c6d7d7b" providerId="LiveId" clId="{F068E5B9-5859-41B1-9F3A-8869517C3C76}" dt="2023-06-04T09:06:48.561" v="3389" actId="478"/>
          <ac:spMkLst>
            <pc:docMk/>
            <pc:sldMk cId="3699069228" sldId="289"/>
            <ac:spMk id="6" creationId="{D4BE9B3E-A2F9-DDF9-BF32-910452B69020}"/>
          </ac:spMkLst>
        </pc:spChg>
        <pc:spChg chg="add mod">
          <ac:chgData name="Phương Mai Nguyễn" userId="0a4b57a44c6d7d7b" providerId="LiveId" clId="{F068E5B9-5859-41B1-9F3A-8869517C3C76}" dt="2023-06-04T09:09:27.082" v="3428" actId="207"/>
          <ac:spMkLst>
            <pc:docMk/>
            <pc:sldMk cId="3699069228" sldId="289"/>
            <ac:spMk id="7" creationId="{80274D8D-5FBB-811E-1A00-E477521A29B8}"/>
          </ac:spMkLst>
        </pc:spChg>
        <pc:spChg chg="add mod">
          <ac:chgData name="Phương Mai Nguyễn" userId="0a4b57a44c6d7d7b" providerId="LiveId" clId="{F068E5B9-5859-41B1-9F3A-8869517C3C76}" dt="2023-06-04T09:10:07.444" v="3437" actId="114"/>
          <ac:spMkLst>
            <pc:docMk/>
            <pc:sldMk cId="3699069228" sldId="289"/>
            <ac:spMk id="9" creationId="{95B47120-1FE3-3AE9-C1AE-59A63B0A163F}"/>
          </ac:spMkLst>
        </pc:spChg>
        <pc:spChg chg="add mod">
          <ac:chgData name="Phương Mai Nguyễn" userId="0a4b57a44c6d7d7b" providerId="LiveId" clId="{F068E5B9-5859-41B1-9F3A-8869517C3C76}" dt="2023-06-04T09:10:03.015" v="3436" actId="114"/>
          <ac:spMkLst>
            <pc:docMk/>
            <pc:sldMk cId="3699069228" sldId="289"/>
            <ac:spMk id="10" creationId="{F67C8A88-2178-DF03-D9DA-EE7337A2862E}"/>
          </ac:spMkLst>
        </pc:spChg>
      </pc:sldChg>
      <pc:sldChg chg="addSp modSp add mod">
        <pc:chgData name="Phương Mai Nguyễn" userId="0a4b57a44c6d7d7b" providerId="LiveId" clId="{F068E5B9-5859-41B1-9F3A-8869517C3C76}" dt="2023-06-04T09:32:01.365" v="3631" actId="114"/>
        <pc:sldMkLst>
          <pc:docMk/>
          <pc:sldMk cId="1350908349" sldId="290"/>
        </pc:sldMkLst>
        <pc:spChg chg="mod">
          <ac:chgData name="Phương Mai Nguyễn" userId="0a4b57a44c6d7d7b" providerId="LiveId" clId="{F068E5B9-5859-41B1-9F3A-8869517C3C76}" dt="2023-06-04T09:15:06.649" v="3615" actId="20577"/>
          <ac:spMkLst>
            <pc:docMk/>
            <pc:sldMk cId="1350908349" sldId="290"/>
            <ac:spMk id="4" creationId="{27ADC347-027F-6776-515C-3A765D84141D}"/>
          </ac:spMkLst>
        </pc:spChg>
        <pc:spChg chg="mod">
          <ac:chgData name="Phương Mai Nguyễn" userId="0a4b57a44c6d7d7b" providerId="LiveId" clId="{F068E5B9-5859-41B1-9F3A-8869517C3C76}" dt="2023-06-04T09:31:35.144" v="3624" actId="123"/>
          <ac:spMkLst>
            <pc:docMk/>
            <pc:sldMk cId="1350908349" sldId="290"/>
            <ac:spMk id="5" creationId="{6187F817-388A-6AC7-3245-DB7BC1330CC5}"/>
          </ac:spMkLst>
        </pc:spChg>
        <pc:spChg chg="add mod">
          <ac:chgData name="Phương Mai Nguyễn" userId="0a4b57a44c6d7d7b" providerId="LiveId" clId="{F068E5B9-5859-41B1-9F3A-8869517C3C76}" dt="2023-06-04T09:32:01.365" v="3631" actId="114"/>
          <ac:spMkLst>
            <pc:docMk/>
            <pc:sldMk cId="1350908349" sldId="290"/>
            <ac:spMk id="6" creationId="{42C3796F-9EB9-EDC2-F837-2860C3D74BA1}"/>
          </ac:spMkLst>
        </pc:spChg>
      </pc:sldChg>
      <pc:sldChg chg="modSp add mod">
        <pc:chgData name="Phương Mai Nguyễn" userId="0a4b57a44c6d7d7b" providerId="LiveId" clId="{F068E5B9-5859-41B1-9F3A-8869517C3C76}" dt="2023-06-04T09:33:26.369" v="3644" actId="113"/>
        <pc:sldMkLst>
          <pc:docMk/>
          <pc:sldMk cId="1750709432" sldId="291"/>
        </pc:sldMkLst>
        <pc:spChg chg="mod">
          <ac:chgData name="Phương Mai Nguyễn" userId="0a4b57a44c6d7d7b" providerId="LiveId" clId="{F068E5B9-5859-41B1-9F3A-8869517C3C76}" dt="2023-06-04T09:32:27.588" v="3637" actId="113"/>
          <ac:spMkLst>
            <pc:docMk/>
            <pc:sldMk cId="1750709432" sldId="291"/>
            <ac:spMk id="5" creationId="{6187F817-388A-6AC7-3245-DB7BC1330CC5}"/>
          </ac:spMkLst>
        </pc:spChg>
        <pc:spChg chg="mod">
          <ac:chgData name="Phương Mai Nguyễn" userId="0a4b57a44c6d7d7b" providerId="LiveId" clId="{F068E5B9-5859-41B1-9F3A-8869517C3C76}" dt="2023-06-04T09:33:26.369" v="3644" actId="113"/>
          <ac:spMkLst>
            <pc:docMk/>
            <pc:sldMk cId="1750709432" sldId="291"/>
            <ac:spMk id="6" creationId="{42C3796F-9EB9-EDC2-F837-2860C3D74BA1}"/>
          </ac:spMkLst>
        </pc:spChg>
      </pc:sldChg>
      <pc:sldChg chg="add">
        <pc:chgData name="Phương Mai Nguyễn" userId="0a4b57a44c6d7d7b" providerId="LiveId" clId="{F068E5B9-5859-41B1-9F3A-8869517C3C76}" dt="2023-06-04T09:34:06.222" v="3645" actId="2890"/>
        <pc:sldMkLst>
          <pc:docMk/>
          <pc:sldMk cId="165991" sldId="292"/>
        </pc:sldMkLst>
      </pc:sldChg>
      <pc:sldChg chg="addSp delSp modSp add mod">
        <pc:chgData name="Phương Mai Nguyễn" userId="0a4b57a44c6d7d7b" providerId="LiveId" clId="{F068E5B9-5859-41B1-9F3A-8869517C3C76}" dt="2023-06-04T09:41:21.521" v="3731" actId="20577"/>
        <pc:sldMkLst>
          <pc:docMk/>
          <pc:sldMk cId="1951789903" sldId="293"/>
        </pc:sldMkLst>
        <pc:spChg chg="mod">
          <ac:chgData name="Phương Mai Nguyễn" userId="0a4b57a44c6d7d7b" providerId="LiveId" clId="{F068E5B9-5859-41B1-9F3A-8869517C3C76}" dt="2023-06-04T09:38:00.052" v="3668" actId="20577"/>
          <ac:spMkLst>
            <pc:docMk/>
            <pc:sldMk cId="1951789903" sldId="293"/>
            <ac:spMk id="2" creationId="{AB47A17A-4911-1293-4DD7-A97E0029CCF3}"/>
          </ac:spMkLst>
        </pc:spChg>
        <pc:spChg chg="del">
          <ac:chgData name="Phương Mai Nguyễn" userId="0a4b57a44c6d7d7b" providerId="LiveId" clId="{F068E5B9-5859-41B1-9F3A-8869517C3C76}" dt="2023-06-04T09:38:25.298" v="3669" actId="478"/>
          <ac:spMkLst>
            <pc:docMk/>
            <pc:sldMk cId="1951789903" sldId="293"/>
            <ac:spMk id="4" creationId="{27ADC347-027F-6776-515C-3A765D84141D}"/>
          </ac:spMkLst>
        </pc:spChg>
        <pc:spChg chg="mod">
          <ac:chgData name="Phương Mai Nguyễn" userId="0a4b57a44c6d7d7b" providerId="LiveId" clId="{F068E5B9-5859-41B1-9F3A-8869517C3C76}" dt="2023-06-04T09:39:02.237" v="3680" actId="207"/>
          <ac:spMkLst>
            <pc:docMk/>
            <pc:sldMk cId="1951789903" sldId="293"/>
            <ac:spMk id="5" creationId="{6187F817-388A-6AC7-3245-DB7BC1330CC5}"/>
          </ac:spMkLst>
        </pc:spChg>
        <pc:spChg chg="mod">
          <ac:chgData name="Phương Mai Nguyễn" userId="0a4b57a44c6d7d7b" providerId="LiveId" clId="{F068E5B9-5859-41B1-9F3A-8869517C3C76}" dt="2023-06-04T09:39:49.544" v="3691" actId="1076"/>
          <ac:spMkLst>
            <pc:docMk/>
            <pc:sldMk cId="1951789903" sldId="293"/>
            <ac:spMk id="6" creationId="{42C3796F-9EB9-EDC2-F837-2860C3D74BA1}"/>
          </ac:spMkLst>
        </pc:spChg>
        <pc:spChg chg="add mod">
          <ac:chgData name="Phương Mai Nguyễn" userId="0a4b57a44c6d7d7b" providerId="LiveId" clId="{F068E5B9-5859-41B1-9F3A-8869517C3C76}" dt="2023-06-04T09:41:21.521" v="3731" actId="20577"/>
          <ac:spMkLst>
            <pc:docMk/>
            <pc:sldMk cId="1951789903" sldId="293"/>
            <ac:spMk id="7" creationId="{3152D573-3F3B-1452-318A-1C4185405A85}"/>
          </ac:spMkLst>
        </pc:spChg>
        <pc:spChg chg="mod">
          <ac:chgData name="Phương Mai Nguyễn" userId="0a4b57a44c6d7d7b" providerId="LiveId" clId="{F068E5B9-5859-41B1-9F3A-8869517C3C76}" dt="2023-06-04T09:39:42.894" v="3690"/>
          <ac:spMkLst>
            <pc:docMk/>
            <pc:sldMk cId="1951789903" sldId="293"/>
            <ac:spMk id="8" creationId="{59974690-003B-4E94-15F8-E14F3B8FCE36}"/>
          </ac:spMkLst>
        </pc:spChg>
      </pc:sldChg>
      <pc:sldChg chg="add del">
        <pc:chgData name="Phương Mai Nguyễn" userId="0a4b57a44c6d7d7b" providerId="LiveId" clId="{F068E5B9-5859-41B1-9F3A-8869517C3C76}" dt="2023-06-04T09:36:22.577" v="3648" actId="2696"/>
        <pc:sldMkLst>
          <pc:docMk/>
          <pc:sldMk cId="406357339" sldId="294"/>
        </pc:sldMkLst>
      </pc:sldChg>
      <pc:sldChg chg="modSp add mod">
        <pc:chgData name="Phương Mai Nguyễn" userId="0a4b57a44c6d7d7b" providerId="LiveId" clId="{F068E5B9-5859-41B1-9F3A-8869517C3C76}" dt="2023-06-04T09:37:38.715" v="3664" actId="1076"/>
        <pc:sldMkLst>
          <pc:docMk/>
          <pc:sldMk cId="1043535217" sldId="294"/>
        </pc:sldMkLst>
        <pc:spChg chg="mod">
          <ac:chgData name="Phương Mai Nguyễn" userId="0a4b57a44c6d7d7b" providerId="LiveId" clId="{F068E5B9-5859-41B1-9F3A-8869517C3C76}" dt="2023-06-04T09:36:31.771" v="3654"/>
          <ac:spMkLst>
            <pc:docMk/>
            <pc:sldMk cId="1043535217" sldId="294"/>
            <ac:spMk id="6" creationId="{976C956D-F3E2-0B23-2109-7024176BE54B}"/>
          </ac:spMkLst>
        </pc:spChg>
        <pc:spChg chg="mod">
          <ac:chgData name="Phương Mai Nguyễn" userId="0a4b57a44c6d7d7b" providerId="LiveId" clId="{F068E5B9-5859-41B1-9F3A-8869517C3C76}" dt="2023-06-04T09:37:38.715" v="3664" actId="1076"/>
          <ac:spMkLst>
            <pc:docMk/>
            <pc:sldMk cId="1043535217" sldId="294"/>
            <ac:spMk id="7" creationId="{40FC584D-449C-1E76-72ED-00CA2B53AD04}"/>
          </ac:spMkLst>
        </pc:spChg>
      </pc:sldChg>
      <pc:sldChg chg="new del">
        <pc:chgData name="Phương Mai Nguyễn" userId="0a4b57a44c6d7d7b" providerId="LiveId" clId="{F068E5B9-5859-41B1-9F3A-8869517C3C76}" dt="2023-06-05T07:40:18.348" v="7538" actId="47"/>
        <pc:sldMkLst>
          <pc:docMk/>
          <pc:sldMk cId="3766134396" sldId="295"/>
        </pc:sldMkLst>
      </pc:sldChg>
      <pc:sldChg chg="add del ord">
        <pc:chgData name="Phương Mai Nguyễn" userId="0a4b57a44c6d7d7b" providerId="LiveId" clId="{F068E5B9-5859-41B1-9F3A-8869517C3C76}" dt="2023-06-05T08:08:20.698" v="7831" actId="47"/>
        <pc:sldMkLst>
          <pc:docMk/>
          <pc:sldMk cId="2130527268" sldId="296"/>
        </pc:sldMkLst>
      </pc:sldChg>
      <pc:sldChg chg="addSp delSp modSp add mod">
        <pc:chgData name="Phương Mai Nguyễn" userId="0a4b57a44c6d7d7b" providerId="LiveId" clId="{F068E5B9-5859-41B1-9F3A-8869517C3C76}" dt="2023-06-04T09:54:03.201" v="4658" actId="20577"/>
        <pc:sldMkLst>
          <pc:docMk/>
          <pc:sldMk cId="2737544180" sldId="297"/>
        </pc:sldMkLst>
        <pc:spChg chg="add mod">
          <ac:chgData name="Phương Mai Nguyễn" userId="0a4b57a44c6d7d7b" providerId="LiveId" clId="{F068E5B9-5859-41B1-9F3A-8869517C3C76}" dt="2023-06-04T09:45:20.604" v="3808" actId="164"/>
          <ac:spMkLst>
            <pc:docMk/>
            <pc:sldMk cId="2737544180" sldId="297"/>
            <ac:spMk id="4" creationId="{70197014-0C3C-1FD5-8355-48010FC97CED}"/>
          </ac:spMkLst>
        </pc:spChg>
        <pc:spChg chg="mod">
          <ac:chgData name="Phương Mai Nguyễn" userId="0a4b57a44c6d7d7b" providerId="LiveId" clId="{F068E5B9-5859-41B1-9F3A-8869517C3C76}" dt="2023-06-04T09:42:02.345" v="3772" actId="1076"/>
          <ac:spMkLst>
            <pc:docMk/>
            <pc:sldMk cId="2737544180" sldId="297"/>
            <ac:spMk id="5" creationId="{6187F817-388A-6AC7-3245-DB7BC1330CC5}"/>
          </ac:spMkLst>
        </pc:spChg>
        <pc:spChg chg="del mod">
          <ac:chgData name="Phương Mai Nguyễn" userId="0a4b57a44c6d7d7b" providerId="LiveId" clId="{F068E5B9-5859-41B1-9F3A-8869517C3C76}" dt="2023-06-04T09:46:40.333" v="3912" actId="478"/>
          <ac:spMkLst>
            <pc:docMk/>
            <pc:sldMk cId="2737544180" sldId="297"/>
            <ac:spMk id="6" creationId="{42C3796F-9EB9-EDC2-F837-2860C3D74BA1}"/>
          </ac:spMkLst>
        </pc:spChg>
        <pc:spChg chg="mod">
          <ac:chgData name="Phương Mai Nguyễn" userId="0a4b57a44c6d7d7b" providerId="LiveId" clId="{F068E5B9-5859-41B1-9F3A-8869517C3C76}" dt="2023-06-04T09:53:51.143" v="4621" actId="1035"/>
          <ac:spMkLst>
            <pc:docMk/>
            <pc:sldMk cId="2737544180" sldId="297"/>
            <ac:spMk id="7" creationId="{3152D573-3F3B-1452-318A-1C4185405A85}"/>
          </ac:spMkLst>
        </pc:spChg>
        <pc:spChg chg="mod">
          <ac:chgData name="Phương Mai Nguyễn" userId="0a4b57a44c6d7d7b" providerId="LiveId" clId="{F068E5B9-5859-41B1-9F3A-8869517C3C76}" dt="2023-06-04T09:51:45.527" v="4438" actId="1076"/>
          <ac:spMkLst>
            <pc:docMk/>
            <pc:sldMk cId="2737544180" sldId="297"/>
            <ac:spMk id="8" creationId="{59974690-003B-4E94-15F8-E14F3B8FCE36}"/>
          </ac:spMkLst>
        </pc:spChg>
        <pc:spChg chg="add del mod">
          <ac:chgData name="Phương Mai Nguyễn" userId="0a4b57a44c6d7d7b" providerId="LiveId" clId="{F068E5B9-5859-41B1-9F3A-8869517C3C76}" dt="2023-06-04T09:43:27.451" v="3784" actId="478"/>
          <ac:spMkLst>
            <pc:docMk/>
            <pc:sldMk cId="2737544180" sldId="297"/>
            <ac:spMk id="9" creationId="{B1F303DB-4CB8-EDD7-3ADF-6CB628BBAEFB}"/>
          </ac:spMkLst>
        </pc:spChg>
        <pc:spChg chg="add mod ord">
          <ac:chgData name="Phương Mai Nguyễn" userId="0a4b57a44c6d7d7b" providerId="LiveId" clId="{F068E5B9-5859-41B1-9F3A-8869517C3C76}" dt="2023-06-04T09:45:20.604" v="3808" actId="164"/>
          <ac:spMkLst>
            <pc:docMk/>
            <pc:sldMk cId="2737544180" sldId="297"/>
            <ac:spMk id="10" creationId="{B838EA7C-74C7-C773-1B67-E21CA2FB8A6D}"/>
          </ac:spMkLst>
        </pc:spChg>
        <pc:spChg chg="add mod">
          <ac:chgData name="Phương Mai Nguyễn" userId="0a4b57a44c6d7d7b" providerId="LiveId" clId="{F068E5B9-5859-41B1-9F3A-8869517C3C76}" dt="2023-06-04T09:51:47.975" v="4440" actId="1076"/>
          <ac:spMkLst>
            <pc:docMk/>
            <pc:sldMk cId="2737544180" sldId="297"/>
            <ac:spMk id="12" creationId="{5D1510DD-2A9B-EB1F-CC72-2DA1ED46B50F}"/>
          </ac:spMkLst>
        </pc:spChg>
        <pc:spChg chg="add mod">
          <ac:chgData name="Phương Mai Nguyễn" userId="0a4b57a44c6d7d7b" providerId="LiveId" clId="{F068E5B9-5859-41B1-9F3A-8869517C3C76}" dt="2023-06-04T09:54:03.201" v="4658" actId="20577"/>
          <ac:spMkLst>
            <pc:docMk/>
            <pc:sldMk cId="2737544180" sldId="297"/>
            <ac:spMk id="14" creationId="{F68E9EB8-CE45-A30F-80AB-3178B0FF849E}"/>
          </ac:spMkLst>
        </pc:spChg>
        <pc:spChg chg="mod">
          <ac:chgData name="Phương Mai Nguyễn" userId="0a4b57a44c6d7d7b" providerId="LiveId" clId="{F068E5B9-5859-41B1-9F3A-8869517C3C76}" dt="2023-06-04T09:53:55.006" v="4622"/>
          <ac:spMkLst>
            <pc:docMk/>
            <pc:sldMk cId="2737544180" sldId="297"/>
            <ac:spMk id="17" creationId="{5F75316B-37C7-ADE9-792D-4DB67C736906}"/>
          </ac:spMkLst>
        </pc:spChg>
        <pc:spChg chg="mod">
          <ac:chgData name="Phương Mai Nguyễn" userId="0a4b57a44c6d7d7b" providerId="LiveId" clId="{F068E5B9-5859-41B1-9F3A-8869517C3C76}" dt="2023-06-04T09:53:55.006" v="4622"/>
          <ac:spMkLst>
            <pc:docMk/>
            <pc:sldMk cId="2737544180" sldId="297"/>
            <ac:spMk id="18" creationId="{3A0B5BA3-CB0F-B1BF-679F-765A9B85A13B}"/>
          </ac:spMkLst>
        </pc:spChg>
        <pc:spChg chg="mod">
          <ac:chgData name="Phương Mai Nguyễn" userId="0a4b57a44c6d7d7b" providerId="LiveId" clId="{F068E5B9-5859-41B1-9F3A-8869517C3C76}" dt="2023-06-04T09:53:55.006" v="4622"/>
          <ac:spMkLst>
            <pc:docMk/>
            <pc:sldMk cId="2737544180" sldId="297"/>
            <ac:spMk id="19" creationId="{B60E85EC-6B2A-05DC-1867-73A0B2489585}"/>
          </ac:spMkLst>
        </pc:spChg>
        <pc:grpChg chg="add mod">
          <ac:chgData name="Phương Mai Nguyễn" userId="0a4b57a44c6d7d7b" providerId="LiveId" clId="{F068E5B9-5859-41B1-9F3A-8869517C3C76}" dt="2023-06-04T09:46:31.817" v="3910" actId="164"/>
          <ac:grpSpMkLst>
            <pc:docMk/>
            <pc:sldMk cId="2737544180" sldId="297"/>
            <ac:grpSpMk id="11" creationId="{D4BC1DC3-0D8F-7C6A-F73D-70B222004CB6}"/>
          </ac:grpSpMkLst>
        </pc:grpChg>
        <pc:grpChg chg="add mod">
          <ac:chgData name="Phương Mai Nguyễn" userId="0a4b57a44c6d7d7b" providerId="LiveId" clId="{F068E5B9-5859-41B1-9F3A-8869517C3C76}" dt="2023-06-04T09:53:51.143" v="4621" actId="1035"/>
          <ac:grpSpMkLst>
            <pc:docMk/>
            <pc:sldMk cId="2737544180" sldId="297"/>
            <ac:grpSpMk id="13" creationId="{988D5D6C-F894-44B6-4797-4B254C869978}"/>
          </ac:grpSpMkLst>
        </pc:grpChg>
        <pc:grpChg chg="add mod">
          <ac:chgData name="Phương Mai Nguyễn" userId="0a4b57a44c6d7d7b" providerId="LiveId" clId="{F068E5B9-5859-41B1-9F3A-8869517C3C76}" dt="2023-06-04T09:54:00.481" v="4655" actId="1035"/>
          <ac:grpSpMkLst>
            <pc:docMk/>
            <pc:sldMk cId="2737544180" sldId="297"/>
            <ac:grpSpMk id="15" creationId="{7FE73AED-4A1B-AC4B-FD50-0E8310F5D24F}"/>
          </ac:grpSpMkLst>
        </pc:grpChg>
        <pc:grpChg chg="mod">
          <ac:chgData name="Phương Mai Nguyễn" userId="0a4b57a44c6d7d7b" providerId="LiveId" clId="{F068E5B9-5859-41B1-9F3A-8869517C3C76}" dt="2023-06-04T09:53:55.006" v="4622"/>
          <ac:grpSpMkLst>
            <pc:docMk/>
            <pc:sldMk cId="2737544180" sldId="297"/>
            <ac:grpSpMk id="16" creationId="{B6174EEB-65F7-B4B5-4CA6-CF9C5972BF67}"/>
          </ac:grpSpMkLst>
        </pc:grpChg>
      </pc:sldChg>
      <pc:sldChg chg="addSp delSp modSp add mod ord modShow">
        <pc:chgData name="Phương Mai Nguyễn" userId="0a4b57a44c6d7d7b" providerId="LiveId" clId="{F068E5B9-5859-41B1-9F3A-8869517C3C76}" dt="2023-06-04T10:01:11.745" v="4821" actId="729"/>
        <pc:sldMkLst>
          <pc:docMk/>
          <pc:sldMk cId="2350299929" sldId="298"/>
        </pc:sldMkLst>
        <pc:spChg chg="mod">
          <ac:chgData name="Phương Mai Nguyễn" userId="0a4b57a44c6d7d7b" providerId="LiveId" clId="{F068E5B9-5859-41B1-9F3A-8869517C3C76}" dt="2023-06-04T09:49:53.569" v="4176"/>
          <ac:spMkLst>
            <pc:docMk/>
            <pc:sldMk cId="2350299929" sldId="298"/>
            <ac:spMk id="4" creationId="{70197014-0C3C-1FD5-8355-48010FC97CED}"/>
          </ac:spMkLst>
        </pc:spChg>
        <pc:spChg chg="add mod">
          <ac:chgData name="Phương Mai Nguyễn" userId="0a4b57a44c6d7d7b" providerId="LiveId" clId="{F068E5B9-5859-41B1-9F3A-8869517C3C76}" dt="2023-06-04T10:00:38.273" v="4812" actId="1076"/>
          <ac:spMkLst>
            <pc:docMk/>
            <pc:sldMk cId="2350299929" sldId="298"/>
            <ac:spMk id="6" creationId="{40925C3A-8766-E98A-51F0-C9681C447C16}"/>
          </ac:spMkLst>
        </pc:spChg>
        <pc:spChg chg="del mod">
          <ac:chgData name="Phương Mai Nguyễn" userId="0a4b57a44c6d7d7b" providerId="LiveId" clId="{F068E5B9-5859-41B1-9F3A-8869517C3C76}" dt="2023-06-04T09:53:46.040" v="4609" actId="21"/>
          <ac:spMkLst>
            <pc:docMk/>
            <pc:sldMk cId="2350299929" sldId="298"/>
            <ac:spMk id="7" creationId="{3152D573-3F3B-1452-318A-1C4185405A85}"/>
          </ac:spMkLst>
        </pc:spChg>
        <pc:spChg chg="mod">
          <ac:chgData name="Phương Mai Nguyễn" userId="0a4b57a44c6d7d7b" providerId="LiveId" clId="{F068E5B9-5859-41B1-9F3A-8869517C3C76}" dt="2023-06-04T09:51:33.018" v="4435" actId="1076"/>
          <ac:spMkLst>
            <pc:docMk/>
            <pc:sldMk cId="2350299929" sldId="298"/>
            <ac:spMk id="8" creationId="{59974690-003B-4E94-15F8-E14F3B8FCE36}"/>
          </ac:spMkLst>
        </pc:spChg>
        <pc:spChg chg="mod">
          <ac:chgData name="Phương Mai Nguyễn" userId="0a4b57a44c6d7d7b" providerId="LiveId" clId="{F068E5B9-5859-41B1-9F3A-8869517C3C76}" dt="2023-06-04T09:50:15.662" v="4208" actId="20577"/>
          <ac:spMkLst>
            <pc:docMk/>
            <pc:sldMk cId="2350299929" sldId="298"/>
            <ac:spMk id="12" creationId="{5D1510DD-2A9B-EB1F-CC72-2DA1ED46B50F}"/>
          </ac:spMkLst>
        </pc:spChg>
        <pc:grpChg chg="del mod">
          <ac:chgData name="Phương Mai Nguyễn" userId="0a4b57a44c6d7d7b" providerId="LiveId" clId="{F068E5B9-5859-41B1-9F3A-8869517C3C76}" dt="2023-06-04T09:53:46.040" v="4609" actId="21"/>
          <ac:grpSpMkLst>
            <pc:docMk/>
            <pc:sldMk cId="2350299929" sldId="298"/>
            <ac:grpSpMk id="13" creationId="{988D5D6C-F894-44B6-4797-4B254C869978}"/>
          </ac:grpSpMkLst>
        </pc:grpChg>
      </pc:sldChg>
      <pc:sldChg chg="addSp modSp add mod">
        <pc:chgData name="Phương Mai Nguyễn" userId="0a4b57a44c6d7d7b" providerId="LiveId" clId="{F068E5B9-5859-41B1-9F3A-8869517C3C76}" dt="2023-06-04T09:58:37.080" v="4801" actId="114"/>
        <pc:sldMkLst>
          <pc:docMk/>
          <pc:sldMk cId="1413282755" sldId="299"/>
        </pc:sldMkLst>
        <pc:spChg chg="add mod">
          <ac:chgData name="Phương Mai Nguyễn" userId="0a4b57a44c6d7d7b" providerId="LiveId" clId="{F068E5B9-5859-41B1-9F3A-8869517C3C76}" dt="2023-06-04T09:55:24.642" v="4760" actId="12788"/>
          <ac:spMkLst>
            <pc:docMk/>
            <pc:sldMk cId="1413282755" sldId="299"/>
            <ac:spMk id="6" creationId="{C37F906D-D290-F68E-836D-A13B608CF974}"/>
          </ac:spMkLst>
        </pc:spChg>
        <pc:spChg chg="add mod">
          <ac:chgData name="Phương Mai Nguyễn" userId="0a4b57a44c6d7d7b" providerId="LiveId" clId="{F068E5B9-5859-41B1-9F3A-8869517C3C76}" dt="2023-06-04T09:57:36.610" v="4788" actId="1036"/>
          <ac:spMkLst>
            <pc:docMk/>
            <pc:sldMk cId="1413282755" sldId="299"/>
            <ac:spMk id="9" creationId="{D31A169B-8DA5-4FD4-98B2-E59395D5E8C3}"/>
          </ac:spMkLst>
        </pc:spChg>
        <pc:spChg chg="add mod">
          <ac:chgData name="Phương Mai Nguyễn" userId="0a4b57a44c6d7d7b" providerId="LiveId" clId="{F068E5B9-5859-41B1-9F3A-8869517C3C76}" dt="2023-06-04T09:58:37.080" v="4801" actId="114"/>
          <ac:spMkLst>
            <pc:docMk/>
            <pc:sldMk cId="1413282755" sldId="299"/>
            <ac:spMk id="10" creationId="{733821F5-0BA1-7B07-2A10-134F0053FCF6}"/>
          </ac:spMkLst>
        </pc:spChg>
        <pc:picChg chg="add mod">
          <ac:chgData name="Phương Mai Nguyễn" userId="0a4b57a44c6d7d7b" providerId="LiveId" clId="{F068E5B9-5859-41B1-9F3A-8869517C3C76}" dt="2023-06-04T09:58:20.259" v="4800" actId="1036"/>
          <ac:picMkLst>
            <pc:docMk/>
            <pc:sldMk cId="1413282755" sldId="299"/>
            <ac:picMk id="4" creationId="{3FF4254E-6BB8-D483-9117-8CE05DBF145D}"/>
          </ac:picMkLst>
        </pc:picChg>
        <pc:picChg chg="add mod">
          <ac:chgData name="Phương Mai Nguyễn" userId="0a4b57a44c6d7d7b" providerId="LiveId" clId="{F068E5B9-5859-41B1-9F3A-8869517C3C76}" dt="2023-06-04T09:58:20.259" v="4800" actId="1036"/>
          <ac:picMkLst>
            <pc:docMk/>
            <pc:sldMk cId="1413282755" sldId="299"/>
            <ac:picMk id="7" creationId="{BDCF501A-D948-0866-80B6-AA93CDC249A1}"/>
          </ac:picMkLst>
        </pc:picChg>
      </pc:sldChg>
      <pc:sldChg chg="modSp add mod modShow">
        <pc:chgData name="Phương Mai Nguyễn" userId="0a4b57a44c6d7d7b" providerId="LiveId" clId="{F068E5B9-5859-41B1-9F3A-8869517C3C76}" dt="2023-06-04T13:30:23.570" v="5083" actId="403"/>
        <pc:sldMkLst>
          <pc:docMk/>
          <pc:sldMk cId="2149387275" sldId="300"/>
        </pc:sldMkLst>
        <pc:spChg chg="mod">
          <ac:chgData name="Phương Mai Nguyễn" userId="0a4b57a44c6d7d7b" providerId="LiveId" clId="{F068E5B9-5859-41B1-9F3A-8869517C3C76}" dt="2023-06-04T13:30:23.570" v="5083" actId="403"/>
          <ac:spMkLst>
            <pc:docMk/>
            <pc:sldMk cId="2149387275" sldId="300"/>
            <ac:spMk id="5" creationId="{6187F817-388A-6AC7-3245-DB7BC1330CC5}"/>
          </ac:spMkLst>
        </pc:spChg>
        <pc:spChg chg="mod">
          <ac:chgData name="Phương Mai Nguyễn" userId="0a4b57a44c6d7d7b" providerId="LiveId" clId="{F068E5B9-5859-41B1-9F3A-8869517C3C76}" dt="2023-06-04T10:01:04.518" v="4820" actId="1076"/>
          <ac:spMkLst>
            <pc:docMk/>
            <pc:sldMk cId="2149387275" sldId="300"/>
            <ac:spMk id="6" creationId="{40925C3A-8766-E98A-51F0-C9681C447C16}"/>
          </ac:spMkLst>
        </pc:spChg>
      </pc:sldChg>
      <pc:sldChg chg="modSp add del mod ord modShow">
        <pc:chgData name="Phương Mai Nguyễn" userId="0a4b57a44c6d7d7b" providerId="LiveId" clId="{F068E5B9-5859-41B1-9F3A-8869517C3C76}" dt="2023-06-04T13:26:18.604" v="5025" actId="2696"/>
        <pc:sldMkLst>
          <pc:docMk/>
          <pc:sldMk cId="1481167139" sldId="301"/>
        </pc:sldMkLst>
        <pc:spChg chg="mod">
          <ac:chgData name="Phương Mai Nguyễn" userId="0a4b57a44c6d7d7b" providerId="LiveId" clId="{F068E5B9-5859-41B1-9F3A-8869517C3C76}" dt="2023-06-04T10:05:19.570" v="4881" actId="20577"/>
          <ac:spMkLst>
            <pc:docMk/>
            <pc:sldMk cId="1481167139" sldId="301"/>
            <ac:spMk id="5" creationId="{6187F817-388A-6AC7-3245-DB7BC1330CC5}"/>
          </ac:spMkLst>
        </pc:spChg>
      </pc:sldChg>
      <pc:sldChg chg="addSp modSp add mod">
        <pc:chgData name="Phương Mai Nguyễn" userId="0a4b57a44c6d7d7b" providerId="LiveId" clId="{F068E5B9-5859-41B1-9F3A-8869517C3C76}" dt="2023-06-04T13:25:37.136" v="5024" actId="5793"/>
        <pc:sldMkLst>
          <pc:docMk/>
          <pc:sldMk cId="191323261" sldId="302"/>
        </pc:sldMkLst>
        <pc:spChg chg="add mod">
          <ac:chgData name="Phương Mai Nguyễn" userId="0a4b57a44c6d7d7b" providerId="LiveId" clId="{F068E5B9-5859-41B1-9F3A-8869517C3C76}" dt="2023-06-04T13:24:48.485" v="5012" actId="12"/>
          <ac:spMkLst>
            <pc:docMk/>
            <pc:sldMk cId="191323261" sldId="302"/>
            <ac:spMk id="4" creationId="{D29C220F-1744-41BA-1402-0722A3985F45}"/>
          </ac:spMkLst>
        </pc:spChg>
        <pc:spChg chg="mod">
          <ac:chgData name="Phương Mai Nguyễn" userId="0a4b57a44c6d7d7b" providerId="LiveId" clId="{F068E5B9-5859-41B1-9F3A-8869517C3C76}" dt="2023-06-04T13:14:32.455" v="4939" actId="20577"/>
          <ac:spMkLst>
            <pc:docMk/>
            <pc:sldMk cId="191323261" sldId="302"/>
            <ac:spMk id="5" creationId="{6187F817-388A-6AC7-3245-DB7BC1330CC5}"/>
          </ac:spMkLst>
        </pc:spChg>
        <pc:spChg chg="mod">
          <ac:chgData name="Phương Mai Nguyễn" userId="0a4b57a44c6d7d7b" providerId="LiveId" clId="{F068E5B9-5859-41B1-9F3A-8869517C3C76}" dt="2023-06-04T13:24:12.225" v="5008" actId="114"/>
          <ac:spMkLst>
            <pc:docMk/>
            <pc:sldMk cId="191323261" sldId="302"/>
            <ac:spMk id="6" creationId="{40925C3A-8766-E98A-51F0-C9681C447C16}"/>
          </ac:spMkLst>
        </pc:spChg>
        <pc:spChg chg="add mod">
          <ac:chgData name="Phương Mai Nguyễn" userId="0a4b57a44c6d7d7b" providerId="LiveId" clId="{F068E5B9-5859-41B1-9F3A-8869517C3C76}" dt="2023-06-04T13:24:54.635" v="5013" actId="12"/>
          <ac:spMkLst>
            <pc:docMk/>
            <pc:sldMk cId="191323261" sldId="302"/>
            <ac:spMk id="7" creationId="{45289EE0-3401-DB13-AC01-62D74A66E2F6}"/>
          </ac:spMkLst>
        </pc:spChg>
        <pc:spChg chg="add mod">
          <ac:chgData name="Phương Mai Nguyễn" userId="0a4b57a44c6d7d7b" providerId="LiveId" clId="{F068E5B9-5859-41B1-9F3A-8869517C3C76}" dt="2023-06-04T13:25:15.300" v="5018" actId="20577"/>
          <ac:spMkLst>
            <pc:docMk/>
            <pc:sldMk cId="191323261" sldId="302"/>
            <ac:spMk id="9" creationId="{33DC9773-6D81-E69B-F109-621F47C83139}"/>
          </ac:spMkLst>
        </pc:spChg>
        <pc:spChg chg="add mod">
          <ac:chgData name="Phương Mai Nguyễn" userId="0a4b57a44c6d7d7b" providerId="LiveId" clId="{F068E5B9-5859-41B1-9F3A-8869517C3C76}" dt="2023-06-04T13:25:37.136" v="5024" actId="5793"/>
          <ac:spMkLst>
            <pc:docMk/>
            <pc:sldMk cId="191323261" sldId="302"/>
            <ac:spMk id="10" creationId="{1DB1E8AC-EA01-DE33-7EEF-3DCDDCB83448}"/>
          </ac:spMkLst>
        </pc:spChg>
      </pc:sldChg>
      <pc:sldChg chg="delSp modSp add mod">
        <pc:chgData name="Phương Mai Nguyễn" userId="0a4b57a44c6d7d7b" providerId="LiveId" clId="{F068E5B9-5859-41B1-9F3A-8869517C3C76}" dt="2023-06-04T13:30:19.659" v="5082" actId="403"/>
        <pc:sldMkLst>
          <pc:docMk/>
          <pc:sldMk cId="1027260897" sldId="303"/>
        </pc:sldMkLst>
        <pc:spChg chg="mod">
          <ac:chgData name="Phương Mai Nguyễn" userId="0a4b57a44c6d7d7b" providerId="LiveId" clId="{F068E5B9-5859-41B1-9F3A-8869517C3C76}" dt="2023-06-04T13:28:00.094" v="5058" actId="552"/>
          <ac:spMkLst>
            <pc:docMk/>
            <pc:sldMk cId="1027260897" sldId="303"/>
            <ac:spMk id="4" creationId="{D29C220F-1744-41BA-1402-0722A3985F45}"/>
          </ac:spMkLst>
        </pc:spChg>
        <pc:spChg chg="mod">
          <ac:chgData name="Phương Mai Nguyễn" userId="0a4b57a44c6d7d7b" providerId="LiveId" clId="{F068E5B9-5859-41B1-9F3A-8869517C3C76}" dt="2023-06-04T13:30:19.659" v="5082" actId="403"/>
          <ac:spMkLst>
            <pc:docMk/>
            <pc:sldMk cId="1027260897" sldId="303"/>
            <ac:spMk id="5" creationId="{6187F817-388A-6AC7-3245-DB7BC1330CC5}"/>
          </ac:spMkLst>
        </pc:spChg>
        <pc:spChg chg="mod">
          <ac:chgData name="Phương Mai Nguyễn" userId="0a4b57a44c6d7d7b" providerId="LiveId" clId="{F068E5B9-5859-41B1-9F3A-8869517C3C76}" dt="2023-06-04T13:28:00.094" v="5058" actId="552"/>
          <ac:spMkLst>
            <pc:docMk/>
            <pc:sldMk cId="1027260897" sldId="303"/>
            <ac:spMk id="6" creationId="{40925C3A-8766-E98A-51F0-C9681C447C16}"/>
          </ac:spMkLst>
        </pc:spChg>
        <pc:spChg chg="del">
          <ac:chgData name="Phương Mai Nguyễn" userId="0a4b57a44c6d7d7b" providerId="LiveId" clId="{F068E5B9-5859-41B1-9F3A-8869517C3C76}" dt="2023-06-04T13:26:49.549" v="5029" actId="478"/>
          <ac:spMkLst>
            <pc:docMk/>
            <pc:sldMk cId="1027260897" sldId="303"/>
            <ac:spMk id="7" creationId="{45289EE0-3401-DB13-AC01-62D74A66E2F6}"/>
          </ac:spMkLst>
        </pc:spChg>
        <pc:spChg chg="mod">
          <ac:chgData name="Phương Mai Nguyễn" userId="0a4b57a44c6d7d7b" providerId="LiveId" clId="{F068E5B9-5859-41B1-9F3A-8869517C3C76}" dt="2023-06-04T13:27:38.976" v="5051" actId="1076"/>
          <ac:spMkLst>
            <pc:docMk/>
            <pc:sldMk cId="1027260897" sldId="303"/>
            <ac:spMk id="8" creationId="{59974690-003B-4E94-15F8-E14F3B8FCE36}"/>
          </ac:spMkLst>
        </pc:spChg>
        <pc:spChg chg="mod">
          <ac:chgData name="Phương Mai Nguyễn" userId="0a4b57a44c6d7d7b" providerId="LiveId" clId="{F068E5B9-5859-41B1-9F3A-8869517C3C76}" dt="2023-06-04T13:28:00.094" v="5058" actId="552"/>
          <ac:spMkLst>
            <pc:docMk/>
            <pc:sldMk cId="1027260897" sldId="303"/>
            <ac:spMk id="9" creationId="{33DC9773-6D81-E69B-F109-621F47C83139}"/>
          </ac:spMkLst>
        </pc:spChg>
        <pc:spChg chg="del">
          <ac:chgData name="Phương Mai Nguyễn" userId="0a4b57a44c6d7d7b" providerId="LiveId" clId="{F068E5B9-5859-41B1-9F3A-8869517C3C76}" dt="2023-06-04T13:27:26.488" v="5047" actId="478"/>
          <ac:spMkLst>
            <pc:docMk/>
            <pc:sldMk cId="1027260897" sldId="303"/>
            <ac:spMk id="10" creationId="{1DB1E8AC-EA01-DE33-7EEF-3DCDDCB83448}"/>
          </ac:spMkLst>
        </pc:spChg>
      </pc:sldChg>
      <pc:sldChg chg="addSp delSp modSp add mod">
        <pc:chgData name="Phương Mai Nguyễn" userId="0a4b57a44c6d7d7b" providerId="LiveId" clId="{F068E5B9-5859-41B1-9F3A-8869517C3C76}" dt="2023-06-04T13:30:10.840" v="5081" actId="403"/>
        <pc:sldMkLst>
          <pc:docMk/>
          <pc:sldMk cId="1959733377" sldId="304"/>
        </pc:sldMkLst>
        <pc:spChg chg="mod">
          <ac:chgData name="Phương Mai Nguyễn" userId="0a4b57a44c6d7d7b" providerId="LiveId" clId="{F068E5B9-5859-41B1-9F3A-8869517C3C76}" dt="2023-06-04T13:30:05.459" v="5080" actId="404"/>
          <ac:spMkLst>
            <pc:docMk/>
            <pc:sldMk cId="1959733377" sldId="304"/>
            <ac:spMk id="4" creationId="{D29C220F-1744-41BA-1402-0722A3985F45}"/>
          </ac:spMkLst>
        </pc:spChg>
        <pc:spChg chg="mod">
          <ac:chgData name="Phương Mai Nguyễn" userId="0a4b57a44c6d7d7b" providerId="LiveId" clId="{F068E5B9-5859-41B1-9F3A-8869517C3C76}" dt="2023-06-04T13:30:10.840" v="5081" actId="403"/>
          <ac:spMkLst>
            <pc:docMk/>
            <pc:sldMk cId="1959733377" sldId="304"/>
            <ac:spMk id="5" creationId="{6187F817-388A-6AC7-3245-DB7BC1330CC5}"/>
          </ac:spMkLst>
        </pc:spChg>
        <pc:spChg chg="del">
          <ac:chgData name="Phương Mai Nguyễn" userId="0a4b57a44c6d7d7b" providerId="LiveId" clId="{F068E5B9-5859-41B1-9F3A-8869517C3C76}" dt="2023-06-04T13:28:24.299" v="5060" actId="478"/>
          <ac:spMkLst>
            <pc:docMk/>
            <pc:sldMk cId="1959733377" sldId="304"/>
            <ac:spMk id="6" creationId="{40925C3A-8766-E98A-51F0-C9681C447C16}"/>
          </ac:spMkLst>
        </pc:spChg>
        <pc:spChg chg="add mod">
          <ac:chgData name="Phương Mai Nguyễn" userId="0a4b57a44c6d7d7b" providerId="LiveId" clId="{F068E5B9-5859-41B1-9F3A-8869517C3C76}" dt="2023-06-04T13:30:04.094" v="5077" actId="404"/>
          <ac:spMkLst>
            <pc:docMk/>
            <pc:sldMk cId="1959733377" sldId="304"/>
            <ac:spMk id="7" creationId="{43662151-FCC0-5D9D-AF12-898A65481686}"/>
          </ac:spMkLst>
        </pc:spChg>
        <pc:spChg chg="mod">
          <ac:chgData name="Phương Mai Nguyễn" userId="0a4b57a44c6d7d7b" providerId="LiveId" clId="{F068E5B9-5859-41B1-9F3A-8869517C3C76}" dt="2023-06-04T13:30:04.903" v="5079" actId="404"/>
          <ac:spMkLst>
            <pc:docMk/>
            <pc:sldMk cId="1959733377" sldId="304"/>
            <ac:spMk id="9" creationId="{33DC9773-6D81-E69B-F109-621F47C83139}"/>
          </ac:spMkLst>
        </pc:spChg>
      </pc:sldChg>
      <pc:sldChg chg="addSp delSp modSp add mod">
        <pc:chgData name="Phương Mai Nguyễn" userId="0a4b57a44c6d7d7b" providerId="LiveId" clId="{F068E5B9-5859-41B1-9F3A-8869517C3C76}" dt="2023-06-04T13:33:44.787" v="5235" actId="12788"/>
        <pc:sldMkLst>
          <pc:docMk/>
          <pc:sldMk cId="3552321862" sldId="305"/>
        </pc:sldMkLst>
        <pc:spChg chg="del">
          <ac:chgData name="Phương Mai Nguyễn" userId="0a4b57a44c6d7d7b" providerId="LiveId" clId="{F068E5B9-5859-41B1-9F3A-8869517C3C76}" dt="2023-06-04T13:31:43.685" v="5087" actId="478"/>
          <ac:spMkLst>
            <pc:docMk/>
            <pc:sldMk cId="3552321862" sldId="305"/>
            <ac:spMk id="4" creationId="{D29C220F-1744-41BA-1402-0722A3985F45}"/>
          </ac:spMkLst>
        </pc:spChg>
        <pc:spChg chg="del">
          <ac:chgData name="Phương Mai Nguyễn" userId="0a4b57a44c6d7d7b" providerId="LiveId" clId="{F068E5B9-5859-41B1-9F3A-8869517C3C76}" dt="2023-06-04T13:31:39.500" v="5085" actId="478"/>
          <ac:spMkLst>
            <pc:docMk/>
            <pc:sldMk cId="3552321862" sldId="305"/>
            <ac:spMk id="7" creationId="{43662151-FCC0-5D9D-AF12-898A65481686}"/>
          </ac:spMkLst>
        </pc:spChg>
        <pc:spChg chg="del">
          <ac:chgData name="Phương Mai Nguyễn" userId="0a4b57a44c6d7d7b" providerId="LiveId" clId="{F068E5B9-5859-41B1-9F3A-8869517C3C76}" dt="2023-06-04T13:31:41.322" v="5086" actId="478"/>
          <ac:spMkLst>
            <pc:docMk/>
            <pc:sldMk cId="3552321862" sldId="305"/>
            <ac:spMk id="9" creationId="{33DC9773-6D81-E69B-F109-621F47C83139}"/>
          </ac:spMkLst>
        </pc:spChg>
        <pc:spChg chg="add mod">
          <ac:chgData name="Phương Mai Nguyễn" userId="0a4b57a44c6d7d7b" providerId="LiveId" clId="{F068E5B9-5859-41B1-9F3A-8869517C3C76}" dt="2023-06-04T13:33:44.787" v="5235" actId="12788"/>
          <ac:spMkLst>
            <pc:docMk/>
            <pc:sldMk cId="3552321862" sldId="305"/>
            <ac:spMk id="10" creationId="{94CB00B8-2E9F-519A-3805-C59D230C80BE}"/>
          </ac:spMkLst>
        </pc:spChg>
        <pc:picChg chg="add mod">
          <ac:chgData name="Phương Mai Nguyễn" userId="0a4b57a44c6d7d7b" providerId="LiveId" clId="{F068E5B9-5859-41B1-9F3A-8869517C3C76}" dt="2023-06-04T13:31:57.257" v="5092" actId="1076"/>
          <ac:picMkLst>
            <pc:docMk/>
            <pc:sldMk cId="3552321862" sldId="305"/>
            <ac:picMk id="6" creationId="{A62BF7E4-0EE2-D27D-C192-64F3B18DBB79}"/>
          </ac:picMkLst>
        </pc:picChg>
      </pc:sldChg>
      <pc:sldChg chg="addSp delSp modSp add mod">
        <pc:chgData name="Phương Mai Nguyễn" userId="0a4b57a44c6d7d7b" providerId="LiveId" clId="{F068E5B9-5859-41B1-9F3A-8869517C3C76}" dt="2023-06-04T14:59:59.330" v="6268" actId="1076"/>
        <pc:sldMkLst>
          <pc:docMk/>
          <pc:sldMk cId="536127863" sldId="306"/>
        </pc:sldMkLst>
        <pc:spChg chg="add mod">
          <ac:chgData name="Phương Mai Nguyễn" userId="0a4b57a44c6d7d7b" providerId="LiveId" clId="{F068E5B9-5859-41B1-9F3A-8869517C3C76}" dt="2023-06-04T13:47:53.456" v="5322" actId="1076"/>
          <ac:spMkLst>
            <pc:docMk/>
            <pc:sldMk cId="536127863" sldId="306"/>
            <ac:spMk id="4" creationId="{43EB581E-A619-6649-0DDF-69FE8C81B85C}"/>
          </ac:spMkLst>
        </pc:spChg>
        <pc:spChg chg="mod">
          <ac:chgData name="Phương Mai Nguyễn" userId="0a4b57a44c6d7d7b" providerId="LiveId" clId="{F068E5B9-5859-41B1-9F3A-8869517C3C76}" dt="2023-06-04T13:44:23.337" v="5319" actId="404"/>
          <ac:spMkLst>
            <pc:docMk/>
            <pc:sldMk cId="536127863" sldId="306"/>
            <ac:spMk id="5" creationId="{6187F817-388A-6AC7-3245-DB7BC1330CC5}"/>
          </ac:spMkLst>
        </pc:spChg>
        <pc:spChg chg="mod">
          <ac:chgData name="Phương Mai Nguyễn" userId="0a4b57a44c6d7d7b" providerId="LiveId" clId="{F068E5B9-5859-41B1-9F3A-8869517C3C76}" dt="2023-06-04T14:59:24.971" v="6262" actId="1076"/>
          <ac:spMkLst>
            <pc:docMk/>
            <pc:sldMk cId="536127863" sldId="306"/>
            <ac:spMk id="8" creationId="{59974690-003B-4E94-15F8-E14F3B8FCE36}"/>
          </ac:spMkLst>
        </pc:spChg>
        <pc:spChg chg="del">
          <ac:chgData name="Phương Mai Nguyễn" userId="0a4b57a44c6d7d7b" providerId="LiveId" clId="{F068E5B9-5859-41B1-9F3A-8869517C3C76}" dt="2023-06-04T13:50:28.614" v="5579" actId="478"/>
          <ac:spMkLst>
            <pc:docMk/>
            <pc:sldMk cId="536127863" sldId="306"/>
            <ac:spMk id="10" creationId="{94CB00B8-2E9F-519A-3805-C59D230C80BE}"/>
          </ac:spMkLst>
        </pc:spChg>
        <pc:spChg chg="mod">
          <ac:chgData name="Phương Mai Nguyễn" userId="0a4b57a44c6d7d7b" providerId="LiveId" clId="{F068E5B9-5859-41B1-9F3A-8869517C3C76}" dt="2023-06-04T13:48:33.059" v="5323"/>
          <ac:spMkLst>
            <pc:docMk/>
            <pc:sldMk cId="536127863" sldId="306"/>
            <ac:spMk id="11" creationId="{FFF73CDC-F372-CFC2-3D33-E9951AF056ED}"/>
          </ac:spMkLst>
        </pc:spChg>
        <pc:spChg chg="mod">
          <ac:chgData name="Phương Mai Nguyễn" userId="0a4b57a44c6d7d7b" providerId="LiveId" clId="{F068E5B9-5859-41B1-9F3A-8869517C3C76}" dt="2023-06-04T13:48:33.059" v="5323"/>
          <ac:spMkLst>
            <pc:docMk/>
            <pc:sldMk cId="536127863" sldId="306"/>
            <ac:spMk id="12" creationId="{1925C70E-294D-4079-BDE4-55E93EE279DD}"/>
          </ac:spMkLst>
        </pc:spChg>
        <pc:spChg chg="mod">
          <ac:chgData name="Phương Mai Nguyễn" userId="0a4b57a44c6d7d7b" providerId="LiveId" clId="{F068E5B9-5859-41B1-9F3A-8869517C3C76}" dt="2023-06-04T13:48:33.059" v="5323"/>
          <ac:spMkLst>
            <pc:docMk/>
            <pc:sldMk cId="536127863" sldId="306"/>
            <ac:spMk id="13" creationId="{AA2374DC-D84B-ADB6-92FD-6D2E0C4F245D}"/>
          </ac:spMkLst>
        </pc:spChg>
        <pc:spChg chg="mod">
          <ac:chgData name="Phương Mai Nguyễn" userId="0a4b57a44c6d7d7b" providerId="LiveId" clId="{F068E5B9-5859-41B1-9F3A-8869517C3C76}" dt="2023-06-04T13:48:57.716" v="5398" actId="20577"/>
          <ac:spMkLst>
            <pc:docMk/>
            <pc:sldMk cId="536127863" sldId="306"/>
            <ac:spMk id="16" creationId="{4D09BD8F-1CCC-D1D1-FC7B-AFEC61EA4A33}"/>
          </ac:spMkLst>
        </pc:spChg>
        <pc:spChg chg="mod">
          <ac:chgData name="Phương Mai Nguyễn" userId="0a4b57a44c6d7d7b" providerId="LiveId" clId="{F068E5B9-5859-41B1-9F3A-8869517C3C76}" dt="2023-06-04T13:48:37.084" v="5325"/>
          <ac:spMkLst>
            <pc:docMk/>
            <pc:sldMk cId="536127863" sldId="306"/>
            <ac:spMk id="17" creationId="{E51C7B3A-F1CD-1594-C3A3-63C46F7E17F3}"/>
          </ac:spMkLst>
        </pc:spChg>
        <pc:spChg chg="mod">
          <ac:chgData name="Phương Mai Nguyễn" userId="0a4b57a44c6d7d7b" providerId="LiveId" clId="{F068E5B9-5859-41B1-9F3A-8869517C3C76}" dt="2023-06-04T13:48:37.084" v="5325"/>
          <ac:spMkLst>
            <pc:docMk/>
            <pc:sldMk cId="536127863" sldId="306"/>
            <ac:spMk id="18" creationId="{7A39C76F-0EB7-1D2A-2F1F-B6DFF2985A41}"/>
          </ac:spMkLst>
        </pc:spChg>
        <pc:spChg chg="mod">
          <ac:chgData name="Phương Mai Nguyễn" userId="0a4b57a44c6d7d7b" providerId="LiveId" clId="{F068E5B9-5859-41B1-9F3A-8869517C3C76}" dt="2023-06-04T13:49:59.361" v="5536" actId="20577"/>
          <ac:spMkLst>
            <pc:docMk/>
            <pc:sldMk cId="536127863" sldId="306"/>
            <ac:spMk id="21" creationId="{DB499807-0CCB-094B-CC9A-2350123331DA}"/>
          </ac:spMkLst>
        </pc:spChg>
        <pc:spChg chg="mod">
          <ac:chgData name="Phương Mai Nguyễn" userId="0a4b57a44c6d7d7b" providerId="LiveId" clId="{F068E5B9-5859-41B1-9F3A-8869517C3C76}" dt="2023-06-04T13:49:11.206" v="5399"/>
          <ac:spMkLst>
            <pc:docMk/>
            <pc:sldMk cId="536127863" sldId="306"/>
            <ac:spMk id="22" creationId="{0CDBB628-0FDC-771D-8567-3513D7FB0274}"/>
          </ac:spMkLst>
        </pc:spChg>
        <pc:spChg chg="mod">
          <ac:chgData name="Phương Mai Nguyễn" userId="0a4b57a44c6d7d7b" providerId="LiveId" clId="{F068E5B9-5859-41B1-9F3A-8869517C3C76}" dt="2023-06-04T13:49:11.206" v="5399"/>
          <ac:spMkLst>
            <pc:docMk/>
            <pc:sldMk cId="536127863" sldId="306"/>
            <ac:spMk id="23" creationId="{37A06833-FCF3-CD66-FB78-F816C9629162}"/>
          </ac:spMkLst>
        </pc:spChg>
        <pc:spChg chg="add del mod">
          <ac:chgData name="Phương Mai Nguyễn" userId="0a4b57a44c6d7d7b" providerId="LiveId" clId="{F068E5B9-5859-41B1-9F3A-8869517C3C76}" dt="2023-06-04T13:50:24.066" v="5578" actId="478"/>
          <ac:spMkLst>
            <pc:docMk/>
            <pc:sldMk cId="536127863" sldId="306"/>
            <ac:spMk id="24" creationId="{C90213F2-D26F-F09F-8905-7539E3128FB6}"/>
          </ac:spMkLst>
        </pc:spChg>
        <pc:spChg chg="add del mod">
          <ac:chgData name="Phương Mai Nguyễn" userId="0a4b57a44c6d7d7b" providerId="LiveId" clId="{F068E5B9-5859-41B1-9F3A-8869517C3C76}" dt="2023-06-04T14:17:35.878" v="5588"/>
          <ac:spMkLst>
            <pc:docMk/>
            <pc:sldMk cId="536127863" sldId="306"/>
            <ac:spMk id="25" creationId="{3D94DE2A-4476-8381-E3DB-6EA70CDC66FF}"/>
          </ac:spMkLst>
        </pc:spChg>
        <pc:spChg chg="mod">
          <ac:chgData name="Phương Mai Nguyễn" userId="0a4b57a44c6d7d7b" providerId="LiveId" clId="{F068E5B9-5859-41B1-9F3A-8869517C3C76}" dt="2023-06-04T14:58:59.681" v="6222"/>
          <ac:spMkLst>
            <pc:docMk/>
            <pc:sldMk cId="536127863" sldId="306"/>
            <ac:spMk id="28" creationId="{2204EDA0-4A36-04A3-0AC9-5485E66E3E38}"/>
          </ac:spMkLst>
        </pc:spChg>
        <pc:spChg chg="mod">
          <ac:chgData name="Phương Mai Nguyễn" userId="0a4b57a44c6d7d7b" providerId="LiveId" clId="{F068E5B9-5859-41B1-9F3A-8869517C3C76}" dt="2023-06-04T14:58:59.681" v="6222"/>
          <ac:spMkLst>
            <pc:docMk/>
            <pc:sldMk cId="536127863" sldId="306"/>
            <ac:spMk id="29" creationId="{89D7E98F-A011-C8F5-B9E4-619B954E6A97}"/>
          </ac:spMkLst>
        </pc:spChg>
        <pc:spChg chg="mod">
          <ac:chgData name="Phương Mai Nguyễn" userId="0a4b57a44c6d7d7b" providerId="LiveId" clId="{F068E5B9-5859-41B1-9F3A-8869517C3C76}" dt="2023-06-04T14:58:59.681" v="6222"/>
          <ac:spMkLst>
            <pc:docMk/>
            <pc:sldMk cId="536127863" sldId="306"/>
            <ac:spMk id="30" creationId="{C2ECCF66-D4C6-EFD0-3E27-4C168AC52ADE}"/>
          </ac:spMkLst>
        </pc:spChg>
        <pc:spChg chg="mod">
          <ac:chgData name="Phương Mai Nguyễn" userId="0a4b57a44c6d7d7b" providerId="LiveId" clId="{F068E5B9-5859-41B1-9F3A-8869517C3C76}" dt="2023-06-04T14:58:59.681" v="6222"/>
          <ac:spMkLst>
            <pc:docMk/>
            <pc:sldMk cId="536127863" sldId="306"/>
            <ac:spMk id="33" creationId="{7E35AB26-10C4-5676-E893-A6242D0703E5}"/>
          </ac:spMkLst>
        </pc:spChg>
        <pc:spChg chg="mod">
          <ac:chgData name="Phương Mai Nguyễn" userId="0a4b57a44c6d7d7b" providerId="LiveId" clId="{F068E5B9-5859-41B1-9F3A-8869517C3C76}" dt="2023-06-04T14:58:59.681" v="6222"/>
          <ac:spMkLst>
            <pc:docMk/>
            <pc:sldMk cId="536127863" sldId="306"/>
            <ac:spMk id="34" creationId="{D973B6D4-DEA8-C1B1-ED46-0E5E380B2172}"/>
          </ac:spMkLst>
        </pc:spChg>
        <pc:spChg chg="mod">
          <ac:chgData name="Phương Mai Nguyễn" userId="0a4b57a44c6d7d7b" providerId="LiveId" clId="{F068E5B9-5859-41B1-9F3A-8869517C3C76}" dt="2023-06-04T14:58:59.681" v="6222"/>
          <ac:spMkLst>
            <pc:docMk/>
            <pc:sldMk cId="536127863" sldId="306"/>
            <ac:spMk id="35" creationId="{0D31A3FF-1EC6-A45F-0409-FCF6BC4B7231}"/>
          </ac:spMkLst>
        </pc:spChg>
        <pc:grpChg chg="add del mod">
          <ac:chgData name="Phương Mai Nguyễn" userId="0a4b57a44c6d7d7b" providerId="LiveId" clId="{F068E5B9-5859-41B1-9F3A-8869517C3C76}" dt="2023-06-04T13:48:35.745" v="5324"/>
          <ac:grpSpMkLst>
            <pc:docMk/>
            <pc:sldMk cId="536127863" sldId="306"/>
            <ac:grpSpMk id="7" creationId="{3C0424C8-DDC7-F604-24E2-5A679F7759AF}"/>
          </ac:grpSpMkLst>
        </pc:grpChg>
        <pc:grpChg chg="mod">
          <ac:chgData name="Phương Mai Nguyễn" userId="0a4b57a44c6d7d7b" providerId="LiveId" clId="{F068E5B9-5859-41B1-9F3A-8869517C3C76}" dt="2023-06-04T13:48:33.059" v="5323"/>
          <ac:grpSpMkLst>
            <pc:docMk/>
            <pc:sldMk cId="536127863" sldId="306"/>
            <ac:grpSpMk id="9" creationId="{6F2EA357-FFE0-97E7-B558-34FFA17F1496}"/>
          </ac:grpSpMkLst>
        </pc:grpChg>
        <pc:grpChg chg="add mod">
          <ac:chgData name="Phương Mai Nguyễn" userId="0a4b57a44c6d7d7b" providerId="LiveId" clId="{F068E5B9-5859-41B1-9F3A-8869517C3C76}" dt="2023-06-04T14:59:43.378" v="6266" actId="552"/>
          <ac:grpSpMkLst>
            <pc:docMk/>
            <pc:sldMk cId="536127863" sldId="306"/>
            <ac:grpSpMk id="14" creationId="{EC1B44AE-62C1-9CD6-A2A9-33E92DA90F34}"/>
          </ac:grpSpMkLst>
        </pc:grpChg>
        <pc:grpChg chg="mod">
          <ac:chgData name="Phương Mai Nguyễn" userId="0a4b57a44c6d7d7b" providerId="LiveId" clId="{F068E5B9-5859-41B1-9F3A-8869517C3C76}" dt="2023-06-04T13:48:37.084" v="5325"/>
          <ac:grpSpMkLst>
            <pc:docMk/>
            <pc:sldMk cId="536127863" sldId="306"/>
            <ac:grpSpMk id="15" creationId="{48948DFB-4ED7-B48C-1703-84F8708CA824}"/>
          </ac:grpSpMkLst>
        </pc:grpChg>
        <pc:grpChg chg="add mod">
          <ac:chgData name="Phương Mai Nguyễn" userId="0a4b57a44c6d7d7b" providerId="LiveId" clId="{F068E5B9-5859-41B1-9F3A-8869517C3C76}" dt="2023-06-04T14:59:51.871" v="6267" actId="12788"/>
          <ac:grpSpMkLst>
            <pc:docMk/>
            <pc:sldMk cId="536127863" sldId="306"/>
            <ac:grpSpMk id="19" creationId="{7B045264-6999-EDCD-4D70-803B2D016995}"/>
          </ac:grpSpMkLst>
        </pc:grpChg>
        <pc:grpChg chg="mod">
          <ac:chgData name="Phương Mai Nguyễn" userId="0a4b57a44c6d7d7b" providerId="LiveId" clId="{F068E5B9-5859-41B1-9F3A-8869517C3C76}" dt="2023-06-04T13:49:11.206" v="5399"/>
          <ac:grpSpMkLst>
            <pc:docMk/>
            <pc:sldMk cId="536127863" sldId="306"/>
            <ac:grpSpMk id="20" creationId="{52DF6ED5-13E9-E8DD-BE35-ED0BECCB1C9B}"/>
          </ac:grpSpMkLst>
        </pc:grpChg>
        <pc:grpChg chg="add mod">
          <ac:chgData name="Phương Mai Nguyễn" userId="0a4b57a44c6d7d7b" providerId="LiveId" clId="{F068E5B9-5859-41B1-9F3A-8869517C3C76}" dt="2023-06-04T14:59:59.330" v="6268" actId="1076"/>
          <ac:grpSpMkLst>
            <pc:docMk/>
            <pc:sldMk cId="536127863" sldId="306"/>
            <ac:grpSpMk id="26" creationId="{D863A0F5-795F-2E22-A7AD-3791152CD32C}"/>
          </ac:grpSpMkLst>
        </pc:grpChg>
        <pc:grpChg chg="mod">
          <ac:chgData name="Phương Mai Nguyễn" userId="0a4b57a44c6d7d7b" providerId="LiveId" clId="{F068E5B9-5859-41B1-9F3A-8869517C3C76}" dt="2023-06-04T14:58:59.681" v="6222"/>
          <ac:grpSpMkLst>
            <pc:docMk/>
            <pc:sldMk cId="536127863" sldId="306"/>
            <ac:grpSpMk id="27" creationId="{30B60BBB-A400-9331-5B7C-C0636FF01F30}"/>
          </ac:grpSpMkLst>
        </pc:grpChg>
        <pc:grpChg chg="add mod">
          <ac:chgData name="Phương Mai Nguyễn" userId="0a4b57a44c6d7d7b" providerId="LiveId" clId="{F068E5B9-5859-41B1-9F3A-8869517C3C76}" dt="2023-06-04T14:59:59.330" v="6268" actId="1076"/>
          <ac:grpSpMkLst>
            <pc:docMk/>
            <pc:sldMk cId="536127863" sldId="306"/>
            <ac:grpSpMk id="31" creationId="{F740FCAD-AF85-A8E2-988E-1451CC5B899F}"/>
          </ac:grpSpMkLst>
        </pc:grpChg>
        <pc:grpChg chg="mod">
          <ac:chgData name="Phương Mai Nguyễn" userId="0a4b57a44c6d7d7b" providerId="LiveId" clId="{F068E5B9-5859-41B1-9F3A-8869517C3C76}" dt="2023-06-04T14:58:59.681" v="6222"/>
          <ac:grpSpMkLst>
            <pc:docMk/>
            <pc:sldMk cId="536127863" sldId="306"/>
            <ac:grpSpMk id="32" creationId="{92A73AE9-7270-9ECC-A41F-3EB1E63E3128}"/>
          </ac:grpSpMkLst>
        </pc:grpChg>
        <pc:picChg chg="del mod">
          <ac:chgData name="Phương Mai Nguyễn" userId="0a4b57a44c6d7d7b" providerId="LiveId" clId="{F068E5B9-5859-41B1-9F3A-8869517C3C76}" dt="2023-06-04T13:42:40.685" v="5238" actId="478"/>
          <ac:picMkLst>
            <pc:docMk/>
            <pc:sldMk cId="536127863" sldId="306"/>
            <ac:picMk id="6" creationId="{A62BF7E4-0EE2-D27D-C192-64F3B18DBB79}"/>
          </ac:picMkLst>
        </pc:picChg>
      </pc:sldChg>
      <pc:sldChg chg="addSp delSp modSp add mod">
        <pc:chgData name="Phương Mai Nguyễn" userId="0a4b57a44c6d7d7b" providerId="LiveId" clId="{F068E5B9-5859-41B1-9F3A-8869517C3C76}" dt="2023-06-04T14:21:01.371" v="5661" actId="114"/>
        <pc:sldMkLst>
          <pc:docMk/>
          <pc:sldMk cId="3243287813" sldId="307"/>
        </pc:sldMkLst>
        <pc:spChg chg="mod">
          <ac:chgData name="Phương Mai Nguyễn" userId="0a4b57a44c6d7d7b" providerId="LiveId" clId="{F068E5B9-5859-41B1-9F3A-8869517C3C76}" dt="2023-06-04T14:20:29.849" v="5652" actId="20577"/>
          <ac:spMkLst>
            <pc:docMk/>
            <pc:sldMk cId="3243287813" sldId="307"/>
            <ac:spMk id="4" creationId="{43EB581E-A619-6649-0DDF-69FE8C81B85C}"/>
          </ac:spMkLst>
        </pc:spChg>
        <pc:spChg chg="mod">
          <ac:chgData name="Phương Mai Nguyễn" userId="0a4b57a44c6d7d7b" providerId="LiveId" clId="{F068E5B9-5859-41B1-9F3A-8869517C3C76}" dt="2023-06-04T14:18:57.897" v="5590"/>
          <ac:spMkLst>
            <pc:docMk/>
            <pc:sldMk cId="3243287813" sldId="307"/>
            <ac:spMk id="7" creationId="{01304817-FBD8-5B43-B06E-846E1681DE76}"/>
          </ac:spMkLst>
        </pc:spChg>
        <pc:spChg chg="mod">
          <ac:chgData name="Phương Mai Nguyễn" userId="0a4b57a44c6d7d7b" providerId="LiveId" clId="{F068E5B9-5859-41B1-9F3A-8869517C3C76}" dt="2023-06-04T14:20:47.492" v="5656" actId="1076"/>
          <ac:spMkLst>
            <pc:docMk/>
            <pc:sldMk cId="3243287813" sldId="307"/>
            <ac:spMk id="8" creationId="{59974690-003B-4E94-15F8-E14F3B8FCE36}"/>
          </ac:spMkLst>
        </pc:spChg>
        <pc:spChg chg="mod">
          <ac:chgData name="Phương Mai Nguyễn" userId="0a4b57a44c6d7d7b" providerId="LiveId" clId="{F068E5B9-5859-41B1-9F3A-8869517C3C76}" dt="2023-06-04T14:19:12.665" v="5612" actId="20577"/>
          <ac:spMkLst>
            <pc:docMk/>
            <pc:sldMk cId="3243287813" sldId="307"/>
            <ac:spMk id="9" creationId="{41DB3698-D854-FAA7-E06D-7CB8F597165D}"/>
          </ac:spMkLst>
        </pc:spChg>
        <pc:spChg chg="add mod">
          <ac:chgData name="Phương Mai Nguyễn" userId="0a4b57a44c6d7d7b" providerId="LiveId" clId="{F068E5B9-5859-41B1-9F3A-8869517C3C76}" dt="2023-06-04T14:21:01.371" v="5661" actId="114"/>
          <ac:spMkLst>
            <pc:docMk/>
            <pc:sldMk cId="3243287813" sldId="307"/>
            <ac:spMk id="10" creationId="{15CFBD19-5BC8-CEBA-4268-EDA5BA8B7C13}"/>
          </ac:spMkLst>
        </pc:spChg>
        <pc:grpChg chg="add mod">
          <ac:chgData name="Phương Mai Nguyễn" userId="0a4b57a44c6d7d7b" providerId="LiveId" clId="{F068E5B9-5859-41B1-9F3A-8869517C3C76}" dt="2023-06-04T14:18:57.897" v="5590"/>
          <ac:grpSpMkLst>
            <pc:docMk/>
            <pc:sldMk cId="3243287813" sldId="307"/>
            <ac:grpSpMk id="6" creationId="{DC31D5E3-FA8C-392D-F934-CE7FBD92B9B1}"/>
          </ac:grpSpMkLst>
        </pc:grpChg>
        <pc:grpChg chg="add del">
          <ac:chgData name="Phương Mai Nguyễn" userId="0a4b57a44c6d7d7b" providerId="LiveId" clId="{F068E5B9-5859-41B1-9F3A-8869517C3C76}" dt="2023-06-04T13:51:53.520" v="5584" actId="478"/>
          <ac:grpSpMkLst>
            <pc:docMk/>
            <pc:sldMk cId="3243287813" sldId="307"/>
            <ac:grpSpMk id="14" creationId="{EC1B44AE-62C1-9CD6-A2A9-33E92DA90F34}"/>
          </ac:grpSpMkLst>
        </pc:grpChg>
        <pc:grpChg chg="del">
          <ac:chgData name="Phương Mai Nguyễn" userId="0a4b57a44c6d7d7b" providerId="LiveId" clId="{F068E5B9-5859-41B1-9F3A-8869517C3C76}" dt="2023-06-04T13:50:41.950" v="5581" actId="478"/>
          <ac:grpSpMkLst>
            <pc:docMk/>
            <pc:sldMk cId="3243287813" sldId="307"/>
            <ac:grpSpMk id="19" creationId="{7B045264-6999-EDCD-4D70-803B2D016995}"/>
          </ac:grpSpMkLst>
        </pc:grpChg>
      </pc:sldChg>
      <pc:sldChg chg="addSp delSp modSp add mod">
        <pc:chgData name="Phương Mai Nguyễn" userId="0a4b57a44c6d7d7b" providerId="LiveId" clId="{F068E5B9-5859-41B1-9F3A-8869517C3C76}" dt="2023-06-04T14:22:40.934" v="5737"/>
        <pc:sldMkLst>
          <pc:docMk/>
          <pc:sldMk cId="362011457" sldId="308"/>
        </pc:sldMkLst>
        <pc:spChg chg="add del mod">
          <ac:chgData name="Phương Mai Nguyễn" userId="0a4b57a44c6d7d7b" providerId="LiveId" clId="{F068E5B9-5859-41B1-9F3A-8869517C3C76}" dt="2023-06-04T14:22:29.636" v="5734" actId="1076"/>
          <ac:spMkLst>
            <pc:docMk/>
            <pc:sldMk cId="362011457" sldId="308"/>
            <ac:spMk id="4" creationId="{43EB581E-A619-6649-0DDF-69FE8C81B85C}"/>
          </ac:spMkLst>
        </pc:spChg>
        <pc:spChg chg="mod">
          <ac:chgData name="Phương Mai Nguyễn" userId="0a4b57a44c6d7d7b" providerId="LiveId" clId="{F068E5B9-5859-41B1-9F3A-8869517C3C76}" dt="2023-06-04T14:22:05.592" v="5730" actId="20577"/>
          <ac:spMkLst>
            <pc:docMk/>
            <pc:sldMk cId="362011457" sldId="308"/>
            <ac:spMk id="9" creationId="{41DB3698-D854-FAA7-E06D-7CB8F597165D}"/>
          </ac:spMkLst>
        </pc:spChg>
        <pc:spChg chg="mod">
          <ac:chgData name="Phương Mai Nguyễn" userId="0a4b57a44c6d7d7b" providerId="LiveId" clId="{F068E5B9-5859-41B1-9F3A-8869517C3C76}" dt="2023-06-04T14:22:40.934" v="5737"/>
          <ac:spMkLst>
            <pc:docMk/>
            <pc:sldMk cId="362011457" sldId="308"/>
            <ac:spMk id="10" creationId="{15CFBD19-5BC8-CEBA-4268-EDA5BA8B7C13}"/>
          </ac:spMkLst>
        </pc:spChg>
      </pc:sldChg>
      <pc:sldChg chg="modSp add mod">
        <pc:chgData name="Phương Mai Nguyễn" userId="0a4b57a44c6d7d7b" providerId="LiveId" clId="{F068E5B9-5859-41B1-9F3A-8869517C3C76}" dt="2023-06-04T14:53:11.088" v="5816"/>
        <pc:sldMkLst>
          <pc:docMk/>
          <pc:sldMk cId="2493456620" sldId="309"/>
        </pc:sldMkLst>
        <pc:spChg chg="mod">
          <ac:chgData name="Phương Mai Nguyễn" userId="0a4b57a44c6d7d7b" providerId="LiveId" clId="{F068E5B9-5859-41B1-9F3A-8869517C3C76}" dt="2023-06-04T14:50:57.871" v="5791" actId="1076"/>
          <ac:spMkLst>
            <pc:docMk/>
            <pc:sldMk cId="2493456620" sldId="309"/>
            <ac:spMk id="4" creationId="{43EB581E-A619-6649-0DDF-69FE8C81B85C}"/>
          </ac:spMkLst>
        </pc:spChg>
        <pc:spChg chg="mod">
          <ac:chgData name="Phương Mai Nguyễn" userId="0a4b57a44c6d7d7b" providerId="LiveId" clId="{F068E5B9-5859-41B1-9F3A-8869517C3C76}" dt="2023-06-04T14:36:46.860" v="5772" actId="1076"/>
          <ac:spMkLst>
            <pc:docMk/>
            <pc:sldMk cId="2493456620" sldId="309"/>
            <ac:spMk id="8" creationId="{59974690-003B-4E94-15F8-E14F3B8FCE36}"/>
          </ac:spMkLst>
        </pc:spChg>
        <pc:spChg chg="mod">
          <ac:chgData name="Phương Mai Nguyễn" userId="0a4b57a44c6d7d7b" providerId="LiveId" clId="{F068E5B9-5859-41B1-9F3A-8869517C3C76}" dt="2023-06-04T14:23:33.906" v="5755" actId="20577"/>
          <ac:spMkLst>
            <pc:docMk/>
            <pc:sldMk cId="2493456620" sldId="309"/>
            <ac:spMk id="9" creationId="{41DB3698-D854-FAA7-E06D-7CB8F597165D}"/>
          </ac:spMkLst>
        </pc:spChg>
        <pc:spChg chg="mod">
          <ac:chgData name="Phương Mai Nguyễn" userId="0a4b57a44c6d7d7b" providerId="LiveId" clId="{F068E5B9-5859-41B1-9F3A-8869517C3C76}" dt="2023-06-04T14:53:11.088" v="5816"/>
          <ac:spMkLst>
            <pc:docMk/>
            <pc:sldMk cId="2493456620" sldId="309"/>
            <ac:spMk id="10" creationId="{15CFBD19-5BC8-CEBA-4268-EDA5BA8B7C13}"/>
          </ac:spMkLst>
        </pc:spChg>
      </pc:sldChg>
      <pc:sldChg chg="add del">
        <pc:chgData name="Phương Mai Nguyễn" userId="0a4b57a44c6d7d7b" providerId="LiveId" clId="{F068E5B9-5859-41B1-9F3A-8869517C3C76}" dt="2023-06-04T14:51:56.289" v="5793" actId="47"/>
        <pc:sldMkLst>
          <pc:docMk/>
          <pc:sldMk cId="1695535788" sldId="310"/>
        </pc:sldMkLst>
      </pc:sldChg>
      <pc:sldChg chg="addSp modSp add mod ord">
        <pc:chgData name="Phương Mai Nguyễn" userId="0a4b57a44c6d7d7b" providerId="LiveId" clId="{F068E5B9-5859-41B1-9F3A-8869517C3C76}" dt="2023-06-04T14:56:49.683" v="6145" actId="1036"/>
        <pc:sldMkLst>
          <pc:docMk/>
          <pc:sldMk cId="1872585331" sldId="310"/>
        </pc:sldMkLst>
        <pc:spChg chg="mod">
          <ac:chgData name="Phương Mai Nguyễn" userId="0a4b57a44c6d7d7b" providerId="LiveId" clId="{F068E5B9-5859-41B1-9F3A-8869517C3C76}" dt="2023-06-04T14:54:13.163" v="5842" actId="1036"/>
          <ac:spMkLst>
            <pc:docMk/>
            <pc:sldMk cId="1872585331" sldId="310"/>
            <ac:spMk id="4" creationId="{43EB581E-A619-6649-0DDF-69FE8C81B85C}"/>
          </ac:spMkLst>
        </pc:spChg>
        <pc:spChg chg="mod">
          <ac:chgData name="Phương Mai Nguyễn" userId="0a4b57a44c6d7d7b" providerId="LiveId" clId="{F068E5B9-5859-41B1-9F3A-8869517C3C76}" dt="2023-06-04T14:52:30.783" v="5804"/>
          <ac:spMkLst>
            <pc:docMk/>
            <pc:sldMk cId="1872585331" sldId="310"/>
            <ac:spMk id="9" creationId="{41DB3698-D854-FAA7-E06D-7CB8F597165D}"/>
          </ac:spMkLst>
        </pc:spChg>
        <pc:spChg chg="mod">
          <ac:chgData name="Phương Mai Nguyễn" userId="0a4b57a44c6d7d7b" providerId="LiveId" clId="{F068E5B9-5859-41B1-9F3A-8869517C3C76}" dt="2023-06-04T14:54:13.163" v="5842" actId="1036"/>
          <ac:spMkLst>
            <pc:docMk/>
            <pc:sldMk cId="1872585331" sldId="310"/>
            <ac:spMk id="10" creationId="{15CFBD19-5BC8-CEBA-4268-EDA5BA8B7C13}"/>
          </ac:spMkLst>
        </pc:spChg>
        <pc:spChg chg="add mod">
          <ac:chgData name="Phương Mai Nguyễn" userId="0a4b57a44c6d7d7b" providerId="LiveId" clId="{F068E5B9-5859-41B1-9F3A-8869517C3C76}" dt="2023-06-04T14:56:49.683" v="6145" actId="1036"/>
          <ac:spMkLst>
            <pc:docMk/>
            <pc:sldMk cId="1872585331" sldId="310"/>
            <ac:spMk id="11" creationId="{A48DD5C0-6973-C807-CA06-5E9432072739}"/>
          </ac:spMkLst>
        </pc:spChg>
        <pc:spChg chg="add mod">
          <ac:chgData name="Phương Mai Nguyễn" userId="0a4b57a44c6d7d7b" providerId="LiveId" clId="{F068E5B9-5859-41B1-9F3A-8869517C3C76}" dt="2023-06-04T14:56:36.547" v="6134"/>
          <ac:spMkLst>
            <pc:docMk/>
            <pc:sldMk cId="1872585331" sldId="310"/>
            <ac:spMk id="12" creationId="{CA7326B7-9ADA-B522-5EEC-CD2DA83CC9EA}"/>
          </ac:spMkLst>
        </pc:spChg>
      </pc:sldChg>
      <pc:sldChg chg="add">
        <pc:chgData name="Phương Mai Nguyễn" userId="0a4b57a44c6d7d7b" providerId="LiveId" clId="{F068E5B9-5859-41B1-9F3A-8869517C3C76}" dt="2023-06-04T14:53:45.972" v="5817" actId="2890"/>
        <pc:sldMkLst>
          <pc:docMk/>
          <pc:sldMk cId="3640379641" sldId="311"/>
        </pc:sldMkLst>
      </pc:sldChg>
      <pc:sldChg chg="addSp delSp modSp add mod ord">
        <pc:chgData name="Phương Mai Nguyễn" userId="0a4b57a44c6d7d7b" providerId="LiveId" clId="{F068E5B9-5859-41B1-9F3A-8869517C3C76}" dt="2023-06-04T15:01:28.311" v="6366" actId="20577"/>
        <pc:sldMkLst>
          <pc:docMk/>
          <pc:sldMk cId="920263199" sldId="312"/>
        </pc:sldMkLst>
        <pc:spChg chg="del">
          <ac:chgData name="Phương Mai Nguyễn" userId="0a4b57a44c6d7d7b" providerId="LiveId" clId="{F068E5B9-5859-41B1-9F3A-8869517C3C76}" dt="2023-06-04T14:57:48.879" v="6149" actId="478"/>
          <ac:spMkLst>
            <pc:docMk/>
            <pc:sldMk cId="920263199" sldId="312"/>
            <ac:spMk id="4" creationId="{43EB581E-A619-6649-0DDF-69FE8C81B85C}"/>
          </ac:spMkLst>
        </pc:spChg>
        <pc:spChg chg="add mod">
          <ac:chgData name="Phương Mai Nguyễn" userId="0a4b57a44c6d7d7b" providerId="LiveId" clId="{F068E5B9-5859-41B1-9F3A-8869517C3C76}" dt="2023-06-04T15:01:28.311" v="6366" actId="20577"/>
          <ac:spMkLst>
            <pc:docMk/>
            <pc:sldMk cId="920263199" sldId="312"/>
            <ac:spMk id="7" creationId="{6757E58C-40B7-8BC4-D65B-96ADB62B0B7D}"/>
          </ac:spMkLst>
        </pc:spChg>
        <pc:spChg chg="mod">
          <ac:chgData name="Phương Mai Nguyễn" userId="0a4b57a44c6d7d7b" providerId="LiveId" clId="{F068E5B9-5859-41B1-9F3A-8869517C3C76}" dt="2023-06-04T14:58:17.334" v="6188" actId="20577"/>
          <ac:spMkLst>
            <pc:docMk/>
            <pc:sldMk cId="920263199" sldId="312"/>
            <ac:spMk id="16" creationId="{4D09BD8F-1CCC-D1D1-FC7B-AFEC61EA4A33}"/>
          </ac:spMkLst>
        </pc:spChg>
        <pc:spChg chg="mod">
          <ac:chgData name="Phương Mai Nguyễn" userId="0a4b57a44c6d7d7b" providerId="LiveId" clId="{F068E5B9-5859-41B1-9F3A-8869517C3C76}" dt="2023-06-04T14:58:03.863" v="6154"/>
          <ac:spMkLst>
            <pc:docMk/>
            <pc:sldMk cId="920263199" sldId="312"/>
            <ac:spMk id="18" creationId="{7A39C76F-0EB7-1D2A-2F1F-B6DFF2985A41}"/>
          </ac:spMkLst>
        </pc:spChg>
        <pc:spChg chg="mod">
          <ac:chgData name="Phương Mai Nguyễn" userId="0a4b57a44c6d7d7b" providerId="LiveId" clId="{F068E5B9-5859-41B1-9F3A-8869517C3C76}" dt="2023-06-04T14:58:29.139" v="6220" actId="20577"/>
          <ac:spMkLst>
            <pc:docMk/>
            <pc:sldMk cId="920263199" sldId="312"/>
            <ac:spMk id="21" creationId="{DB499807-0CCB-094B-CC9A-2350123331DA}"/>
          </ac:spMkLst>
        </pc:spChg>
        <pc:spChg chg="mod">
          <ac:chgData name="Phương Mai Nguyễn" userId="0a4b57a44c6d7d7b" providerId="LiveId" clId="{F068E5B9-5859-41B1-9F3A-8869517C3C76}" dt="2023-06-04T14:58:20.807" v="6193"/>
          <ac:spMkLst>
            <pc:docMk/>
            <pc:sldMk cId="920263199" sldId="312"/>
            <ac:spMk id="23" creationId="{37A06833-FCF3-CD66-FB78-F816C9629162}"/>
          </ac:spMkLst>
        </pc:spChg>
        <pc:grpChg chg="del">
          <ac:chgData name="Phương Mai Nguyễn" userId="0a4b57a44c6d7d7b" providerId="LiveId" clId="{F068E5B9-5859-41B1-9F3A-8869517C3C76}" dt="2023-06-04T14:58:52.954" v="6221" actId="21"/>
          <ac:grpSpMkLst>
            <pc:docMk/>
            <pc:sldMk cId="920263199" sldId="312"/>
            <ac:grpSpMk id="14" creationId="{EC1B44AE-62C1-9CD6-A2A9-33E92DA90F34}"/>
          </ac:grpSpMkLst>
        </pc:grpChg>
        <pc:grpChg chg="del">
          <ac:chgData name="Phương Mai Nguyễn" userId="0a4b57a44c6d7d7b" providerId="LiveId" clId="{F068E5B9-5859-41B1-9F3A-8869517C3C76}" dt="2023-06-04T14:58:52.954" v="6221" actId="21"/>
          <ac:grpSpMkLst>
            <pc:docMk/>
            <pc:sldMk cId="920263199" sldId="312"/>
            <ac:grpSpMk id="19" creationId="{7B045264-6999-EDCD-4D70-803B2D016995}"/>
          </ac:grpSpMkLst>
        </pc:grpChg>
        <pc:picChg chg="add mod">
          <ac:chgData name="Phương Mai Nguyễn" userId="0a4b57a44c6d7d7b" providerId="LiveId" clId="{F068E5B9-5859-41B1-9F3A-8869517C3C76}" dt="2023-06-04T15:00:51.811" v="6279" actId="1035"/>
          <ac:picMkLst>
            <pc:docMk/>
            <pc:sldMk cId="920263199" sldId="312"/>
            <ac:picMk id="6" creationId="{BDDEC102-CE39-F2FE-CA98-2CF7D8D60EA2}"/>
          </ac:picMkLst>
        </pc:picChg>
      </pc:sldChg>
      <pc:sldChg chg="addSp delSp modSp add mod">
        <pc:chgData name="Phương Mai Nguyễn" userId="0a4b57a44c6d7d7b" providerId="LiveId" clId="{F068E5B9-5859-41B1-9F3A-8869517C3C76}" dt="2023-06-05T06:43:21.547" v="6490" actId="20577"/>
        <pc:sldMkLst>
          <pc:docMk/>
          <pc:sldMk cId="3830289594" sldId="313"/>
        </pc:sldMkLst>
        <pc:spChg chg="mod">
          <ac:chgData name="Phương Mai Nguyễn" userId="0a4b57a44c6d7d7b" providerId="LiveId" clId="{F068E5B9-5859-41B1-9F3A-8869517C3C76}" dt="2023-06-05T06:42:02.890" v="6394" actId="1076"/>
          <ac:spMkLst>
            <pc:docMk/>
            <pc:sldMk cId="3830289594" sldId="313"/>
            <ac:spMk id="5" creationId="{6187F817-388A-6AC7-3245-DB7BC1330CC5}"/>
          </ac:spMkLst>
        </pc:spChg>
        <pc:spChg chg="mod">
          <ac:chgData name="Phương Mai Nguyễn" userId="0a4b57a44c6d7d7b" providerId="LiveId" clId="{F068E5B9-5859-41B1-9F3A-8869517C3C76}" dt="2023-06-05T06:43:21.547" v="6490" actId="20577"/>
          <ac:spMkLst>
            <pc:docMk/>
            <pc:sldMk cId="3830289594" sldId="313"/>
            <ac:spMk id="7" creationId="{6757E58C-40B7-8BC4-D65B-96ADB62B0B7D}"/>
          </ac:spMkLst>
        </pc:spChg>
        <pc:spChg chg="mod">
          <ac:chgData name="Phương Mai Nguyễn" userId="0a4b57a44c6d7d7b" providerId="LiveId" clId="{F068E5B9-5859-41B1-9F3A-8869517C3C76}" dt="2023-06-05T06:40:40.669" v="6377" actId="1076"/>
          <ac:spMkLst>
            <pc:docMk/>
            <pc:sldMk cId="3830289594" sldId="313"/>
            <ac:spMk id="8" creationId="{59974690-003B-4E94-15F8-E14F3B8FCE36}"/>
          </ac:spMkLst>
        </pc:spChg>
        <pc:spChg chg="add mod">
          <ac:chgData name="Phương Mai Nguyễn" userId="0a4b57a44c6d7d7b" providerId="LiveId" clId="{F068E5B9-5859-41B1-9F3A-8869517C3C76}" dt="2023-06-05T06:41:42.082" v="6390" actId="1076"/>
          <ac:spMkLst>
            <pc:docMk/>
            <pc:sldMk cId="3830289594" sldId="313"/>
            <ac:spMk id="9" creationId="{F7090F0C-2346-B80D-DC52-2E041F7BBFC1}"/>
          </ac:spMkLst>
        </pc:spChg>
        <pc:spChg chg="add mod">
          <ac:chgData name="Phương Mai Nguyễn" userId="0a4b57a44c6d7d7b" providerId="LiveId" clId="{F068E5B9-5859-41B1-9F3A-8869517C3C76}" dt="2023-06-05T06:43:04.012" v="6457" actId="1582"/>
          <ac:spMkLst>
            <pc:docMk/>
            <pc:sldMk cId="3830289594" sldId="313"/>
            <ac:spMk id="10" creationId="{FDB4DE30-1367-A053-C71E-03044089C276}"/>
          </ac:spMkLst>
        </pc:spChg>
        <pc:picChg chg="add mod">
          <ac:chgData name="Phương Mai Nguyễn" userId="0a4b57a44c6d7d7b" providerId="LiveId" clId="{F068E5B9-5859-41B1-9F3A-8869517C3C76}" dt="2023-06-05T06:41:47.112" v="6392" actId="1076"/>
          <ac:picMkLst>
            <pc:docMk/>
            <pc:sldMk cId="3830289594" sldId="313"/>
            <ac:picMk id="4" creationId="{A24C7374-5BDB-4B23-3419-B899D18BD9B4}"/>
          </ac:picMkLst>
        </pc:picChg>
        <pc:picChg chg="del">
          <ac:chgData name="Phương Mai Nguyễn" userId="0a4b57a44c6d7d7b" providerId="LiveId" clId="{F068E5B9-5859-41B1-9F3A-8869517C3C76}" dt="2023-06-05T06:39:43.172" v="6368" actId="478"/>
          <ac:picMkLst>
            <pc:docMk/>
            <pc:sldMk cId="3830289594" sldId="313"/>
            <ac:picMk id="6" creationId="{BDDEC102-CE39-F2FE-CA98-2CF7D8D60EA2}"/>
          </ac:picMkLst>
        </pc:picChg>
      </pc:sldChg>
      <pc:sldChg chg="addSp delSp modSp add mod">
        <pc:chgData name="Phương Mai Nguyễn" userId="0a4b57a44c6d7d7b" providerId="LiveId" clId="{F068E5B9-5859-41B1-9F3A-8869517C3C76}" dt="2023-06-05T06:44:49.743" v="6567" actId="20577"/>
        <pc:sldMkLst>
          <pc:docMk/>
          <pc:sldMk cId="3227548379" sldId="314"/>
        </pc:sldMkLst>
        <pc:spChg chg="mod">
          <ac:chgData name="Phương Mai Nguyễn" userId="0a4b57a44c6d7d7b" providerId="LiveId" clId="{F068E5B9-5859-41B1-9F3A-8869517C3C76}" dt="2023-06-05T06:44:49.743" v="6567" actId="20577"/>
          <ac:spMkLst>
            <pc:docMk/>
            <pc:sldMk cId="3227548379" sldId="314"/>
            <ac:spMk id="7" creationId="{6757E58C-40B7-8BC4-D65B-96ADB62B0B7D}"/>
          </ac:spMkLst>
        </pc:spChg>
        <pc:spChg chg="mod">
          <ac:chgData name="Phương Mai Nguyễn" userId="0a4b57a44c6d7d7b" providerId="LiveId" clId="{F068E5B9-5859-41B1-9F3A-8869517C3C76}" dt="2023-06-05T06:44:18.804" v="6526" actId="20577"/>
          <ac:spMkLst>
            <pc:docMk/>
            <pc:sldMk cId="3227548379" sldId="314"/>
            <ac:spMk id="10" creationId="{FDB4DE30-1367-A053-C71E-03044089C276}"/>
          </ac:spMkLst>
        </pc:spChg>
        <pc:picChg chg="del">
          <ac:chgData name="Phương Mai Nguyễn" userId="0a4b57a44c6d7d7b" providerId="LiveId" clId="{F068E5B9-5859-41B1-9F3A-8869517C3C76}" dt="2023-06-05T06:44:00.453" v="6492" actId="478"/>
          <ac:picMkLst>
            <pc:docMk/>
            <pc:sldMk cId="3227548379" sldId="314"/>
            <ac:picMk id="4" creationId="{A24C7374-5BDB-4B23-3419-B899D18BD9B4}"/>
          </ac:picMkLst>
        </pc:picChg>
        <pc:picChg chg="add mod">
          <ac:chgData name="Phương Mai Nguyễn" userId="0a4b57a44c6d7d7b" providerId="LiveId" clId="{F068E5B9-5859-41B1-9F3A-8869517C3C76}" dt="2023-06-05T06:44:30.721" v="6530" actId="1076"/>
          <ac:picMkLst>
            <pc:docMk/>
            <pc:sldMk cId="3227548379" sldId="314"/>
            <ac:picMk id="6" creationId="{65D684BD-83C8-5B83-C0AC-D62F7A58EC7E}"/>
          </ac:picMkLst>
        </pc:picChg>
      </pc:sldChg>
      <pc:sldChg chg="addSp delSp modSp add mod">
        <pc:chgData name="Phương Mai Nguyễn" userId="0a4b57a44c6d7d7b" providerId="LiveId" clId="{F068E5B9-5859-41B1-9F3A-8869517C3C76}" dt="2023-06-05T06:56:55.493" v="6742" actId="20577"/>
        <pc:sldMkLst>
          <pc:docMk/>
          <pc:sldMk cId="1422284584" sldId="315"/>
        </pc:sldMkLst>
        <pc:spChg chg="mod">
          <ac:chgData name="Phương Mai Nguyễn" userId="0a4b57a44c6d7d7b" providerId="LiveId" clId="{F068E5B9-5859-41B1-9F3A-8869517C3C76}" dt="2023-06-05T06:56:55.493" v="6742" actId="20577"/>
          <ac:spMkLst>
            <pc:docMk/>
            <pc:sldMk cId="1422284584" sldId="315"/>
            <ac:spMk id="7" creationId="{6757E58C-40B7-8BC4-D65B-96ADB62B0B7D}"/>
          </ac:spMkLst>
        </pc:spChg>
        <pc:spChg chg="del">
          <ac:chgData name="Phương Mai Nguyễn" userId="0a4b57a44c6d7d7b" providerId="LiveId" clId="{F068E5B9-5859-41B1-9F3A-8869517C3C76}" dt="2023-06-05T06:53:14.033" v="6673" actId="478"/>
          <ac:spMkLst>
            <pc:docMk/>
            <pc:sldMk cId="1422284584" sldId="315"/>
            <ac:spMk id="9" creationId="{F7090F0C-2346-B80D-DC52-2E041F7BBFC1}"/>
          </ac:spMkLst>
        </pc:spChg>
        <pc:spChg chg="mod">
          <ac:chgData name="Phương Mai Nguyễn" userId="0a4b57a44c6d7d7b" providerId="LiveId" clId="{F068E5B9-5859-41B1-9F3A-8869517C3C76}" dt="2023-06-05T06:55:49.096" v="6703" actId="20577"/>
          <ac:spMkLst>
            <pc:docMk/>
            <pc:sldMk cId="1422284584" sldId="315"/>
            <ac:spMk id="10" creationId="{FDB4DE30-1367-A053-C71E-03044089C276}"/>
          </ac:spMkLst>
        </pc:spChg>
        <pc:picChg chg="add mod">
          <ac:chgData name="Phương Mai Nguyễn" userId="0a4b57a44c6d7d7b" providerId="LiveId" clId="{F068E5B9-5859-41B1-9F3A-8869517C3C76}" dt="2023-06-05T06:56:39.638" v="6710" actId="12788"/>
          <ac:picMkLst>
            <pc:docMk/>
            <pc:sldMk cId="1422284584" sldId="315"/>
            <ac:picMk id="4" creationId="{9C82DDEF-939F-564F-F22F-4A866790B85B}"/>
          </ac:picMkLst>
        </pc:picChg>
        <pc:picChg chg="del mod">
          <ac:chgData name="Phương Mai Nguyễn" userId="0a4b57a44c6d7d7b" providerId="LiveId" clId="{F068E5B9-5859-41B1-9F3A-8869517C3C76}" dt="2023-06-05T06:56:25.455" v="6704" actId="478"/>
          <ac:picMkLst>
            <pc:docMk/>
            <pc:sldMk cId="1422284584" sldId="315"/>
            <ac:picMk id="6" creationId="{65D684BD-83C8-5B83-C0AC-D62F7A58EC7E}"/>
          </ac:picMkLst>
        </pc:picChg>
      </pc:sldChg>
      <pc:sldChg chg="addSp delSp modSp add mod ord">
        <pc:chgData name="Phương Mai Nguyễn" userId="0a4b57a44c6d7d7b" providerId="LiveId" clId="{F068E5B9-5859-41B1-9F3A-8869517C3C76}" dt="2023-06-05T06:52:47.239" v="6672" actId="1036"/>
        <pc:sldMkLst>
          <pc:docMk/>
          <pc:sldMk cId="2573517800" sldId="316"/>
        </pc:sldMkLst>
        <pc:spChg chg="add mod">
          <ac:chgData name="Phương Mai Nguyễn" userId="0a4b57a44c6d7d7b" providerId="LiveId" clId="{F068E5B9-5859-41B1-9F3A-8869517C3C76}" dt="2023-06-05T06:50:03.390" v="6584" actId="1076"/>
          <ac:spMkLst>
            <pc:docMk/>
            <pc:sldMk cId="2573517800" sldId="316"/>
            <ac:spMk id="4" creationId="{1D216CB9-2F66-F25C-3CC8-505AA0DFFB88}"/>
          </ac:spMkLst>
        </pc:spChg>
        <pc:spChg chg="mod">
          <ac:chgData name="Phương Mai Nguyễn" userId="0a4b57a44c6d7d7b" providerId="LiveId" clId="{F068E5B9-5859-41B1-9F3A-8869517C3C76}" dt="2023-06-05T06:48:28.976" v="6572" actId="1076"/>
          <ac:spMkLst>
            <pc:docMk/>
            <pc:sldMk cId="2573517800" sldId="316"/>
            <ac:spMk id="5" creationId="{6187F817-388A-6AC7-3245-DB7BC1330CC5}"/>
          </ac:spMkLst>
        </pc:spChg>
        <pc:spChg chg="del">
          <ac:chgData name="Phương Mai Nguyễn" userId="0a4b57a44c6d7d7b" providerId="LiveId" clId="{F068E5B9-5859-41B1-9F3A-8869517C3C76}" dt="2023-06-05T06:48:39.157" v="6574" actId="478"/>
          <ac:spMkLst>
            <pc:docMk/>
            <pc:sldMk cId="2573517800" sldId="316"/>
            <ac:spMk id="7" creationId="{6757E58C-40B7-8BC4-D65B-96ADB62B0B7D}"/>
          </ac:spMkLst>
        </pc:spChg>
        <pc:spChg chg="mod">
          <ac:chgData name="Phương Mai Nguyễn" userId="0a4b57a44c6d7d7b" providerId="LiveId" clId="{F068E5B9-5859-41B1-9F3A-8869517C3C76}" dt="2023-06-05T06:49:56.294" v="6582" actId="1076"/>
          <ac:spMkLst>
            <pc:docMk/>
            <pc:sldMk cId="2573517800" sldId="316"/>
            <ac:spMk id="9" creationId="{F7090F0C-2346-B80D-DC52-2E041F7BBFC1}"/>
          </ac:spMkLst>
        </pc:spChg>
        <pc:spChg chg="del">
          <ac:chgData name="Phương Mai Nguyễn" userId="0a4b57a44c6d7d7b" providerId="LiveId" clId="{F068E5B9-5859-41B1-9F3A-8869517C3C76}" dt="2023-06-05T06:48:30.271" v="6573" actId="478"/>
          <ac:spMkLst>
            <pc:docMk/>
            <pc:sldMk cId="2573517800" sldId="316"/>
            <ac:spMk id="10" creationId="{FDB4DE30-1367-A053-C71E-03044089C276}"/>
          </ac:spMkLst>
        </pc:spChg>
        <pc:spChg chg="add mod">
          <ac:chgData name="Phương Mai Nguyễn" userId="0a4b57a44c6d7d7b" providerId="LiveId" clId="{F068E5B9-5859-41B1-9F3A-8869517C3C76}" dt="2023-06-05T06:51:29.362" v="6600" actId="1582"/>
          <ac:spMkLst>
            <pc:docMk/>
            <pc:sldMk cId="2573517800" sldId="316"/>
            <ac:spMk id="12" creationId="{F592023F-BA08-67A9-83DA-98ECE8231C79}"/>
          </ac:spMkLst>
        </pc:spChg>
        <pc:spChg chg="add mod">
          <ac:chgData name="Phương Mai Nguyễn" userId="0a4b57a44c6d7d7b" providerId="LiveId" clId="{F068E5B9-5859-41B1-9F3A-8869517C3C76}" dt="2023-06-05T06:52:47.239" v="6672" actId="1036"/>
          <ac:spMkLst>
            <pc:docMk/>
            <pc:sldMk cId="2573517800" sldId="316"/>
            <ac:spMk id="13" creationId="{2A4809DD-1A84-CAF7-5C6E-254EFD8055CD}"/>
          </ac:spMkLst>
        </pc:spChg>
        <pc:picChg chg="del">
          <ac:chgData name="Phương Mai Nguyễn" userId="0a4b57a44c6d7d7b" providerId="LiveId" clId="{F068E5B9-5859-41B1-9F3A-8869517C3C76}" dt="2023-06-05T06:48:26.513" v="6570" actId="478"/>
          <ac:picMkLst>
            <pc:docMk/>
            <pc:sldMk cId="2573517800" sldId="316"/>
            <ac:picMk id="6" creationId="{65D684BD-83C8-5B83-C0AC-D62F7A58EC7E}"/>
          </ac:picMkLst>
        </pc:picChg>
        <pc:picChg chg="add mod modCrop">
          <ac:chgData name="Phương Mai Nguyễn" userId="0a4b57a44c6d7d7b" providerId="LiveId" clId="{F068E5B9-5859-41B1-9F3A-8869517C3C76}" dt="2023-06-05T06:50:43.205" v="6591" actId="1076"/>
          <ac:picMkLst>
            <pc:docMk/>
            <pc:sldMk cId="2573517800" sldId="316"/>
            <ac:picMk id="11" creationId="{CAFA6321-03D7-3689-9226-8E159D527C87}"/>
          </ac:picMkLst>
        </pc:picChg>
      </pc:sldChg>
      <pc:sldChg chg="addSp delSp modSp add mod">
        <pc:chgData name="Phương Mai Nguyễn" userId="0a4b57a44c6d7d7b" providerId="LiveId" clId="{F068E5B9-5859-41B1-9F3A-8869517C3C76}" dt="2023-06-05T08:08:15.014" v="7830" actId="12789"/>
        <pc:sldMkLst>
          <pc:docMk/>
          <pc:sldMk cId="2859210730" sldId="317"/>
        </pc:sldMkLst>
        <pc:spChg chg="del mod">
          <ac:chgData name="Phương Mai Nguyễn" userId="0a4b57a44c6d7d7b" providerId="LiveId" clId="{F068E5B9-5859-41B1-9F3A-8869517C3C76}" dt="2023-06-05T06:59:00.325" v="6749" actId="478"/>
          <ac:spMkLst>
            <pc:docMk/>
            <pc:sldMk cId="2859210730" sldId="317"/>
            <ac:spMk id="2" creationId="{AB47A17A-4911-1293-4DD7-A97E0029CCF3}"/>
          </ac:spMkLst>
        </pc:spChg>
        <pc:spChg chg="del">
          <ac:chgData name="Phương Mai Nguyễn" userId="0a4b57a44c6d7d7b" providerId="LiveId" clId="{F068E5B9-5859-41B1-9F3A-8869517C3C76}" dt="2023-06-05T06:58:50.687" v="6746" actId="478"/>
          <ac:spMkLst>
            <pc:docMk/>
            <pc:sldMk cId="2859210730" sldId="317"/>
            <ac:spMk id="5" creationId="{6187F817-388A-6AC7-3245-DB7BC1330CC5}"/>
          </ac:spMkLst>
        </pc:spChg>
        <pc:spChg chg="add mod">
          <ac:chgData name="Phương Mai Nguyễn" userId="0a4b57a44c6d7d7b" providerId="LiveId" clId="{F068E5B9-5859-41B1-9F3A-8869517C3C76}" dt="2023-06-05T08:07:16.848" v="7799" actId="1582"/>
          <ac:spMkLst>
            <pc:docMk/>
            <pc:sldMk cId="2859210730" sldId="317"/>
            <ac:spMk id="6" creationId="{41D9A263-86D3-EA80-6323-6EF2B8DC660F}"/>
          </ac:spMkLst>
        </pc:spChg>
        <pc:spChg chg="del">
          <ac:chgData name="Phương Mai Nguyễn" userId="0a4b57a44c6d7d7b" providerId="LiveId" clId="{F068E5B9-5859-41B1-9F3A-8869517C3C76}" dt="2023-06-05T06:58:55.802" v="6747" actId="478"/>
          <ac:spMkLst>
            <pc:docMk/>
            <pc:sldMk cId="2859210730" sldId="317"/>
            <ac:spMk id="7" creationId="{6757E58C-40B7-8BC4-D65B-96ADB62B0B7D}"/>
          </ac:spMkLst>
        </pc:spChg>
        <pc:spChg chg="mod">
          <ac:chgData name="Phương Mai Nguyễn" userId="0a4b57a44c6d7d7b" providerId="LiveId" clId="{F068E5B9-5859-41B1-9F3A-8869517C3C76}" dt="2023-06-05T08:06:42.693" v="7793" actId="12789"/>
          <ac:spMkLst>
            <pc:docMk/>
            <pc:sldMk cId="2859210730" sldId="317"/>
            <ac:spMk id="8" creationId="{59974690-003B-4E94-15F8-E14F3B8FCE36}"/>
          </ac:spMkLst>
        </pc:spChg>
        <pc:spChg chg="add mod">
          <ac:chgData name="Phương Mai Nguyễn" userId="0a4b57a44c6d7d7b" providerId="LiveId" clId="{F068E5B9-5859-41B1-9F3A-8869517C3C76}" dt="2023-06-05T08:08:15.014" v="7830" actId="12789"/>
          <ac:spMkLst>
            <pc:docMk/>
            <pc:sldMk cId="2859210730" sldId="317"/>
            <ac:spMk id="9" creationId="{5FC13BD8-4202-7C23-09C3-5FC51EA6E7C0}"/>
          </ac:spMkLst>
        </pc:spChg>
        <pc:spChg chg="del">
          <ac:chgData name="Phương Mai Nguyễn" userId="0a4b57a44c6d7d7b" providerId="LiveId" clId="{F068E5B9-5859-41B1-9F3A-8869517C3C76}" dt="2023-06-05T06:58:47.312" v="6745" actId="478"/>
          <ac:spMkLst>
            <pc:docMk/>
            <pc:sldMk cId="2859210730" sldId="317"/>
            <ac:spMk id="10" creationId="{FDB4DE30-1367-A053-C71E-03044089C276}"/>
          </ac:spMkLst>
        </pc:spChg>
        <pc:picChg chg="del">
          <ac:chgData name="Phương Mai Nguyễn" userId="0a4b57a44c6d7d7b" providerId="LiveId" clId="{F068E5B9-5859-41B1-9F3A-8869517C3C76}" dt="2023-06-05T06:57:02.623" v="6744" actId="478"/>
          <ac:picMkLst>
            <pc:docMk/>
            <pc:sldMk cId="2859210730" sldId="317"/>
            <ac:picMk id="4" creationId="{9C82DDEF-939F-564F-F22F-4A866790B85B}"/>
          </ac:picMkLst>
        </pc:picChg>
        <pc:cxnChg chg="del">
          <ac:chgData name="Phương Mai Nguyễn" userId="0a4b57a44c6d7d7b" providerId="LiveId" clId="{F068E5B9-5859-41B1-9F3A-8869517C3C76}" dt="2023-06-05T08:06:32.634" v="7788" actId="478"/>
          <ac:cxnSpMkLst>
            <pc:docMk/>
            <pc:sldMk cId="2859210730" sldId="317"/>
            <ac:cxnSpMk id="3" creationId="{F3433344-DBD0-084A-9552-F65313455862}"/>
          </ac:cxnSpMkLst>
        </pc:cxnChg>
      </pc:sldChg>
      <pc:sldChg chg="addSp delSp modSp add mod ord">
        <pc:chgData name="Phương Mai Nguyễn" userId="0a4b57a44c6d7d7b" providerId="LiveId" clId="{F068E5B9-5859-41B1-9F3A-8869517C3C76}" dt="2023-06-05T07:18:09.635" v="7255" actId="1076"/>
        <pc:sldMkLst>
          <pc:docMk/>
          <pc:sldMk cId="308181043" sldId="318"/>
        </pc:sldMkLst>
        <pc:spChg chg="mod">
          <ac:chgData name="Phương Mai Nguyễn" userId="0a4b57a44c6d7d7b" providerId="LiveId" clId="{F068E5B9-5859-41B1-9F3A-8869517C3C76}" dt="2023-06-05T07:01:55.698" v="6931" actId="20577"/>
          <ac:spMkLst>
            <pc:docMk/>
            <pc:sldMk cId="308181043" sldId="318"/>
            <ac:spMk id="4" creationId="{27ADC347-027F-6776-515C-3A765D84141D}"/>
          </ac:spMkLst>
        </pc:spChg>
        <pc:spChg chg="mod">
          <ac:chgData name="Phương Mai Nguyễn" userId="0a4b57a44c6d7d7b" providerId="LiveId" clId="{F068E5B9-5859-41B1-9F3A-8869517C3C76}" dt="2023-06-05T07:15:45.224" v="7219" actId="122"/>
          <ac:spMkLst>
            <pc:docMk/>
            <pc:sldMk cId="308181043" sldId="318"/>
            <ac:spMk id="5" creationId="{6187F817-388A-6AC7-3245-DB7BC1330CC5}"/>
          </ac:spMkLst>
        </pc:spChg>
        <pc:spChg chg="mod">
          <ac:chgData name="Phương Mai Nguyễn" userId="0a4b57a44c6d7d7b" providerId="LiveId" clId="{F068E5B9-5859-41B1-9F3A-8869517C3C76}" dt="2023-06-05T07:18:09.635" v="7255" actId="1076"/>
          <ac:spMkLst>
            <pc:docMk/>
            <pc:sldMk cId="308181043" sldId="318"/>
            <ac:spMk id="6" creationId="{42C3796F-9EB9-EDC2-F837-2860C3D74BA1}"/>
          </ac:spMkLst>
        </pc:spChg>
        <pc:spChg chg="mod">
          <ac:chgData name="Phương Mai Nguyễn" userId="0a4b57a44c6d7d7b" providerId="LiveId" clId="{F068E5B9-5859-41B1-9F3A-8869517C3C76}" dt="2023-06-05T07:02:18.681" v="6932"/>
          <ac:spMkLst>
            <pc:docMk/>
            <pc:sldMk cId="308181043" sldId="318"/>
            <ac:spMk id="9" creationId="{FF110279-2BF6-D5C2-62B7-E41A73BB5311}"/>
          </ac:spMkLst>
        </pc:spChg>
        <pc:spChg chg="mod">
          <ac:chgData name="Phương Mai Nguyễn" userId="0a4b57a44c6d7d7b" providerId="LiveId" clId="{F068E5B9-5859-41B1-9F3A-8869517C3C76}" dt="2023-06-05T07:03:11.582" v="7043" actId="20577"/>
          <ac:spMkLst>
            <pc:docMk/>
            <pc:sldMk cId="308181043" sldId="318"/>
            <ac:spMk id="10" creationId="{B12F21F7-80E8-0F04-73E6-86EDD0668040}"/>
          </ac:spMkLst>
        </pc:spChg>
        <pc:grpChg chg="add mod">
          <ac:chgData name="Phương Mai Nguyễn" userId="0a4b57a44c6d7d7b" providerId="LiveId" clId="{F068E5B9-5859-41B1-9F3A-8869517C3C76}" dt="2023-06-05T07:02:23.858" v="6933" actId="1076"/>
          <ac:grpSpMkLst>
            <pc:docMk/>
            <pc:sldMk cId="308181043" sldId="318"/>
            <ac:grpSpMk id="7" creationId="{983B7180-C251-F9C3-9F03-AE02A285E836}"/>
          </ac:grpSpMkLst>
        </pc:grpChg>
        <pc:graphicFrameChg chg="add del mod modGraphic">
          <ac:chgData name="Phương Mai Nguyễn" userId="0a4b57a44c6d7d7b" providerId="LiveId" clId="{F068E5B9-5859-41B1-9F3A-8869517C3C76}" dt="2023-06-05T07:16:00.422" v="7220" actId="478"/>
          <ac:graphicFrameMkLst>
            <pc:docMk/>
            <pc:sldMk cId="308181043" sldId="318"/>
            <ac:graphicFrameMk id="11" creationId="{2719AEA1-785D-76BB-4BC9-D26602D68AE1}"/>
          </ac:graphicFrameMkLst>
        </pc:graphicFrameChg>
        <pc:graphicFrameChg chg="add mod modGraphic">
          <ac:chgData name="Phương Mai Nguyễn" userId="0a4b57a44c6d7d7b" providerId="LiveId" clId="{F068E5B9-5859-41B1-9F3A-8869517C3C76}" dt="2023-06-05T07:16:46.382" v="7233" actId="113"/>
          <ac:graphicFrameMkLst>
            <pc:docMk/>
            <pc:sldMk cId="308181043" sldId="318"/>
            <ac:graphicFrameMk id="12" creationId="{59DE37D2-7EB7-489E-41BD-DE9EF13CA426}"/>
          </ac:graphicFrameMkLst>
        </pc:graphicFrameChg>
      </pc:sldChg>
      <pc:sldChg chg="addSp delSp modSp add mod">
        <pc:chgData name="Phương Mai Nguyễn" userId="0a4b57a44c6d7d7b" providerId="LiveId" clId="{F068E5B9-5859-41B1-9F3A-8869517C3C76}" dt="2023-06-05T07:12:38.156" v="7182" actId="1036"/>
        <pc:sldMkLst>
          <pc:docMk/>
          <pc:sldMk cId="2593499937" sldId="319"/>
        </pc:sldMkLst>
        <pc:spChg chg="mod">
          <ac:chgData name="Phương Mai Nguyễn" userId="0a4b57a44c6d7d7b" providerId="LiveId" clId="{F068E5B9-5859-41B1-9F3A-8869517C3C76}" dt="2023-06-05T07:09:45.941" v="7139" actId="14100"/>
          <ac:spMkLst>
            <pc:docMk/>
            <pc:sldMk cId="2593499937" sldId="319"/>
            <ac:spMk id="5" creationId="{6187F817-388A-6AC7-3245-DB7BC1330CC5}"/>
          </ac:spMkLst>
        </pc:spChg>
        <pc:spChg chg="del">
          <ac:chgData name="Phương Mai Nguyễn" userId="0a4b57a44c6d7d7b" providerId="LiveId" clId="{F068E5B9-5859-41B1-9F3A-8869517C3C76}" dt="2023-06-05T07:09:21.676" v="7133" actId="478"/>
          <ac:spMkLst>
            <pc:docMk/>
            <pc:sldMk cId="2593499937" sldId="319"/>
            <ac:spMk id="6" creationId="{42C3796F-9EB9-EDC2-F837-2860C3D74BA1}"/>
          </ac:spMkLst>
        </pc:spChg>
        <pc:spChg chg="mod">
          <ac:chgData name="Phương Mai Nguyễn" userId="0a4b57a44c6d7d7b" providerId="LiveId" clId="{F068E5B9-5859-41B1-9F3A-8869517C3C76}" dt="2023-06-05T07:11:31.276" v="7149"/>
          <ac:spMkLst>
            <pc:docMk/>
            <pc:sldMk cId="2593499937" sldId="319"/>
            <ac:spMk id="8" creationId="{59974690-003B-4E94-15F8-E14F3B8FCE36}"/>
          </ac:spMkLst>
        </pc:spChg>
        <pc:spChg chg="add mod">
          <ac:chgData name="Phương Mai Nguyễn" userId="0a4b57a44c6d7d7b" providerId="LiveId" clId="{F068E5B9-5859-41B1-9F3A-8869517C3C76}" dt="2023-06-05T07:10:13.516" v="7144" actId="1076"/>
          <ac:spMkLst>
            <pc:docMk/>
            <pc:sldMk cId="2593499937" sldId="319"/>
            <ac:spMk id="12" creationId="{D3D1C849-FCAC-5F09-3F08-52105486362D}"/>
          </ac:spMkLst>
        </pc:spChg>
        <pc:graphicFrameChg chg="del mod modGraphic">
          <ac:chgData name="Phương Mai Nguyễn" userId="0a4b57a44c6d7d7b" providerId="LiveId" clId="{F068E5B9-5859-41B1-9F3A-8869517C3C76}" dt="2023-06-05T07:11:23.376" v="7146" actId="478"/>
          <ac:graphicFrameMkLst>
            <pc:docMk/>
            <pc:sldMk cId="2593499937" sldId="319"/>
            <ac:graphicFrameMk id="11" creationId="{2719AEA1-785D-76BB-4BC9-D26602D68AE1}"/>
          </ac:graphicFrameMkLst>
        </pc:graphicFrameChg>
        <pc:graphicFrameChg chg="add mod modGraphic">
          <ac:chgData name="Phương Mai Nguyễn" userId="0a4b57a44c6d7d7b" providerId="LiveId" clId="{F068E5B9-5859-41B1-9F3A-8869517C3C76}" dt="2023-06-05T07:12:38.156" v="7182" actId="1036"/>
          <ac:graphicFrameMkLst>
            <pc:docMk/>
            <pc:sldMk cId="2593499937" sldId="319"/>
            <ac:graphicFrameMk id="13" creationId="{0609AAFF-A4D7-50B3-51D4-FFCDB49B5063}"/>
          </ac:graphicFrameMkLst>
        </pc:graphicFrameChg>
      </pc:sldChg>
      <pc:sldChg chg="addSp delSp modSp add mod">
        <pc:chgData name="Phương Mai Nguyễn" userId="0a4b57a44c6d7d7b" providerId="LiveId" clId="{F068E5B9-5859-41B1-9F3A-8869517C3C76}" dt="2023-06-05T07:30:49.189" v="7415" actId="1076"/>
        <pc:sldMkLst>
          <pc:docMk/>
          <pc:sldMk cId="3918216842" sldId="320"/>
        </pc:sldMkLst>
        <pc:spChg chg="mod">
          <ac:chgData name="Phương Mai Nguyễn" userId="0a4b57a44c6d7d7b" providerId="LiveId" clId="{F068E5B9-5859-41B1-9F3A-8869517C3C76}" dt="2023-06-05T07:30:40.554" v="7413" actId="1076"/>
          <ac:spMkLst>
            <pc:docMk/>
            <pc:sldMk cId="3918216842" sldId="320"/>
            <ac:spMk id="5" creationId="{6187F817-388A-6AC7-3245-DB7BC1330CC5}"/>
          </ac:spMkLst>
        </pc:spChg>
        <pc:spChg chg="mod">
          <ac:chgData name="Phương Mai Nguyễn" userId="0a4b57a44c6d7d7b" providerId="LiveId" clId="{F068E5B9-5859-41B1-9F3A-8869517C3C76}" dt="2023-06-05T07:23:04.091" v="7317"/>
          <ac:spMkLst>
            <pc:docMk/>
            <pc:sldMk cId="3918216842" sldId="320"/>
            <ac:spMk id="8" creationId="{59974690-003B-4E94-15F8-E14F3B8FCE36}"/>
          </ac:spMkLst>
        </pc:spChg>
        <pc:spChg chg="mod">
          <ac:chgData name="Phương Mai Nguyễn" userId="0a4b57a44c6d7d7b" providerId="LiveId" clId="{F068E5B9-5859-41B1-9F3A-8869517C3C76}" dt="2023-06-05T07:30:45.281" v="7414" actId="1076"/>
          <ac:spMkLst>
            <pc:docMk/>
            <pc:sldMk cId="3918216842" sldId="320"/>
            <ac:spMk id="12" creationId="{D3D1C849-FCAC-5F09-3F08-52105486362D}"/>
          </ac:spMkLst>
        </pc:spChg>
        <pc:grpChg chg="del">
          <ac:chgData name="Phương Mai Nguyễn" userId="0a4b57a44c6d7d7b" providerId="LiveId" clId="{F068E5B9-5859-41B1-9F3A-8869517C3C76}" dt="2023-06-05T07:30:36.601" v="7412" actId="478"/>
          <ac:grpSpMkLst>
            <pc:docMk/>
            <pc:sldMk cId="3918216842" sldId="320"/>
            <ac:grpSpMk id="7" creationId="{983B7180-C251-F9C3-9F03-AE02A285E836}"/>
          </ac:grpSpMkLst>
        </pc:grpChg>
        <pc:graphicFrameChg chg="add mod modGraphic">
          <ac:chgData name="Phương Mai Nguyễn" userId="0a4b57a44c6d7d7b" providerId="LiveId" clId="{F068E5B9-5859-41B1-9F3A-8869517C3C76}" dt="2023-06-05T07:30:49.189" v="7415" actId="1076"/>
          <ac:graphicFrameMkLst>
            <pc:docMk/>
            <pc:sldMk cId="3918216842" sldId="320"/>
            <ac:graphicFrameMk id="6" creationId="{5494767C-94FE-1C75-EB89-3BB844809C97}"/>
          </ac:graphicFrameMkLst>
        </pc:graphicFrameChg>
        <pc:graphicFrameChg chg="del">
          <ac:chgData name="Phương Mai Nguyễn" userId="0a4b57a44c6d7d7b" providerId="LiveId" clId="{F068E5B9-5859-41B1-9F3A-8869517C3C76}" dt="2023-06-05T07:22:57.864" v="7314" actId="478"/>
          <ac:graphicFrameMkLst>
            <pc:docMk/>
            <pc:sldMk cId="3918216842" sldId="320"/>
            <ac:graphicFrameMk id="13" creationId="{0609AAFF-A4D7-50B3-51D4-FFCDB49B5063}"/>
          </ac:graphicFrameMkLst>
        </pc:graphicFrameChg>
      </pc:sldChg>
      <pc:sldChg chg="modSp add mod ord">
        <pc:chgData name="Phương Mai Nguyễn" userId="0a4b57a44c6d7d7b" providerId="LiveId" clId="{F068E5B9-5859-41B1-9F3A-8869517C3C76}" dt="2023-06-05T07:31:09.764" v="7417"/>
        <pc:sldMkLst>
          <pc:docMk/>
          <pc:sldMk cId="4289593792" sldId="321"/>
        </pc:sldMkLst>
        <pc:spChg chg="mod">
          <ac:chgData name="Phương Mai Nguyễn" userId="0a4b57a44c6d7d7b" providerId="LiveId" clId="{F068E5B9-5859-41B1-9F3A-8869517C3C76}" dt="2023-06-05T07:13:49.592" v="7196" actId="20577"/>
          <ac:spMkLst>
            <pc:docMk/>
            <pc:sldMk cId="4289593792" sldId="321"/>
            <ac:spMk id="5" creationId="{6187F817-388A-6AC7-3245-DB7BC1330CC5}"/>
          </ac:spMkLst>
        </pc:spChg>
        <pc:spChg chg="mod">
          <ac:chgData name="Phương Mai Nguyễn" userId="0a4b57a44c6d7d7b" providerId="LiveId" clId="{F068E5B9-5859-41B1-9F3A-8869517C3C76}" dt="2023-06-05T07:14:23.062" v="7207" actId="1076"/>
          <ac:spMkLst>
            <pc:docMk/>
            <pc:sldMk cId="4289593792" sldId="321"/>
            <ac:spMk id="6" creationId="{42C3796F-9EB9-EDC2-F837-2860C3D74BA1}"/>
          </ac:spMkLst>
        </pc:spChg>
      </pc:sldChg>
      <pc:sldChg chg="addSp delSp modSp add mod">
        <pc:chgData name="Phương Mai Nguyễn" userId="0a4b57a44c6d7d7b" providerId="LiveId" clId="{F068E5B9-5859-41B1-9F3A-8869517C3C76}" dt="2023-06-05T07:20:26.180" v="7301" actId="20577"/>
        <pc:sldMkLst>
          <pc:docMk/>
          <pc:sldMk cId="3158455407" sldId="322"/>
        </pc:sldMkLst>
        <pc:spChg chg="mod">
          <ac:chgData name="Phương Mai Nguyễn" userId="0a4b57a44c6d7d7b" providerId="LiveId" clId="{F068E5B9-5859-41B1-9F3A-8869517C3C76}" dt="2023-06-05T07:19:08.872" v="7268" actId="113"/>
          <ac:spMkLst>
            <pc:docMk/>
            <pc:sldMk cId="3158455407" sldId="322"/>
            <ac:spMk id="5" creationId="{6187F817-388A-6AC7-3245-DB7BC1330CC5}"/>
          </ac:spMkLst>
        </pc:spChg>
        <pc:spChg chg="mod">
          <ac:chgData name="Phương Mai Nguyễn" userId="0a4b57a44c6d7d7b" providerId="LiveId" clId="{F068E5B9-5859-41B1-9F3A-8869517C3C76}" dt="2023-06-05T07:20:26.180" v="7301" actId="20577"/>
          <ac:spMkLst>
            <pc:docMk/>
            <pc:sldMk cId="3158455407" sldId="322"/>
            <ac:spMk id="6" creationId="{42C3796F-9EB9-EDC2-F837-2860C3D74BA1}"/>
          </ac:spMkLst>
        </pc:spChg>
        <pc:graphicFrameChg chg="add mod modGraphic">
          <ac:chgData name="Phương Mai Nguyễn" userId="0a4b57a44c6d7d7b" providerId="LiveId" clId="{F068E5B9-5859-41B1-9F3A-8869517C3C76}" dt="2023-06-05T07:19:57.731" v="7278" actId="113"/>
          <ac:graphicFrameMkLst>
            <pc:docMk/>
            <pc:sldMk cId="3158455407" sldId="322"/>
            <ac:graphicFrameMk id="11" creationId="{3CA73680-90E9-5337-A627-BD032EFF0A88}"/>
          </ac:graphicFrameMkLst>
        </pc:graphicFrameChg>
        <pc:graphicFrameChg chg="del">
          <ac:chgData name="Phương Mai Nguyễn" userId="0a4b57a44c6d7d7b" providerId="LiveId" clId="{F068E5B9-5859-41B1-9F3A-8869517C3C76}" dt="2023-06-05T07:19:18.220" v="7269" actId="478"/>
          <ac:graphicFrameMkLst>
            <pc:docMk/>
            <pc:sldMk cId="3158455407" sldId="322"/>
            <ac:graphicFrameMk id="12" creationId="{59DE37D2-7EB7-489E-41BD-DE9EF13CA426}"/>
          </ac:graphicFrameMkLst>
        </pc:graphicFrameChg>
      </pc:sldChg>
      <pc:sldChg chg="addSp delSp modSp add mod">
        <pc:chgData name="Phương Mai Nguyễn" userId="0a4b57a44c6d7d7b" providerId="LiveId" clId="{F068E5B9-5859-41B1-9F3A-8869517C3C76}" dt="2023-06-05T07:30:32.063" v="7411" actId="1076"/>
        <pc:sldMkLst>
          <pc:docMk/>
          <pc:sldMk cId="1438260905" sldId="323"/>
        </pc:sldMkLst>
        <pc:spChg chg="mod">
          <ac:chgData name="Phương Mai Nguyễn" userId="0a4b57a44c6d7d7b" providerId="LiveId" clId="{F068E5B9-5859-41B1-9F3A-8869517C3C76}" dt="2023-06-05T07:30:22.309" v="7409" actId="1076"/>
          <ac:spMkLst>
            <pc:docMk/>
            <pc:sldMk cId="1438260905" sldId="323"/>
            <ac:spMk id="5" creationId="{6187F817-388A-6AC7-3245-DB7BC1330CC5}"/>
          </ac:spMkLst>
        </pc:spChg>
        <pc:spChg chg="mod">
          <ac:chgData name="Phương Mai Nguyễn" userId="0a4b57a44c6d7d7b" providerId="LiveId" clId="{F068E5B9-5859-41B1-9F3A-8869517C3C76}" dt="2023-06-05T07:26:48.514" v="7359"/>
          <ac:spMkLst>
            <pc:docMk/>
            <pc:sldMk cId="1438260905" sldId="323"/>
            <ac:spMk id="8" creationId="{59974690-003B-4E94-15F8-E14F3B8FCE36}"/>
          </ac:spMkLst>
        </pc:spChg>
        <pc:spChg chg="del topLvl">
          <ac:chgData name="Phương Mai Nguyễn" userId="0a4b57a44c6d7d7b" providerId="LiveId" clId="{F068E5B9-5859-41B1-9F3A-8869517C3C76}" dt="2023-06-05T07:30:08.765" v="7406" actId="478"/>
          <ac:spMkLst>
            <pc:docMk/>
            <pc:sldMk cId="1438260905" sldId="323"/>
            <ac:spMk id="9" creationId="{FF110279-2BF6-D5C2-62B7-E41A73BB5311}"/>
          </ac:spMkLst>
        </pc:spChg>
        <pc:spChg chg="del topLvl">
          <ac:chgData name="Phương Mai Nguyễn" userId="0a4b57a44c6d7d7b" providerId="LiveId" clId="{F068E5B9-5859-41B1-9F3A-8869517C3C76}" dt="2023-06-05T07:30:06.864" v="7405" actId="478"/>
          <ac:spMkLst>
            <pc:docMk/>
            <pc:sldMk cId="1438260905" sldId="323"/>
            <ac:spMk id="10" creationId="{B12F21F7-80E8-0F04-73E6-86EDD0668040}"/>
          </ac:spMkLst>
        </pc:spChg>
        <pc:spChg chg="mod">
          <ac:chgData name="Phương Mai Nguyễn" userId="0a4b57a44c6d7d7b" providerId="LiveId" clId="{F068E5B9-5859-41B1-9F3A-8869517C3C76}" dt="2023-06-05T07:30:27.208" v="7410" actId="1076"/>
          <ac:spMkLst>
            <pc:docMk/>
            <pc:sldMk cId="1438260905" sldId="323"/>
            <ac:spMk id="12" creationId="{D3D1C849-FCAC-5F09-3F08-52105486362D}"/>
          </ac:spMkLst>
        </pc:spChg>
        <pc:grpChg chg="del">
          <ac:chgData name="Phương Mai Nguyễn" userId="0a4b57a44c6d7d7b" providerId="LiveId" clId="{F068E5B9-5859-41B1-9F3A-8869517C3C76}" dt="2023-06-05T07:30:06.864" v="7405" actId="478"/>
          <ac:grpSpMkLst>
            <pc:docMk/>
            <pc:sldMk cId="1438260905" sldId="323"/>
            <ac:grpSpMk id="7" creationId="{983B7180-C251-F9C3-9F03-AE02A285E836}"/>
          </ac:grpSpMkLst>
        </pc:grpChg>
        <pc:graphicFrameChg chg="del modGraphic">
          <ac:chgData name="Phương Mai Nguyễn" userId="0a4b57a44c6d7d7b" providerId="LiveId" clId="{F068E5B9-5859-41B1-9F3A-8869517C3C76}" dt="2023-06-05T07:26:31.181" v="7352" actId="478"/>
          <ac:graphicFrameMkLst>
            <pc:docMk/>
            <pc:sldMk cId="1438260905" sldId="323"/>
            <ac:graphicFrameMk id="6" creationId="{5494767C-94FE-1C75-EB89-3BB844809C97}"/>
          </ac:graphicFrameMkLst>
        </pc:graphicFrameChg>
        <pc:graphicFrameChg chg="add del mod">
          <ac:chgData name="Phương Mai Nguyễn" userId="0a4b57a44c6d7d7b" providerId="LiveId" clId="{F068E5B9-5859-41B1-9F3A-8869517C3C76}" dt="2023-06-05T07:26:48.108" v="7358"/>
          <ac:graphicFrameMkLst>
            <pc:docMk/>
            <pc:sldMk cId="1438260905" sldId="323"/>
            <ac:graphicFrameMk id="11" creationId="{C8880EFC-06B6-115D-1889-3E639CB63F62}"/>
          </ac:graphicFrameMkLst>
        </pc:graphicFrameChg>
        <pc:graphicFrameChg chg="add mod modGraphic">
          <ac:chgData name="Phương Mai Nguyễn" userId="0a4b57a44c6d7d7b" providerId="LiveId" clId="{F068E5B9-5859-41B1-9F3A-8869517C3C76}" dt="2023-06-05T07:30:32.063" v="7411" actId="1076"/>
          <ac:graphicFrameMkLst>
            <pc:docMk/>
            <pc:sldMk cId="1438260905" sldId="323"/>
            <ac:graphicFrameMk id="13" creationId="{7A5EA9CB-6ABD-C061-A2F6-7E0F380800B8}"/>
          </ac:graphicFrameMkLst>
        </pc:graphicFrameChg>
      </pc:sldChg>
      <pc:sldChg chg="addSp delSp modSp add mod">
        <pc:chgData name="Phương Mai Nguyễn" userId="0a4b57a44c6d7d7b" providerId="LiveId" clId="{F068E5B9-5859-41B1-9F3A-8869517C3C76}" dt="2023-06-05T07:32:55.006" v="7434" actId="1076"/>
        <pc:sldMkLst>
          <pc:docMk/>
          <pc:sldMk cId="75315288" sldId="324"/>
        </pc:sldMkLst>
        <pc:spChg chg="mod">
          <ac:chgData name="Phương Mai Nguyễn" userId="0a4b57a44c6d7d7b" providerId="LiveId" clId="{F068E5B9-5859-41B1-9F3A-8869517C3C76}" dt="2023-06-05T07:31:49.489" v="7419"/>
          <ac:spMkLst>
            <pc:docMk/>
            <pc:sldMk cId="75315288" sldId="324"/>
            <ac:spMk id="5" creationId="{6187F817-388A-6AC7-3245-DB7BC1330CC5}"/>
          </ac:spMkLst>
        </pc:spChg>
        <pc:spChg chg="mod">
          <ac:chgData name="Phương Mai Nguyễn" userId="0a4b57a44c6d7d7b" providerId="LiveId" clId="{F068E5B9-5859-41B1-9F3A-8869517C3C76}" dt="2023-06-05T07:32:55.006" v="7434" actId="1076"/>
          <ac:spMkLst>
            <pc:docMk/>
            <pc:sldMk cId="75315288" sldId="324"/>
            <ac:spMk id="12" creationId="{D3D1C849-FCAC-5F09-3F08-52105486362D}"/>
          </ac:spMkLst>
        </pc:spChg>
        <pc:graphicFrameChg chg="add mod modGraphic">
          <ac:chgData name="Phương Mai Nguyễn" userId="0a4b57a44c6d7d7b" providerId="LiveId" clId="{F068E5B9-5859-41B1-9F3A-8869517C3C76}" dt="2023-06-05T07:32:52.520" v="7433" actId="1076"/>
          <ac:graphicFrameMkLst>
            <pc:docMk/>
            <pc:sldMk cId="75315288" sldId="324"/>
            <ac:graphicFrameMk id="6" creationId="{97404C14-CCB9-AC1E-49F3-EDFE803B6A0D}"/>
          </ac:graphicFrameMkLst>
        </pc:graphicFrameChg>
        <pc:graphicFrameChg chg="del">
          <ac:chgData name="Phương Mai Nguyễn" userId="0a4b57a44c6d7d7b" providerId="LiveId" clId="{F068E5B9-5859-41B1-9F3A-8869517C3C76}" dt="2023-06-05T07:32:08.024" v="7421" actId="478"/>
          <ac:graphicFrameMkLst>
            <pc:docMk/>
            <pc:sldMk cId="75315288" sldId="324"/>
            <ac:graphicFrameMk id="13" creationId="{7A5EA9CB-6ABD-C061-A2F6-7E0F380800B8}"/>
          </ac:graphicFrameMkLst>
        </pc:graphicFrameChg>
      </pc:sldChg>
      <pc:sldChg chg="addSp delSp modSp add mod">
        <pc:chgData name="Phương Mai Nguyễn" userId="0a4b57a44c6d7d7b" providerId="LiveId" clId="{F068E5B9-5859-41B1-9F3A-8869517C3C76}" dt="2023-06-05T07:36:30.854" v="7498" actId="113"/>
        <pc:sldMkLst>
          <pc:docMk/>
          <pc:sldMk cId="3533429800" sldId="325"/>
        </pc:sldMkLst>
        <pc:spChg chg="mod">
          <ac:chgData name="Phương Mai Nguyễn" userId="0a4b57a44c6d7d7b" providerId="LiveId" clId="{F068E5B9-5859-41B1-9F3A-8869517C3C76}" dt="2023-06-05T07:34:33.764" v="7460" actId="1076"/>
          <ac:spMkLst>
            <pc:docMk/>
            <pc:sldMk cId="3533429800" sldId="325"/>
            <ac:spMk id="4" creationId="{27ADC347-027F-6776-515C-3A765D84141D}"/>
          </ac:spMkLst>
        </pc:spChg>
        <pc:spChg chg="mod">
          <ac:chgData name="Phương Mai Nguyễn" userId="0a4b57a44c6d7d7b" providerId="LiveId" clId="{F068E5B9-5859-41B1-9F3A-8869517C3C76}" dt="2023-06-05T07:35:15.935" v="7479" actId="1076"/>
          <ac:spMkLst>
            <pc:docMk/>
            <pc:sldMk cId="3533429800" sldId="325"/>
            <ac:spMk id="5" creationId="{6187F817-388A-6AC7-3245-DB7BC1330CC5}"/>
          </ac:spMkLst>
        </pc:spChg>
        <pc:spChg chg="add mod">
          <ac:chgData name="Phương Mai Nguyễn" userId="0a4b57a44c6d7d7b" providerId="LiveId" clId="{F068E5B9-5859-41B1-9F3A-8869517C3C76}" dt="2023-06-05T07:36:30.854" v="7498" actId="113"/>
          <ac:spMkLst>
            <pc:docMk/>
            <pc:sldMk cId="3533429800" sldId="325"/>
            <ac:spMk id="7" creationId="{8E80E8EF-4941-6FC5-C5B3-898771129490}"/>
          </ac:spMkLst>
        </pc:spChg>
        <pc:spChg chg="mod">
          <ac:chgData name="Phương Mai Nguyễn" userId="0a4b57a44c6d7d7b" providerId="LiveId" clId="{F068E5B9-5859-41B1-9F3A-8869517C3C76}" dt="2023-06-05T07:35:18.200" v="7480" actId="1076"/>
          <ac:spMkLst>
            <pc:docMk/>
            <pc:sldMk cId="3533429800" sldId="325"/>
            <ac:spMk id="12" creationId="{D3D1C849-FCAC-5F09-3F08-52105486362D}"/>
          </ac:spMkLst>
        </pc:spChg>
        <pc:graphicFrameChg chg="del">
          <ac:chgData name="Phương Mai Nguyễn" userId="0a4b57a44c6d7d7b" providerId="LiveId" clId="{F068E5B9-5859-41B1-9F3A-8869517C3C76}" dt="2023-06-05T07:33:37.334" v="7436" actId="478"/>
          <ac:graphicFrameMkLst>
            <pc:docMk/>
            <pc:sldMk cId="3533429800" sldId="325"/>
            <ac:graphicFrameMk id="6" creationId="{97404C14-CCB9-AC1E-49F3-EDFE803B6A0D}"/>
          </ac:graphicFrameMkLst>
        </pc:graphicFrameChg>
      </pc:sldChg>
      <pc:sldChg chg="addSp modSp add mod">
        <pc:chgData name="Phương Mai Nguyễn" userId="0a4b57a44c6d7d7b" providerId="LiveId" clId="{F068E5B9-5859-41B1-9F3A-8869517C3C76}" dt="2023-06-05T07:38:20.129" v="7534" actId="1035"/>
        <pc:sldMkLst>
          <pc:docMk/>
          <pc:sldMk cId="1601274502" sldId="326"/>
        </pc:sldMkLst>
        <pc:spChg chg="mod">
          <ac:chgData name="Phương Mai Nguyễn" userId="0a4b57a44c6d7d7b" providerId="LiveId" clId="{F068E5B9-5859-41B1-9F3A-8869517C3C76}" dt="2023-06-05T07:35:54.734" v="7493"/>
          <ac:spMkLst>
            <pc:docMk/>
            <pc:sldMk cId="1601274502" sldId="326"/>
            <ac:spMk id="5" creationId="{6187F817-388A-6AC7-3245-DB7BC1330CC5}"/>
          </ac:spMkLst>
        </pc:spChg>
        <pc:spChg chg="add mod">
          <ac:chgData name="Phương Mai Nguyễn" userId="0a4b57a44c6d7d7b" providerId="LiveId" clId="{F068E5B9-5859-41B1-9F3A-8869517C3C76}" dt="2023-06-05T07:38:12.179" v="7533" actId="20577"/>
          <ac:spMkLst>
            <pc:docMk/>
            <pc:sldMk cId="1601274502" sldId="326"/>
            <ac:spMk id="6" creationId="{C4382B8E-D295-8B55-63CC-C1C655BADD5F}"/>
          </ac:spMkLst>
        </pc:spChg>
        <pc:spChg chg="mod">
          <ac:chgData name="Phương Mai Nguyễn" userId="0a4b57a44c6d7d7b" providerId="LiveId" clId="{F068E5B9-5859-41B1-9F3A-8869517C3C76}" dt="2023-06-05T07:38:20.129" v="7534" actId="1035"/>
          <ac:spMkLst>
            <pc:docMk/>
            <pc:sldMk cId="1601274502" sldId="326"/>
            <ac:spMk id="7" creationId="{8E80E8EF-4941-6FC5-C5B3-898771129490}"/>
          </ac:spMkLst>
        </pc:spChg>
        <pc:spChg chg="mod">
          <ac:chgData name="Phương Mai Nguyễn" userId="0a4b57a44c6d7d7b" providerId="LiveId" clId="{F068E5B9-5859-41B1-9F3A-8869517C3C76}" dt="2023-06-05T07:37:45.489" v="7523" actId="1076"/>
          <ac:spMkLst>
            <pc:docMk/>
            <pc:sldMk cId="1601274502" sldId="326"/>
            <ac:spMk id="12" creationId="{D3D1C849-FCAC-5F09-3F08-52105486362D}"/>
          </ac:spMkLst>
        </pc:spChg>
      </pc:sldChg>
      <pc:sldChg chg="addSp delSp modSp add mod">
        <pc:chgData name="Phương Mai Nguyễn" userId="0a4b57a44c6d7d7b" providerId="LiveId" clId="{F068E5B9-5859-41B1-9F3A-8869517C3C76}" dt="2023-06-05T07:58:35.842" v="7675" actId="1076"/>
        <pc:sldMkLst>
          <pc:docMk/>
          <pc:sldMk cId="1728561180" sldId="327"/>
        </pc:sldMkLst>
        <pc:spChg chg="mod">
          <ac:chgData name="Phương Mai Nguyễn" userId="0a4b57a44c6d7d7b" providerId="LiveId" clId="{F068E5B9-5859-41B1-9F3A-8869517C3C76}" dt="2023-06-05T07:58:35.842" v="7675" actId="1076"/>
          <ac:spMkLst>
            <pc:docMk/>
            <pc:sldMk cId="1728561180" sldId="327"/>
            <ac:spMk id="5" creationId="{6187F817-388A-6AC7-3245-DB7BC1330CC5}"/>
          </ac:spMkLst>
        </pc:spChg>
        <pc:spChg chg="add del mod">
          <ac:chgData name="Phương Mai Nguyễn" userId="0a4b57a44c6d7d7b" providerId="LiveId" clId="{F068E5B9-5859-41B1-9F3A-8869517C3C76}" dt="2023-06-05T07:55:03.979" v="7639" actId="478"/>
          <ac:spMkLst>
            <pc:docMk/>
            <pc:sldMk cId="1728561180" sldId="327"/>
            <ac:spMk id="6" creationId="{ED15A55B-FD3F-E483-E29D-AEF45382DC0C}"/>
          </ac:spMkLst>
        </pc:spChg>
        <pc:spChg chg="mod">
          <ac:chgData name="Phương Mai Nguyễn" userId="0a4b57a44c6d7d7b" providerId="LiveId" clId="{F068E5B9-5859-41B1-9F3A-8869517C3C76}" dt="2023-06-05T07:46:06.722" v="7598" actId="20577"/>
          <ac:spMkLst>
            <pc:docMk/>
            <pc:sldMk cId="1728561180" sldId="327"/>
            <ac:spMk id="10" creationId="{B12F21F7-80E8-0F04-73E6-86EDD0668040}"/>
          </ac:spMkLst>
        </pc:spChg>
        <pc:spChg chg="add del mod">
          <ac:chgData name="Phương Mai Nguyễn" userId="0a4b57a44c6d7d7b" providerId="LiveId" clId="{F068E5B9-5859-41B1-9F3A-8869517C3C76}" dt="2023-06-05T07:58:23.121" v="7672" actId="478"/>
          <ac:spMkLst>
            <pc:docMk/>
            <pc:sldMk cId="1728561180" sldId="327"/>
            <ac:spMk id="11" creationId="{FCFC176E-231E-8FBB-BC92-86D1E247115F}"/>
          </ac:spMkLst>
        </pc:spChg>
        <pc:spChg chg="del mod">
          <ac:chgData name="Phương Mai Nguyễn" userId="0a4b57a44c6d7d7b" providerId="LiveId" clId="{F068E5B9-5859-41B1-9F3A-8869517C3C76}" dt="2023-06-05T07:58:23.121" v="7672" actId="478"/>
          <ac:spMkLst>
            <pc:docMk/>
            <pc:sldMk cId="1728561180" sldId="327"/>
            <ac:spMk id="12" creationId="{D3D1C849-FCAC-5F09-3F08-52105486362D}"/>
          </ac:spMkLst>
        </pc:spChg>
        <pc:graphicFrameChg chg="del mod modGraphic">
          <ac:chgData name="Phương Mai Nguyễn" userId="0a4b57a44c6d7d7b" providerId="LiveId" clId="{F068E5B9-5859-41B1-9F3A-8869517C3C76}" dt="2023-06-05T07:58:23.121" v="7672" actId="478"/>
          <ac:graphicFrameMkLst>
            <pc:docMk/>
            <pc:sldMk cId="1728561180" sldId="327"/>
            <ac:graphicFrameMk id="13" creationId="{0609AAFF-A4D7-50B3-51D4-FFCDB49B5063}"/>
          </ac:graphicFrameMkLst>
        </pc:graphicFrameChg>
      </pc:sldChg>
      <pc:sldChg chg="add del">
        <pc:chgData name="Phương Mai Nguyễn" userId="0a4b57a44c6d7d7b" providerId="LiveId" clId="{F068E5B9-5859-41B1-9F3A-8869517C3C76}" dt="2023-06-05T07:40:06.919" v="7536" actId="2696"/>
        <pc:sldMkLst>
          <pc:docMk/>
          <pc:sldMk cId="2635907909" sldId="327"/>
        </pc:sldMkLst>
      </pc:sldChg>
      <pc:sldChg chg="addSp delSp modSp add mod">
        <pc:chgData name="Phương Mai Nguyễn" userId="0a4b57a44c6d7d7b" providerId="LiveId" clId="{F068E5B9-5859-41B1-9F3A-8869517C3C76}" dt="2023-06-05T08:01:15.160" v="7715" actId="113"/>
        <pc:sldMkLst>
          <pc:docMk/>
          <pc:sldMk cId="803289284" sldId="328"/>
        </pc:sldMkLst>
        <pc:spChg chg="del">
          <ac:chgData name="Phương Mai Nguyễn" userId="0a4b57a44c6d7d7b" providerId="LiveId" clId="{F068E5B9-5859-41B1-9F3A-8869517C3C76}" dt="2023-06-05T07:58:46.880" v="7676" actId="478"/>
          <ac:spMkLst>
            <pc:docMk/>
            <pc:sldMk cId="803289284" sldId="328"/>
            <ac:spMk id="5" creationId="{6187F817-388A-6AC7-3245-DB7BC1330CC5}"/>
          </ac:spMkLst>
        </pc:spChg>
        <pc:spChg chg="mod">
          <ac:chgData name="Phương Mai Nguyễn" userId="0a4b57a44c6d7d7b" providerId="LiveId" clId="{F068E5B9-5859-41B1-9F3A-8869517C3C76}" dt="2023-06-05T07:58:53.380" v="7679" actId="1076"/>
          <ac:spMkLst>
            <pc:docMk/>
            <pc:sldMk cId="803289284" sldId="328"/>
            <ac:spMk id="8" creationId="{59974690-003B-4E94-15F8-E14F3B8FCE36}"/>
          </ac:spMkLst>
        </pc:spChg>
        <pc:spChg chg="mod">
          <ac:chgData name="Phương Mai Nguyễn" userId="0a4b57a44c6d7d7b" providerId="LiveId" clId="{F068E5B9-5859-41B1-9F3A-8869517C3C76}" dt="2023-06-05T08:00:54.823" v="7708" actId="1076"/>
          <ac:spMkLst>
            <pc:docMk/>
            <pc:sldMk cId="803289284" sldId="328"/>
            <ac:spMk id="11" creationId="{FCFC176E-231E-8FBB-BC92-86D1E247115F}"/>
          </ac:spMkLst>
        </pc:spChg>
        <pc:spChg chg="mod">
          <ac:chgData name="Phương Mai Nguyễn" userId="0a4b57a44c6d7d7b" providerId="LiveId" clId="{F068E5B9-5859-41B1-9F3A-8869517C3C76}" dt="2023-06-05T08:00:50.013" v="7707" actId="14100"/>
          <ac:spMkLst>
            <pc:docMk/>
            <pc:sldMk cId="803289284" sldId="328"/>
            <ac:spMk id="12" creationId="{D3D1C849-FCAC-5F09-3F08-52105486362D}"/>
          </ac:spMkLst>
        </pc:spChg>
        <pc:graphicFrameChg chg="add mod modGraphic">
          <ac:chgData name="Phương Mai Nguyễn" userId="0a4b57a44c6d7d7b" providerId="LiveId" clId="{F068E5B9-5859-41B1-9F3A-8869517C3C76}" dt="2023-06-05T08:01:15.160" v="7715" actId="113"/>
          <ac:graphicFrameMkLst>
            <pc:docMk/>
            <pc:sldMk cId="803289284" sldId="328"/>
            <ac:graphicFrameMk id="6" creationId="{332E4AFE-4268-3846-1216-CADC5333B29D}"/>
          </ac:graphicFrameMkLst>
        </pc:graphicFrameChg>
        <pc:graphicFrameChg chg="del mod">
          <ac:chgData name="Phương Mai Nguyễn" userId="0a4b57a44c6d7d7b" providerId="LiveId" clId="{F068E5B9-5859-41B1-9F3A-8869517C3C76}" dt="2023-06-05T07:59:08.590" v="7682" actId="478"/>
          <ac:graphicFrameMkLst>
            <pc:docMk/>
            <pc:sldMk cId="803289284" sldId="328"/>
            <ac:graphicFrameMk id="13" creationId="{0609AAFF-A4D7-50B3-51D4-FFCDB49B5063}"/>
          </ac:graphicFrameMkLst>
        </pc:graphicFrameChg>
      </pc:sldChg>
      <pc:sldChg chg="addSp delSp modSp add mod">
        <pc:chgData name="Phương Mai Nguyễn" userId="0a4b57a44c6d7d7b" providerId="LiveId" clId="{F068E5B9-5859-41B1-9F3A-8869517C3C76}" dt="2023-06-05T08:03:42.852" v="7757" actId="12788"/>
        <pc:sldMkLst>
          <pc:docMk/>
          <pc:sldMk cId="3690161956" sldId="329"/>
        </pc:sldMkLst>
        <pc:spChg chg="add del mod">
          <ac:chgData name="Phương Mai Nguyễn" userId="0a4b57a44c6d7d7b" providerId="LiveId" clId="{F068E5B9-5859-41B1-9F3A-8869517C3C76}" dt="2023-06-05T08:02:53.245" v="7745" actId="47"/>
          <ac:spMkLst>
            <pc:docMk/>
            <pc:sldMk cId="3690161956" sldId="329"/>
            <ac:spMk id="11" creationId="{FCFC176E-231E-8FBB-BC92-86D1E247115F}"/>
          </ac:spMkLst>
        </pc:spChg>
        <pc:spChg chg="mod">
          <ac:chgData name="Phương Mai Nguyễn" userId="0a4b57a44c6d7d7b" providerId="LiveId" clId="{F068E5B9-5859-41B1-9F3A-8869517C3C76}" dt="2023-06-05T08:03:04.445" v="7747" actId="1076"/>
          <ac:spMkLst>
            <pc:docMk/>
            <pc:sldMk cId="3690161956" sldId="329"/>
            <ac:spMk id="12" creationId="{D3D1C849-FCAC-5F09-3F08-52105486362D}"/>
          </ac:spMkLst>
        </pc:spChg>
        <pc:graphicFrameChg chg="add mod modGraphic">
          <ac:chgData name="Phương Mai Nguyễn" userId="0a4b57a44c6d7d7b" providerId="LiveId" clId="{F068E5B9-5859-41B1-9F3A-8869517C3C76}" dt="2023-06-05T08:03:42.852" v="7757" actId="12788"/>
          <ac:graphicFrameMkLst>
            <pc:docMk/>
            <pc:sldMk cId="3690161956" sldId="329"/>
            <ac:graphicFrameMk id="5" creationId="{33B40B9B-AE84-84C1-241C-D7961E6496E0}"/>
          </ac:graphicFrameMkLst>
        </pc:graphicFrameChg>
        <pc:graphicFrameChg chg="del modGraphic">
          <ac:chgData name="Phương Mai Nguyễn" userId="0a4b57a44c6d7d7b" providerId="LiveId" clId="{F068E5B9-5859-41B1-9F3A-8869517C3C76}" dt="2023-06-05T08:02:28.175" v="7735" actId="478"/>
          <ac:graphicFrameMkLst>
            <pc:docMk/>
            <pc:sldMk cId="3690161956" sldId="329"/>
            <ac:graphicFrameMk id="6" creationId="{332E4AFE-4268-3846-1216-CADC5333B29D}"/>
          </ac:graphicFrameMkLst>
        </pc:graphicFrameChg>
      </pc:sldChg>
      <pc:sldChg chg="addSp delSp modSp add mod">
        <pc:chgData name="Phương Mai Nguyễn" userId="0a4b57a44c6d7d7b" providerId="LiveId" clId="{F068E5B9-5859-41B1-9F3A-8869517C3C76}" dt="2023-06-05T08:04:51.955" v="7775" actId="1076"/>
        <pc:sldMkLst>
          <pc:docMk/>
          <pc:sldMk cId="48790535" sldId="330"/>
        </pc:sldMkLst>
        <pc:spChg chg="add mod">
          <ac:chgData name="Phương Mai Nguyễn" userId="0a4b57a44c6d7d7b" providerId="LiveId" clId="{F068E5B9-5859-41B1-9F3A-8869517C3C76}" dt="2023-06-05T08:04:51.955" v="7775" actId="1076"/>
          <ac:spMkLst>
            <pc:docMk/>
            <pc:sldMk cId="48790535" sldId="330"/>
            <ac:spMk id="6" creationId="{5A2695E8-6FB8-6E0E-5971-EB79278C6097}"/>
          </ac:spMkLst>
        </pc:spChg>
        <pc:spChg chg="mod">
          <ac:chgData name="Phương Mai Nguyễn" userId="0a4b57a44c6d7d7b" providerId="LiveId" clId="{F068E5B9-5859-41B1-9F3A-8869517C3C76}" dt="2023-06-05T08:04:08.341" v="7765" actId="113"/>
          <ac:spMkLst>
            <pc:docMk/>
            <pc:sldMk cId="48790535" sldId="330"/>
            <ac:spMk id="12" creationId="{D3D1C849-FCAC-5F09-3F08-52105486362D}"/>
          </ac:spMkLst>
        </pc:spChg>
        <pc:spChg chg="add mod">
          <ac:chgData name="Phương Mai Nguyễn" userId="0a4b57a44c6d7d7b" providerId="LiveId" clId="{F068E5B9-5859-41B1-9F3A-8869517C3C76}" dt="2023-06-05T08:04:49.580" v="7774" actId="1076"/>
          <ac:spMkLst>
            <pc:docMk/>
            <pc:sldMk cId="48790535" sldId="330"/>
            <ac:spMk id="13" creationId="{1B93A735-2F3C-5A4D-EF19-4B2E5786E9DC}"/>
          </ac:spMkLst>
        </pc:spChg>
        <pc:graphicFrameChg chg="del">
          <ac:chgData name="Phương Mai Nguyễn" userId="0a4b57a44c6d7d7b" providerId="LiveId" clId="{F068E5B9-5859-41B1-9F3A-8869517C3C76}" dt="2023-06-05T08:04:13.675" v="7766" actId="478"/>
          <ac:graphicFrameMkLst>
            <pc:docMk/>
            <pc:sldMk cId="48790535" sldId="330"/>
            <ac:graphicFrameMk id="5" creationId="{33B40B9B-AE84-84C1-241C-D7961E6496E0}"/>
          </ac:graphicFrameMkLst>
        </pc:graphicFrameChg>
      </pc:sldChg>
      <pc:sldMasterChg chg="setBg modSldLayout">
        <pc:chgData name="Phương Mai Nguyễn" userId="0a4b57a44c6d7d7b" providerId="LiveId" clId="{F068E5B9-5859-41B1-9F3A-8869517C3C76}" dt="2023-06-04T08:31:07.859" v="2642"/>
        <pc:sldMasterMkLst>
          <pc:docMk/>
          <pc:sldMasterMk cId="1547094632" sldId="2147483648"/>
        </pc:sldMasterMkLst>
        <pc:sldLayoutChg chg="setBg">
          <pc:chgData name="Phương Mai Nguyễn" userId="0a4b57a44c6d7d7b" providerId="LiveId" clId="{F068E5B9-5859-41B1-9F3A-8869517C3C76}" dt="2023-06-04T08:31:07.859" v="2642"/>
          <pc:sldLayoutMkLst>
            <pc:docMk/>
            <pc:sldMasterMk cId="1547094632" sldId="2147483648"/>
            <pc:sldLayoutMk cId="1304273202" sldId="2147483649"/>
          </pc:sldLayoutMkLst>
        </pc:sldLayoutChg>
        <pc:sldLayoutChg chg="setBg">
          <pc:chgData name="Phương Mai Nguyễn" userId="0a4b57a44c6d7d7b" providerId="LiveId" clId="{F068E5B9-5859-41B1-9F3A-8869517C3C76}" dt="2023-06-04T08:31:07.859" v="2642"/>
          <pc:sldLayoutMkLst>
            <pc:docMk/>
            <pc:sldMasterMk cId="1547094632" sldId="2147483648"/>
            <pc:sldLayoutMk cId="656391792" sldId="2147483650"/>
          </pc:sldLayoutMkLst>
        </pc:sldLayoutChg>
        <pc:sldLayoutChg chg="setBg">
          <pc:chgData name="Phương Mai Nguyễn" userId="0a4b57a44c6d7d7b" providerId="LiveId" clId="{F068E5B9-5859-41B1-9F3A-8869517C3C76}" dt="2023-06-04T08:31:07.859" v="2642"/>
          <pc:sldLayoutMkLst>
            <pc:docMk/>
            <pc:sldMasterMk cId="1547094632" sldId="2147483648"/>
            <pc:sldLayoutMk cId="2776768852" sldId="2147483651"/>
          </pc:sldLayoutMkLst>
        </pc:sldLayoutChg>
        <pc:sldLayoutChg chg="setBg">
          <pc:chgData name="Phương Mai Nguyễn" userId="0a4b57a44c6d7d7b" providerId="LiveId" clId="{F068E5B9-5859-41B1-9F3A-8869517C3C76}" dt="2023-06-04T08:31:07.859" v="2642"/>
          <pc:sldLayoutMkLst>
            <pc:docMk/>
            <pc:sldMasterMk cId="1547094632" sldId="2147483648"/>
            <pc:sldLayoutMk cId="453800021" sldId="2147483652"/>
          </pc:sldLayoutMkLst>
        </pc:sldLayoutChg>
        <pc:sldLayoutChg chg="setBg">
          <pc:chgData name="Phương Mai Nguyễn" userId="0a4b57a44c6d7d7b" providerId="LiveId" clId="{F068E5B9-5859-41B1-9F3A-8869517C3C76}" dt="2023-06-04T08:31:07.859" v="2642"/>
          <pc:sldLayoutMkLst>
            <pc:docMk/>
            <pc:sldMasterMk cId="1547094632" sldId="2147483648"/>
            <pc:sldLayoutMk cId="2236094597" sldId="2147483653"/>
          </pc:sldLayoutMkLst>
        </pc:sldLayoutChg>
        <pc:sldLayoutChg chg="setBg">
          <pc:chgData name="Phương Mai Nguyễn" userId="0a4b57a44c6d7d7b" providerId="LiveId" clId="{F068E5B9-5859-41B1-9F3A-8869517C3C76}" dt="2023-06-04T08:31:07.859" v="2642"/>
          <pc:sldLayoutMkLst>
            <pc:docMk/>
            <pc:sldMasterMk cId="1547094632" sldId="2147483648"/>
            <pc:sldLayoutMk cId="3427612472" sldId="2147483654"/>
          </pc:sldLayoutMkLst>
        </pc:sldLayoutChg>
        <pc:sldLayoutChg chg="setBg">
          <pc:chgData name="Phương Mai Nguyễn" userId="0a4b57a44c6d7d7b" providerId="LiveId" clId="{F068E5B9-5859-41B1-9F3A-8869517C3C76}" dt="2023-06-04T08:31:07.859" v="2642"/>
          <pc:sldLayoutMkLst>
            <pc:docMk/>
            <pc:sldMasterMk cId="1547094632" sldId="2147483648"/>
            <pc:sldLayoutMk cId="1193190256" sldId="2147483655"/>
          </pc:sldLayoutMkLst>
        </pc:sldLayoutChg>
        <pc:sldLayoutChg chg="setBg">
          <pc:chgData name="Phương Mai Nguyễn" userId="0a4b57a44c6d7d7b" providerId="LiveId" clId="{F068E5B9-5859-41B1-9F3A-8869517C3C76}" dt="2023-06-04T08:31:07.859" v="2642"/>
          <pc:sldLayoutMkLst>
            <pc:docMk/>
            <pc:sldMasterMk cId="1547094632" sldId="2147483648"/>
            <pc:sldLayoutMk cId="1102741968" sldId="2147483656"/>
          </pc:sldLayoutMkLst>
        </pc:sldLayoutChg>
        <pc:sldLayoutChg chg="setBg">
          <pc:chgData name="Phương Mai Nguyễn" userId="0a4b57a44c6d7d7b" providerId="LiveId" clId="{F068E5B9-5859-41B1-9F3A-8869517C3C76}" dt="2023-06-04T08:31:07.859" v="2642"/>
          <pc:sldLayoutMkLst>
            <pc:docMk/>
            <pc:sldMasterMk cId="1547094632" sldId="2147483648"/>
            <pc:sldLayoutMk cId="3421697832" sldId="2147483657"/>
          </pc:sldLayoutMkLst>
        </pc:sldLayoutChg>
        <pc:sldLayoutChg chg="setBg">
          <pc:chgData name="Phương Mai Nguyễn" userId="0a4b57a44c6d7d7b" providerId="LiveId" clId="{F068E5B9-5859-41B1-9F3A-8869517C3C76}" dt="2023-06-04T08:31:07.859" v="2642"/>
          <pc:sldLayoutMkLst>
            <pc:docMk/>
            <pc:sldMasterMk cId="1547094632" sldId="2147483648"/>
            <pc:sldLayoutMk cId="1102498556" sldId="2147483658"/>
          </pc:sldLayoutMkLst>
        </pc:sldLayoutChg>
        <pc:sldLayoutChg chg="setBg">
          <pc:chgData name="Phương Mai Nguyễn" userId="0a4b57a44c6d7d7b" providerId="LiveId" clId="{F068E5B9-5859-41B1-9F3A-8869517C3C76}" dt="2023-06-04T08:31:07.859" v="2642"/>
          <pc:sldLayoutMkLst>
            <pc:docMk/>
            <pc:sldMasterMk cId="1547094632" sldId="2147483648"/>
            <pc:sldLayoutMk cId="1871073380"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F0765-5FDB-B61B-C9CC-221315D811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7D1B60CC-A113-E7B1-C68A-660599738B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86D841D8-349D-796B-9605-89933CB1A40F}"/>
              </a:ext>
            </a:extLst>
          </p:cNvPr>
          <p:cNvSpPr>
            <a:spLocks noGrp="1"/>
          </p:cNvSpPr>
          <p:nvPr>
            <p:ph type="dt" sz="half" idx="10"/>
          </p:nvPr>
        </p:nvSpPr>
        <p:spPr/>
        <p:txBody>
          <a:bodyPr/>
          <a:lstStyle/>
          <a:p>
            <a:fld id="{4E97F389-1CA0-4EB7-8C6A-2526E1A46BE9}" type="datetimeFigureOut">
              <a:rPr lang="vi-VN" smtClean="0"/>
              <a:t>05/06/2023</a:t>
            </a:fld>
            <a:endParaRPr lang="vi-VN"/>
          </a:p>
        </p:txBody>
      </p:sp>
      <p:sp>
        <p:nvSpPr>
          <p:cNvPr id="5" name="Footer Placeholder 4">
            <a:extLst>
              <a:ext uri="{FF2B5EF4-FFF2-40B4-BE49-F238E27FC236}">
                <a16:creationId xmlns:a16="http://schemas.microsoft.com/office/drawing/2014/main" id="{108A9B74-094A-6BAE-CA78-69B9D7CF757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68BA7E-C7C9-C36B-C8D5-1906CBD51A58}"/>
              </a:ext>
            </a:extLst>
          </p:cNvPr>
          <p:cNvSpPr>
            <a:spLocks noGrp="1"/>
          </p:cNvSpPr>
          <p:nvPr>
            <p:ph type="sldNum" sz="quarter" idx="12"/>
          </p:nvPr>
        </p:nvSpPr>
        <p:spPr/>
        <p:txBody>
          <a:bodyPr/>
          <a:lstStyle/>
          <a:p>
            <a:fld id="{C85D6454-496B-4520-9D68-AB06A0ADECC3}" type="slidenum">
              <a:rPr lang="vi-VN" smtClean="0"/>
              <a:t>‹#›</a:t>
            </a:fld>
            <a:endParaRPr lang="vi-VN"/>
          </a:p>
        </p:txBody>
      </p:sp>
    </p:spTree>
    <p:extLst>
      <p:ext uri="{BB962C8B-B14F-4D97-AF65-F5344CB8AC3E}">
        <p14:creationId xmlns:p14="http://schemas.microsoft.com/office/powerpoint/2010/main" val="130427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D1AF8-1B7E-F132-DBF9-FB9195BEB4E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CE21D10-3AFD-12B1-455C-677EDE3026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27E97FD-1A9B-CEBC-50D2-0997C7A68929}"/>
              </a:ext>
            </a:extLst>
          </p:cNvPr>
          <p:cNvSpPr>
            <a:spLocks noGrp="1"/>
          </p:cNvSpPr>
          <p:nvPr>
            <p:ph type="dt" sz="half" idx="10"/>
          </p:nvPr>
        </p:nvSpPr>
        <p:spPr/>
        <p:txBody>
          <a:bodyPr/>
          <a:lstStyle/>
          <a:p>
            <a:fld id="{4E97F389-1CA0-4EB7-8C6A-2526E1A46BE9}" type="datetimeFigureOut">
              <a:rPr lang="vi-VN" smtClean="0"/>
              <a:t>05/06/2023</a:t>
            </a:fld>
            <a:endParaRPr lang="vi-VN"/>
          </a:p>
        </p:txBody>
      </p:sp>
      <p:sp>
        <p:nvSpPr>
          <p:cNvPr id="5" name="Footer Placeholder 4">
            <a:extLst>
              <a:ext uri="{FF2B5EF4-FFF2-40B4-BE49-F238E27FC236}">
                <a16:creationId xmlns:a16="http://schemas.microsoft.com/office/drawing/2014/main" id="{3489BA4B-66BA-22C7-D4EB-589BC326EC5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8023DAA-E169-C79A-DC0F-8A30F9D181CE}"/>
              </a:ext>
            </a:extLst>
          </p:cNvPr>
          <p:cNvSpPr>
            <a:spLocks noGrp="1"/>
          </p:cNvSpPr>
          <p:nvPr>
            <p:ph type="sldNum" sz="quarter" idx="12"/>
          </p:nvPr>
        </p:nvSpPr>
        <p:spPr/>
        <p:txBody>
          <a:bodyPr/>
          <a:lstStyle/>
          <a:p>
            <a:fld id="{C85D6454-496B-4520-9D68-AB06A0ADECC3}" type="slidenum">
              <a:rPr lang="vi-VN" smtClean="0"/>
              <a:t>‹#›</a:t>
            </a:fld>
            <a:endParaRPr lang="vi-VN"/>
          </a:p>
        </p:txBody>
      </p:sp>
    </p:spTree>
    <p:extLst>
      <p:ext uri="{BB962C8B-B14F-4D97-AF65-F5344CB8AC3E}">
        <p14:creationId xmlns:p14="http://schemas.microsoft.com/office/powerpoint/2010/main" val="1102498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A7C4F6-DA00-692D-BCF0-6F7425DF24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5EF9EB0-99B0-CCB4-A990-88E47BFA7C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D9C199B-98EF-AE86-5F28-29DBFA00C06B}"/>
              </a:ext>
            </a:extLst>
          </p:cNvPr>
          <p:cNvSpPr>
            <a:spLocks noGrp="1"/>
          </p:cNvSpPr>
          <p:nvPr>
            <p:ph type="dt" sz="half" idx="10"/>
          </p:nvPr>
        </p:nvSpPr>
        <p:spPr/>
        <p:txBody>
          <a:bodyPr/>
          <a:lstStyle/>
          <a:p>
            <a:fld id="{4E97F389-1CA0-4EB7-8C6A-2526E1A46BE9}" type="datetimeFigureOut">
              <a:rPr lang="vi-VN" smtClean="0"/>
              <a:t>05/06/2023</a:t>
            </a:fld>
            <a:endParaRPr lang="vi-VN"/>
          </a:p>
        </p:txBody>
      </p:sp>
      <p:sp>
        <p:nvSpPr>
          <p:cNvPr id="5" name="Footer Placeholder 4">
            <a:extLst>
              <a:ext uri="{FF2B5EF4-FFF2-40B4-BE49-F238E27FC236}">
                <a16:creationId xmlns:a16="http://schemas.microsoft.com/office/drawing/2014/main" id="{EE8BB27E-FD4F-1F95-200B-27A51D4062F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7B4704A-C471-1E4B-BDD9-040C7B43C8F9}"/>
              </a:ext>
            </a:extLst>
          </p:cNvPr>
          <p:cNvSpPr>
            <a:spLocks noGrp="1"/>
          </p:cNvSpPr>
          <p:nvPr>
            <p:ph type="sldNum" sz="quarter" idx="12"/>
          </p:nvPr>
        </p:nvSpPr>
        <p:spPr/>
        <p:txBody>
          <a:bodyPr/>
          <a:lstStyle/>
          <a:p>
            <a:fld id="{C85D6454-496B-4520-9D68-AB06A0ADECC3}" type="slidenum">
              <a:rPr lang="vi-VN" smtClean="0"/>
              <a:t>‹#›</a:t>
            </a:fld>
            <a:endParaRPr lang="vi-VN"/>
          </a:p>
        </p:txBody>
      </p:sp>
    </p:spTree>
    <p:extLst>
      <p:ext uri="{BB962C8B-B14F-4D97-AF65-F5344CB8AC3E}">
        <p14:creationId xmlns:p14="http://schemas.microsoft.com/office/powerpoint/2010/main" val="1871073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40804-B5A4-AF55-09A5-0AFF0302F27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F3C52F8-FC8E-BDB2-CBD3-271F17AB7E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2F7E36F-7A8C-5F8F-9AE8-655A36826A09}"/>
              </a:ext>
            </a:extLst>
          </p:cNvPr>
          <p:cNvSpPr>
            <a:spLocks noGrp="1"/>
          </p:cNvSpPr>
          <p:nvPr>
            <p:ph type="dt" sz="half" idx="10"/>
          </p:nvPr>
        </p:nvSpPr>
        <p:spPr/>
        <p:txBody>
          <a:bodyPr/>
          <a:lstStyle/>
          <a:p>
            <a:fld id="{4E97F389-1CA0-4EB7-8C6A-2526E1A46BE9}" type="datetimeFigureOut">
              <a:rPr lang="vi-VN" smtClean="0"/>
              <a:t>05/06/2023</a:t>
            </a:fld>
            <a:endParaRPr lang="vi-VN"/>
          </a:p>
        </p:txBody>
      </p:sp>
      <p:sp>
        <p:nvSpPr>
          <p:cNvPr id="5" name="Footer Placeholder 4">
            <a:extLst>
              <a:ext uri="{FF2B5EF4-FFF2-40B4-BE49-F238E27FC236}">
                <a16:creationId xmlns:a16="http://schemas.microsoft.com/office/drawing/2014/main" id="{2F6941F7-D4F8-975E-9F8B-1F86B14AD6A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DB31CC1-27DA-28B4-22CA-8DF40C1BE5E9}"/>
              </a:ext>
            </a:extLst>
          </p:cNvPr>
          <p:cNvSpPr>
            <a:spLocks noGrp="1"/>
          </p:cNvSpPr>
          <p:nvPr>
            <p:ph type="sldNum" sz="quarter" idx="12"/>
          </p:nvPr>
        </p:nvSpPr>
        <p:spPr/>
        <p:txBody>
          <a:bodyPr/>
          <a:lstStyle/>
          <a:p>
            <a:fld id="{C85D6454-496B-4520-9D68-AB06A0ADECC3}" type="slidenum">
              <a:rPr lang="vi-VN" smtClean="0"/>
              <a:t>‹#›</a:t>
            </a:fld>
            <a:endParaRPr lang="vi-VN"/>
          </a:p>
        </p:txBody>
      </p:sp>
    </p:spTree>
    <p:extLst>
      <p:ext uri="{BB962C8B-B14F-4D97-AF65-F5344CB8AC3E}">
        <p14:creationId xmlns:p14="http://schemas.microsoft.com/office/powerpoint/2010/main" val="656391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BA964-056B-BF2F-C27B-09FBA0A0D3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A240D3D9-0112-EDBD-F1BE-64D2CD2E40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B9DBE5-7A08-6B09-DBEF-A689A71DB3E6}"/>
              </a:ext>
            </a:extLst>
          </p:cNvPr>
          <p:cNvSpPr>
            <a:spLocks noGrp="1"/>
          </p:cNvSpPr>
          <p:nvPr>
            <p:ph type="dt" sz="half" idx="10"/>
          </p:nvPr>
        </p:nvSpPr>
        <p:spPr/>
        <p:txBody>
          <a:bodyPr/>
          <a:lstStyle/>
          <a:p>
            <a:fld id="{4E97F389-1CA0-4EB7-8C6A-2526E1A46BE9}" type="datetimeFigureOut">
              <a:rPr lang="vi-VN" smtClean="0"/>
              <a:t>05/06/2023</a:t>
            </a:fld>
            <a:endParaRPr lang="vi-VN"/>
          </a:p>
        </p:txBody>
      </p:sp>
      <p:sp>
        <p:nvSpPr>
          <p:cNvPr id="5" name="Footer Placeholder 4">
            <a:extLst>
              <a:ext uri="{FF2B5EF4-FFF2-40B4-BE49-F238E27FC236}">
                <a16:creationId xmlns:a16="http://schemas.microsoft.com/office/drawing/2014/main" id="{2DDDA89F-9D0A-3393-417D-C1E1E1C19C6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2FD0451-FADE-DCE2-8D6E-0E5BDF0A060E}"/>
              </a:ext>
            </a:extLst>
          </p:cNvPr>
          <p:cNvSpPr>
            <a:spLocks noGrp="1"/>
          </p:cNvSpPr>
          <p:nvPr>
            <p:ph type="sldNum" sz="quarter" idx="12"/>
          </p:nvPr>
        </p:nvSpPr>
        <p:spPr/>
        <p:txBody>
          <a:bodyPr/>
          <a:lstStyle/>
          <a:p>
            <a:fld id="{C85D6454-496B-4520-9D68-AB06A0ADECC3}" type="slidenum">
              <a:rPr lang="vi-VN" smtClean="0"/>
              <a:t>‹#›</a:t>
            </a:fld>
            <a:endParaRPr lang="vi-VN"/>
          </a:p>
        </p:txBody>
      </p:sp>
    </p:spTree>
    <p:extLst>
      <p:ext uri="{BB962C8B-B14F-4D97-AF65-F5344CB8AC3E}">
        <p14:creationId xmlns:p14="http://schemas.microsoft.com/office/powerpoint/2010/main" val="2776768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24C11-153A-B35B-F3CF-C3E668A576E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AD2B964-62E3-0A40-2C3D-2B880F8A87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CF9013D4-33B4-348E-28C5-E25CEBEDB3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6147FF24-5C87-F6AB-8DC3-D949106836DE}"/>
              </a:ext>
            </a:extLst>
          </p:cNvPr>
          <p:cNvSpPr>
            <a:spLocks noGrp="1"/>
          </p:cNvSpPr>
          <p:nvPr>
            <p:ph type="dt" sz="half" idx="10"/>
          </p:nvPr>
        </p:nvSpPr>
        <p:spPr/>
        <p:txBody>
          <a:bodyPr/>
          <a:lstStyle/>
          <a:p>
            <a:fld id="{4E97F389-1CA0-4EB7-8C6A-2526E1A46BE9}" type="datetimeFigureOut">
              <a:rPr lang="vi-VN" smtClean="0"/>
              <a:t>05/06/2023</a:t>
            </a:fld>
            <a:endParaRPr lang="vi-VN"/>
          </a:p>
        </p:txBody>
      </p:sp>
      <p:sp>
        <p:nvSpPr>
          <p:cNvPr id="6" name="Footer Placeholder 5">
            <a:extLst>
              <a:ext uri="{FF2B5EF4-FFF2-40B4-BE49-F238E27FC236}">
                <a16:creationId xmlns:a16="http://schemas.microsoft.com/office/drawing/2014/main" id="{8D9961B5-4783-35A2-BA82-D999579B1D4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E47BB06-027D-D31A-9865-A808C8F0E74C}"/>
              </a:ext>
            </a:extLst>
          </p:cNvPr>
          <p:cNvSpPr>
            <a:spLocks noGrp="1"/>
          </p:cNvSpPr>
          <p:nvPr>
            <p:ph type="sldNum" sz="quarter" idx="12"/>
          </p:nvPr>
        </p:nvSpPr>
        <p:spPr/>
        <p:txBody>
          <a:bodyPr/>
          <a:lstStyle/>
          <a:p>
            <a:fld id="{C85D6454-496B-4520-9D68-AB06A0ADECC3}" type="slidenum">
              <a:rPr lang="vi-VN" smtClean="0"/>
              <a:t>‹#›</a:t>
            </a:fld>
            <a:endParaRPr lang="vi-VN"/>
          </a:p>
        </p:txBody>
      </p:sp>
    </p:spTree>
    <p:extLst>
      <p:ext uri="{BB962C8B-B14F-4D97-AF65-F5344CB8AC3E}">
        <p14:creationId xmlns:p14="http://schemas.microsoft.com/office/powerpoint/2010/main" val="453800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07414-4663-81CF-8C1A-4ECB6FB1C391}"/>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1B0C99F-EA52-3BF4-10B3-EEF9AA8EA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5CEC8B-BCFC-6A82-B5C1-D9E56DEE77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C3142019-7436-C99B-0135-BD04D2819F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9908BB-EE36-9B20-B31A-83CA42CFE4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1079D267-40B2-D36E-66A6-D705F2B894FC}"/>
              </a:ext>
            </a:extLst>
          </p:cNvPr>
          <p:cNvSpPr>
            <a:spLocks noGrp="1"/>
          </p:cNvSpPr>
          <p:nvPr>
            <p:ph type="dt" sz="half" idx="10"/>
          </p:nvPr>
        </p:nvSpPr>
        <p:spPr/>
        <p:txBody>
          <a:bodyPr/>
          <a:lstStyle/>
          <a:p>
            <a:fld id="{4E97F389-1CA0-4EB7-8C6A-2526E1A46BE9}" type="datetimeFigureOut">
              <a:rPr lang="vi-VN" smtClean="0"/>
              <a:t>05/06/2023</a:t>
            </a:fld>
            <a:endParaRPr lang="vi-VN"/>
          </a:p>
        </p:txBody>
      </p:sp>
      <p:sp>
        <p:nvSpPr>
          <p:cNvPr id="8" name="Footer Placeholder 7">
            <a:extLst>
              <a:ext uri="{FF2B5EF4-FFF2-40B4-BE49-F238E27FC236}">
                <a16:creationId xmlns:a16="http://schemas.microsoft.com/office/drawing/2014/main" id="{4ACE9C47-DECD-43DD-EDAB-78C0D8D8E003}"/>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5294CDE-7687-E501-009B-D8D700818900}"/>
              </a:ext>
            </a:extLst>
          </p:cNvPr>
          <p:cNvSpPr>
            <a:spLocks noGrp="1"/>
          </p:cNvSpPr>
          <p:nvPr>
            <p:ph type="sldNum" sz="quarter" idx="12"/>
          </p:nvPr>
        </p:nvSpPr>
        <p:spPr/>
        <p:txBody>
          <a:bodyPr/>
          <a:lstStyle/>
          <a:p>
            <a:fld id="{C85D6454-496B-4520-9D68-AB06A0ADECC3}" type="slidenum">
              <a:rPr lang="vi-VN" smtClean="0"/>
              <a:t>‹#›</a:t>
            </a:fld>
            <a:endParaRPr lang="vi-VN"/>
          </a:p>
        </p:txBody>
      </p:sp>
    </p:spTree>
    <p:extLst>
      <p:ext uri="{BB962C8B-B14F-4D97-AF65-F5344CB8AC3E}">
        <p14:creationId xmlns:p14="http://schemas.microsoft.com/office/powerpoint/2010/main" val="223609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C1EFC-A201-1EAD-0627-BD07C0DBE4D3}"/>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7D4C81CA-37FA-4641-7694-3CF73A3BBF3D}"/>
              </a:ext>
            </a:extLst>
          </p:cNvPr>
          <p:cNvSpPr>
            <a:spLocks noGrp="1"/>
          </p:cNvSpPr>
          <p:nvPr>
            <p:ph type="dt" sz="half" idx="10"/>
          </p:nvPr>
        </p:nvSpPr>
        <p:spPr/>
        <p:txBody>
          <a:bodyPr/>
          <a:lstStyle/>
          <a:p>
            <a:fld id="{4E97F389-1CA0-4EB7-8C6A-2526E1A46BE9}" type="datetimeFigureOut">
              <a:rPr lang="vi-VN" smtClean="0"/>
              <a:t>05/06/2023</a:t>
            </a:fld>
            <a:endParaRPr lang="vi-VN"/>
          </a:p>
        </p:txBody>
      </p:sp>
      <p:sp>
        <p:nvSpPr>
          <p:cNvPr id="4" name="Footer Placeholder 3">
            <a:extLst>
              <a:ext uri="{FF2B5EF4-FFF2-40B4-BE49-F238E27FC236}">
                <a16:creationId xmlns:a16="http://schemas.microsoft.com/office/drawing/2014/main" id="{603811CF-AA4D-8CA6-8FF4-08DCC4F11D9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CDE5572-0912-AFD1-AF3B-E86AE834549A}"/>
              </a:ext>
            </a:extLst>
          </p:cNvPr>
          <p:cNvSpPr>
            <a:spLocks noGrp="1"/>
          </p:cNvSpPr>
          <p:nvPr>
            <p:ph type="sldNum" sz="quarter" idx="12"/>
          </p:nvPr>
        </p:nvSpPr>
        <p:spPr/>
        <p:txBody>
          <a:bodyPr/>
          <a:lstStyle/>
          <a:p>
            <a:fld id="{C85D6454-496B-4520-9D68-AB06A0ADECC3}" type="slidenum">
              <a:rPr lang="vi-VN" smtClean="0"/>
              <a:t>‹#›</a:t>
            </a:fld>
            <a:endParaRPr lang="vi-VN"/>
          </a:p>
        </p:txBody>
      </p:sp>
    </p:spTree>
    <p:extLst>
      <p:ext uri="{BB962C8B-B14F-4D97-AF65-F5344CB8AC3E}">
        <p14:creationId xmlns:p14="http://schemas.microsoft.com/office/powerpoint/2010/main" val="3427612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E1F1C2-5C6C-45EA-570C-5B85B9A115DC}"/>
              </a:ext>
            </a:extLst>
          </p:cNvPr>
          <p:cNvSpPr>
            <a:spLocks noGrp="1"/>
          </p:cNvSpPr>
          <p:nvPr>
            <p:ph type="dt" sz="half" idx="10"/>
          </p:nvPr>
        </p:nvSpPr>
        <p:spPr/>
        <p:txBody>
          <a:bodyPr/>
          <a:lstStyle/>
          <a:p>
            <a:fld id="{4E97F389-1CA0-4EB7-8C6A-2526E1A46BE9}" type="datetimeFigureOut">
              <a:rPr lang="vi-VN" smtClean="0"/>
              <a:t>05/06/2023</a:t>
            </a:fld>
            <a:endParaRPr lang="vi-VN"/>
          </a:p>
        </p:txBody>
      </p:sp>
      <p:sp>
        <p:nvSpPr>
          <p:cNvPr id="3" name="Footer Placeholder 2">
            <a:extLst>
              <a:ext uri="{FF2B5EF4-FFF2-40B4-BE49-F238E27FC236}">
                <a16:creationId xmlns:a16="http://schemas.microsoft.com/office/drawing/2014/main" id="{FC7B18BD-A4D0-C593-6D2B-5C0DF52F91C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3733657-F09A-BBE6-228B-4DB3DCD883D0}"/>
              </a:ext>
            </a:extLst>
          </p:cNvPr>
          <p:cNvSpPr>
            <a:spLocks noGrp="1"/>
          </p:cNvSpPr>
          <p:nvPr>
            <p:ph type="sldNum" sz="quarter" idx="12"/>
          </p:nvPr>
        </p:nvSpPr>
        <p:spPr/>
        <p:txBody>
          <a:bodyPr/>
          <a:lstStyle/>
          <a:p>
            <a:fld id="{C85D6454-496B-4520-9D68-AB06A0ADECC3}" type="slidenum">
              <a:rPr lang="vi-VN" smtClean="0"/>
              <a:t>‹#›</a:t>
            </a:fld>
            <a:endParaRPr lang="vi-VN"/>
          </a:p>
        </p:txBody>
      </p:sp>
    </p:spTree>
    <p:extLst>
      <p:ext uri="{BB962C8B-B14F-4D97-AF65-F5344CB8AC3E}">
        <p14:creationId xmlns:p14="http://schemas.microsoft.com/office/powerpoint/2010/main" val="1193190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62877-7E9F-AB47-ECBF-BDB16EA48A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9DCF5F03-28F4-365D-04BF-187F77592C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2608844-EC3B-2212-D3C1-305E100B44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77E868-611F-BE3B-6948-089C16AC790C}"/>
              </a:ext>
            </a:extLst>
          </p:cNvPr>
          <p:cNvSpPr>
            <a:spLocks noGrp="1"/>
          </p:cNvSpPr>
          <p:nvPr>
            <p:ph type="dt" sz="half" idx="10"/>
          </p:nvPr>
        </p:nvSpPr>
        <p:spPr/>
        <p:txBody>
          <a:bodyPr/>
          <a:lstStyle/>
          <a:p>
            <a:fld id="{4E97F389-1CA0-4EB7-8C6A-2526E1A46BE9}" type="datetimeFigureOut">
              <a:rPr lang="vi-VN" smtClean="0"/>
              <a:t>05/06/2023</a:t>
            </a:fld>
            <a:endParaRPr lang="vi-VN"/>
          </a:p>
        </p:txBody>
      </p:sp>
      <p:sp>
        <p:nvSpPr>
          <p:cNvPr id="6" name="Footer Placeholder 5">
            <a:extLst>
              <a:ext uri="{FF2B5EF4-FFF2-40B4-BE49-F238E27FC236}">
                <a16:creationId xmlns:a16="http://schemas.microsoft.com/office/drawing/2014/main" id="{0F1718F9-FFA8-D50F-16BD-667EEF3C593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CB05CCC-86ED-476D-9B69-9349EE997D63}"/>
              </a:ext>
            </a:extLst>
          </p:cNvPr>
          <p:cNvSpPr>
            <a:spLocks noGrp="1"/>
          </p:cNvSpPr>
          <p:nvPr>
            <p:ph type="sldNum" sz="quarter" idx="12"/>
          </p:nvPr>
        </p:nvSpPr>
        <p:spPr/>
        <p:txBody>
          <a:bodyPr/>
          <a:lstStyle/>
          <a:p>
            <a:fld id="{C85D6454-496B-4520-9D68-AB06A0ADECC3}" type="slidenum">
              <a:rPr lang="vi-VN" smtClean="0"/>
              <a:t>‹#›</a:t>
            </a:fld>
            <a:endParaRPr lang="vi-VN"/>
          </a:p>
        </p:txBody>
      </p:sp>
    </p:spTree>
    <p:extLst>
      <p:ext uri="{BB962C8B-B14F-4D97-AF65-F5344CB8AC3E}">
        <p14:creationId xmlns:p14="http://schemas.microsoft.com/office/powerpoint/2010/main" val="1102741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49E08-50A1-1560-6583-B9650B9576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5AE95DCF-A62D-75C9-75F7-1C781ACD79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58BE0D4-08D2-F235-63D0-0397BCE185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FA434D-4AD5-E2C3-9AED-47FD2158362C}"/>
              </a:ext>
            </a:extLst>
          </p:cNvPr>
          <p:cNvSpPr>
            <a:spLocks noGrp="1"/>
          </p:cNvSpPr>
          <p:nvPr>
            <p:ph type="dt" sz="half" idx="10"/>
          </p:nvPr>
        </p:nvSpPr>
        <p:spPr/>
        <p:txBody>
          <a:bodyPr/>
          <a:lstStyle/>
          <a:p>
            <a:fld id="{4E97F389-1CA0-4EB7-8C6A-2526E1A46BE9}" type="datetimeFigureOut">
              <a:rPr lang="vi-VN" smtClean="0"/>
              <a:t>05/06/2023</a:t>
            </a:fld>
            <a:endParaRPr lang="vi-VN"/>
          </a:p>
        </p:txBody>
      </p:sp>
      <p:sp>
        <p:nvSpPr>
          <p:cNvPr id="6" name="Footer Placeholder 5">
            <a:extLst>
              <a:ext uri="{FF2B5EF4-FFF2-40B4-BE49-F238E27FC236}">
                <a16:creationId xmlns:a16="http://schemas.microsoft.com/office/drawing/2014/main" id="{F391094E-400A-F286-B5BC-1FC3CCBDCA4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0E0D9A9-B3C7-55EC-D02F-5F6B0562022E}"/>
              </a:ext>
            </a:extLst>
          </p:cNvPr>
          <p:cNvSpPr>
            <a:spLocks noGrp="1"/>
          </p:cNvSpPr>
          <p:nvPr>
            <p:ph type="sldNum" sz="quarter" idx="12"/>
          </p:nvPr>
        </p:nvSpPr>
        <p:spPr/>
        <p:txBody>
          <a:bodyPr/>
          <a:lstStyle/>
          <a:p>
            <a:fld id="{C85D6454-496B-4520-9D68-AB06A0ADECC3}" type="slidenum">
              <a:rPr lang="vi-VN" smtClean="0"/>
              <a:t>‹#›</a:t>
            </a:fld>
            <a:endParaRPr lang="vi-VN"/>
          </a:p>
        </p:txBody>
      </p:sp>
    </p:spTree>
    <p:extLst>
      <p:ext uri="{BB962C8B-B14F-4D97-AF65-F5344CB8AC3E}">
        <p14:creationId xmlns:p14="http://schemas.microsoft.com/office/powerpoint/2010/main" val="342169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5">
          <a:fgClr>
            <a:schemeClr val="accent6"/>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58F89A-E239-65D9-5B3A-2D5B6E22B1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9C88C74-B765-D124-4118-6311943234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78B5745-7A0F-00A0-5EF9-211B3C00E6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7F389-1CA0-4EB7-8C6A-2526E1A46BE9}" type="datetimeFigureOut">
              <a:rPr lang="vi-VN" smtClean="0"/>
              <a:t>05/06/2023</a:t>
            </a:fld>
            <a:endParaRPr lang="vi-VN"/>
          </a:p>
        </p:txBody>
      </p:sp>
      <p:sp>
        <p:nvSpPr>
          <p:cNvPr id="5" name="Footer Placeholder 4">
            <a:extLst>
              <a:ext uri="{FF2B5EF4-FFF2-40B4-BE49-F238E27FC236}">
                <a16:creationId xmlns:a16="http://schemas.microsoft.com/office/drawing/2014/main" id="{FB41F109-A088-64CB-C6C0-79CD4666BF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5F5500F7-252B-A4DB-2AD4-BDF93030C1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D6454-496B-4520-9D68-AB06A0ADECC3}" type="slidenum">
              <a:rPr lang="vi-VN" smtClean="0"/>
              <a:t>‹#›</a:t>
            </a:fld>
            <a:endParaRPr lang="vi-VN"/>
          </a:p>
        </p:txBody>
      </p:sp>
    </p:spTree>
    <p:extLst>
      <p:ext uri="{BB962C8B-B14F-4D97-AF65-F5344CB8AC3E}">
        <p14:creationId xmlns:p14="http://schemas.microsoft.com/office/powerpoint/2010/main" val="1547094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74BB38-E8D2-2A13-7720-D979D12CB274}"/>
              </a:ext>
            </a:extLst>
          </p:cNvPr>
          <p:cNvSpPr/>
          <p:nvPr/>
        </p:nvSpPr>
        <p:spPr>
          <a:xfrm>
            <a:off x="254000" y="218440"/>
            <a:ext cx="11684000" cy="64211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x</a:t>
            </a:r>
            <a:endParaRPr lang="vi-VN" dirty="0"/>
          </a:p>
        </p:txBody>
      </p:sp>
      <p:sp>
        <p:nvSpPr>
          <p:cNvPr id="5" name="Tiêu đề 1">
            <a:extLst>
              <a:ext uri="{FF2B5EF4-FFF2-40B4-BE49-F238E27FC236}">
                <a16:creationId xmlns:a16="http://schemas.microsoft.com/office/drawing/2014/main" id="{C06A1DEA-3C55-21A3-393B-E965C721D590}"/>
              </a:ext>
            </a:extLst>
          </p:cNvPr>
          <p:cNvSpPr txBox="1">
            <a:spLocks/>
          </p:cNvSpPr>
          <p:nvPr/>
        </p:nvSpPr>
        <p:spPr>
          <a:xfrm>
            <a:off x="838200" y="785676"/>
            <a:ext cx="10515600" cy="2387600"/>
          </a:xfrm>
          <a:prstGeom prst="rect">
            <a:avLst/>
          </a:prstGeom>
        </p:spPr>
        <p:txBody>
          <a:bodyPr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sz="3200" b="1" dirty="0">
                <a:solidFill>
                  <a:schemeClr val="bg1"/>
                </a:solidFill>
              </a:rPr>
              <a:t>BÁO CÁO NGHIÊN CỨU KHOA HỌC SINH VIÊN</a:t>
            </a:r>
          </a:p>
        </p:txBody>
      </p:sp>
      <p:sp>
        <p:nvSpPr>
          <p:cNvPr id="6" name="Tiêu đề 1">
            <a:extLst>
              <a:ext uri="{FF2B5EF4-FFF2-40B4-BE49-F238E27FC236}">
                <a16:creationId xmlns:a16="http://schemas.microsoft.com/office/drawing/2014/main" id="{F84C86C4-3528-B7A3-5E02-11522F9641E3}"/>
              </a:ext>
            </a:extLst>
          </p:cNvPr>
          <p:cNvSpPr txBox="1">
            <a:spLocks/>
          </p:cNvSpPr>
          <p:nvPr/>
        </p:nvSpPr>
        <p:spPr>
          <a:xfrm>
            <a:off x="838200" y="2220368"/>
            <a:ext cx="10515600" cy="2387600"/>
          </a:xfrm>
          <a:prstGeom prst="rect">
            <a:avLst/>
          </a:prstGeom>
        </p:spPr>
        <p:txBody>
          <a:bodyPr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sz="3200" dirty="0">
                <a:solidFill>
                  <a:schemeClr val="bg1"/>
                </a:solidFill>
              </a:rPr>
              <a:t>Đề tài:</a:t>
            </a:r>
          </a:p>
          <a:p>
            <a:pPr algn="ctr"/>
            <a:r>
              <a:rPr lang="vi-VN" sz="3200" b="1" i="1" dirty="0">
                <a:solidFill>
                  <a:schemeClr val="bg1"/>
                </a:solidFill>
              </a:rPr>
              <a:t>“Ứng dụng bảng tính điện tử Microsoft Excel </a:t>
            </a:r>
          </a:p>
          <a:p>
            <a:pPr algn="ctr"/>
            <a:r>
              <a:rPr lang="vi-VN" sz="3200" b="1" i="1" dirty="0">
                <a:solidFill>
                  <a:schemeClr val="bg1"/>
                </a:solidFill>
              </a:rPr>
              <a:t>trong công tác kế toán nguyên vật liệu”</a:t>
            </a:r>
          </a:p>
        </p:txBody>
      </p:sp>
      <p:sp>
        <p:nvSpPr>
          <p:cNvPr id="8" name="Tiêu đề 1">
            <a:extLst>
              <a:ext uri="{FF2B5EF4-FFF2-40B4-BE49-F238E27FC236}">
                <a16:creationId xmlns:a16="http://schemas.microsoft.com/office/drawing/2014/main" id="{B614EB4F-308D-F501-B8DD-6D247EBD8D2F}"/>
              </a:ext>
            </a:extLst>
          </p:cNvPr>
          <p:cNvSpPr txBox="1">
            <a:spLocks/>
          </p:cNvSpPr>
          <p:nvPr/>
        </p:nvSpPr>
        <p:spPr>
          <a:xfrm>
            <a:off x="838200" y="3510280"/>
            <a:ext cx="10515600" cy="2387600"/>
          </a:xfrm>
          <a:prstGeom prst="rect">
            <a:avLst/>
          </a:prstGeom>
        </p:spPr>
        <p:txBody>
          <a:bodyPr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sz="2400" dirty="0">
                <a:solidFill>
                  <a:schemeClr val="bg1"/>
                </a:solidFill>
              </a:rPr>
              <a:t>Nhóm nghiên cứu:</a:t>
            </a:r>
          </a:p>
          <a:p>
            <a:pPr algn="ctr"/>
            <a:endParaRPr lang="vi-VN" sz="2400" b="1" i="1" dirty="0">
              <a:solidFill>
                <a:schemeClr val="bg1"/>
              </a:solidFill>
            </a:endParaRPr>
          </a:p>
        </p:txBody>
      </p:sp>
      <p:sp>
        <p:nvSpPr>
          <p:cNvPr id="9" name="Tiêu đề 1">
            <a:extLst>
              <a:ext uri="{FF2B5EF4-FFF2-40B4-BE49-F238E27FC236}">
                <a16:creationId xmlns:a16="http://schemas.microsoft.com/office/drawing/2014/main" id="{7ED83D08-1E7D-6E3E-4971-A7173D199A88}"/>
              </a:ext>
            </a:extLst>
          </p:cNvPr>
          <p:cNvSpPr txBox="1">
            <a:spLocks/>
          </p:cNvSpPr>
          <p:nvPr/>
        </p:nvSpPr>
        <p:spPr>
          <a:xfrm>
            <a:off x="838200" y="5089752"/>
            <a:ext cx="10515600" cy="2387600"/>
          </a:xfrm>
          <a:prstGeom prst="rect">
            <a:avLst/>
          </a:prstGeom>
        </p:spPr>
        <p:txBody>
          <a:bodyPr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sz="2400" b="1" i="1" dirty="0">
                <a:solidFill>
                  <a:schemeClr val="bg1"/>
                </a:solidFill>
              </a:rPr>
              <a:t>Giảng viên hướng dẫn: TS. Nguyễn Thị Bích Ngọc</a:t>
            </a:r>
          </a:p>
        </p:txBody>
      </p:sp>
      <p:sp>
        <p:nvSpPr>
          <p:cNvPr id="10" name="Tiêu đề 1">
            <a:extLst>
              <a:ext uri="{FF2B5EF4-FFF2-40B4-BE49-F238E27FC236}">
                <a16:creationId xmlns:a16="http://schemas.microsoft.com/office/drawing/2014/main" id="{BBA8E4B6-31DC-5AF9-A805-E65B6FC1F870}"/>
              </a:ext>
            </a:extLst>
          </p:cNvPr>
          <p:cNvSpPr txBox="1">
            <a:spLocks/>
          </p:cNvSpPr>
          <p:nvPr/>
        </p:nvSpPr>
        <p:spPr>
          <a:xfrm>
            <a:off x="2746233" y="4348072"/>
            <a:ext cx="10515600" cy="2387600"/>
          </a:xfrm>
          <a:prstGeom prst="rect">
            <a:avLst/>
          </a:prstGeom>
        </p:spPr>
        <p:txBody>
          <a:bodyPr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400" dirty="0">
                <a:solidFill>
                  <a:schemeClr val="bg1"/>
                </a:solidFill>
              </a:rPr>
              <a:t>Nguyễn Thị Phương Mai</a:t>
            </a:r>
          </a:p>
          <a:p>
            <a:r>
              <a:rPr lang="vi-VN" sz="2400" dirty="0">
                <a:solidFill>
                  <a:schemeClr val="bg1"/>
                </a:solidFill>
              </a:rPr>
              <a:t>Nguyễn Thị Quỳnh Liên</a:t>
            </a:r>
          </a:p>
          <a:p>
            <a:r>
              <a:rPr lang="vi-VN" sz="2400" dirty="0">
                <a:solidFill>
                  <a:schemeClr val="bg1"/>
                </a:solidFill>
              </a:rPr>
              <a:t>Chu Thị Thanh Hà</a:t>
            </a:r>
          </a:p>
          <a:p>
            <a:endParaRPr lang="vi-VN" sz="2400" dirty="0">
              <a:solidFill>
                <a:schemeClr val="bg1"/>
              </a:solidFill>
            </a:endParaRPr>
          </a:p>
          <a:p>
            <a:endParaRPr lang="vi-VN" sz="2400" b="1" i="1" dirty="0">
              <a:solidFill>
                <a:schemeClr val="bg1"/>
              </a:solidFill>
            </a:endParaRPr>
          </a:p>
        </p:txBody>
      </p:sp>
      <p:sp>
        <p:nvSpPr>
          <p:cNvPr id="11" name="Tiêu đề 1">
            <a:extLst>
              <a:ext uri="{FF2B5EF4-FFF2-40B4-BE49-F238E27FC236}">
                <a16:creationId xmlns:a16="http://schemas.microsoft.com/office/drawing/2014/main" id="{D813BA10-285B-71E1-E377-583559E07790}"/>
              </a:ext>
            </a:extLst>
          </p:cNvPr>
          <p:cNvSpPr txBox="1">
            <a:spLocks/>
          </p:cNvSpPr>
          <p:nvPr/>
        </p:nvSpPr>
        <p:spPr>
          <a:xfrm>
            <a:off x="6680200" y="4251960"/>
            <a:ext cx="10515600" cy="2387600"/>
          </a:xfrm>
          <a:prstGeom prst="rect">
            <a:avLst/>
          </a:prstGeom>
        </p:spPr>
        <p:txBody>
          <a:bodyPr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400" dirty="0">
                <a:solidFill>
                  <a:schemeClr val="bg1"/>
                </a:solidFill>
              </a:rPr>
              <a:t>Nguyễn Bá Tú</a:t>
            </a:r>
          </a:p>
          <a:p>
            <a:r>
              <a:rPr lang="vi-VN" sz="2400" dirty="0">
                <a:solidFill>
                  <a:schemeClr val="bg1"/>
                </a:solidFill>
              </a:rPr>
              <a:t>Vũ Phương Linh</a:t>
            </a:r>
          </a:p>
          <a:p>
            <a:endParaRPr lang="vi-VN" sz="2400" dirty="0">
              <a:solidFill>
                <a:schemeClr val="bg1"/>
              </a:solidFill>
            </a:endParaRPr>
          </a:p>
          <a:p>
            <a:endParaRPr lang="vi-VN" sz="2400" b="1" i="1" dirty="0">
              <a:solidFill>
                <a:schemeClr val="bg1"/>
              </a:solidFill>
            </a:endParaRPr>
          </a:p>
        </p:txBody>
      </p:sp>
    </p:spTree>
    <p:extLst>
      <p:ext uri="{BB962C8B-B14F-4D97-AF65-F5344CB8AC3E}">
        <p14:creationId xmlns:p14="http://schemas.microsoft.com/office/powerpoint/2010/main" val="1651888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129231"/>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Những vấn đề lý luận cơ bản về tổ chức công tác kế toán</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nguyên vật liệu trong doanh nghiệp theo hình thức nhật ký chung</a:t>
            </a:r>
          </a:p>
        </p:txBody>
      </p:sp>
      <p:sp>
        <p:nvSpPr>
          <p:cNvPr id="4" name="TextBox 3">
            <a:extLst>
              <a:ext uri="{FF2B5EF4-FFF2-40B4-BE49-F238E27FC236}">
                <a16:creationId xmlns:a16="http://schemas.microsoft.com/office/drawing/2014/main" id="{58F6D121-A2AF-ADE9-9D30-E39BEB90CF1B}"/>
              </a:ext>
            </a:extLst>
          </p:cNvPr>
          <p:cNvSpPr txBox="1"/>
          <p:nvPr/>
        </p:nvSpPr>
        <p:spPr>
          <a:xfrm>
            <a:off x="657961" y="1412260"/>
            <a:ext cx="5052911"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1.3. Phân loại nguyên vật liệu</a:t>
            </a:r>
            <a:endParaRPr lang="vi-VN"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8A6C158B-AE09-05F7-D2B5-D72EDFFDD53C}"/>
              </a:ext>
            </a:extLst>
          </p:cNvPr>
          <p:cNvSpPr txBox="1"/>
          <p:nvPr/>
        </p:nvSpPr>
        <p:spPr>
          <a:xfrm>
            <a:off x="637106" y="1896615"/>
            <a:ext cx="5052911" cy="338554"/>
          </a:xfrm>
          <a:prstGeom prst="rect">
            <a:avLst/>
          </a:prstGeom>
          <a:noFill/>
        </p:spPr>
        <p:txBody>
          <a:bodyPr wrap="square" rtlCol="0">
            <a:spAutoFit/>
          </a:bodyPr>
          <a:lstStyle/>
          <a:p>
            <a:r>
              <a:rPr lang="vi-VN" sz="1600" i="1" dirty="0">
                <a:latin typeface="Segoe UI" panose="020B0502040204020203" pitchFamily="34" charset="0"/>
                <a:cs typeface="Segoe UI" panose="020B0502040204020203" pitchFamily="34" charset="0"/>
              </a:rPr>
              <a:t>Căn cứ theo công dụng của nguyên vật liệu:</a:t>
            </a:r>
          </a:p>
        </p:txBody>
      </p:sp>
      <p:sp>
        <p:nvSpPr>
          <p:cNvPr id="7" name="Rectangle: Rounded Corners 6">
            <a:extLst>
              <a:ext uri="{FF2B5EF4-FFF2-40B4-BE49-F238E27FC236}">
                <a16:creationId xmlns:a16="http://schemas.microsoft.com/office/drawing/2014/main" id="{86D2B5A3-1FDB-2D64-521C-3BCBE0C3795F}"/>
              </a:ext>
            </a:extLst>
          </p:cNvPr>
          <p:cNvSpPr/>
          <p:nvPr/>
        </p:nvSpPr>
        <p:spPr>
          <a:xfrm>
            <a:off x="637104" y="2320743"/>
            <a:ext cx="10647929" cy="549414"/>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b="1" i="1" dirty="0">
                <a:solidFill>
                  <a:schemeClr val="accent6">
                    <a:lumMod val="50000"/>
                  </a:schemeClr>
                </a:solidFill>
                <a:latin typeface="Segoe UI" panose="020B0502040204020203" pitchFamily="34" charset="0"/>
                <a:cs typeface="Segoe UI" panose="020B0502040204020203" pitchFamily="34" charset="0"/>
              </a:rPr>
              <a:t>Nguyên vật liệu chính: </a:t>
            </a:r>
            <a:r>
              <a:rPr lang="vi-VN" sz="1600" i="1" dirty="0">
                <a:solidFill>
                  <a:schemeClr val="accent6">
                    <a:lumMod val="50000"/>
                  </a:schemeClr>
                </a:solidFill>
                <a:latin typeface="Segoe UI" panose="020B0502040204020203" pitchFamily="34" charset="0"/>
                <a:cs typeface="Segoe UI" panose="020B0502040204020203" pitchFamily="34" charset="0"/>
              </a:rPr>
              <a:t>tham gia trực tiếp </a:t>
            </a:r>
            <a:r>
              <a:rPr lang="vi-VN" sz="1600" dirty="0">
                <a:solidFill>
                  <a:schemeClr val="accent6">
                    <a:lumMod val="50000"/>
                  </a:schemeClr>
                </a:solidFill>
                <a:latin typeface="Segoe UI" panose="020B0502040204020203" pitchFamily="34" charset="0"/>
                <a:cs typeface="Segoe UI" panose="020B0502040204020203" pitchFamily="34" charset="0"/>
              </a:rPr>
              <a:t>vào quá trình sản </a:t>
            </a:r>
            <a:r>
              <a:rPr lang="vi-VN" sz="1600" i="1" dirty="0">
                <a:solidFill>
                  <a:schemeClr val="accent6">
                    <a:lumMod val="50000"/>
                  </a:schemeClr>
                </a:solidFill>
                <a:latin typeface="Segoe UI" panose="020B0502040204020203" pitchFamily="34" charset="0"/>
                <a:cs typeface="Segoe UI" panose="020B0502040204020203" pitchFamily="34" charset="0"/>
              </a:rPr>
              <a:t>xuất để cấu tạo nên thực thể của bản thân sản phẩm.</a:t>
            </a:r>
            <a:endParaRPr lang="vi-VN" sz="1600" i="1" dirty="0">
              <a:solidFill>
                <a:schemeClr val="tx1"/>
              </a:solidFill>
              <a:latin typeface="Segoe UI" panose="020B0502040204020203" pitchFamily="34" charset="0"/>
              <a:cs typeface="Segoe UI" panose="020B0502040204020203" pitchFamily="34" charset="0"/>
            </a:endParaRPr>
          </a:p>
        </p:txBody>
      </p:sp>
      <p:sp>
        <p:nvSpPr>
          <p:cNvPr id="9" name="Rectangle: Rounded Corners 8">
            <a:extLst>
              <a:ext uri="{FF2B5EF4-FFF2-40B4-BE49-F238E27FC236}">
                <a16:creationId xmlns:a16="http://schemas.microsoft.com/office/drawing/2014/main" id="{3692CC4D-E570-0BE5-89E1-AA2F8CE9C50C}"/>
              </a:ext>
            </a:extLst>
          </p:cNvPr>
          <p:cNvSpPr/>
          <p:nvPr/>
        </p:nvSpPr>
        <p:spPr>
          <a:xfrm>
            <a:off x="637104" y="2950461"/>
            <a:ext cx="10647929" cy="756240"/>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b="1" i="1" dirty="0">
                <a:solidFill>
                  <a:schemeClr val="accent6">
                    <a:lumMod val="50000"/>
                  </a:schemeClr>
                </a:solidFill>
                <a:latin typeface="Segoe UI" panose="020B0502040204020203" pitchFamily="34" charset="0"/>
                <a:cs typeface="Segoe UI" panose="020B0502040204020203" pitchFamily="34" charset="0"/>
              </a:rPr>
              <a:t>Nguyên vật liệu phụ: </a:t>
            </a:r>
            <a:r>
              <a:rPr lang="vi-VN" sz="1600" i="1" dirty="0">
                <a:solidFill>
                  <a:schemeClr val="accent6">
                    <a:lumMod val="50000"/>
                  </a:schemeClr>
                </a:solidFill>
                <a:latin typeface="Segoe UI" panose="020B0502040204020203" pitchFamily="34" charset="0"/>
                <a:cs typeface="Segoe UI" panose="020B0502040204020203" pitchFamily="34" charset="0"/>
              </a:rPr>
              <a:t>được sử dụng kết hợp </a:t>
            </a:r>
            <a:r>
              <a:rPr lang="vi-VN" sz="1600" dirty="0">
                <a:solidFill>
                  <a:schemeClr val="accent6">
                    <a:lumMod val="50000"/>
                  </a:schemeClr>
                </a:solidFill>
                <a:latin typeface="Segoe UI" panose="020B0502040204020203" pitchFamily="34" charset="0"/>
                <a:cs typeface="Segoe UI" panose="020B0502040204020203" pitchFamily="34" charset="0"/>
              </a:rPr>
              <a:t>với nguyên vật liệu chính </a:t>
            </a:r>
            <a:r>
              <a:rPr lang="vi-VN" sz="1600" i="1" dirty="0">
                <a:solidFill>
                  <a:schemeClr val="accent6">
                    <a:lumMod val="50000"/>
                  </a:schemeClr>
                </a:solidFill>
                <a:latin typeface="Segoe UI" panose="020B0502040204020203" pitchFamily="34" charset="0"/>
                <a:cs typeface="Segoe UI" panose="020B0502040204020203" pitchFamily="34" charset="0"/>
              </a:rPr>
              <a:t>để nâng cao chất lượng cũng như tính năng, tác dụng</a:t>
            </a:r>
            <a:r>
              <a:rPr lang="vi-VN" sz="1600" dirty="0">
                <a:solidFill>
                  <a:schemeClr val="accent6">
                    <a:lumMod val="50000"/>
                  </a:schemeClr>
                </a:solidFill>
                <a:latin typeface="Segoe UI" panose="020B0502040204020203" pitchFamily="34" charset="0"/>
                <a:cs typeface="Segoe UI" panose="020B0502040204020203" pitchFamily="34" charset="0"/>
              </a:rPr>
              <a:t> của sản phẩm và các loại nguyên vật liệu </a:t>
            </a:r>
            <a:r>
              <a:rPr lang="vi-VN" sz="1600" i="1" dirty="0">
                <a:solidFill>
                  <a:schemeClr val="accent6">
                    <a:lumMod val="50000"/>
                  </a:schemeClr>
                </a:solidFill>
                <a:latin typeface="Segoe UI" panose="020B0502040204020203" pitchFamily="34" charset="0"/>
                <a:cs typeface="Segoe UI" panose="020B0502040204020203" pitchFamily="34" charset="0"/>
              </a:rPr>
              <a:t>phục vụ cho công việc lao động, sản xuất của công nhân.</a:t>
            </a:r>
            <a:endParaRPr lang="vi-VN" i="1" dirty="0">
              <a:solidFill>
                <a:schemeClr val="tx1"/>
              </a:solidFill>
              <a:latin typeface="Segoe UI" panose="020B0502040204020203" pitchFamily="34" charset="0"/>
              <a:cs typeface="Segoe UI" panose="020B0502040204020203" pitchFamily="34" charset="0"/>
            </a:endParaRPr>
          </a:p>
        </p:txBody>
      </p:sp>
      <p:sp>
        <p:nvSpPr>
          <p:cNvPr id="10" name="Rectangle: Rounded Corners 9">
            <a:extLst>
              <a:ext uri="{FF2B5EF4-FFF2-40B4-BE49-F238E27FC236}">
                <a16:creationId xmlns:a16="http://schemas.microsoft.com/office/drawing/2014/main" id="{18520E93-FA27-CFFF-D2E2-92F9A0645C6B}"/>
              </a:ext>
            </a:extLst>
          </p:cNvPr>
          <p:cNvSpPr/>
          <p:nvPr/>
        </p:nvSpPr>
        <p:spPr>
          <a:xfrm>
            <a:off x="637104" y="3789049"/>
            <a:ext cx="10627072" cy="756239"/>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b="1" i="1" dirty="0">
                <a:solidFill>
                  <a:schemeClr val="accent6">
                    <a:lumMod val="50000"/>
                  </a:schemeClr>
                </a:solidFill>
                <a:latin typeface="Segoe UI" panose="020B0502040204020203" pitchFamily="34" charset="0"/>
                <a:cs typeface="Segoe UI" panose="020B0502040204020203" pitchFamily="34" charset="0"/>
              </a:rPr>
              <a:t>Nhiên liệu: </a:t>
            </a:r>
            <a:r>
              <a:rPr lang="vi-VN" sz="1600" i="1" dirty="0">
                <a:solidFill>
                  <a:schemeClr val="accent6">
                    <a:lumMod val="50000"/>
                  </a:schemeClr>
                </a:solidFill>
                <a:latin typeface="Segoe UI" panose="020B0502040204020203" pitchFamily="34" charset="0"/>
                <a:cs typeface="Segoe UI" panose="020B0502040204020203" pitchFamily="34" charset="0"/>
              </a:rPr>
              <a:t>được dùng để tạo ra năng lượng </a:t>
            </a:r>
            <a:r>
              <a:rPr lang="vi-VN" sz="1600" dirty="0">
                <a:solidFill>
                  <a:schemeClr val="accent6">
                    <a:lumMod val="50000"/>
                  </a:schemeClr>
                </a:solidFill>
                <a:latin typeface="Segoe UI" panose="020B0502040204020203" pitchFamily="34" charset="0"/>
                <a:cs typeface="Segoe UI" panose="020B0502040204020203" pitchFamily="34" charset="0"/>
              </a:rPr>
              <a:t>phục vụ cho hoạt động của các loại máy móc thiết bị và dùng trực tiếp cho sản xuất (nấu, luyện, sấy, hủi,...)</a:t>
            </a:r>
            <a:endParaRPr lang="vi-VN" dirty="0">
              <a:solidFill>
                <a:schemeClr val="tx1"/>
              </a:solidFill>
              <a:latin typeface="Segoe UI" panose="020B0502040204020203" pitchFamily="34" charset="0"/>
              <a:cs typeface="Segoe UI" panose="020B0502040204020203" pitchFamily="34" charset="0"/>
            </a:endParaRPr>
          </a:p>
        </p:txBody>
      </p:sp>
      <p:sp>
        <p:nvSpPr>
          <p:cNvPr id="15" name="Rectangle: Rounded Corners 14">
            <a:extLst>
              <a:ext uri="{FF2B5EF4-FFF2-40B4-BE49-F238E27FC236}">
                <a16:creationId xmlns:a16="http://schemas.microsoft.com/office/drawing/2014/main" id="{0FA9CDA0-B79F-A0AB-D0EE-F30E6137F4F0}"/>
              </a:ext>
            </a:extLst>
          </p:cNvPr>
          <p:cNvSpPr/>
          <p:nvPr/>
        </p:nvSpPr>
        <p:spPr>
          <a:xfrm>
            <a:off x="637104" y="4643754"/>
            <a:ext cx="10627072" cy="686529"/>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b="1" i="1" dirty="0">
                <a:solidFill>
                  <a:schemeClr val="accent6">
                    <a:lumMod val="50000"/>
                  </a:schemeClr>
                </a:solidFill>
                <a:latin typeface="Segoe UI" panose="020B0502040204020203" pitchFamily="34" charset="0"/>
                <a:cs typeface="Segoe UI" panose="020B0502040204020203" pitchFamily="34" charset="0"/>
              </a:rPr>
              <a:t>Phụ tùng thay thế: </a:t>
            </a:r>
            <a:r>
              <a:rPr lang="vi-VN" sz="1600" i="1" dirty="0">
                <a:solidFill>
                  <a:schemeClr val="accent6">
                    <a:lumMod val="50000"/>
                  </a:schemeClr>
                </a:solidFill>
                <a:latin typeface="Segoe UI" panose="020B0502040204020203" pitchFamily="34" charset="0"/>
                <a:cs typeface="Segoe UI" panose="020B0502040204020203" pitchFamily="34" charset="0"/>
              </a:rPr>
              <a:t>được sử dụng cho việc thay thế, sửa chữa các loại tài sản cố định </a:t>
            </a:r>
            <a:r>
              <a:rPr lang="vi-VN" sz="1600" dirty="0">
                <a:solidFill>
                  <a:schemeClr val="accent6">
                    <a:lumMod val="50000"/>
                  </a:schemeClr>
                </a:solidFill>
                <a:latin typeface="Segoe UI" panose="020B0502040204020203" pitchFamily="34" charset="0"/>
                <a:cs typeface="Segoe UI" panose="020B0502040204020203" pitchFamily="34" charset="0"/>
              </a:rPr>
              <a:t>là máy móc, thiết bị, phương tiện vận tải, truyền dẫn. </a:t>
            </a:r>
            <a:endParaRPr lang="vi-VN" dirty="0">
              <a:solidFill>
                <a:schemeClr val="tx1"/>
              </a:solidFill>
              <a:latin typeface="Segoe UI" panose="020B0502040204020203" pitchFamily="34" charset="0"/>
              <a:cs typeface="Segoe UI" panose="020B0502040204020203" pitchFamily="34" charset="0"/>
            </a:endParaRPr>
          </a:p>
        </p:txBody>
      </p:sp>
      <p:sp>
        <p:nvSpPr>
          <p:cNvPr id="17" name="Rectangle: Rounded Corners 16">
            <a:extLst>
              <a:ext uri="{FF2B5EF4-FFF2-40B4-BE49-F238E27FC236}">
                <a16:creationId xmlns:a16="http://schemas.microsoft.com/office/drawing/2014/main" id="{14DFC701-4C54-03D8-4150-244030287149}"/>
              </a:ext>
            </a:extLst>
          </p:cNvPr>
          <p:cNvSpPr/>
          <p:nvPr/>
        </p:nvSpPr>
        <p:spPr>
          <a:xfrm>
            <a:off x="637104" y="5430872"/>
            <a:ext cx="10627072" cy="686529"/>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b="1" i="1" dirty="0">
                <a:solidFill>
                  <a:schemeClr val="accent6">
                    <a:lumMod val="50000"/>
                  </a:schemeClr>
                </a:solidFill>
                <a:latin typeface="Segoe UI" panose="020B0502040204020203" pitchFamily="34" charset="0"/>
                <a:cs typeface="Segoe UI" panose="020B0502040204020203" pitchFamily="34" charset="0"/>
              </a:rPr>
              <a:t>Các loại nguyên vật liệu khác: </a:t>
            </a:r>
            <a:r>
              <a:rPr lang="vi-VN" sz="1600" i="1" dirty="0">
                <a:solidFill>
                  <a:schemeClr val="accent6">
                    <a:lumMod val="50000"/>
                  </a:schemeClr>
                </a:solidFill>
                <a:latin typeface="Segoe UI" panose="020B0502040204020203" pitchFamily="34" charset="0"/>
                <a:cs typeface="Segoe UI" panose="020B0502040204020203" pitchFamily="34" charset="0"/>
              </a:rPr>
              <a:t>không thuộc những loại nguyên vật liệu đã nêu trên </a:t>
            </a:r>
            <a:r>
              <a:rPr lang="vi-VN" sz="1600" dirty="0">
                <a:solidFill>
                  <a:schemeClr val="accent6">
                    <a:lumMod val="50000"/>
                  </a:schemeClr>
                </a:solidFill>
                <a:latin typeface="Segoe UI" panose="020B0502040204020203" pitchFamily="34" charset="0"/>
                <a:cs typeface="Segoe UI" panose="020B0502040204020203" pitchFamily="34" charset="0"/>
              </a:rPr>
              <a:t>như bao bì đóng gói sản phẩm, phế liệu thu hồi trong quá trình sản xuất và thanh lý tài sản.  </a:t>
            </a:r>
            <a:endParaRPr lang="vi-VN" sz="16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328210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Những vấn đề lý luận cơ bản về tổ chức công tác kế toán</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nguyên vật liệu trong doanh nghiệp theo hình thức nhật ký chung</a:t>
            </a:r>
          </a:p>
        </p:txBody>
      </p:sp>
      <p:sp>
        <p:nvSpPr>
          <p:cNvPr id="4" name="TextBox 3">
            <a:extLst>
              <a:ext uri="{FF2B5EF4-FFF2-40B4-BE49-F238E27FC236}">
                <a16:creationId xmlns:a16="http://schemas.microsoft.com/office/drawing/2014/main" id="{58F6D121-A2AF-ADE9-9D30-E39BEB90CF1B}"/>
              </a:ext>
            </a:extLst>
          </p:cNvPr>
          <p:cNvSpPr txBox="1"/>
          <p:nvPr/>
        </p:nvSpPr>
        <p:spPr>
          <a:xfrm>
            <a:off x="657961" y="1412260"/>
            <a:ext cx="1086347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1.4.1.  Tổ chức kế toán tổng hợp nguyên vật liệu trong doanh nghiệp</a:t>
            </a:r>
            <a:endParaRPr lang="vi-VN"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DFB208A5-74CB-A639-AA6A-1A41B5CFD553}"/>
              </a:ext>
            </a:extLst>
          </p:cNvPr>
          <p:cNvSpPr txBox="1"/>
          <p:nvPr/>
        </p:nvSpPr>
        <p:spPr>
          <a:xfrm>
            <a:off x="685114" y="2452190"/>
            <a:ext cx="10863479" cy="369332"/>
          </a:xfrm>
          <a:prstGeom prst="rect">
            <a:avLst/>
          </a:prstGeom>
          <a:noFill/>
        </p:spPr>
        <p:txBody>
          <a:bodyPr wrap="square" rtlCol="0">
            <a:spAutoFit/>
          </a:bodyPr>
          <a:lstStyle/>
          <a:p>
            <a:pPr algn="just"/>
            <a:endParaRPr lang="vi-VN" b="1" i="1" dirty="0">
              <a:solidFill>
                <a:schemeClr val="tx1">
                  <a:lumMod val="95000"/>
                  <a:lumOff val="5000"/>
                </a:schemeClr>
              </a:solidFill>
              <a:latin typeface="Segoe UI" panose="020B0502040204020203" pitchFamily="34" charset="0"/>
              <a:cs typeface="Segoe UI" panose="020B0502040204020203" pitchFamily="34" charset="0"/>
            </a:endParaRPr>
          </a:p>
        </p:txBody>
      </p:sp>
      <p:grpSp>
        <p:nvGrpSpPr>
          <p:cNvPr id="5" name="Group 4">
            <a:extLst>
              <a:ext uri="{FF2B5EF4-FFF2-40B4-BE49-F238E27FC236}">
                <a16:creationId xmlns:a16="http://schemas.microsoft.com/office/drawing/2014/main" id="{B755B7F0-929A-D3D2-6A85-214461D3EE54}"/>
              </a:ext>
            </a:extLst>
          </p:cNvPr>
          <p:cNvGrpSpPr/>
          <p:nvPr/>
        </p:nvGrpSpPr>
        <p:grpSpPr>
          <a:xfrm>
            <a:off x="712269" y="2015547"/>
            <a:ext cx="11068413" cy="436634"/>
            <a:chOff x="799824" y="2835679"/>
            <a:chExt cx="979477" cy="2420574"/>
          </a:xfrm>
        </p:grpSpPr>
        <p:sp>
          <p:nvSpPr>
            <p:cNvPr id="7" name="Rectangle: Rounded Corners 6">
              <a:extLst>
                <a:ext uri="{FF2B5EF4-FFF2-40B4-BE49-F238E27FC236}">
                  <a16:creationId xmlns:a16="http://schemas.microsoft.com/office/drawing/2014/main" id="{D74CE4C2-A03E-1FD4-DA64-4D5C5D4A26B8}"/>
                </a:ext>
              </a:extLst>
            </p:cNvPr>
            <p:cNvSpPr/>
            <p:nvPr/>
          </p:nvSpPr>
          <p:spPr>
            <a:xfrm>
              <a:off x="799824" y="2835679"/>
              <a:ext cx="953559" cy="2364861"/>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9" name="TextBox 8">
              <a:extLst>
                <a:ext uri="{FF2B5EF4-FFF2-40B4-BE49-F238E27FC236}">
                  <a16:creationId xmlns:a16="http://schemas.microsoft.com/office/drawing/2014/main" id="{672C3936-0D3C-F869-98BA-DC29091F592A}"/>
                </a:ext>
              </a:extLst>
            </p:cNvPr>
            <p:cNvSpPr txBox="1"/>
            <p:nvPr/>
          </p:nvSpPr>
          <p:spPr>
            <a:xfrm>
              <a:off x="813261" y="2891393"/>
              <a:ext cx="966040" cy="2364860"/>
            </a:xfrm>
            <a:prstGeom prst="rect">
              <a:avLst/>
            </a:prstGeom>
            <a:noFill/>
          </p:spPr>
          <p:txBody>
            <a:bodyPr wrap="square" rtlCol="0">
              <a:spAutoFit/>
            </a:bodyPr>
            <a:lstStyle/>
            <a:p>
              <a:r>
                <a:rPr lang="vi-VN" b="1" dirty="0">
                  <a:solidFill>
                    <a:schemeClr val="bg1"/>
                  </a:solidFill>
                  <a:latin typeface="Segoe UI" panose="020B0502040204020203" pitchFamily="34" charset="0"/>
                  <a:cs typeface="Segoe UI" panose="020B0502040204020203" pitchFamily="34" charset="0"/>
                </a:rPr>
                <a:t>Phương pháp kê khai thường xuyên</a:t>
              </a:r>
            </a:p>
          </p:txBody>
        </p:sp>
      </p:grpSp>
      <p:sp>
        <p:nvSpPr>
          <p:cNvPr id="10" name="TextBox 9">
            <a:extLst>
              <a:ext uri="{FF2B5EF4-FFF2-40B4-BE49-F238E27FC236}">
                <a16:creationId xmlns:a16="http://schemas.microsoft.com/office/drawing/2014/main" id="{7C150E07-56A8-F207-FFF9-EDF47CC08A22}"/>
              </a:ext>
            </a:extLst>
          </p:cNvPr>
          <p:cNvSpPr txBox="1"/>
          <p:nvPr/>
        </p:nvSpPr>
        <p:spPr>
          <a:xfrm>
            <a:off x="664260" y="3005570"/>
            <a:ext cx="10863479" cy="646331"/>
          </a:xfrm>
          <a:prstGeom prst="rect">
            <a:avLst/>
          </a:prstGeom>
          <a:noFill/>
        </p:spPr>
        <p:txBody>
          <a:bodyPr wrap="square" rtlCol="0">
            <a:spAutoFit/>
          </a:bodyPr>
          <a:lstStyle/>
          <a:p>
            <a:pPr algn="just"/>
            <a:r>
              <a:rPr lang="vi-VN" dirty="0">
                <a:solidFill>
                  <a:schemeClr val="tx1">
                    <a:lumMod val="95000"/>
                    <a:lumOff val="5000"/>
                  </a:schemeClr>
                </a:solidFill>
                <a:latin typeface="Segoe UI" panose="020B0502040204020203" pitchFamily="34" charset="0"/>
                <a:cs typeface="Segoe UI" panose="020B0502040204020203" pitchFamily="34" charset="0"/>
              </a:rPr>
              <a:t>Là phương pháp theo dõi và phản ánh tình hình hiện có, biến động tăng giảm hàng tồn kho một cách thường xuyên liên tục trên các tài khoản phản ánh từng loại hàng tồn kho.  </a:t>
            </a:r>
            <a:endParaRPr lang="vi-VN" dirty="0">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74233F45-2A8F-A2F5-B80E-0C8C95B991A1}"/>
              </a:ext>
            </a:extLst>
          </p:cNvPr>
          <p:cNvSpPr txBox="1"/>
          <p:nvPr/>
        </p:nvSpPr>
        <p:spPr>
          <a:xfrm>
            <a:off x="637104" y="3791190"/>
            <a:ext cx="10863479" cy="923330"/>
          </a:xfrm>
          <a:prstGeom prst="rect">
            <a:avLst/>
          </a:prstGeom>
          <a:noFill/>
        </p:spPr>
        <p:txBody>
          <a:bodyPr wrap="square" rtlCol="0">
            <a:spAutoFit/>
          </a:bodyPr>
          <a:lstStyle/>
          <a:p>
            <a:pPr algn="just"/>
            <a:r>
              <a:rPr lang="vi-VN" dirty="0">
                <a:solidFill>
                  <a:schemeClr val="tx1">
                    <a:lumMod val="95000"/>
                    <a:lumOff val="5000"/>
                  </a:schemeClr>
                </a:solidFill>
                <a:latin typeface="Segoe UI" panose="020B0502040204020203" pitchFamily="34" charset="0"/>
                <a:cs typeface="Segoe UI" panose="020B0502040204020203" pitchFamily="34" charset="0"/>
              </a:rPr>
              <a:t>Được sử dụng phổ biến ở nước ta với các doanh nghiệp sản xuất, đơn vị thương nghiệp kinh doanh các mặt hàng có giá trị lớn. Đối với những doanh nghiệp có nhiều chủng loại vật tự, hàng hóa có giá trị thấp, thường xuyên xuất dùng, bán, nếu áp dụng phương pháp này sẽ tốn rất nhiều công sức.</a:t>
            </a:r>
            <a:endParaRPr lang="vi-VN" dirty="0">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9989D31E-BBC6-CA20-9706-16F6DC480BCE}"/>
              </a:ext>
            </a:extLst>
          </p:cNvPr>
          <p:cNvSpPr txBox="1"/>
          <p:nvPr/>
        </p:nvSpPr>
        <p:spPr>
          <a:xfrm>
            <a:off x="637104" y="4858477"/>
            <a:ext cx="10863479" cy="369332"/>
          </a:xfrm>
          <a:prstGeom prst="rect">
            <a:avLst/>
          </a:prstGeom>
          <a:noFill/>
        </p:spPr>
        <p:txBody>
          <a:bodyPr wrap="square" rtlCol="0">
            <a:spAutoFit/>
          </a:bodyPr>
          <a:lstStyle/>
          <a:p>
            <a:pPr algn="just"/>
            <a:r>
              <a:rPr lang="vi-VN" dirty="0">
                <a:solidFill>
                  <a:schemeClr val="tx1">
                    <a:lumMod val="95000"/>
                    <a:lumOff val="5000"/>
                  </a:schemeClr>
                </a:solidFill>
                <a:latin typeface="Segoe UI" panose="020B0502040204020203" pitchFamily="34" charset="0"/>
                <a:cs typeface="Segoe UI" panose="020B0502040204020203" pitchFamily="34" charset="0"/>
              </a:rPr>
              <a:t>Phương pháp này có độ chính xác cao và cung cấp thông tin về hàng tồn kho một cách kịp thời.</a:t>
            </a:r>
            <a:endParaRPr lang="vi-VN"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197498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Những vấn đề lý luận cơ bản về tổ chức công tác kế toán</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nguyên vật liệu trong doanh nghiệp theo hình thức nhật ký chung</a:t>
            </a:r>
          </a:p>
        </p:txBody>
      </p:sp>
      <p:sp>
        <p:nvSpPr>
          <p:cNvPr id="4" name="TextBox 3">
            <a:extLst>
              <a:ext uri="{FF2B5EF4-FFF2-40B4-BE49-F238E27FC236}">
                <a16:creationId xmlns:a16="http://schemas.microsoft.com/office/drawing/2014/main" id="{58F6D121-A2AF-ADE9-9D30-E39BEB90CF1B}"/>
              </a:ext>
            </a:extLst>
          </p:cNvPr>
          <p:cNvSpPr txBox="1"/>
          <p:nvPr/>
        </p:nvSpPr>
        <p:spPr>
          <a:xfrm>
            <a:off x="657961" y="1412260"/>
            <a:ext cx="1086347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1.4.1. Tổ chức kế toán tổng hợp nguyên vật liệu trong doanh nghiệp</a:t>
            </a:r>
            <a:endParaRPr lang="vi-VN"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DFB208A5-74CB-A639-AA6A-1A41B5CFD553}"/>
              </a:ext>
            </a:extLst>
          </p:cNvPr>
          <p:cNvSpPr txBox="1"/>
          <p:nvPr/>
        </p:nvSpPr>
        <p:spPr>
          <a:xfrm>
            <a:off x="685114" y="2452190"/>
            <a:ext cx="10863479" cy="369332"/>
          </a:xfrm>
          <a:prstGeom prst="rect">
            <a:avLst/>
          </a:prstGeom>
          <a:noFill/>
        </p:spPr>
        <p:txBody>
          <a:bodyPr wrap="square" rtlCol="0">
            <a:spAutoFit/>
          </a:bodyPr>
          <a:lstStyle/>
          <a:p>
            <a:pPr algn="just"/>
            <a:endParaRPr lang="vi-VN" b="1" i="1" dirty="0">
              <a:solidFill>
                <a:schemeClr val="tx1">
                  <a:lumMod val="95000"/>
                  <a:lumOff val="5000"/>
                </a:schemeClr>
              </a:solidFill>
              <a:latin typeface="Segoe UI" panose="020B0502040204020203" pitchFamily="34" charset="0"/>
              <a:cs typeface="Segoe UI" panose="020B0502040204020203" pitchFamily="34" charset="0"/>
            </a:endParaRPr>
          </a:p>
        </p:txBody>
      </p:sp>
      <p:grpSp>
        <p:nvGrpSpPr>
          <p:cNvPr id="5" name="Group 4">
            <a:extLst>
              <a:ext uri="{FF2B5EF4-FFF2-40B4-BE49-F238E27FC236}">
                <a16:creationId xmlns:a16="http://schemas.microsoft.com/office/drawing/2014/main" id="{B755B7F0-929A-D3D2-6A85-214461D3EE54}"/>
              </a:ext>
            </a:extLst>
          </p:cNvPr>
          <p:cNvGrpSpPr/>
          <p:nvPr/>
        </p:nvGrpSpPr>
        <p:grpSpPr>
          <a:xfrm>
            <a:off x="712269" y="2015547"/>
            <a:ext cx="11068413" cy="436642"/>
            <a:chOff x="799824" y="2835679"/>
            <a:chExt cx="979477" cy="2420574"/>
          </a:xfrm>
        </p:grpSpPr>
        <p:sp>
          <p:nvSpPr>
            <p:cNvPr id="7" name="Rectangle: Rounded Corners 6">
              <a:extLst>
                <a:ext uri="{FF2B5EF4-FFF2-40B4-BE49-F238E27FC236}">
                  <a16:creationId xmlns:a16="http://schemas.microsoft.com/office/drawing/2014/main" id="{D74CE4C2-A03E-1FD4-DA64-4D5C5D4A26B8}"/>
                </a:ext>
              </a:extLst>
            </p:cNvPr>
            <p:cNvSpPr/>
            <p:nvPr/>
          </p:nvSpPr>
          <p:spPr>
            <a:xfrm>
              <a:off x="799824" y="2835679"/>
              <a:ext cx="953559" cy="2364861"/>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9" name="TextBox 8">
              <a:extLst>
                <a:ext uri="{FF2B5EF4-FFF2-40B4-BE49-F238E27FC236}">
                  <a16:creationId xmlns:a16="http://schemas.microsoft.com/office/drawing/2014/main" id="{672C3936-0D3C-F869-98BA-DC29091F592A}"/>
                </a:ext>
              </a:extLst>
            </p:cNvPr>
            <p:cNvSpPr txBox="1"/>
            <p:nvPr/>
          </p:nvSpPr>
          <p:spPr>
            <a:xfrm>
              <a:off x="813261" y="2891393"/>
              <a:ext cx="966040" cy="2364860"/>
            </a:xfrm>
            <a:prstGeom prst="rect">
              <a:avLst/>
            </a:prstGeom>
            <a:noFill/>
          </p:spPr>
          <p:txBody>
            <a:bodyPr wrap="square" rtlCol="0">
              <a:spAutoFit/>
            </a:bodyPr>
            <a:lstStyle/>
            <a:p>
              <a:r>
                <a:rPr lang="vi-VN" b="1" dirty="0">
                  <a:solidFill>
                    <a:schemeClr val="bg1"/>
                  </a:solidFill>
                  <a:latin typeface="Segoe UI" panose="020B0502040204020203" pitchFamily="34" charset="0"/>
                  <a:cs typeface="Segoe UI" panose="020B0502040204020203" pitchFamily="34" charset="0"/>
                </a:rPr>
                <a:t>Phương pháp kiểm kê định kỳ</a:t>
              </a:r>
            </a:p>
          </p:txBody>
        </p:sp>
      </p:grpSp>
      <p:sp>
        <p:nvSpPr>
          <p:cNvPr id="10" name="TextBox 9">
            <a:extLst>
              <a:ext uri="{FF2B5EF4-FFF2-40B4-BE49-F238E27FC236}">
                <a16:creationId xmlns:a16="http://schemas.microsoft.com/office/drawing/2014/main" id="{7C150E07-56A8-F207-FFF9-EDF47CC08A22}"/>
              </a:ext>
            </a:extLst>
          </p:cNvPr>
          <p:cNvSpPr txBox="1"/>
          <p:nvPr/>
        </p:nvSpPr>
        <p:spPr>
          <a:xfrm>
            <a:off x="664260" y="2648114"/>
            <a:ext cx="10863479" cy="923330"/>
          </a:xfrm>
          <a:prstGeom prst="rect">
            <a:avLst/>
          </a:prstGeom>
          <a:noFill/>
        </p:spPr>
        <p:txBody>
          <a:bodyPr wrap="square" rtlCol="0">
            <a:spAutoFit/>
          </a:bodyPr>
          <a:lstStyle/>
          <a:p>
            <a:pPr algn="just"/>
            <a:r>
              <a:rPr lang="vi-VN" dirty="0">
                <a:solidFill>
                  <a:schemeClr val="tx1">
                    <a:lumMod val="95000"/>
                    <a:lumOff val="5000"/>
                  </a:schemeClr>
                </a:solidFill>
                <a:latin typeface="Segoe UI" panose="020B0502040204020203" pitchFamily="34" charset="0"/>
                <a:cs typeface="Segoe UI" panose="020B0502040204020203" pitchFamily="34" charset="0"/>
              </a:rPr>
              <a:t>Là phương pháp không theo dõi thường xuyên liên tục tình hình nhập, xuất hàng tồn kho trên các tài khoản hàng tồn kho, mà chỉ theo dõi phản ánh giá trị hàng tồn kho đầu kỳ và cuối kỳ căn cứ vào số liệu kiểm kê định kỳ hàng tồn kho. </a:t>
            </a:r>
            <a:endParaRPr lang="vi-VN" dirty="0">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74233F45-2A8F-A2F5-B80E-0C8C95B991A1}"/>
              </a:ext>
            </a:extLst>
          </p:cNvPr>
          <p:cNvSpPr txBox="1"/>
          <p:nvPr/>
        </p:nvSpPr>
        <p:spPr>
          <a:xfrm>
            <a:off x="637103" y="3584143"/>
            <a:ext cx="10863479" cy="923330"/>
          </a:xfrm>
          <a:prstGeom prst="rect">
            <a:avLst/>
          </a:prstGeom>
          <a:noFill/>
        </p:spPr>
        <p:txBody>
          <a:bodyPr wrap="square" rtlCol="0">
            <a:spAutoFit/>
          </a:bodyPr>
          <a:lstStyle/>
          <a:p>
            <a:pPr algn="just"/>
            <a:r>
              <a:rPr lang="vi-VN" dirty="0">
                <a:solidFill>
                  <a:schemeClr val="tx1">
                    <a:lumMod val="95000"/>
                    <a:lumOff val="5000"/>
                  </a:schemeClr>
                </a:solidFill>
                <a:latin typeface="Segoe UI" panose="020B0502040204020203" pitchFamily="34" charset="0"/>
                <a:cs typeface="Segoe UI" panose="020B0502040204020203" pitchFamily="34" charset="0"/>
              </a:rPr>
              <a:t>Việc xác định giá trị vật liệu, công cụ dụng cụng xuất dùng trên tài khoản kế toán tổng hợp không căn cứ vào chứng từ xuất kho mà lại căn cứ vào  giá trị vật liệu tồn kho định kỳ, mua (nhập) trong kỳ và kết quả kiểm kê cuối kỳ để tính.</a:t>
            </a:r>
            <a:endParaRPr lang="vi-VN" dirty="0">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9989D31E-BBC6-CA20-9706-16F6DC480BCE}"/>
              </a:ext>
            </a:extLst>
          </p:cNvPr>
          <p:cNvSpPr txBox="1"/>
          <p:nvPr/>
        </p:nvSpPr>
        <p:spPr>
          <a:xfrm>
            <a:off x="637102" y="5565967"/>
            <a:ext cx="10863479" cy="923330"/>
          </a:xfrm>
          <a:prstGeom prst="rect">
            <a:avLst/>
          </a:prstGeom>
          <a:noFill/>
        </p:spPr>
        <p:txBody>
          <a:bodyPr wrap="square" rtlCol="0">
            <a:spAutoFit/>
          </a:bodyPr>
          <a:lstStyle/>
          <a:p>
            <a:pPr algn="just"/>
            <a:r>
              <a:rPr lang="vi-VN" dirty="0">
                <a:solidFill>
                  <a:schemeClr val="tx1">
                    <a:lumMod val="95000"/>
                    <a:lumOff val="5000"/>
                  </a:schemeClr>
                </a:solidFill>
                <a:latin typeface="Segoe UI" panose="020B0502040204020203" pitchFamily="34" charset="0"/>
                <a:cs typeface="Segoe UI" panose="020B0502040204020203" pitchFamily="34" charset="0"/>
              </a:rPr>
              <a:t>Độ chính xác của phương pháp này không cao mặc dù tiết kiệm được công sức ghi chép và nó chỉ thích hợp với các đơn vị kinh doanh những chủng loại hàng hóa, vật tư khác nhau, giá trị thấp, thuờng xuyên xuất dùng, xuất bán.</a:t>
            </a:r>
            <a:endParaRPr lang="vi-VN" dirty="0">
              <a:latin typeface="Segoe UI" panose="020B0502040204020203" pitchFamily="34" charset="0"/>
              <a:cs typeface="Segoe UI" panose="020B0502040204020203" pitchFamily="34" charset="0"/>
            </a:endParaRPr>
          </a:p>
        </p:txBody>
      </p:sp>
      <p:graphicFrame>
        <p:nvGraphicFramePr>
          <p:cNvPr id="13" name="Table 12">
            <a:extLst>
              <a:ext uri="{FF2B5EF4-FFF2-40B4-BE49-F238E27FC236}">
                <a16:creationId xmlns:a16="http://schemas.microsoft.com/office/drawing/2014/main" id="{A69FFA50-7E4D-3A6A-A7F8-CF4235C0725B}"/>
              </a:ext>
            </a:extLst>
          </p:cNvPr>
          <p:cNvGraphicFramePr>
            <a:graphicFrameLocks noGrp="1"/>
          </p:cNvGraphicFramePr>
          <p:nvPr>
            <p:extLst>
              <p:ext uri="{D42A27DB-BD31-4B8C-83A1-F6EECF244321}">
                <p14:modId xmlns:p14="http://schemas.microsoft.com/office/powerpoint/2010/main" val="3465902718"/>
              </p:ext>
            </p:extLst>
          </p:nvPr>
        </p:nvGraphicFramePr>
        <p:xfrm>
          <a:off x="1028700" y="4545694"/>
          <a:ext cx="10096501" cy="839961"/>
        </p:xfrm>
        <a:graphic>
          <a:graphicData uri="http://schemas.openxmlformats.org/drawingml/2006/table">
            <a:tbl>
              <a:tblPr firstRow="1" firstCol="1" bandRow="1">
                <a:tableStyleId>{5C22544A-7EE6-4342-B048-85BDC9FD1C3A}</a:tableStyleId>
              </a:tblPr>
              <a:tblGrid>
                <a:gridCol w="2467876">
                  <a:extLst>
                    <a:ext uri="{9D8B030D-6E8A-4147-A177-3AD203B41FA5}">
                      <a16:colId xmlns:a16="http://schemas.microsoft.com/office/drawing/2014/main" val="2917626550"/>
                    </a:ext>
                  </a:extLst>
                </a:gridCol>
                <a:gridCol w="529089">
                  <a:extLst>
                    <a:ext uri="{9D8B030D-6E8A-4147-A177-3AD203B41FA5}">
                      <a16:colId xmlns:a16="http://schemas.microsoft.com/office/drawing/2014/main" val="478880985"/>
                    </a:ext>
                  </a:extLst>
                </a:gridCol>
                <a:gridCol w="2172050">
                  <a:extLst>
                    <a:ext uri="{9D8B030D-6E8A-4147-A177-3AD203B41FA5}">
                      <a16:colId xmlns:a16="http://schemas.microsoft.com/office/drawing/2014/main" val="2637379239"/>
                    </a:ext>
                  </a:extLst>
                </a:gridCol>
                <a:gridCol w="591744">
                  <a:extLst>
                    <a:ext uri="{9D8B030D-6E8A-4147-A177-3AD203B41FA5}">
                      <a16:colId xmlns:a16="http://schemas.microsoft.com/office/drawing/2014/main" val="1963474628"/>
                    </a:ext>
                  </a:extLst>
                </a:gridCol>
                <a:gridCol w="2307105">
                  <a:extLst>
                    <a:ext uri="{9D8B030D-6E8A-4147-A177-3AD203B41FA5}">
                      <a16:colId xmlns:a16="http://schemas.microsoft.com/office/drawing/2014/main" val="2234758034"/>
                    </a:ext>
                  </a:extLst>
                </a:gridCol>
                <a:gridCol w="481109">
                  <a:extLst>
                    <a:ext uri="{9D8B030D-6E8A-4147-A177-3AD203B41FA5}">
                      <a16:colId xmlns:a16="http://schemas.microsoft.com/office/drawing/2014/main" val="1418857357"/>
                    </a:ext>
                  </a:extLst>
                </a:gridCol>
                <a:gridCol w="1547528">
                  <a:extLst>
                    <a:ext uri="{9D8B030D-6E8A-4147-A177-3AD203B41FA5}">
                      <a16:colId xmlns:a16="http://schemas.microsoft.com/office/drawing/2014/main" val="86182181"/>
                    </a:ext>
                  </a:extLst>
                </a:gridCol>
              </a:tblGrid>
              <a:tr h="839961">
                <a:tc>
                  <a:txBody>
                    <a:bodyPr/>
                    <a:lstStyle/>
                    <a:p>
                      <a:pPr algn="ctr">
                        <a:lnSpc>
                          <a:spcPct val="150000"/>
                        </a:lnSpc>
                        <a:spcAft>
                          <a:spcPts val="800"/>
                        </a:spcAft>
                      </a:pPr>
                      <a:r>
                        <a:rPr lang="vi-VN" sz="1600" b="0" dirty="0">
                          <a:solidFill>
                            <a:schemeClr val="tx1"/>
                          </a:solidFill>
                          <a:effectLst/>
                          <a:latin typeface="Segoe UI" panose="020B0502040204020203" pitchFamily="34" charset="0"/>
                          <a:cs typeface="Segoe UI" panose="020B0502040204020203" pitchFamily="34" charset="0"/>
                        </a:rPr>
                        <a:t>Giá trị vật liệu </a:t>
                      </a:r>
                    </a:p>
                    <a:p>
                      <a:pPr algn="ctr">
                        <a:lnSpc>
                          <a:spcPct val="100000"/>
                        </a:lnSpc>
                        <a:spcAft>
                          <a:spcPts val="800"/>
                        </a:spcAft>
                      </a:pPr>
                      <a:r>
                        <a:rPr lang="vi-VN" sz="1600" b="0" dirty="0">
                          <a:solidFill>
                            <a:schemeClr val="tx1"/>
                          </a:solidFill>
                          <a:effectLst/>
                          <a:latin typeface="Segoe UI" panose="020B0502040204020203" pitchFamily="34" charset="0"/>
                          <a:cs typeface="Segoe UI" panose="020B0502040204020203" pitchFamily="34" charset="0"/>
                        </a:rPr>
                        <a:t>xuất dùng trong kỳ</a:t>
                      </a:r>
                      <a:endParaRPr lang="vi-VN"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50000"/>
                        </a:lnSpc>
                        <a:spcAft>
                          <a:spcPts val="800"/>
                        </a:spcAft>
                      </a:pPr>
                      <a:r>
                        <a:rPr lang="vi-VN" sz="1600" b="0" dirty="0">
                          <a:solidFill>
                            <a:schemeClr val="tx1"/>
                          </a:solidFill>
                          <a:effectLst/>
                          <a:latin typeface="Segoe UI" panose="020B0502040204020203" pitchFamily="34" charset="0"/>
                          <a:cs typeface="Segoe UI" panose="020B0502040204020203" pitchFamily="34" charset="0"/>
                        </a:rPr>
                        <a:t> =</a:t>
                      </a:r>
                      <a:endParaRPr lang="vi-VN"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50000"/>
                        </a:lnSpc>
                        <a:spcAft>
                          <a:spcPts val="800"/>
                        </a:spcAft>
                      </a:pPr>
                      <a:r>
                        <a:rPr lang="vi-VN" sz="1600" b="0" dirty="0">
                          <a:solidFill>
                            <a:schemeClr val="tx1"/>
                          </a:solidFill>
                          <a:effectLst/>
                          <a:latin typeface="Segoe UI" panose="020B0502040204020203" pitchFamily="34" charset="0"/>
                          <a:cs typeface="Segoe UI" panose="020B0502040204020203" pitchFamily="34" charset="0"/>
                        </a:rPr>
                        <a:t>Giá trị vật liệu tồn kho đầu kỳ</a:t>
                      </a:r>
                      <a:endParaRPr lang="vi-VN"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50000"/>
                        </a:lnSpc>
                        <a:spcAft>
                          <a:spcPts val="800"/>
                        </a:spcAft>
                      </a:pPr>
                      <a:r>
                        <a:rPr lang="vi-VN" sz="1600" b="0" dirty="0">
                          <a:solidFill>
                            <a:schemeClr val="tx1"/>
                          </a:solidFill>
                          <a:effectLst/>
                          <a:latin typeface="Segoe UI" panose="020B0502040204020203" pitchFamily="34" charset="0"/>
                          <a:cs typeface="Segoe UI" panose="020B0502040204020203" pitchFamily="34" charset="0"/>
                        </a:rPr>
                        <a:t> +</a:t>
                      </a:r>
                      <a:endParaRPr lang="vi-VN"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50000"/>
                        </a:lnSpc>
                        <a:spcAft>
                          <a:spcPts val="800"/>
                        </a:spcAft>
                      </a:pPr>
                      <a:r>
                        <a:rPr lang="vi-VN" sz="1600" b="0" dirty="0">
                          <a:solidFill>
                            <a:schemeClr val="tx1"/>
                          </a:solidFill>
                          <a:effectLst/>
                          <a:latin typeface="Segoe UI" panose="020B0502040204020203" pitchFamily="34" charset="0"/>
                          <a:cs typeface="Segoe UI" panose="020B0502040204020203" pitchFamily="34" charset="0"/>
                        </a:rPr>
                        <a:t>Tổng giá trị vật liệu tăng thêm trong kỳ</a:t>
                      </a:r>
                      <a:endParaRPr lang="vi-VN"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50000"/>
                        </a:lnSpc>
                        <a:spcAft>
                          <a:spcPts val="800"/>
                        </a:spcAft>
                      </a:pPr>
                      <a:r>
                        <a:rPr lang="vi-VN" sz="1600" b="0" dirty="0">
                          <a:solidFill>
                            <a:schemeClr val="tx1"/>
                          </a:solidFill>
                          <a:effectLst/>
                          <a:latin typeface="Segoe UI" panose="020B0502040204020203" pitchFamily="34" charset="0"/>
                          <a:cs typeface="Segoe UI" panose="020B0502040204020203" pitchFamily="34" charset="0"/>
                        </a:rPr>
                        <a:t> -</a:t>
                      </a:r>
                      <a:endParaRPr lang="vi-VN"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50000"/>
                        </a:lnSpc>
                        <a:spcAft>
                          <a:spcPts val="800"/>
                        </a:spcAft>
                      </a:pPr>
                      <a:r>
                        <a:rPr lang="vi-VN" sz="1600" b="0" dirty="0">
                          <a:solidFill>
                            <a:schemeClr val="tx1"/>
                          </a:solidFill>
                          <a:effectLst/>
                          <a:latin typeface="Segoe UI" panose="020B0502040204020203" pitchFamily="34" charset="0"/>
                          <a:cs typeface="Segoe UI" panose="020B0502040204020203" pitchFamily="34" charset="0"/>
                        </a:rPr>
                        <a:t>Giá trị vật liệu tồn kho cuối kỳ</a:t>
                      </a:r>
                      <a:endParaRPr lang="vi-VN"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90090317"/>
                  </a:ext>
                </a:extLst>
              </a:tr>
            </a:tbl>
          </a:graphicData>
        </a:graphic>
      </p:graphicFrame>
    </p:spTree>
    <p:extLst>
      <p:ext uri="{BB962C8B-B14F-4D97-AF65-F5344CB8AC3E}">
        <p14:creationId xmlns:p14="http://schemas.microsoft.com/office/powerpoint/2010/main" val="18059943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Những vấn đề lý luận cơ bản về tổ chức công tác kế toán</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nguyên vật liệu trong doanh nghiệp theo hình thức nhật ký chung</a:t>
            </a:r>
          </a:p>
        </p:txBody>
      </p:sp>
      <p:sp>
        <p:nvSpPr>
          <p:cNvPr id="4" name="TextBox 3">
            <a:extLst>
              <a:ext uri="{FF2B5EF4-FFF2-40B4-BE49-F238E27FC236}">
                <a16:creationId xmlns:a16="http://schemas.microsoft.com/office/drawing/2014/main" id="{58F6D121-A2AF-ADE9-9D30-E39BEB90CF1B}"/>
              </a:ext>
            </a:extLst>
          </p:cNvPr>
          <p:cNvSpPr txBox="1"/>
          <p:nvPr/>
        </p:nvSpPr>
        <p:spPr>
          <a:xfrm>
            <a:off x="657961" y="1412260"/>
            <a:ext cx="1086347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1.4.1. Tổ chức kế toán tổng hợp nguyên vật liệu trong doanh nghiệp</a:t>
            </a:r>
            <a:endParaRPr lang="vi-VN"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DFB208A5-74CB-A639-AA6A-1A41B5CFD553}"/>
              </a:ext>
            </a:extLst>
          </p:cNvPr>
          <p:cNvSpPr txBox="1"/>
          <p:nvPr/>
        </p:nvSpPr>
        <p:spPr>
          <a:xfrm>
            <a:off x="685114" y="2452190"/>
            <a:ext cx="10863479" cy="369332"/>
          </a:xfrm>
          <a:prstGeom prst="rect">
            <a:avLst/>
          </a:prstGeom>
          <a:noFill/>
        </p:spPr>
        <p:txBody>
          <a:bodyPr wrap="square" rtlCol="0">
            <a:spAutoFit/>
          </a:bodyPr>
          <a:lstStyle/>
          <a:p>
            <a:pPr algn="just"/>
            <a:endParaRPr lang="vi-VN" b="1" i="1" dirty="0">
              <a:solidFill>
                <a:schemeClr val="tx1">
                  <a:lumMod val="95000"/>
                  <a:lumOff val="5000"/>
                </a:schemeClr>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9989D31E-BBC6-CA20-9706-16F6DC480BCE}"/>
              </a:ext>
            </a:extLst>
          </p:cNvPr>
          <p:cNvSpPr txBox="1"/>
          <p:nvPr/>
        </p:nvSpPr>
        <p:spPr>
          <a:xfrm>
            <a:off x="637107" y="2520492"/>
            <a:ext cx="10863479" cy="369332"/>
          </a:xfrm>
          <a:prstGeom prst="rect">
            <a:avLst/>
          </a:prstGeom>
          <a:noFill/>
        </p:spPr>
        <p:txBody>
          <a:bodyPr wrap="square" rtlCol="0">
            <a:spAutoFit/>
          </a:bodyPr>
          <a:lstStyle/>
          <a:p>
            <a:pPr algn="ctr"/>
            <a:r>
              <a:rPr lang="vi-VN" dirty="0">
                <a:solidFill>
                  <a:schemeClr val="tx1">
                    <a:lumMod val="95000"/>
                    <a:lumOff val="5000"/>
                  </a:schemeClr>
                </a:solidFill>
                <a:latin typeface="Segoe UI" panose="020B0502040204020203" pitchFamily="34" charset="0"/>
                <a:cs typeface="Segoe UI" panose="020B0502040204020203" pitchFamily="34" charset="0"/>
              </a:rPr>
              <a:t>Các sổ sách thường dùng trong kế toán tổng hợp nguyên vật liệu theo hình thức nhật ký chung</a:t>
            </a:r>
            <a:endParaRPr lang="vi-VN" dirty="0">
              <a:latin typeface="Segoe UI" panose="020B0502040204020203" pitchFamily="34" charset="0"/>
              <a:cs typeface="Segoe UI" panose="020B0502040204020203" pitchFamily="34" charset="0"/>
            </a:endParaRPr>
          </a:p>
        </p:txBody>
      </p:sp>
      <p:sp>
        <p:nvSpPr>
          <p:cNvPr id="14" name="Rectangle: Rounded Corners 13">
            <a:extLst>
              <a:ext uri="{FF2B5EF4-FFF2-40B4-BE49-F238E27FC236}">
                <a16:creationId xmlns:a16="http://schemas.microsoft.com/office/drawing/2014/main" id="{DDE67CFE-F8D1-550E-8947-1DC16C514E58}"/>
              </a:ext>
            </a:extLst>
          </p:cNvPr>
          <p:cNvSpPr/>
          <p:nvPr/>
        </p:nvSpPr>
        <p:spPr>
          <a:xfrm>
            <a:off x="1190858" y="3446096"/>
            <a:ext cx="2432205" cy="1393902"/>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i="1">
                <a:solidFill>
                  <a:schemeClr val="accent6">
                    <a:lumMod val="50000"/>
                  </a:schemeClr>
                </a:solidFill>
                <a:latin typeface="Segoe UI" panose="020B0502040204020203" pitchFamily="34" charset="0"/>
                <a:cs typeface="Segoe UI" panose="020B0502040204020203" pitchFamily="34" charset="0"/>
              </a:rPr>
              <a:t>Sổ nhật ký chung</a:t>
            </a:r>
            <a:endParaRPr lang="vi-VN" dirty="0">
              <a:solidFill>
                <a:schemeClr val="tx1"/>
              </a:solidFill>
              <a:latin typeface="Segoe UI" panose="020B0502040204020203" pitchFamily="34" charset="0"/>
              <a:cs typeface="Segoe UI" panose="020B0502040204020203" pitchFamily="34" charset="0"/>
            </a:endParaRPr>
          </a:p>
        </p:txBody>
      </p:sp>
      <p:sp>
        <p:nvSpPr>
          <p:cNvPr id="15" name="Rectangle: Rounded Corners 14">
            <a:extLst>
              <a:ext uri="{FF2B5EF4-FFF2-40B4-BE49-F238E27FC236}">
                <a16:creationId xmlns:a16="http://schemas.microsoft.com/office/drawing/2014/main" id="{2D06A780-C4DC-368A-043E-58BFE79FCAAB}"/>
              </a:ext>
            </a:extLst>
          </p:cNvPr>
          <p:cNvSpPr/>
          <p:nvPr/>
        </p:nvSpPr>
        <p:spPr>
          <a:xfrm>
            <a:off x="4852743" y="3443822"/>
            <a:ext cx="2432205" cy="1393902"/>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i="1" dirty="0">
                <a:solidFill>
                  <a:schemeClr val="accent6">
                    <a:lumMod val="50000"/>
                  </a:schemeClr>
                </a:solidFill>
                <a:latin typeface="Segoe UI" panose="020B0502040204020203" pitchFamily="34" charset="0"/>
                <a:cs typeface="Segoe UI" panose="020B0502040204020203" pitchFamily="34" charset="0"/>
              </a:rPr>
              <a:t>Sổ nhật ký</a:t>
            </a:r>
          </a:p>
          <a:p>
            <a:pPr algn="ctr"/>
            <a:r>
              <a:rPr lang="vi-VN" b="1" i="1" dirty="0">
                <a:solidFill>
                  <a:schemeClr val="accent6">
                    <a:lumMod val="50000"/>
                  </a:schemeClr>
                </a:solidFill>
                <a:latin typeface="Segoe UI" panose="020B0502040204020203" pitchFamily="34" charset="0"/>
                <a:cs typeface="Segoe UI" panose="020B0502040204020203" pitchFamily="34" charset="0"/>
              </a:rPr>
              <a:t>đặc biệt</a:t>
            </a:r>
            <a:endParaRPr lang="vi-VN" dirty="0">
              <a:solidFill>
                <a:schemeClr val="tx1"/>
              </a:solidFill>
              <a:latin typeface="Segoe UI" panose="020B0502040204020203" pitchFamily="34" charset="0"/>
              <a:cs typeface="Segoe UI" panose="020B0502040204020203" pitchFamily="34" charset="0"/>
            </a:endParaRPr>
          </a:p>
        </p:txBody>
      </p:sp>
      <p:sp>
        <p:nvSpPr>
          <p:cNvPr id="16" name="Rectangle: Rounded Corners 15">
            <a:extLst>
              <a:ext uri="{FF2B5EF4-FFF2-40B4-BE49-F238E27FC236}">
                <a16:creationId xmlns:a16="http://schemas.microsoft.com/office/drawing/2014/main" id="{BB72C9BB-A607-BB16-DB06-A1330B8AEA32}"/>
              </a:ext>
            </a:extLst>
          </p:cNvPr>
          <p:cNvSpPr/>
          <p:nvPr/>
        </p:nvSpPr>
        <p:spPr>
          <a:xfrm>
            <a:off x="8514628" y="3443822"/>
            <a:ext cx="2432205" cy="1393902"/>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i="1" dirty="0">
                <a:solidFill>
                  <a:schemeClr val="accent6">
                    <a:lumMod val="50000"/>
                  </a:schemeClr>
                </a:solidFill>
                <a:latin typeface="Segoe UI" panose="020B0502040204020203" pitchFamily="34" charset="0"/>
                <a:cs typeface="Segoe UI" panose="020B0502040204020203" pitchFamily="34" charset="0"/>
              </a:rPr>
              <a:t>Sổ cái</a:t>
            </a:r>
          </a:p>
          <a:p>
            <a:pPr algn="ctr"/>
            <a:r>
              <a:rPr lang="vi-VN" b="1" i="1" dirty="0">
                <a:solidFill>
                  <a:schemeClr val="accent6">
                    <a:lumMod val="50000"/>
                  </a:schemeClr>
                </a:solidFill>
                <a:latin typeface="Segoe UI" panose="020B0502040204020203" pitchFamily="34" charset="0"/>
                <a:cs typeface="Segoe UI" panose="020B0502040204020203" pitchFamily="34" charset="0"/>
              </a:rPr>
              <a:t>các tài khoản</a:t>
            </a:r>
            <a:endParaRPr lang="vi-VN"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752041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Những vấn đề lý luận cơ bản về tổ chức công tác kế toán</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nguyên vật liệu trong doanh nghiệp theo hình thức nhật ký chung</a:t>
            </a:r>
          </a:p>
        </p:txBody>
      </p:sp>
      <p:sp>
        <p:nvSpPr>
          <p:cNvPr id="7" name="TextBox 6">
            <a:extLst>
              <a:ext uri="{FF2B5EF4-FFF2-40B4-BE49-F238E27FC236}">
                <a16:creationId xmlns:a16="http://schemas.microsoft.com/office/drawing/2014/main" id="{DB0475CA-9216-69A7-638B-A091F5534B62}"/>
              </a:ext>
            </a:extLst>
          </p:cNvPr>
          <p:cNvSpPr txBox="1"/>
          <p:nvPr/>
        </p:nvSpPr>
        <p:spPr>
          <a:xfrm>
            <a:off x="657961" y="1412260"/>
            <a:ext cx="1086347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1.4.1. Tổ chức kế toán tổng hợp nguyên vật liệu trong doanh nghiệp</a:t>
            </a:r>
            <a:endParaRPr lang="vi-VN" dirty="0">
              <a:latin typeface="Segoe UI" panose="020B0502040204020203" pitchFamily="34" charset="0"/>
              <a:cs typeface="Segoe UI" panose="020B0502040204020203" pitchFamily="34" charset="0"/>
            </a:endParaRPr>
          </a:p>
        </p:txBody>
      </p:sp>
      <p:pic>
        <p:nvPicPr>
          <p:cNvPr id="10" name="Picture 9">
            <a:extLst>
              <a:ext uri="{FF2B5EF4-FFF2-40B4-BE49-F238E27FC236}">
                <a16:creationId xmlns:a16="http://schemas.microsoft.com/office/drawing/2014/main" id="{254C2519-070A-471A-7BE1-9AB06C714F8D}"/>
              </a:ext>
            </a:extLst>
          </p:cNvPr>
          <p:cNvPicPr>
            <a:picLocks noChangeAspect="1"/>
          </p:cNvPicPr>
          <p:nvPr/>
        </p:nvPicPr>
        <p:blipFill>
          <a:blip r:embed="rId2"/>
          <a:stretch>
            <a:fillRect/>
          </a:stretch>
        </p:blipFill>
        <p:spPr>
          <a:xfrm>
            <a:off x="1200052" y="1820930"/>
            <a:ext cx="3822896" cy="3841947"/>
          </a:xfrm>
          <a:prstGeom prst="rect">
            <a:avLst/>
          </a:prstGeom>
        </p:spPr>
      </p:pic>
      <p:pic>
        <p:nvPicPr>
          <p:cNvPr id="12" name="Picture 11">
            <a:extLst>
              <a:ext uri="{FF2B5EF4-FFF2-40B4-BE49-F238E27FC236}">
                <a16:creationId xmlns:a16="http://schemas.microsoft.com/office/drawing/2014/main" id="{4CD5FA9B-3FFD-6218-5960-B3EE9D29E67D}"/>
              </a:ext>
            </a:extLst>
          </p:cNvPr>
          <p:cNvPicPr>
            <a:picLocks noChangeAspect="1"/>
          </p:cNvPicPr>
          <p:nvPr/>
        </p:nvPicPr>
        <p:blipFill>
          <a:blip r:embed="rId3"/>
          <a:stretch>
            <a:fillRect/>
          </a:stretch>
        </p:blipFill>
        <p:spPr>
          <a:xfrm>
            <a:off x="7035695" y="1820930"/>
            <a:ext cx="3956253" cy="4483330"/>
          </a:xfrm>
          <a:prstGeom prst="rect">
            <a:avLst/>
          </a:prstGeom>
        </p:spPr>
      </p:pic>
      <p:sp>
        <p:nvSpPr>
          <p:cNvPr id="13" name="TextBox 12">
            <a:extLst>
              <a:ext uri="{FF2B5EF4-FFF2-40B4-BE49-F238E27FC236}">
                <a16:creationId xmlns:a16="http://schemas.microsoft.com/office/drawing/2014/main" id="{3A57E3D7-DF66-A7DE-2A62-C6CD44A29DF2}"/>
              </a:ext>
            </a:extLst>
          </p:cNvPr>
          <p:cNvSpPr txBox="1"/>
          <p:nvPr/>
        </p:nvSpPr>
        <p:spPr>
          <a:xfrm>
            <a:off x="2260601" y="6395915"/>
            <a:ext cx="1320800" cy="263314"/>
          </a:xfrm>
          <a:prstGeom prst="rect">
            <a:avLst/>
          </a:prstGeom>
          <a:noFill/>
        </p:spPr>
        <p:txBody>
          <a:bodyPr wrap="square" rtlCol="0">
            <a:spAutoFit/>
          </a:bodyPr>
          <a:lstStyle/>
          <a:p>
            <a:r>
              <a:rPr lang="vi-VN" sz="1100" i="1" dirty="0">
                <a:solidFill>
                  <a:schemeClr val="tx1">
                    <a:lumMod val="95000"/>
                    <a:lumOff val="5000"/>
                  </a:schemeClr>
                </a:solidFill>
                <a:latin typeface="Segoe UI" panose="020B0502040204020203" pitchFamily="34" charset="0"/>
                <a:cs typeface="Segoe UI" panose="020B0502040204020203" pitchFamily="34" charset="0"/>
              </a:rPr>
              <a:t>Sổ nhật ký chung</a:t>
            </a:r>
            <a:endParaRPr lang="vi-VN" sz="1100" i="1" dirty="0">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10187921-B237-49F2-E995-789ADA246BCC}"/>
              </a:ext>
            </a:extLst>
          </p:cNvPr>
          <p:cNvSpPr txBox="1"/>
          <p:nvPr/>
        </p:nvSpPr>
        <p:spPr>
          <a:xfrm>
            <a:off x="8353421" y="6407933"/>
            <a:ext cx="1577978" cy="270966"/>
          </a:xfrm>
          <a:prstGeom prst="rect">
            <a:avLst/>
          </a:prstGeom>
          <a:noFill/>
        </p:spPr>
        <p:txBody>
          <a:bodyPr wrap="square" rtlCol="0">
            <a:spAutoFit/>
          </a:bodyPr>
          <a:lstStyle/>
          <a:p>
            <a:r>
              <a:rPr lang="vi-VN" sz="1100" i="1">
                <a:solidFill>
                  <a:schemeClr val="tx1">
                    <a:lumMod val="95000"/>
                    <a:lumOff val="5000"/>
                  </a:schemeClr>
                </a:solidFill>
                <a:latin typeface="Segoe UI" panose="020B0502040204020203" pitchFamily="34" charset="0"/>
                <a:cs typeface="Segoe UI" panose="020B0502040204020203" pitchFamily="34" charset="0"/>
              </a:rPr>
              <a:t>Sổ cái các tài khoản</a:t>
            </a:r>
            <a:endParaRPr lang="vi-VN" sz="1100"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534084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Những vấn đề lý luận cơ bản về tổ chức công tác kế toán</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nguyên vật liệu trong doanh nghiệp theo hình thức nhật ký chung</a:t>
            </a:r>
          </a:p>
        </p:txBody>
      </p:sp>
      <p:sp>
        <p:nvSpPr>
          <p:cNvPr id="4" name="TextBox 3">
            <a:extLst>
              <a:ext uri="{FF2B5EF4-FFF2-40B4-BE49-F238E27FC236}">
                <a16:creationId xmlns:a16="http://schemas.microsoft.com/office/drawing/2014/main" id="{58F6D121-A2AF-ADE9-9D30-E39BEB90CF1B}"/>
              </a:ext>
            </a:extLst>
          </p:cNvPr>
          <p:cNvSpPr txBox="1"/>
          <p:nvPr/>
        </p:nvSpPr>
        <p:spPr>
          <a:xfrm>
            <a:off x="657961" y="1412260"/>
            <a:ext cx="1086347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1.4.2. Tổ chức kế toán chi tiết nguyên vật liệu trong doanh nghiệp</a:t>
            </a:r>
            <a:endParaRPr lang="vi-VN"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DFB208A5-74CB-A639-AA6A-1A41B5CFD553}"/>
              </a:ext>
            </a:extLst>
          </p:cNvPr>
          <p:cNvSpPr txBox="1"/>
          <p:nvPr/>
        </p:nvSpPr>
        <p:spPr>
          <a:xfrm>
            <a:off x="685114" y="2452190"/>
            <a:ext cx="10863479" cy="369332"/>
          </a:xfrm>
          <a:prstGeom prst="rect">
            <a:avLst/>
          </a:prstGeom>
          <a:noFill/>
        </p:spPr>
        <p:txBody>
          <a:bodyPr wrap="square" rtlCol="0">
            <a:spAutoFit/>
          </a:bodyPr>
          <a:lstStyle/>
          <a:p>
            <a:pPr algn="just"/>
            <a:endParaRPr lang="vi-VN" b="1" i="1" dirty="0">
              <a:solidFill>
                <a:schemeClr val="tx1">
                  <a:lumMod val="95000"/>
                  <a:lumOff val="5000"/>
                </a:schemeClr>
              </a:solidFill>
              <a:latin typeface="Segoe UI" panose="020B0502040204020203" pitchFamily="34" charset="0"/>
              <a:cs typeface="Segoe UI" panose="020B0502040204020203" pitchFamily="34" charset="0"/>
            </a:endParaRPr>
          </a:p>
        </p:txBody>
      </p:sp>
      <p:grpSp>
        <p:nvGrpSpPr>
          <p:cNvPr id="5" name="Group 4">
            <a:extLst>
              <a:ext uri="{FF2B5EF4-FFF2-40B4-BE49-F238E27FC236}">
                <a16:creationId xmlns:a16="http://schemas.microsoft.com/office/drawing/2014/main" id="{B755B7F0-929A-D3D2-6A85-214461D3EE54}"/>
              </a:ext>
            </a:extLst>
          </p:cNvPr>
          <p:cNvGrpSpPr/>
          <p:nvPr/>
        </p:nvGrpSpPr>
        <p:grpSpPr>
          <a:xfrm>
            <a:off x="674687" y="2390436"/>
            <a:ext cx="11068413" cy="426592"/>
            <a:chOff x="799824" y="2835679"/>
            <a:chExt cx="979477" cy="2364861"/>
          </a:xfrm>
        </p:grpSpPr>
        <p:sp>
          <p:nvSpPr>
            <p:cNvPr id="7" name="Rectangle: Rounded Corners 6">
              <a:extLst>
                <a:ext uri="{FF2B5EF4-FFF2-40B4-BE49-F238E27FC236}">
                  <a16:creationId xmlns:a16="http://schemas.microsoft.com/office/drawing/2014/main" id="{D74CE4C2-A03E-1FD4-DA64-4D5C5D4A26B8}"/>
                </a:ext>
              </a:extLst>
            </p:cNvPr>
            <p:cNvSpPr/>
            <p:nvPr/>
          </p:nvSpPr>
          <p:spPr>
            <a:xfrm>
              <a:off x="799824" y="2835679"/>
              <a:ext cx="953559" cy="2364861"/>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9" name="TextBox 8">
              <a:extLst>
                <a:ext uri="{FF2B5EF4-FFF2-40B4-BE49-F238E27FC236}">
                  <a16:creationId xmlns:a16="http://schemas.microsoft.com/office/drawing/2014/main" id="{672C3936-0D3C-F869-98BA-DC29091F592A}"/>
                </a:ext>
              </a:extLst>
            </p:cNvPr>
            <p:cNvSpPr txBox="1"/>
            <p:nvPr/>
          </p:nvSpPr>
          <p:spPr>
            <a:xfrm>
              <a:off x="813261" y="2891392"/>
              <a:ext cx="966040" cy="2047433"/>
            </a:xfrm>
            <a:prstGeom prst="rect">
              <a:avLst/>
            </a:prstGeom>
            <a:noFill/>
          </p:spPr>
          <p:txBody>
            <a:bodyPr wrap="square" rtlCol="0">
              <a:spAutoFit/>
            </a:bodyPr>
            <a:lstStyle/>
            <a:p>
              <a:r>
                <a:rPr lang="vi-VN" b="1" dirty="0">
                  <a:solidFill>
                    <a:schemeClr val="bg1"/>
                  </a:solidFill>
                  <a:latin typeface="Segoe UI" panose="020B0502040204020203" pitchFamily="34" charset="0"/>
                  <a:cs typeface="Segoe UI" panose="020B0502040204020203" pitchFamily="34" charset="0"/>
                </a:rPr>
                <a:t>Phương pháp thẻ song song</a:t>
              </a:r>
            </a:p>
          </p:txBody>
        </p:sp>
      </p:grpSp>
      <p:sp>
        <p:nvSpPr>
          <p:cNvPr id="10" name="TextBox 9">
            <a:extLst>
              <a:ext uri="{FF2B5EF4-FFF2-40B4-BE49-F238E27FC236}">
                <a16:creationId xmlns:a16="http://schemas.microsoft.com/office/drawing/2014/main" id="{7C150E07-56A8-F207-FFF9-EDF47CC08A22}"/>
              </a:ext>
            </a:extLst>
          </p:cNvPr>
          <p:cNvSpPr txBox="1"/>
          <p:nvPr/>
        </p:nvSpPr>
        <p:spPr>
          <a:xfrm>
            <a:off x="624321" y="3530211"/>
            <a:ext cx="10863479" cy="1200329"/>
          </a:xfrm>
          <a:prstGeom prst="rect">
            <a:avLst/>
          </a:prstGeom>
          <a:noFill/>
        </p:spPr>
        <p:txBody>
          <a:bodyPr wrap="square" rtlCol="0">
            <a:spAutoFit/>
          </a:bodyPr>
          <a:lstStyle/>
          <a:p>
            <a:pPr algn="just"/>
            <a:r>
              <a:rPr lang="vi-VN" dirty="0">
                <a:solidFill>
                  <a:schemeClr val="tx1">
                    <a:lumMod val="95000"/>
                    <a:lumOff val="5000"/>
                  </a:schemeClr>
                </a:solidFill>
                <a:latin typeface="Segoe UI" panose="020B0502040204020203" pitchFamily="34" charset="0"/>
                <a:cs typeface="Segoe UI" panose="020B0502040204020203" pitchFamily="34" charset="0"/>
              </a:rPr>
              <a:t>Tiến hành theo dõi chi tiết vật liệu song song cả ở kho và phòng kế toán theo từng loại vật liệu. Với cách ghi chép  và theo dõi gần giống nhau, chỉ khác khác ở chỗ kho chỉ theo dõi tình hình nhập - xuất - tồn kho vật liệu theo chỉ tiêu số lượng, còn ở phòng kế toán theo dõi cả chỉ tiêu giá trị trên các các số chi tiết, chứng từ nhập, xuất, tồn kho do thủ kho gửi đến sau khi hai bên đã kiểm tra đối chiếu</a:t>
            </a:r>
            <a:endParaRPr lang="vi-VN"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552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Những vấn đề lý luận cơ bản về tổ chức công tác kế toán</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nguyên vật liệu trong doanh nghiệp theo hình thức nhật ký chung</a:t>
            </a:r>
          </a:p>
        </p:txBody>
      </p:sp>
      <p:sp>
        <p:nvSpPr>
          <p:cNvPr id="4" name="TextBox 3">
            <a:extLst>
              <a:ext uri="{FF2B5EF4-FFF2-40B4-BE49-F238E27FC236}">
                <a16:creationId xmlns:a16="http://schemas.microsoft.com/office/drawing/2014/main" id="{58F6D121-A2AF-ADE9-9D30-E39BEB90CF1B}"/>
              </a:ext>
            </a:extLst>
          </p:cNvPr>
          <p:cNvSpPr txBox="1"/>
          <p:nvPr/>
        </p:nvSpPr>
        <p:spPr>
          <a:xfrm>
            <a:off x="657961" y="1412260"/>
            <a:ext cx="1086347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1.4.2. Tổ chức kế toán chi tiết nguyên vật liệu trong doanh nghiệp</a:t>
            </a:r>
            <a:endParaRPr lang="vi-VN"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DFB208A5-74CB-A639-AA6A-1A41B5CFD553}"/>
              </a:ext>
            </a:extLst>
          </p:cNvPr>
          <p:cNvSpPr txBox="1"/>
          <p:nvPr/>
        </p:nvSpPr>
        <p:spPr>
          <a:xfrm>
            <a:off x="685114" y="2452190"/>
            <a:ext cx="10863479" cy="369332"/>
          </a:xfrm>
          <a:prstGeom prst="rect">
            <a:avLst/>
          </a:prstGeom>
          <a:noFill/>
        </p:spPr>
        <p:txBody>
          <a:bodyPr wrap="square" rtlCol="0">
            <a:spAutoFit/>
          </a:bodyPr>
          <a:lstStyle/>
          <a:p>
            <a:pPr algn="just"/>
            <a:endParaRPr lang="vi-VN" b="1" i="1" dirty="0">
              <a:solidFill>
                <a:schemeClr val="tx1">
                  <a:lumMod val="95000"/>
                  <a:lumOff val="5000"/>
                </a:schemeClr>
              </a:solidFill>
              <a:latin typeface="Segoe UI" panose="020B0502040204020203" pitchFamily="34" charset="0"/>
              <a:cs typeface="Segoe UI" panose="020B0502040204020203" pitchFamily="34" charset="0"/>
            </a:endParaRPr>
          </a:p>
        </p:txBody>
      </p:sp>
      <p:pic>
        <p:nvPicPr>
          <p:cNvPr id="15" name="Picture 14">
            <a:extLst>
              <a:ext uri="{FF2B5EF4-FFF2-40B4-BE49-F238E27FC236}">
                <a16:creationId xmlns:a16="http://schemas.microsoft.com/office/drawing/2014/main" id="{0A55C285-A22B-E202-3443-37C26ECDD706}"/>
              </a:ext>
            </a:extLst>
          </p:cNvPr>
          <p:cNvPicPr>
            <a:picLocks noChangeAspect="1"/>
          </p:cNvPicPr>
          <p:nvPr/>
        </p:nvPicPr>
        <p:blipFill>
          <a:blip r:embed="rId2"/>
          <a:stretch>
            <a:fillRect/>
          </a:stretch>
        </p:blipFill>
        <p:spPr>
          <a:xfrm>
            <a:off x="792073" y="2273023"/>
            <a:ext cx="7309867" cy="3355140"/>
          </a:xfrm>
          <a:prstGeom prst="rect">
            <a:avLst/>
          </a:prstGeom>
        </p:spPr>
      </p:pic>
      <p:pic>
        <p:nvPicPr>
          <p:cNvPr id="17" name="Picture 16">
            <a:extLst>
              <a:ext uri="{FF2B5EF4-FFF2-40B4-BE49-F238E27FC236}">
                <a16:creationId xmlns:a16="http://schemas.microsoft.com/office/drawing/2014/main" id="{D1147B19-3560-E2C6-EFEE-C293339AA7A6}"/>
              </a:ext>
            </a:extLst>
          </p:cNvPr>
          <p:cNvPicPr>
            <a:picLocks noChangeAspect="1"/>
          </p:cNvPicPr>
          <p:nvPr/>
        </p:nvPicPr>
        <p:blipFill rotWithShape="1">
          <a:blip r:embed="rId3"/>
          <a:srcRect l="26659"/>
          <a:stretch/>
        </p:blipFill>
        <p:spPr>
          <a:xfrm>
            <a:off x="8331073" y="4583592"/>
            <a:ext cx="2988386" cy="1012782"/>
          </a:xfrm>
          <a:prstGeom prst="rect">
            <a:avLst/>
          </a:prstGeom>
        </p:spPr>
      </p:pic>
      <p:sp>
        <p:nvSpPr>
          <p:cNvPr id="11" name="TextBox 10">
            <a:extLst>
              <a:ext uri="{FF2B5EF4-FFF2-40B4-BE49-F238E27FC236}">
                <a16:creationId xmlns:a16="http://schemas.microsoft.com/office/drawing/2014/main" id="{282B18A0-375F-E08B-1B6D-3288739F231E}"/>
              </a:ext>
            </a:extLst>
          </p:cNvPr>
          <p:cNvSpPr txBox="1"/>
          <p:nvPr/>
        </p:nvSpPr>
        <p:spPr>
          <a:xfrm>
            <a:off x="8331073" y="4214260"/>
            <a:ext cx="1270127" cy="369332"/>
          </a:xfrm>
          <a:prstGeom prst="rect">
            <a:avLst/>
          </a:prstGeom>
          <a:noFill/>
        </p:spPr>
        <p:txBody>
          <a:bodyPr wrap="square" rtlCol="0">
            <a:spAutoFit/>
          </a:bodyPr>
          <a:lstStyle/>
          <a:p>
            <a:r>
              <a:rPr lang="vi-VN" b="1" i="1" dirty="0">
                <a:solidFill>
                  <a:schemeClr val="tx1">
                    <a:lumMod val="95000"/>
                    <a:lumOff val="5000"/>
                  </a:schemeClr>
                </a:solidFill>
                <a:latin typeface="Segoe UI" panose="020B0502040204020203" pitchFamily="34" charset="0"/>
                <a:cs typeface="Segoe UI" panose="020B0502040204020203" pitchFamily="34" charset="0"/>
              </a:rPr>
              <a:t>Ghi chú</a:t>
            </a:r>
            <a:endParaRPr lang="vi-VN" b="1" i="1" dirty="0">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E01998F7-D604-D678-2D43-F15FEBA842EF}"/>
              </a:ext>
            </a:extLst>
          </p:cNvPr>
          <p:cNvSpPr txBox="1"/>
          <p:nvPr/>
        </p:nvSpPr>
        <p:spPr>
          <a:xfrm>
            <a:off x="2997250" y="6119594"/>
            <a:ext cx="6184899" cy="338554"/>
          </a:xfrm>
          <a:prstGeom prst="rect">
            <a:avLst/>
          </a:prstGeom>
          <a:noFill/>
        </p:spPr>
        <p:txBody>
          <a:bodyPr wrap="square" rtlCol="0">
            <a:spAutoFit/>
          </a:bodyPr>
          <a:lstStyle/>
          <a:p>
            <a:pPr algn="ctr"/>
            <a:r>
              <a:rPr lang="vi-VN" sz="1600" i="1" dirty="0">
                <a:solidFill>
                  <a:schemeClr val="tx1">
                    <a:lumMod val="95000"/>
                    <a:lumOff val="5000"/>
                  </a:schemeClr>
                </a:solidFill>
                <a:latin typeface="Segoe UI" panose="020B0502040204020203" pitchFamily="34" charset="0"/>
                <a:cs typeface="Segoe UI" panose="020B0502040204020203" pitchFamily="34" charset="0"/>
              </a:rPr>
              <a:t>Phương pháp thẻ song song </a:t>
            </a:r>
            <a:endParaRPr lang="vi-VN" sz="1600"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71836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Những vấn đề lý luận cơ bản về tổ chức công tác kế toán</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nguyên vật liệu trong doanh nghiệp theo hình thức nhật ký chung</a:t>
            </a:r>
          </a:p>
        </p:txBody>
      </p:sp>
      <p:sp>
        <p:nvSpPr>
          <p:cNvPr id="4" name="TextBox 3">
            <a:extLst>
              <a:ext uri="{FF2B5EF4-FFF2-40B4-BE49-F238E27FC236}">
                <a16:creationId xmlns:a16="http://schemas.microsoft.com/office/drawing/2014/main" id="{58F6D121-A2AF-ADE9-9D30-E39BEB90CF1B}"/>
              </a:ext>
            </a:extLst>
          </p:cNvPr>
          <p:cNvSpPr txBox="1"/>
          <p:nvPr/>
        </p:nvSpPr>
        <p:spPr>
          <a:xfrm>
            <a:off x="657961" y="1412260"/>
            <a:ext cx="1086347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1.4.2. Tổ chức kế toán chi tiết nguyên vật liệu trong doanh nghiệp</a:t>
            </a:r>
            <a:endParaRPr lang="vi-VN"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DFB208A5-74CB-A639-AA6A-1A41B5CFD553}"/>
              </a:ext>
            </a:extLst>
          </p:cNvPr>
          <p:cNvSpPr txBox="1"/>
          <p:nvPr/>
        </p:nvSpPr>
        <p:spPr>
          <a:xfrm>
            <a:off x="685114" y="2452190"/>
            <a:ext cx="10863479" cy="369332"/>
          </a:xfrm>
          <a:prstGeom prst="rect">
            <a:avLst/>
          </a:prstGeom>
          <a:noFill/>
        </p:spPr>
        <p:txBody>
          <a:bodyPr wrap="square" rtlCol="0">
            <a:spAutoFit/>
          </a:bodyPr>
          <a:lstStyle/>
          <a:p>
            <a:pPr algn="just"/>
            <a:endParaRPr lang="vi-VN" b="1" i="1" dirty="0">
              <a:solidFill>
                <a:schemeClr val="tx1">
                  <a:lumMod val="95000"/>
                  <a:lumOff val="5000"/>
                </a:schemeClr>
              </a:solidFill>
              <a:latin typeface="Segoe UI" panose="020B0502040204020203" pitchFamily="34" charset="0"/>
              <a:cs typeface="Segoe UI" panose="020B0502040204020203" pitchFamily="34" charset="0"/>
            </a:endParaRPr>
          </a:p>
        </p:txBody>
      </p:sp>
      <p:grpSp>
        <p:nvGrpSpPr>
          <p:cNvPr id="5" name="Group 4">
            <a:extLst>
              <a:ext uri="{FF2B5EF4-FFF2-40B4-BE49-F238E27FC236}">
                <a16:creationId xmlns:a16="http://schemas.microsoft.com/office/drawing/2014/main" id="{B755B7F0-929A-D3D2-6A85-214461D3EE54}"/>
              </a:ext>
            </a:extLst>
          </p:cNvPr>
          <p:cNvGrpSpPr/>
          <p:nvPr/>
        </p:nvGrpSpPr>
        <p:grpSpPr>
          <a:xfrm>
            <a:off x="674687" y="2390436"/>
            <a:ext cx="11068413" cy="426592"/>
            <a:chOff x="799824" y="2835679"/>
            <a:chExt cx="979477" cy="2364861"/>
          </a:xfrm>
        </p:grpSpPr>
        <p:sp>
          <p:nvSpPr>
            <p:cNvPr id="7" name="Rectangle: Rounded Corners 6">
              <a:extLst>
                <a:ext uri="{FF2B5EF4-FFF2-40B4-BE49-F238E27FC236}">
                  <a16:creationId xmlns:a16="http://schemas.microsoft.com/office/drawing/2014/main" id="{D74CE4C2-A03E-1FD4-DA64-4D5C5D4A26B8}"/>
                </a:ext>
              </a:extLst>
            </p:cNvPr>
            <p:cNvSpPr/>
            <p:nvPr/>
          </p:nvSpPr>
          <p:spPr>
            <a:xfrm>
              <a:off x="799824" y="2835679"/>
              <a:ext cx="953559" cy="2364861"/>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9" name="TextBox 8">
              <a:extLst>
                <a:ext uri="{FF2B5EF4-FFF2-40B4-BE49-F238E27FC236}">
                  <a16:creationId xmlns:a16="http://schemas.microsoft.com/office/drawing/2014/main" id="{672C3936-0D3C-F869-98BA-DC29091F592A}"/>
                </a:ext>
              </a:extLst>
            </p:cNvPr>
            <p:cNvSpPr txBox="1"/>
            <p:nvPr/>
          </p:nvSpPr>
          <p:spPr>
            <a:xfrm>
              <a:off x="813261" y="2891392"/>
              <a:ext cx="966040" cy="2047433"/>
            </a:xfrm>
            <a:prstGeom prst="rect">
              <a:avLst/>
            </a:prstGeom>
            <a:noFill/>
          </p:spPr>
          <p:txBody>
            <a:bodyPr wrap="square" rtlCol="0">
              <a:spAutoFit/>
            </a:bodyPr>
            <a:lstStyle/>
            <a:p>
              <a:r>
                <a:rPr lang="vi-VN" b="1" dirty="0">
                  <a:solidFill>
                    <a:schemeClr val="bg1"/>
                  </a:solidFill>
                  <a:latin typeface="Segoe UI" panose="020B0502040204020203" pitchFamily="34" charset="0"/>
                  <a:cs typeface="Segoe UI" panose="020B0502040204020203" pitchFamily="34" charset="0"/>
                </a:rPr>
                <a:t>Phương pháp số đối chiếu luân chuyển</a:t>
              </a:r>
            </a:p>
          </p:txBody>
        </p:sp>
      </p:grpSp>
      <p:sp>
        <p:nvSpPr>
          <p:cNvPr id="10" name="TextBox 9">
            <a:extLst>
              <a:ext uri="{FF2B5EF4-FFF2-40B4-BE49-F238E27FC236}">
                <a16:creationId xmlns:a16="http://schemas.microsoft.com/office/drawing/2014/main" id="{7C150E07-56A8-F207-FFF9-EDF47CC08A22}"/>
              </a:ext>
            </a:extLst>
          </p:cNvPr>
          <p:cNvSpPr txBox="1"/>
          <p:nvPr/>
        </p:nvSpPr>
        <p:spPr>
          <a:xfrm>
            <a:off x="624321" y="3530211"/>
            <a:ext cx="10863479" cy="2031325"/>
          </a:xfrm>
          <a:prstGeom prst="rect">
            <a:avLst/>
          </a:prstGeom>
          <a:noFill/>
        </p:spPr>
        <p:txBody>
          <a:bodyPr wrap="square" rtlCol="0">
            <a:spAutoFit/>
          </a:bodyPr>
          <a:lstStyle/>
          <a:p>
            <a:pPr algn="just"/>
            <a:r>
              <a:rPr lang="vi-VN" dirty="0">
                <a:solidFill>
                  <a:schemeClr val="tx1">
                    <a:lumMod val="95000"/>
                    <a:lumOff val="5000"/>
                  </a:schemeClr>
                </a:solidFill>
                <a:latin typeface="Segoe UI" panose="020B0502040204020203" pitchFamily="34" charset="0"/>
                <a:cs typeface="Segoe UI" panose="020B0502040204020203" pitchFamily="34" charset="0"/>
              </a:rPr>
              <a:t>Việc ghi chép của thủ kho cũng được tiến hành trên thẻ kho như phương pháp thẻ song song. Kế toán chỉ cần mở sổ đối chiếu luân chuyển để ghi chép tình hình nhập xuất tồn kho của từng loại vật tư ở từng kho. Sổ được mở cho cả năm nhưng mỗi tháng chỉ ghi một lần vào cuối tháng. Để có số liệu ghi vào sổ đối chiếu luân chuyển, kế toán phải lập bảng kê nhập, bảng kê xuất trên cơ sở các chứng từ nhập xuất thủ kho gửi lên. Sổ đối chiếu luân chuyển cũng được theo dõi cả về chỉ tiêu khối lượng và chỉ tiêu giá trị. Cuối tháng tiến hành kiểm tra đối chiếu số liệu giữa sổ đối chiếu luân chuyển với thẻ kho và với số liệu của sổ kế toán tổng hợp.</a:t>
            </a:r>
            <a:endParaRPr lang="vi-VN"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16555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Những vấn đề lý luận cơ bản về tổ chức công tác kế toán</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nguyên vật liệu trong doanh nghiệp theo hình thức nhật ký chung</a:t>
            </a:r>
          </a:p>
        </p:txBody>
      </p:sp>
      <p:sp>
        <p:nvSpPr>
          <p:cNvPr id="4" name="TextBox 3">
            <a:extLst>
              <a:ext uri="{FF2B5EF4-FFF2-40B4-BE49-F238E27FC236}">
                <a16:creationId xmlns:a16="http://schemas.microsoft.com/office/drawing/2014/main" id="{58F6D121-A2AF-ADE9-9D30-E39BEB90CF1B}"/>
              </a:ext>
            </a:extLst>
          </p:cNvPr>
          <p:cNvSpPr txBox="1"/>
          <p:nvPr/>
        </p:nvSpPr>
        <p:spPr>
          <a:xfrm>
            <a:off x="657961" y="1412260"/>
            <a:ext cx="1086347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1.4.2. Tổ chức kế toán chi tiết nguyên vật liệu trong doanh nghiệp</a:t>
            </a:r>
            <a:endParaRPr lang="vi-VN"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DFB208A5-74CB-A639-AA6A-1A41B5CFD553}"/>
              </a:ext>
            </a:extLst>
          </p:cNvPr>
          <p:cNvSpPr txBox="1"/>
          <p:nvPr/>
        </p:nvSpPr>
        <p:spPr>
          <a:xfrm>
            <a:off x="685114" y="2452190"/>
            <a:ext cx="10863479" cy="369332"/>
          </a:xfrm>
          <a:prstGeom prst="rect">
            <a:avLst/>
          </a:prstGeom>
          <a:noFill/>
        </p:spPr>
        <p:txBody>
          <a:bodyPr wrap="square" rtlCol="0">
            <a:spAutoFit/>
          </a:bodyPr>
          <a:lstStyle/>
          <a:p>
            <a:pPr algn="just"/>
            <a:endParaRPr lang="vi-VN" b="1" i="1" dirty="0">
              <a:solidFill>
                <a:schemeClr val="tx1">
                  <a:lumMod val="95000"/>
                  <a:lumOff val="5000"/>
                </a:schemeClr>
              </a:solidFill>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282B18A0-375F-E08B-1B6D-3288739F231E}"/>
              </a:ext>
            </a:extLst>
          </p:cNvPr>
          <p:cNvSpPr txBox="1"/>
          <p:nvPr/>
        </p:nvSpPr>
        <p:spPr>
          <a:xfrm>
            <a:off x="8685137" y="4190366"/>
            <a:ext cx="1270127" cy="369332"/>
          </a:xfrm>
          <a:prstGeom prst="rect">
            <a:avLst/>
          </a:prstGeom>
          <a:noFill/>
        </p:spPr>
        <p:txBody>
          <a:bodyPr wrap="square" rtlCol="0">
            <a:spAutoFit/>
          </a:bodyPr>
          <a:lstStyle/>
          <a:p>
            <a:r>
              <a:rPr lang="vi-VN" b="1" i="1" dirty="0">
                <a:solidFill>
                  <a:schemeClr val="tx1">
                    <a:lumMod val="95000"/>
                    <a:lumOff val="5000"/>
                  </a:schemeClr>
                </a:solidFill>
                <a:latin typeface="Segoe UI" panose="020B0502040204020203" pitchFamily="34" charset="0"/>
                <a:cs typeface="Segoe UI" panose="020B0502040204020203" pitchFamily="34" charset="0"/>
              </a:rPr>
              <a:t>Ghi chú</a:t>
            </a:r>
            <a:endParaRPr lang="vi-VN" b="1" i="1" dirty="0">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E01998F7-D604-D678-2D43-F15FEBA842EF}"/>
              </a:ext>
            </a:extLst>
          </p:cNvPr>
          <p:cNvSpPr txBox="1"/>
          <p:nvPr/>
        </p:nvSpPr>
        <p:spPr>
          <a:xfrm>
            <a:off x="2997250" y="6119594"/>
            <a:ext cx="6184899" cy="338554"/>
          </a:xfrm>
          <a:prstGeom prst="rect">
            <a:avLst/>
          </a:prstGeom>
          <a:noFill/>
        </p:spPr>
        <p:txBody>
          <a:bodyPr wrap="square" rtlCol="0">
            <a:spAutoFit/>
          </a:bodyPr>
          <a:lstStyle/>
          <a:p>
            <a:pPr algn="ctr"/>
            <a:r>
              <a:rPr lang="vi-VN" sz="1600" i="1" dirty="0">
                <a:solidFill>
                  <a:schemeClr val="tx1">
                    <a:lumMod val="95000"/>
                    <a:lumOff val="5000"/>
                  </a:schemeClr>
                </a:solidFill>
                <a:latin typeface="Segoe UI" panose="020B0502040204020203" pitchFamily="34" charset="0"/>
                <a:cs typeface="Segoe UI" panose="020B0502040204020203" pitchFamily="34" charset="0"/>
              </a:rPr>
              <a:t>Phương pháp số đối chiếu luân chuyển</a:t>
            </a:r>
            <a:endParaRPr lang="vi-VN" sz="1600" i="1" dirty="0">
              <a:latin typeface="Segoe UI" panose="020B0502040204020203" pitchFamily="34" charset="0"/>
              <a:cs typeface="Segoe UI" panose="020B0502040204020203" pitchFamily="34" charset="0"/>
            </a:endParaRPr>
          </a:p>
        </p:txBody>
      </p:sp>
      <p:pic>
        <p:nvPicPr>
          <p:cNvPr id="7" name="Picture 6">
            <a:extLst>
              <a:ext uri="{FF2B5EF4-FFF2-40B4-BE49-F238E27FC236}">
                <a16:creationId xmlns:a16="http://schemas.microsoft.com/office/drawing/2014/main" id="{B746E12C-9877-FE63-1A8B-EBA91B869EE1}"/>
              </a:ext>
            </a:extLst>
          </p:cNvPr>
          <p:cNvPicPr>
            <a:picLocks noChangeAspect="1"/>
          </p:cNvPicPr>
          <p:nvPr/>
        </p:nvPicPr>
        <p:blipFill>
          <a:blip r:embed="rId2"/>
          <a:stretch>
            <a:fillRect/>
          </a:stretch>
        </p:blipFill>
        <p:spPr>
          <a:xfrm>
            <a:off x="598289" y="2442083"/>
            <a:ext cx="7905566" cy="3285617"/>
          </a:xfrm>
          <a:prstGeom prst="rect">
            <a:avLst/>
          </a:prstGeom>
        </p:spPr>
      </p:pic>
      <p:pic>
        <p:nvPicPr>
          <p:cNvPr id="10" name="Picture 9">
            <a:extLst>
              <a:ext uri="{FF2B5EF4-FFF2-40B4-BE49-F238E27FC236}">
                <a16:creationId xmlns:a16="http://schemas.microsoft.com/office/drawing/2014/main" id="{4335C635-3E59-34D2-0300-A4CFA5DA4327}"/>
              </a:ext>
            </a:extLst>
          </p:cNvPr>
          <p:cNvPicPr>
            <a:picLocks noChangeAspect="1"/>
          </p:cNvPicPr>
          <p:nvPr/>
        </p:nvPicPr>
        <p:blipFill>
          <a:blip r:embed="rId3"/>
          <a:stretch>
            <a:fillRect/>
          </a:stretch>
        </p:blipFill>
        <p:spPr>
          <a:xfrm>
            <a:off x="8685137" y="4592550"/>
            <a:ext cx="3071580" cy="1135150"/>
          </a:xfrm>
          <a:prstGeom prst="rect">
            <a:avLst/>
          </a:prstGeom>
        </p:spPr>
      </p:pic>
    </p:spTree>
    <p:extLst>
      <p:ext uri="{BB962C8B-B14F-4D97-AF65-F5344CB8AC3E}">
        <p14:creationId xmlns:p14="http://schemas.microsoft.com/office/powerpoint/2010/main" val="18945438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Những vấn đề lý luận cơ bản về tổ chức công tác kế toán</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nguyên vật liệu trong doanh nghiệp theo hình thức nhật ký chung</a:t>
            </a:r>
          </a:p>
        </p:txBody>
      </p:sp>
      <p:sp>
        <p:nvSpPr>
          <p:cNvPr id="4" name="TextBox 3">
            <a:extLst>
              <a:ext uri="{FF2B5EF4-FFF2-40B4-BE49-F238E27FC236}">
                <a16:creationId xmlns:a16="http://schemas.microsoft.com/office/drawing/2014/main" id="{58F6D121-A2AF-ADE9-9D30-E39BEB90CF1B}"/>
              </a:ext>
            </a:extLst>
          </p:cNvPr>
          <p:cNvSpPr txBox="1"/>
          <p:nvPr/>
        </p:nvSpPr>
        <p:spPr>
          <a:xfrm>
            <a:off x="657961" y="1412260"/>
            <a:ext cx="1086347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1.4.2. Tổ chức kế toán chi tiết nguyên vật liệu trong doanh nghiệp</a:t>
            </a:r>
            <a:endParaRPr lang="vi-VN"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DFB208A5-74CB-A639-AA6A-1A41B5CFD553}"/>
              </a:ext>
            </a:extLst>
          </p:cNvPr>
          <p:cNvSpPr txBox="1"/>
          <p:nvPr/>
        </p:nvSpPr>
        <p:spPr>
          <a:xfrm>
            <a:off x="685114" y="2452190"/>
            <a:ext cx="10863479" cy="369332"/>
          </a:xfrm>
          <a:prstGeom prst="rect">
            <a:avLst/>
          </a:prstGeom>
          <a:noFill/>
        </p:spPr>
        <p:txBody>
          <a:bodyPr wrap="square" rtlCol="0">
            <a:spAutoFit/>
          </a:bodyPr>
          <a:lstStyle/>
          <a:p>
            <a:pPr algn="just"/>
            <a:endParaRPr lang="vi-VN" b="1" i="1" dirty="0">
              <a:solidFill>
                <a:schemeClr val="tx1">
                  <a:lumMod val="95000"/>
                  <a:lumOff val="5000"/>
                </a:schemeClr>
              </a:solidFill>
              <a:latin typeface="Segoe UI" panose="020B0502040204020203" pitchFamily="34" charset="0"/>
              <a:cs typeface="Segoe UI" panose="020B0502040204020203" pitchFamily="34" charset="0"/>
            </a:endParaRPr>
          </a:p>
        </p:txBody>
      </p:sp>
      <p:grpSp>
        <p:nvGrpSpPr>
          <p:cNvPr id="5" name="Group 4">
            <a:extLst>
              <a:ext uri="{FF2B5EF4-FFF2-40B4-BE49-F238E27FC236}">
                <a16:creationId xmlns:a16="http://schemas.microsoft.com/office/drawing/2014/main" id="{B755B7F0-929A-D3D2-6A85-214461D3EE54}"/>
              </a:ext>
            </a:extLst>
          </p:cNvPr>
          <p:cNvGrpSpPr/>
          <p:nvPr/>
        </p:nvGrpSpPr>
        <p:grpSpPr>
          <a:xfrm>
            <a:off x="674687" y="2390436"/>
            <a:ext cx="11068413" cy="426592"/>
            <a:chOff x="799824" y="2835679"/>
            <a:chExt cx="979477" cy="2364861"/>
          </a:xfrm>
        </p:grpSpPr>
        <p:sp>
          <p:nvSpPr>
            <p:cNvPr id="7" name="Rectangle: Rounded Corners 6">
              <a:extLst>
                <a:ext uri="{FF2B5EF4-FFF2-40B4-BE49-F238E27FC236}">
                  <a16:creationId xmlns:a16="http://schemas.microsoft.com/office/drawing/2014/main" id="{D74CE4C2-A03E-1FD4-DA64-4D5C5D4A26B8}"/>
                </a:ext>
              </a:extLst>
            </p:cNvPr>
            <p:cNvSpPr/>
            <p:nvPr/>
          </p:nvSpPr>
          <p:spPr>
            <a:xfrm>
              <a:off x="799824" y="2835679"/>
              <a:ext cx="953559" cy="2364861"/>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9" name="TextBox 8">
              <a:extLst>
                <a:ext uri="{FF2B5EF4-FFF2-40B4-BE49-F238E27FC236}">
                  <a16:creationId xmlns:a16="http://schemas.microsoft.com/office/drawing/2014/main" id="{672C3936-0D3C-F869-98BA-DC29091F592A}"/>
                </a:ext>
              </a:extLst>
            </p:cNvPr>
            <p:cNvSpPr txBox="1"/>
            <p:nvPr/>
          </p:nvSpPr>
          <p:spPr>
            <a:xfrm>
              <a:off x="813261" y="2891392"/>
              <a:ext cx="966040" cy="2047433"/>
            </a:xfrm>
            <a:prstGeom prst="rect">
              <a:avLst/>
            </a:prstGeom>
            <a:noFill/>
          </p:spPr>
          <p:txBody>
            <a:bodyPr wrap="square" rtlCol="0">
              <a:spAutoFit/>
            </a:bodyPr>
            <a:lstStyle/>
            <a:p>
              <a:r>
                <a:rPr lang="vi-VN" b="1" dirty="0">
                  <a:solidFill>
                    <a:schemeClr val="bg1"/>
                  </a:solidFill>
                  <a:latin typeface="Segoe UI" panose="020B0502040204020203" pitchFamily="34" charset="0"/>
                  <a:cs typeface="Segoe UI" panose="020B0502040204020203" pitchFamily="34" charset="0"/>
                </a:rPr>
                <a:t>Phương pháp sổ số dư</a:t>
              </a:r>
            </a:p>
          </p:txBody>
        </p:sp>
      </p:grpSp>
      <p:sp>
        <p:nvSpPr>
          <p:cNvPr id="10" name="TextBox 9">
            <a:extLst>
              <a:ext uri="{FF2B5EF4-FFF2-40B4-BE49-F238E27FC236}">
                <a16:creationId xmlns:a16="http://schemas.microsoft.com/office/drawing/2014/main" id="{7C150E07-56A8-F207-FFF9-EDF47CC08A22}"/>
              </a:ext>
            </a:extLst>
          </p:cNvPr>
          <p:cNvSpPr txBox="1"/>
          <p:nvPr/>
        </p:nvSpPr>
        <p:spPr>
          <a:xfrm>
            <a:off x="624321" y="3530211"/>
            <a:ext cx="10863479" cy="2031325"/>
          </a:xfrm>
          <a:prstGeom prst="rect">
            <a:avLst/>
          </a:prstGeom>
          <a:noFill/>
        </p:spPr>
        <p:txBody>
          <a:bodyPr wrap="square" rtlCol="0">
            <a:spAutoFit/>
          </a:bodyPr>
          <a:lstStyle/>
          <a:p>
            <a:pPr algn="just"/>
            <a:r>
              <a:rPr lang="vi-VN" dirty="0">
                <a:solidFill>
                  <a:schemeClr val="tx1">
                    <a:lumMod val="95000"/>
                    <a:lumOff val="5000"/>
                  </a:schemeClr>
                </a:solidFill>
                <a:latin typeface="Segoe UI" panose="020B0502040204020203" pitchFamily="34" charset="0"/>
                <a:cs typeface="Segoe UI" panose="020B0502040204020203" pitchFamily="34" charset="0"/>
              </a:rPr>
              <a:t>Việc ghi chép ở kho của thủ kho cũng được thực hiện trên thẻ kho giống như phương pháp trên, ngoài ra thủ kho còn phải ghi lượng NVL tồn kho từ “ Thẻ kho” vào ”Sổ số dư”. Kế toán dựa vào đó kiểm tra lại chứng từ, hoàn chỉnh chứng từ và tổng hợp giá trị theo giá hạch toán theo từng loại hàng hóa, kiểm tra các kho định kỳ 3-5 ngày để ghi chép vào bảng kê nhập, bảng kê xuất. Cuối tháng tổng hợp số liệu từ bảng kê luỹ kế xuất, nhập để lập bảng tổng hợp N-X-T. Bảng này được mở cho từng kho, mỗi kho một tờ. Sau đó cộng số tiền nhập, xuất trong tháng và căn cứ vào số dư đầu tháng để tính ra số dư cuối tháng của từng loạithành phẩm. Số dư này dùng đối chiếu với cột "số tiền" trên sổ số dư.</a:t>
            </a:r>
            <a:endParaRPr lang="vi-VN"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12260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x</a:t>
            </a:r>
            <a:endParaRPr lang="vi-VN" dirty="0"/>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171520" y="741660"/>
            <a:ext cx="5377218" cy="523220"/>
          </a:xfrm>
          <a:prstGeom prst="rect">
            <a:avLst/>
          </a:prstGeom>
          <a:noFill/>
        </p:spPr>
        <p:txBody>
          <a:bodyPr wrap="square" rtlCol="0">
            <a:spAutoFit/>
          </a:bodyPr>
          <a:lstStyle/>
          <a:p>
            <a:r>
              <a:rPr lang="vi-VN" sz="2800" b="1" dirty="0">
                <a:solidFill>
                  <a:schemeClr val="accent6">
                    <a:lumMod val="50000"/>
                  </a:schemeClr>
                </a:solidFill>
                <a:latin typeface="Segoe UI" panose="020B0502040204020203" pitchFamily="34" charset="0"/>
                <a:cs typeface="Segoe UI" panose="020B0502040204020203" pitchFamily="34" charset="0"/>
              </a:rPr>
              <a:t>Nhiệm vụ nghiên cứu</a:t>
            </a:r>
          </a:p>
        </p:txBody>
      </p:sp>
      <p:sp>
        <p:nvSpPr>
          <p:cNvPr id="4" name="TextBox 3">
            <a:extLst>
              <a:ext uri="{FF2B5EF4-FFF2-40B4-BE49-F238E27FC236}">
                <a16:creationId xmlns:a16="http://schemas.microsoft.com/office/drawing/2014/main" id="{B4349BF8-2E00-0113-5F70-49016690160B}"/>
              </a:ext>
            </a:extLst>
          </p:cNvPr>
          <p:cNvSpPr txBox="1"/>
          <p:nvPr/>
        </p:nvSpPr>
        <p:spPr>
          <a:xfrm>
            <a:off x="6171521" y="1650056"/>
            <a:ext cx="5052911" cy="646331"/>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Khảo sát quá trình xây dựng chương trình kế toán nguyên vật liệu tại doanh nghiệp</a:t>
            </a:r>
            <a:endParaRPr lang="vi-VN"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17DE4832-CA5E-94DD-4967-4BE83455A2C6}"/>
              </a:ext>
            </a:extLst>
          </p:cNvPr>
          <p:cNvSpPr txBox="1"/>
          <p:nvPr/>
        </p:nvSpPr>
        <p:spPr>
          <a:xfrm>
            <a:off x="6171520" y="2505670"/>
            <a:ext cx="5052911" cy="923330"/>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Ứng dụng phần mềm Microsoft Excel trong việc xây dựng chương trình kế toán nguyên vật liệu tại doanh nghiệp. </a:t>
            </a:r>
            <a:endParaRPr lang="vi-VN"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D629A30A-4604-326F-1FEB-A13D0C2B816D}"/>
              </a:ext>
            </a:extLst>
          </p:cNvPr>
          <p:cNvSpPr txBox="1"/>
          <p:nvPr/>
        </p:nvSpPr>
        <p:spPr>
          <a:xfrm>
            <a:off x="739636" y="741660"/>
            <a:ext cx="5377218" cy="523220"/>
          </a:xfrm>
          <a:prstGeom prst="rect">
            <a:avLst/>
          </a:prstGeom>
          <a:noFill/>
        </p:spPr>
        <p:txBody>
          <a:bodyPr wrap="square" rtlCol="0">
            <a:spAutoFit/>
          </a:bodyPr>
          <a:lstStyle/>
          <a:p>
            <a:r>
              <a:rPr lang="vi-VN" sz="2800" b="1" dirty="0">
                <a:solidFill>
                  <a:schemeClr val="accent6">
                    <a:lumMod val="50000"/>
                  </a:schemeClr>
                </a:solidFill>
                <a:latin typeface="Segoe UI" panose="020B0502040204020203" pitchFamily="34" charset="0"/>
                <a:cs typeface="Segoe UI" panose="020B0502040204020203" pitchFamily="34" charset="0"/>
              </a:rPr>
              <a:t>Nội dung nghiên cứu</a:t>
            </a:r>
          </a:p>
        </p:txBody>
      </p:sp>
      <p:sp>
        <p:nvSpPr>
          <p:cNvPr id="7" name="TextBox 6">
            <a:extLst>
              <a:ext uri="{FF2B5EF4-FFF2-40B4-BE49-F238E27FC236}">
                <a16:creationId xmlns:a16="http://schemas.microsoft.com/office/drawing/2014/main" id="{9F796DE5-A163-505A-F444-6F90C25259E8}"/>
              </a:ext>
            </a:extLst>
          </p:cNvPr>
          <p:cNvSpPr txBox="1"/>
          <p:nvPr/>
        </p:nvSpPr>
        <p:spPr>
          <a:xfrm>
            <a:off x="514135" y="1650056"/>
            <a:ext cx="5581865"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Nghiên cứu cơ sở lí luận về kế toán nguyên vật liệu</a:t>
            </a:r>
            <a:endParaRPr lang="vi-VN" dirty="0">
              <a:latin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67547D74-4EF0-6377-2E19-172EA2192C83}"/>
              </a:ext>
            </a:extLst>
          </p:cNvPr>
          <p:cNvSpPr txBox="1"/>
          <p:nvPr/>
        </p:nvSpPr>
        <p:spPr>
          <a:xfrm>
            <a:off x="514135" y="2246128"/>
            <a:ext cx="5581865" cy="923330"/>
          </a:xfrm>
          <a:prstGeom prst="rect">
            <a:avLst/>
          </a:prstGeom>
          <a:noFill/>
        </p:spPr>
        <p:txBody>
          <a:bodyPr wrap="square" rtlCol="0">
            <a:spAutoFit/>
          </a:bodyPr>
          <a:lstStyle/>
          <a:p>
            <a:r>
              <a:rPr lang="vi-VN" dirty="0">
                <a:latin typeface="Segoe UI" panose="020B0502040204020203" pitchFamily="34" charset="0"/>
                <a:cs typeface="Segoe UI" panose="020B0502040204020203" pitchFamily="34" charset="0"/>
              </a:rPr>
              <a:t>Nghiên cứu và lựa chọn các công cụ của bảng tính điện tử Microsoft Excel cho phần hành kế toán nguyên vật liệu</a:t>
            </a:r>
          </a:p>
        </p:txBody>
      </p:sp>
      <p:sp>
        <p:nvSpPr>
          <p:cNvPr id="10" name="TextBox 9">
            <a:extLst>
              <a:ext uri="{FF2B5EF4-FFF2-40B4-BE49-F238E27FC236}">
                <a16:creationId xmlns:a16="http://schemas.microsoft.com/office/drawing/2014/main" id="{AD0A3A6C-D7A4-E7B2-CD96-88A7338CD555}"/>
              </a:ext>
            </a:extLst>
          </p:cNvPr>
          <p:cNvSpPr txBox="1"/>
          <p:nvPr/>
        </p:nvSpPr>
        <p:spPr>
          <a:xfrm>
            <a:off x="514135" y="3378651"/>
            <a:ext cx="5581865" cy="646331"/>
          </a:xfrm>
          <a:prstGeom prst="rect">
            <a:avLst/>
          </a:prstGeom>
          <a:noFill/>
        </p:spPr>
        <p:txBody>
          <a:bodyPr wrap="square" rtlCol="0">
            <a:spAutoFit/>
          </a:bodyPr>
          <a:lstStyle/>
          <a:p>
            <a:r>
              <a:rPr lang="vi-VN" dirty="0">
                <a:latin typeface="Segoe UI" panose="020B0502040204020203" pitchFamily="34" charset="0"/>
                <a:cs typeface="Segoe UI" panose="020B0502040204020203" pitchFamily="34" charset="0"/>
              </a:rPr>
              <a:t>Thiết lập các bảng tính cho công tác kế toán nguyên vật liệu</a:t>
            </a:r>
          </a:p>
        </p:txBody>
      </p:sp>
    </p:spTree>
    <p:extLst>
      <p:ext uri="{BB962C8B-B14F-4D97-AF65-F5344CB8AC3E}">
        <p14:creationId xmlns:p14="http://schemas.microsoft.com/office/powerpoint/2010/main" val="36803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Những vấn đề lý luận cơ bản về tổ chức công tác kế toán</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nguyên vật liệu trong doanh nghiệp theo hình thức nhật ký chung</a:t>
            </a:r>
          </a:p>
        </p:txBody>
      </p:sp>
      <p:sp>
        <p:nvSpPr>
          <p:cNvPr id="4" name="TextBox 3">
            <a:extLst>
              <a:ext uri="{FF2B5EF4-FFF2-40B4-BE49-F238E27FC236}">
                <a16:creationId xmlns:a16="http://schemas.microsoft.com/office/drawing/2014/main" id="{58F6D121-A2AF-ADE9-9D30-E39BEB90CF1B}"/>
              </a:ext>
            </a:extLst>
          </p:cNvPr>
          <p:cNvSpPr txBox="1"/>
          <p:nvPr/>
        </p:nvSpPr>
        <p:spPr>
          <a:xfrm>
            <a:off x="657961" y="1412260"/>
            <a:ext cx="1086347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1.4.2. Tổ chức kế toán chi tiết nguyên vật liệu trong doanh nghiệp</a:t>
            </a:r>
            <a:endParaRPr lang="vi-VN"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DFB208A5-74CB-A639-AA6A-1A41B5CFD553}"/>
              </a:ext>
            </a:extLst>
          </p:cNvPr>
          <p:cNvSpPr txBox="1"/>
          <p:nvPr/>
        </p:nvSpPr>
        <p:spPr>
          <a:xfrm>
            <a:off x="685114" y="2452190"/>
            <a:ext cx="10863479" cy="369332"/>
          </a:xfrm>
          <a:prstGeom prst="rect">
            <a:avLst/>
          </a:prstGeom>
          <a:noFill/>
        </p:spPr>
        <p:txBody>
          <a:bodyPr wrap="square" rtlCol="0">
            <a:spAutoFit/>
          </a:bodyPr>
          <a:lstStyle/>
          <a:p>
            <a:pPr algn="just"/>
            <a:endParaRPr lang="vi-VN" b="1" i="1" dirty="0">
              <a:solidFill>
                <a:schemeClr val="tx1">
                  <a:lumMod val="95000"/>
                  <a:lumOff val="5000"/>
                </a:schemeClr>
              </a:solidFill>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282B18A0-375F-E08B-1B6D-3288739F231E}"/>
              </a:ext>
            </a:extLst>
          </p:cNvPr>
          <p:cNvSpPr txBox="1"/>
          <p:nvPr/>
        </p:nvSpPr>
        <p:spPr>
          <a:xfrm>
            <a:off x="8558191" y="4167804"/>
            <a:ext cx="1270127" cy="369332"/>
          </a:xfrm>
          <a:prstGeom prst="rect">
            <a:avLst/>
          </a:prstGeom>
          <a:noFill/>
        </p:spPr>
        <p:txBody>
          <a:bodyPr wrap="square" rtlCol="0">
            <a:spAutoFit/>
          </a:bodyPr>
          <a:lstStyle/>
          <a:p>
            <a:r>
              <a:rPr lang="vi-VN" b="1" i="1" dirty="0">
                <a:solidFill>
                  <a:schemeClr val="tx1">
                    <a:lumMod val="95000"/>
                    <a:lumOff val="5000"/>
                  </a:schemeClr>
                </a:solidFill>
                <a:latin typeface="Segoe UI" panose="020B0502040204020203" pitchFamily="34" charset="0"/>
                <a:cs typeface="Segoe UI" panose="020B0502040204020203" pitchFamily="34" charset="0"/>
              </a:rPr>
              <a:t>Ghi chú</a:t>
            </a:r>
            <a:endParaRPr lang="vi-VN" b="1" i="1" dirty="0">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E01998F7-D604-D678-2D43-F15FEBA842EF}"/>
              </a:ext>
            </a:extLst>
          </p:cNvPr>
          <p:cNvSpPr txBox="1"/>
          <p:nvPr/>
        </p:nvSpPr>
        <p:spPr>
          <a:xfrm>
            <a:off x="2997250" y="6119594"/>
            <a:ext cx="6184899" cy="338554"/>
          </a:xfrm>
          <a:prstGeom prst="rect">
            <a:avLst/>
          </a:prstGeom>
          <a:noFill/>
        </p:spPr>
        <p:txBody>
          <a:bodyPr wrap="square" rtlCol="0">
            <a:spAutoFit/>
          </a:bodyPr>
          <a:lstStyle/>
          <a:p>
            <a:pPr algn="ctr"/>
            <a:r>
              <a:rPr lang="vi-VN" sz="1600" i="1" dirty="0">
                <a:solidFill>
                  <a:schemeClr val="tx1">
                    <a:lumMod val="95000"/>
                    <a:lumOff val="5000"/>
                  </a:schemeClr>
                </a:solidFill>
                <a:latin typeface="Segoe UI" panose="020B0502040204020203" pitchFamily="34" charset="0"/>
                <a:cs typeface="Segoe UI" panose="020B0502040204020203" pitchFamily="34" charset="0"/>
              </a:rPr>
              <a:t>Phương pháp sổ số dư</a:t>
            </a:r>
            <a:endParaRPr lang="vi-VN" sz="1600" i="1" dirty="0">
              <a:latin typeface="Segoe UI" panose="020B0502040204020203" pitchFamily="34" charset="0"/>
              <a:cs typeface="Segoe UI" panose="020B0502040204020203" pitchFamily="34" charset="0"/>
            </a:endParaRPr>
          </a:p>
        </p:txBody>
      </p:sp>
      <p:pic>
        <p:nvPicPr>
          <p:cNvPr id="9" name="Picture 8">
            <a:extLst>
              <a:ext uri="{FF2B5EF4-FFF2-40B4-BE49-F238E27FC236}">
                <a16:creationId xmlns:a16="http://schemas.microsoft.com/office/drawing/2014/main" id="{3BFC5941-DB57-2572-1AD6-3D6E7E0EF5C4}"/>
              </a:ext>
            </a:extLst>
          </p:cNvPr>
          <p:cNvPicPr>
            <a:picLocks noChangeAspect="1"/>
          </p:cNvPicPr>
          <p:nvPr/>
        </p:nvPicPr>
        <p:blipFill>
          <a:blip r:embed="rId2"/>
          <a:stretch>
            <a:fillRect/>
          </a:stretch>
        </p:blipFill>
        <p:spPr>
          <a:xfrm>
            <a:off x="637107" y="2064926"/>
            <a:ext cx="7626008" cy="3662774"/>
          </a:xfrm>
          <a:prstGeom prst="rect">
            <a:avLst/>
          </a:prstGeom>
        </p:spPr>
      </p:pic>
      <p:pic>
        <p:nvPicPr>
          <p:cNvPr id="14" name="Picture 13">
            <a:extLst>
              <a:ext uri="{FF2B5EF4-FFF2-40B4-BE49-F238E27FC236}">
                <a16:creationId xmlns:a16="http://schemas.microsoft.com/office/drawing/2014/main" id="{98C54968-99E8-6F0E-842F-657594E70CA0}"/>
              </a:ext>
            </a:extLst>
          </p:cNvPr>
          <p:cNvPicPr>
            <a:picLocks noChangeAspect="1"/>
          </p:cNvPicPr>
          <p:nvPr/>
        </p:nvPicPr>
        <p:blipFill>
          <a:blip r:embed="rId3"/>
          <a:stretch>
            <a:fillRect/>
          </a:stretch>
        </p:blipFill>
        <p:spPr>
          <a:xfrm>
            <a:off x="8558191" y="4559698"/>
            <a:ext cx="3023063" cy="1168002"/>
          </a:xfrm>
          <a:prstGeom prst="rect">
            <a:avLst/>
          </a:prstGeom>
        </p:spPr>
      </p:pic>
    </p:spTree>
    <p:extLst>
      <p:ext uri="{BB962C8B-B14F-4D97-AF65-F5344CB8AC3E}">
        <p14:creationId xmlns:p14="http://schemas.microsoft.com/office/powerpoint/2010/main" val="1120808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Những vấn đề lý luận cơ bản về tổ chức công tác kế toán</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nguyên vật liệu trong doanh nghiệp theo hình thức nhật ký chung</a:t>
            </a:r>
          </a:p>
        </p:txBody>
      </p:sp>
      <p:sp>
        <p:nvSpPr>
          <p:cNvPr id="4" name="TextBox 3">
            <a:extLst>
              <a:ext uri="{FF2B5EF4-FFF2-40B4-BE49-F238E27FC236}">
                <a16:creationId xmlns:a16="http://schemas.microsoft.com/office/drawing/2014/main" id="{58F6D121-A2AF-ADE9-9D30-E39BEB90CF1B}"/>
              </a:ext>
            </a:extLst>
          </p:cNvPr>
          <p:cNvSpPr txBox="1"/>
          <p:nvPr/>
        </p:nvSpPr>
        <p:spPr>
          <a:xfrm>
            <a:off x="657961" y="1412260"/>
            <a:ext cx="1086347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1.4.12. Tổ chức kế toán chi tiết nguyên vật liệu trong doanh nghiệp</a:t>
            </a:r>
            <a:endParaRPr lang="vi-VN"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DFB208A5-74CB-A639-AA6A-1A41B5CFD553}"/>
              </a:ext>
            </a:extLst>
          </p:cNvPr>
          <p:cNvSpPr txBox="1"/>
          <p:nvPr/>
        </p:nvSpPr>
        <p:spPr>
          <a:xfrm>
            <a:off x="685114" y="2452190"/>
            <a:ext cx="10863479" cy="369332"/>
          </a:xfrm>
          <a:prstGeom prst="rect">
            <a:avLst/>
          </a:prstGeom>
          <a:noFill/>
        </p:spPr>
        <p:txBody>
          <a:bodyPr wrap="square" rtlCol="0">
            <a:spAutoFit/>
          </a:bodyPr>
          <a:lstStyle/>
          <a:p>
            <a:pPr algn="just"/>
            <a:endParaRPr lang="vi-VN" b="1" i="1" dirty="0">
              <a:solidFill>
                <a:schemeClr val="tx1">
                  <a:lumMod val="95000"/>
                  <a:lumOff val="5000"/>
                </a:schemeClr>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9989D31E-BBC6-CA20-9706-16F6DC480BCE}"/>
              </a:ext>
            </a:extLst>
          </p:cNvPr>
          <p:cNvSpPr txBox="1"/>
          <p:nvPr/>
        </p:nvSpPr>
        <p:spPr>
          <a:xfrm>
            <a:off x="637107" y="2520492"/>
            <a:ext cx="10863479" cy="369332"/>
          </a:xfrm>
          <a:prstGeom prst="rect">
            <a:avLst/>
          </a:prstGeom>
          <a:noFill/>
        </p:spPr>
        <p:txBody>
          <a:bodyPr wrap="square" rtlCol="0">
            <a:spAutoFit/>
          </a:bodyPr>
          <a:lstStyle/>
          <a:p>
            <a:pPr algn="ctr"/>
            <a:r>
              <a:rPr lang="vi-VN" dirty="0">
                <a:solidFill>
                  <a:schemeClr val="tx1">
                    <a:lumMod val="95000"/>
                    <a:lumOff val="5000"/>
                  </a:schemeClr>
                </a:solidFill>
                <a:latin typeface="Segoe UI" panose="020B0502040204020203" pitchFamily="34" charset="0"/>
                <a:cs typeface="Segoe UI" panose="020B0502040204020203" pitchFamily="34" charset="0"/>
              </a:rPr>
              <a:t>Các sổ sách thường dùng trong kế toán tổng hợp nguyên vật liệu theo hình thức nhật ký chung</a:t>
            </a:r>
            <a:endParaRPr lang="vi-VN" dirty="0">
              <a:latin typeface="Segoe UI" panose="020B0502040204020203" pitchFamily="34" charset="0"/>
              <a:cs typeface="Segoe UI" panose="020B0502040204020203" pitchFamily="34" charset="0"/>
            </a:endParaRPr>
          </a:p>
        </p:txBody>
      </p:sp>
      <p:sp>
        <p:nvSpPr>
          <p:cNvPr id="14" name="Rectangle: Rounded Corners 13">
            <a:extLst>
              <a:ext uri="{FF2B5EF4-FFF2-40B4-BE49-F238E27FC236}">
                <a16:creationId xmlns:a16="http://schemas.microsoft.com/office/drawing/2014/main" id="{DDE67CFE-F8D1-550E-8947-1DC16C514E58}"/>
              </a:ext>
            </a:extLst>
          </p:cNvPr>
          <p:cNvSpPr/>
          <p:nvPr/>
        </p:nvSpPr>
        <p:spPr>
          <a:xfrm>
            <a:off x="1245167" y="2972059"/>
            <a:ext cx="2432205" cy="1393902"/>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i="1" dirty="0">
                <a:solidFill>
                  <a:schemeClr val="accent6">
                    <a:lumMod val="50000"/>
                  </a:schemeClr>
                </a:solidFill>
                <a:latin typeface="Segoe UI" panose="020B0502040204020203" pitchFamily="34" charset="0"/>
                <a:cs typeface="Segoe UI" panose="020B0502040204020203" pitchFamily="34" charset="0"/>
              </a:rPr>
              <a:t>Bảng cân đối</a:t>
            </a:r>
          </a:p>
          <a:p>
            <a:pPr algn="ctr"/>
            <a:r>
              <a:rPr lang="vi-VN" b="1" i="1" dirty="0">
                <a:solidFill>
                  <a:schemeClr val="accent6">
                    <a:lumMod val="50000"/>
                  </a:schemeClr>
                </a:solidFill>
                <a:latin typeface="Segoe UI" panose="020B0502040204020203" pitchFamily="34" charset="0"/>
                <a:cs typeface="Segoe UI" panose="020B0502040204020203" pitchFamily="34" charset="0"/>
              </a:rPr>
              <a:t>số phát sinh</a:t>
            </a:r>
            <a:endParaRPr lang="vi-VN" dirty="0">
              <a:solidFill>
                <a:schemeClr val="tx1"/>
              </a:solidFill>
              <a:latin typeface="Segoe UI" panose="020B0502040204020203" pitchFamily="34" charset="0"/>
              <a:cs typeface="Segoe UI" panose="020B0502040204020203" pitchFamily="34" charset="0"/>
            </a:endParaRPr>
          </a:p>
        </p:txBody>
      </p:sp>
      <p:sp>
        <p:nvSpPr>
          <p:cNvPr id="15" name="Rectangle: Rounded Corners 14">
            <a:extLst>
              <a:ext uri="{FF2B5EF4-FFF2-40B4-BE49-F238E27FC236}">
                <a16:creationId xmlns:a16="http://schemas.microsoft.com/office/drawing/2014/main" id="{2D06A780-C4DC-368A-043E-58BFE79FCAAB}"/>
              </a:ext>
            </a:extLst>
          </p:cNvPr>
          <p:cNvSpPr/>
          <p:nvPr/>
        </p:nvSpPr>
        <p:spPr>
          <a:xfrm>
            <a:off x="4879898" y="2972059"/>
            <a:ext cx="2432205" cy="1393902"/>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i="1" dirty="0">
                <a:solidFill>
                  <a:schemeClr val="accent6">
                    <a:lumMod val="50000"/>
                  </a:schemeClr>
                </a:solidFill>
                <a:latin typeface="Segoe UI" panose="020B0502040204020203" pitchFamily="34" charset="0"/>
                <a:cs typeface="Segoe UI" panose="020B0502040204020203" pitchFamily="34" charset="0"/>
              </a:rPr>
              <a:t>Thẻ kho</a:t>
            </a:r>
            <a:endParaRPr lang="vi-VN" dirty="0">
              <a:solidFill>
                <a:schemeClr val="tx1"/>
              </a:solidFill>
              <a:latin typeface="Segoe UI" panose="020B0502040204020203" pitchFamily="34" charset="0"/>
              <a:cs typeface="Segoe UI" panose="020B0502040204020203" pitchFamily="34" charset="0"/>
            </a:endParaRPr>
          </a:p>
        </p:txBody>
      </p:sp>
      <p:sp>
        <p:nvSpPr>
          <p:cNvPr id="16" name="Rectangle: Rounded Corners 15">
            <a:extLst>
              <a:ext uri="{FF2B5EF4-FFF2-40B4-BE49-F238E27FC236}">
                <a16:creationId xmlns:a16="http://schemas.microsoft.com/office/drawing/2014/main" id="{BB72C9BB-A607-BB16-DB06-A1330B8AEA32}"/>
              </a:ext>
            </a:extLst>
          </p:cNvPr>
          <p:cNvSpPr/>
          <p:nvPr/>
        </p:nvSpPr>
        <p:spPr>
          <a:xfrm>
            <a:off x="8408611" y="2972059"/>
            <a:ext cx="2432205" cy="1393902"/>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i="1" dirty="0">
                <a:solidFill>
                  <a:schemeClr val="accent6">
                    <a:lumMod val="50000"/>
                  </a:schemeClr>
                </a:solidFill>
                <a:latin typeface="Segoe UI" panose="020B0502040204020203" pitchFamily="34" charset="0"/>
                <a:cs typeface="Segoe UI" panose="020B0502040204020203" pitchFamily="34" charset="0"/>
              </a:rPr>
              <a:t>Sổ chi tiết</a:t>
            </a:r>
          </a:p>
          <a:p>
            <a:pPr algn="ctr"/>
            <a:r>
              <a:rPr lang="vi-VN" b="1" i="1" dirty="0">
                <a:solidFill>
                  <a:schemeClr val="accent6">
                    <a:lumMod val="50000"/>
                  </a:schemeClr>
                </a:solidFill>
                <a:latin typeface="Segoe UI" panose="020B0502040204020203" pitchFamily="34" charset="0"/>
                <a:cs typeface="Segoe UI" panose="020B0502040204020203" pitchFamily="34" charset="0"/>
              </a:rPr>
              <a:t>nguyên vật liệu</a:t>
            </a:r>
            <a:endParaRPr lang="vi-VN" dirty="0">
              <a:solidFill>
                <a:schemeClr val="tx1"/>
              </a:solidFill>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B33157E9-9B88-C314-E737-605C319DFAB2}"/>
              </a:ext>
            </a:extLst>
          </p:cNvPr>
          <p:cNvSpPr/>
          <p:nvPr/>
        </p:nvSpPr>
        <p:spPr>
          <a:xfrm>
            <a:off x="1225290" y="4568945"/>
            <a:ext cx="2432205" cy="1393902"/>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i="1" dirty="0">
                <a:solidFill>
                  <a:schemeClr val="accent6">
                    <a:lumMod val="50000"/>
                  </a:schemeClr>
                </a:solidFill>
                <a:latin typeface="Segoe UI" panose="020B0502040204020203" pitchFamily="34" charset="0"/>
                <a:cs typeface="Segoe UI" panose="020B0502040204020203" pitchFamily="34" charset="0"/>
              </a:rPr>
              <a:t>Bảng tổng hợp </a:t>
            </a:r>
          </a:p>
          <a:p>
            <a:pPr algn="ctr"/>
            <a:r>
              <a:rPr lang="vi-VN" b="1" i="1" dirty="0">
                <a:solidFill>
                  <a:schemeClr val="accent6">
                    <a:lumMod val="50000"/>
                  </a:schemeClr>
                </a:solidFill>
                <a:latin typeface="Segoe UI" panose="020B0502040204020203" pitchFamily="34" charset="0"/>
                <a:cs typeface="Segoe UI" panose="020B0502040204020203" pitchFamily="34" charset="0"/>
              </a:rPr>
              <a:t>chi tiết NVL, CCDC</a:t>
            </a:r>
            <a:endParaRPr lang="vi-VN" dirty="0">
              <a:solidFill>
                <a:schemeClr val="tx1"/>
              </a:solidFill>
              <a:latin typeface="Segoe UI" panose="020B0502040204020203" pitchFamily="34" charset="0"/>
              <a:cs typeface="Segoe UI" panose="020B0502040204020203" pitchFamily="34" charset="0"/>
            </a:endParaRPr>
          </a:p>
        </p:txBody>
      </p:sp>
      <p:sp>
        <p:nvSpPr>
          <p:cNvPr id="7" name="Rectangle: Rounded Corners 6">
            <a:extLst>
              <a:ext uri="{FF2B5EF4-FFF2-40B4-BE49-F238E27FC236}">
                <a16:creationId xmlns:a16="http://schemas.microsoft.com/office/drawing/2014/main" id="{3306CC25-217A-4CA0-1185-F2F90DD927E1}"/>
              </a:ext>
            </a:extLst>
          </p:cNvPr>
          <p:cNvSpPr/>
          <p:nvPr/>
        </p:nvSpPr>
        <p:spPr>
          <a:xfrm>
            <a:off x="4860021" y="4568945"/>
            <a:ext cx="2432205" cy="1393902"/>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i="1" dirty="0">
                <a:solidFill>
                  <a:schemeClr val="accent6">
                    <a:lumMod val="50000"/>
                  </a:schemeClr>
                </a:solidFill>
                <a:latin typeface="Segoe UI" panose="020B0502040204020203" pitchFamily="34" charset="0"/>
                <a:cs typeface="Segoe UI" panose="020B0502040204020203" pitchFamily="34" charset="0"/>
              </a:rPr>
              <a:t>Bảng kê nhập</a:t>
            </a:r>
            <a:endParaRPr lang="vi-VN" dirty="0">
              <a:solidFill>
                <a:schemeClr val="tx1"/>
              </a:solidFill>
              <a:latin typeface="Segoe UI" panose="020B0502040204020203" pitchFamily="34" charset="0"/>
              <a:cs typeface="Segoe UI" panose="020B0502040204020203" pitchFamily="34" charset="0"/>
            </a:endParaRPr>
          </a:p>
        </p:txBody>
      </p:sp>
      <p:sp>
        <p:nvSpPr>
          <p:cNvPr id="9" name="Rectangle: Rounded Corners 8">
            <a:extLst>
              <a:ext uri="{FF2B5EF4-FFF2-40B4-BE49-F238E27FC236}">
                <a16:creationId xmlns:a16="http://schemas.microsoft.com/office/drawing/2014/main" id="{0512BD92-81BC-809B-62DF-E020CC8A2751}"/>
              </a:ext>
            </a:extLst>
          </p:cNvPr>
          <p:cNvSpPr/>
          <p:nvPr/>
        </p:nvSpPr>
        <p:spPr>
          <a:xfrm>
            <a:off x="8388734" y="4568945"/>
            <a:ext cx="2432205" cy="1393902"/>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i="1" dirty="0">
                <a:solidFill>
                  <a:schemeClr val="accent6">
                    <a:lumMod val="50000"/>
                  </a:schemeClr>
                </a:solidFill>
                <a:latin typeface="Segoe UI" panose="020B0502040204020203" pitchFamily="34" charset="0"/>
                <a:cs typeface="Segoe UI" panose="020B0502040204020203" pitchFamily="34" charset="0"/>
              </a:rPr>
              <a:t>Bảng kê xuất</a:t>
            </a:r>
            <a:endParaRPr lang="vi-VN"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04011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Những vấn đề lý luận cơ bản về tổ chức công tác kế toán</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nguyên vật liệu trong doanh nghiệp theo hình thức nhật ký chung</a:t>
            </a:r>
          </a:p>
        </p:txBody>
      </p:sp>
      <p:sp>
        <p:nvSpPr>
          <p:cNvPr id="7" name="TextBox 6">
            <a:extLst>
              <a:ext uri="{FF2B5EF4-FFF2-40B4-BE49-F238E27FC236}">
                <a16:creationId xmlns:a16="http://schemas.microsoft.com/office/drawing/2014/main" id="{DB0475CA-9216-69A7-638B-A091F5534B62}"/>
              </a:ext>
            </a:extLst>
          </p:cNvPr>
          <p:cNvSpPr txBox="1"/>
          <p:nvPr/>
        </p:nvSpPr>
        <p:spPr>
          <a:xfrm>
            <a:off x="657961" y="1412260"/>
            <a:ext cx="1086347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1.4.2. Tổ chức kế toán chi tiết nguyên vật liệu trong doanh nghiệp</a:t>
            </a:r>
            <a:endParaRPr lang="vi-VN" dirty="0">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3A57E3D7-DF66-A7DE-2A62-C6CD44A29DF2}"/>
              </a:ext>
            </a:extLst>
          </p:cNvPr>
          <p:cNvSpPr txBox="1"/>
          <p:nvPr/>
        </p:nvSpPr>
        <p:spPr>
          <a:xfrm>
            <a:off x="1815800" y="6074843"/>
            <a:ext cx="2705046" cy="261610"/>
          </a:xfrm>
          <a:prstGeom prst="rect">
            <a:avLst/>
          </a:prstGeom>
          <a:noFill/>
        </p:spPr>
        <p:txBody>
          <a:bodyPr wrap="square" rtlCol="0">
            <a:spAutoFit/>
          </a:bodyPr>
          <a:lstStyle/>
          <a:p>
            <a:pPr algn="ctr"/>
            <a:r>
              <a:rPr lang="vi-VN" sz="1100" i="1" dirty="0">
                <a:solidFill>
                  <a:schemeClr val="tx1">
                    <a:lumMod val="95000"/>
                    <a:lumOff val="5000"/>
                  </a:schemeClr>
                </a:solidFill>
                <a:latin typeface="Segoe UI" panose="020B0502040204020203" pitchFamily="34" charset="0"/>
                <a:cs typeface="Segoe UI" panose="020B0502040204020203" pitchFamily="34" charset="0"/>
              </a:rPr>
              <a:t>Bảng kê nhập – xuất – tồn kho hàng hóa</a:t>
            </a:r>
            <a:endParaRPr lang="vi-VN" sz="1100" i="1" dirty="0">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10187921-B237-49F2-E995-789ADA246BCC}"/>
              </a:ext>
            </a:extLst>
          </p:cNvPr>
          <p:cNvSpPr txBox="1"/>
          <p:nvPr/>
        </p:nvSpPr>
        <p:spPr>
          <a:xfrm>
            <a:off x="8472690" y="6074843"/>
            <a:ext cx="1577978" cy="261610"/>
          </a:xfrm>
          <a:prstGeom prst="rect">
            <a:avLst/>
          </a:prstGeom>
          <a:noFill/>
        </p:spPr>
        <p:txBody>
          <a:bodyPr wrap="square" rtlCol="0">
            <a:spAutoFit/>
          </a:bodyPr>
          <a:lstStyle/>
          <a:p>
            <a:pPr algn="ctr"/>
            <a:r>
              <a:rPr lang="vi-VN" sz="1100" i="1" dirty="0">
                <a:solidFill>
                  <a:schemeClr val="tx1">
                    <a:lumMod val="95000"/>
                    <a:lumOff val="5000"/>
                  </a:schemeClr>
                </a:solidFill>
                <a:latin typeface="Segoe UI" panose="020B0502040204020203" pitchFamily="34" charset="0"/>
                <a:cs typeface="Segoe UI" panose="020B0502040204020203" pitchFamily="34" charset="0"/>
              </a:rPr>
              <a:t>Thẻ kho</a:t>
            </a:r>
          </a:p>
        </p:txBody>
      </p:sp>
      <p:pic>
        <p:nvPicPr>
          <p:cNvPr id="5" name="Picture 4">
            <a:extLst>
              <a:ext uri="{FF2B5EF4-FFF2-40B4-BE49-F238E27FC236}">
                <a16:creationId xmlns:a16="http://schemas.microsoft.com/office/drawing/2014/main" id="{3B2AA717-553A-E930-4193-0E47E5016020}"/>
              </a:ext>
            </a:extLst>
          </p:cNvPr>
          <p:cNvPicPr>
            <a:picLocks noChangeAspect="1"/>
          </p:cNvPicPr>
          <p:nvPr/>
        </p:nvPicPr>
        <p:blipFill>
          <a:blip r:embed="rId2"/>
          <a:stretch>
            <a:fillRect/>
          </a:stretch>
        </p:blipFill>
        <p:spPr>
          <a:xfrm>
            <a:off x="371378" y="2181161"/>
            <a:ext cx="5593891" cy="3694788"/>
          </a:xfrm>
          <a:prstGeom prst="rect">
            <a:avLst/>
          </a:prstGeom>
        </p:spPr>
      </p:pic>
      <p:pic>
        <p:nvPicPr>
          <p:cNvPr id="9" name="Picture 8">
            <a:extLst>
              <a:ext uri="{FF2B5EF4-FFF2-40B4-BE49-F238E27FC236}">
                <a16:creationId xmlns:a16="http://schemas.microsoft.com/office/drawing/2014/main" id="{D6AC83C0-8D2D-CA02-3DB2-B588169A784B}"/>
              </a:ext>
            </a:extLst>
          </p:cNvPr>
          <p:cNvPicPr>
            <a:picLocks noChangeAspect="1"/>
          </p:cNvPicPr>
          <p:nvPr/>
        </p:nvPicPr>
        <p:blipFill>
          <a:blip r:embed="rId3"/>
          <a:stretch>
            <a:fillRect/>
          </a:stretch>
        </p:blipFill>
        <p:spPr>
          <a:xfrm>
            <a:off x="7012367" y="2181159"/>
            <a:ext cx="4100808" cy="3694787"/>
          </a:xfrm>
          <a:prstGeom prst="rect">
            <a:avLst/>
          </a:prstGeom>
        </p:spPr>
      </p:pic>
    </p:spTree>
    <p:extLst>
      <p:ext uri="{BB962C8B-B14F-4D97-AF65-F5344CB8AC3E}">
        <p14:creationId xmlns:p14="http://schemas.microsoft.com/office/powerpoint/2010/main" val="3016369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Những vấn đề lý luận cơ bản về tổ chức công tác kế toán</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nguyên vật liệu trong doanh nghiệp theo hình thức nhật ký chung</a:t>
            </a:r>
          </a:p>
        </p:txBody>
      </p:sp>
      <p:sp>
        <p:nvSpPr>
          <p:cNvPr id="13" name="TextBox 12">
            <a:extLst>
              <a:ext uri="{FF2B5EF4-FFF2-40B4-BE49-F238E27FC236}">
                <a16:creationId xmlns:a16="http://schemas.microsoft.com/office/drawing/2014/main" id="{3A57E3D7-DF66-A7DE-2A62-C6CD44A29DF2}"/>
              </a:ext>
            </a:extLst>
          </p:cNvPr>
          <p:cNvSpPr txBox="1"/>
          <p:nvPr/>
        </p:nvSpPr>
        <p:spPr>
          <a:xfrm>
            <a:off x="4630584" y="6448376"/>
            <a:ext cx="2705046" cy="261610"/>
          </a:xfrm>
          <a:prstGeom prst="rect">
            <a:avLst/>
          </a:prstGeom>
          <a:noFill/>
        </p:spPr>
        <p:txBody>
          <a:bodyPr wrap="square" rtlCol="0">
            <a:spAutoFit/>
          </a:bodyPr>
          <a:lstStyle/>
          <a:p>
            <a:pPr algn="ctr"/>
            <a:r>
              <a:rPr lang="vi-VN" sz="1100" i="1" dirty="0">
                <a:solidFill>
                  <a:schemeClr val="tx1">
                    <a:lumMod val="95000"/>
                    <a:lumOff val="5000"/>
                  </a:schemeClr>
                </a:solidFill>
                <a:latin typeface="Segoe UI" panose="020B0502040204020203" pitchFamily="34" charset="0"/>
                <a:cs typeface="Segoe UI" panose="020B0502040204020203" pitchFamily="34" charset="0"/>
              </a:rPr>
              <a:t>Bảng cân đối số phát sinh</a:t>
            </a:r>
            <a:endParaRPr lang="vi-VN" sz="1100" i="1" dirty="0">
              <a:latin typeface="Segoe UI" panose="020B0502040204020203" pitchFamily="34" charset="0"/>
              <a:cs typeface="Segoe UI" panose="020B0502040204020203" pitchFamily="34" charset="0"/>
            </a:endParaRPr>
          </a:p>
        </p:txBody>
      </p:sp>
      <p:pic>
        <p:nvPicPr>
          <p:cNvPr id="5" name="Picture 4">
            <a:extLst>
              <a:ext uri="{FF2B5EF4-FFF2-40B4-BE49-F238E27FC236}">
                <a16:creationId xmlns:a16="http://schemas.microsoft.com/office/drawing/2014/main" id="{25697840-D11D-9207-2417-94066C93A18C}"/>
              </a:ext>
            </a:extLst>
          </p:cNvPr>
          <p:cNvPicPr>
            <a:picLocks noChangeAspect="1"/>
          </p:cNvPicPr>
          <p:nvPr/>
        </p:nvPicPr>
        <p:blipFill>
          <a:blip r:embed="rId2"/>
          <a:stretch>
            <a:fillRect/>
          </a:stretch>
        </p:blipFill>
        <p:spPr>
          <a:xfrm>
            <a:off x="2254770" y="1402478"/>
            <a:ext cx="3728337" cy="4975470"/>
          </a:xfrm>
          <a:prstGeom prst="rect">
            <a:avLst/>
          </a:prstGeom>
        </p:spPr>
      </p:pic>
      <p:pic>
        <p:nvPicPr>
          <p:cNvPr id="9" name="Picture 8">
            <a:extLst>
              <a:ext uri="{FF2B5EF4-FFF2-40B4-BE49-F238E27FC236}">
                <a16:creationId xmlns:a16="http://schemas.microsoft.com/office/drawing/2014/main" id="{0A1CB497-36B5-EEE4-C2C1-5C19F30BA371}"/>
              </a:ext>
            </a:extLst>
          </p:cNvPr>
          <p:cNvPicPr>
            <a:picLocks noChangeAspect="1"/>
          </p:cNvPicPr>
          <p:nvPr/>
        </p:nvPicPr>
        <p:blipFill>
          <a:blip r:embed="rId3"/>
          <a:stretch>
            <a:fillRect/>
          </a:stretch>
        </p:blipFill>
        <p:spPr>
          <a:xfrm>
            <a:off x="6208894" y="1402478"/>
            <a:ext cx="4021784" cy="4967674"/>
          </a:xfrm>
          <a:prstGeom prst="rect">
            <a:avLst/>
          </a:prstGeom>
        </p:spPr>
      </p:pic>
    </p:spTree>
    <p:extLst>
      <p:ext uri="{BB962C8B-B14F-4D97-AF65-F5344CB8AC3E}">
        <p14:creationId xmlns:p14="http://schemas.microsoft.com/office/powerpoint/2010/main" val="1392038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Những vấn đề lý luận cơ bản về tổ chức công tác kế toán</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nguyên vật liệu trong doanh nghiệp theo hình thức nhật ký chung</a:t>
            </a:r>
          </a:p>
        </p:txBody>
      </p:sp>
      <p:sp>
        <p:nvSpPr>
          <p:cNvPr id="13" name="TextBox 12">
            <a:extLst>
              <a:ext uri="{FF2B5EF4-FFF2-40B4-BE49-F238E27FC236}">
                <a16:creationId xmlns:a16="http://schemas.microsoft.com/office/drawing/2014/main" id="{3A57E3D7-DF66-A7DE-2A62-C6CD44A29DF2}"/>
              </a:ext>
            </a:extLst>
          </p:cNvPr>
          <p:cNvSpPr txBox="1"/>
          <p:nvPr/>
        </p:nvSpPr>
        <p:spPr>
          <a:xfrm>
            <a:off x="4743477" y="6377950"/>
            <a:ext cx="2705046" cy="261610"/>
          </a:xfrm>
          <a:prstGeom prst="rect">
            <a:avLst/>
          </a:prstGeom>
          <a:noFill/>
        </p:spPr>
        <p:txBody>
          <a:bodyPr wrap="square" rtlCol="0">
            <a:spAutoFit/>
          </a:bodyPr>
          <a:lstStyle/>
          <a:p>
            <a:pPr algn="ctr"/>
            <a:r>
              <a:rPr lang="vi-VN" sz="1100" i="1" dirty="0">
                <a:solidFill>
                  <a:schemeClr val="tx1">
                    <a:lumMod val="95000"/>
                    <a:lumOff val="5000"/>
                  </a:schemeClr>
                </a:solidFill>
                <a:latin typeface="Segoe UI" panose="020B0502040204020203" pitchFamily="34" charset="0"/>
                <a:cs typeface="Segoe UI" panose="020B0502040204020203" pitchFamily="34" charset="0"/>
              </a:rPr>
              <a:t>Sổ chi tiết nguyên vật liệu</a:t>
            </a:r>
            <a:endParaRPr lang="vi-VN" sz="1100" i="1" dirty="0">
              <a:latin typeface="Segoe UI" panose="020B0502040204020203" pitchFamily="34" charset="0"/>
              <a:cs typeface="Segoe UI" panose="020B0502040204020203" pitchFamily="34" charset="0"/>
            </a:endParaRPr>
          </a:p>
        </p:txBody>
      </p:sp>
      <p:pic>
        <p:nvPicPr>
          <p:cNvPr id="6" name="Picture 5">
            <a:extLst>
              <a:ext uri="{FF2B5EF4-FFF2-40B4-BE49-F238E27FC236}">
                <a16:creationId xmlns:a16="http://schemas.microsoft.com/office/drawing/2014/main" id="{163BC0A6-B3A7-9669-F7A3-08C53A5C77ED}"/>
              </a:ext>
            </a:extLst>
          </p:cNvPr>
          <p:cNvPicPr>
            <a:picLocks noChangeAspect="1"/>
          </p:cNvPicPr>
          <p:nvPr/>
        </p:nvPicPr>
        <p:blipFill>
          <a:blip r:embed="rId2"/>
          <a:stretch>
            <a:fillRect/>
          </a:stretch>
        </p:blipFill>
        <p:spPr>
          <a:xfrm>
            <a:off x="3599964" y="1533971"/>
            <a:ext cx="4992072" cy="4692889"/>
          </a:xfrm>
          <a:prstGeom prst="rect">
            <a:avLst/>
          </a:prstGeom>
        </p:spPr>
      </p:pic>
    </p:spTree>
    <p:extLst>
      <p:ext uri="{BB962C8B-B14F-4D97-AF65-F5344CB8AC3E}">
        <p14:creationId xmlns:p14="http://schemas.microsoft.com/office/powerpoint/2010/main" val="2470709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Những vấn đề lý luận cơ bản về tổ chức công tác kế toán</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nguyên vật liệu trong doanh nghiệp theo hình thức nhật ký chung</a:t>
            </a:r>
          </a:p>
        </p:txBody>
      </p:sp>
      <p:sp>
        <p:nvSpPr>
          <p:cNvPr id="7" name="TextBox 6">
            <a:extLst>
              <a:ext uri="{FF2B5EF4-FFF2-40B4-BE49-F238E27FC236}">
                <a16:creationId xmlns:a16="http://schemas.microsoft.com/office/drawing/2014/main" id="{DB0475CA-9216-69A7-638B-A091F5534B62}"/>
              </a:ext>
            </a:extLst>
          </p:cNvPr>
          <p:cNvSpPr txBox="1"/>
          <p:nvPr/>
        </p:nvSpPr>
        <p:spPr>
          <a:xfrm>
            <a:off x="657961" y="1412260"/>
            <a:ext cx="1086347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1.4.2. Tổ chức kế toán chi tiết nguyên vật liệu trong doanh nghiệp</a:t>
            </a:r>
            <a:endParaRPr lang="vi-VN" dirty="0">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190CFA93-A29D-27ED-D265-4EE04DC58F26}"/>
              </a:ext>
            </a:extLst>
          </p:cNvPr>
          <p:cNvSpPr txBox="1"/>
          <p:nvPr/>
        </p:nvSpPr>
        <p:spPr>
          <a:xfrm>
            <a:off x="664260" y="1886863"/>
            <a:ext cx="10863479" cy="4647426"/>
          </a:xfrm>
          <a:prstGeom prst="rect">
            <a:avLst/>
          </a:prstGeom>
          <a:noFill/>
        </p:spPr>
        <p:txBody>
          <a:bodyPr wrap="square" rtlCol="0">
            <a:spAutoFit/>
          </a:bodyPr>
          <a:lstStyle/>
          <a:p>
            <a:pPr algn="just"/>
            <a:r>
              <a:rPr lang="vi-VN" sz="1600" dirty="0">
                <a:solidFill>
                  <a:schemeClr val="tx1">
                    <a:lumMod val="95000"/>
                    <a:lumOff val="5000"/>
                  </a:schemeClr>
                </a:solidFill>
                <a:latin typeface="Segoe UI" panose="020B0502040204020203" pitchFamily="34" charset="0"/>
                <a:cs typeface="Segoe UI" panose="020B0502040204020203" pitchFamily="34" charset="0"/>
              </a:rPr>
              <a:t>Để đáp ứng yêu cầu quản trị doanh nghiệp, kế toán nguyên vật liệu phải được tiến hành đồng thời ở kho và phòng kế toán trên cùng một cơ sở chứng từ theo chế độ chứng từ kế toán quy định được ban hành theo Quyết định số 15/2006/ QĐ ngày 20 tháng 3 năm 2006 của Bộ trưởng Bộ tài chính. Các chứng từ về kế toán nguyên vật liệu đã ban hành bao gồm: </a:t>
            </a:r>
          </a:p>
          <a:p>
            <a:pPr algn="just"/>
            <a:r>
              <a:rPr lang="vi-VN" sz="1600" dirty="0">
                <a:solidFill>
                  <a:schemeClr val="tx1">
                    <a:lumMod val="95000"/>
                    <a:lumOff val="5000"/>
                  </a:schemeClr>
                </a:solidFill>
                <a:latin typeface="Segoe UI" panose="020B0502040204020203" pitchFamily="34" charset="0"/>
                <a:cs typeface="Segoe UI" panose="020B0502040204020203" pitchFamily="34" charset="0"/>
              </a:rPr>
              <a:t> - Phiếu nhập kho							Mẫu số 01-VT</a:t>
            </a:r>
          </a:p>
          <a:p>
            <a:pPr algn="just"/>
            <a:r>
              <a:rPr lang="vi-VN" sz="1600" dirty="0">
                <a:solidFill>
                  <a:schemeClr val="tx1">
                    <a:lumMod val="95000"/>
                    <a:lumOff val="5000"/>
                  </a:schemeClr>
                </a:solidFill>
                <a:latin typeface="Segoe UI" panose="020B0502040204020203" pitchFamily="34" charset="0"/>
                <a:cs typeface="Segoe UI" panose="020B0502040204020203" pitchFamily="34" charset="0"/>
              </a:rPr>
              <a:t> - Phiếu xuất kho							Mẫu số 02-VT</a:t>
            </a:r>
          </a:p>
          <a:p>
            <a:pPr algn="just"/>
            <a:r>
              <a:rPr lang="vi-VN" sz="1600" dirty="0">
                <a:solidFill>
                  <a:schemeClr val="tx1">
                    <a:lumMod val="95000"/>
                    <a:lumOff val="5000"/>
                  </a:schemeClr>
                </a:solidFill>
                <a:latin typeface="Segoe UI" panose="020B0502040204020203" pitchFamily="34" charset="0"/>
                <a:cs typeface="Segoe UI" panose="020B0502040204020203" pitchFamily="34" charset="0"/>
              </a:rPr>
              <a:t> - Biên bản kiểm nghiệm						Mẫu số 03-VT</a:t>
            </a:r>
          </a:p>
          <a:p>
            <a:pPr algn="just"/>
            <a:r>
              <a:rPr lang="vi-VN" sz="1600" dirty="0">
                <a:solidFill>
                  <a:schemeClr val="tx1">
                    <a:lumMod val="95000"/>
                    <a:lumOff val="5000"/>
                  </a:schemeClr>
                </a:solidFill>
                <a:latin typeface="Segoe UI" panose="020B0502040204020203" pitchFamily="34" charset="0"/>
                <a:cs typeface="Segoe UI" panose="020B0502040204020203" pitchFamily="34" charset="0"/>
              </a:rPr>
              <a:t> - Phiếu báo vật tư còn lại cuối kỳ                 			                Mẫu số 04-VT</a:t>
            </a:r>
          </a:p>
          <a:p>
            <a:pPr algn="just"/>
            <a:r>
              <a:rPr lang="vi-VN" sz="1600" dirty="0">
                <a:solidFill>
                  <a:schemeClr val="tx1">
                    <a:lumMod val="95000"/>
                    <a:lumOff val="5000"/>
                  </a:schemeClr>
                </a:solidFill>
                <a:latin typeface="Segoe UI" panose="020B0502040204020203" pitchFamily="34" charset="0"/>
                <a:cs typeface="Segoe UI" panose="020B0502040204020203" pitchFamily="34" charset="0"/>
              </a:rPr>
              <a:t> - Biên bản kiểm kê vật tư						Mẫu số 05-VT</a:t>
            </a:r>
          </a:p>
          <a:p>
            <a:pPr algn="just"/>
            <a:r>
              <a:rPr lang="vi-VN" sz="1600" dirty="0">
                <a:solidFill>
                  <a:schemeClr val="tx1">
                    <a:lumMod val="95000"/>
                    <a:lumOff val="5000"/>
                  </a:schemeClr>
                </a:solidFill>
                <a:latin typeface="Segoe UI" panose="020B0502040204020203" pitchFamily="34" charset="0"/>
                <a:cs typeface="Segoe UI" panose="020B0502040204020203" pitchFamily="34" charset="0"/>
              </a:rPr>
              <a:t> - Hóa đơn GTGT (bên bán lập)					                Mẫu số 01GTKT3/001</a:t>
            </a:r>
          </a:p>
          <a:p>
            <a:pPr algn="just"/>
            <a:r>
              <a:rPr lang="vi-VN" sz="1600" dirty="0">
                <a:solidFill>
                  <a:schemeClr val="tx1">
                    <a:lumMod val="95000"/>
                    <a:lumOff val="5000"/>
                  </a:schemeClr>
                </a:solidFill>
                <a:latin typeface="Segoe UI" panose="020B0502040204020203" pitchFamily="34" charset="0"/>
                <a:cs typeface="Segoe UI" panose="020B0502040204020203" pitchFamily="34" charset="0"/>
              </a:rPr>
              <a:t> - Phiếu xuất kho kiêm vận chuyển nội bộ			                Mẫu số 03PXK-3LL</a:t>
            </a:r>
          </a:p>
          <a:p>
            <a:pPr algn="just"/>
            <a:r>
              <a:rPr lang="vi-VN" sz="1600" dirty="0">
                <a:solidFill>
                  <a:schemeClr val="tx1">
                    <a:lumMod val="95000"/>
                    <a:lumOff val="5000"/>
                  </a:schemeClr>
                </a:solidFill>
                <a:latin typeface="Segoe UI" panose="020B0502040204020203" pitchFamily="34" charset="0"/>
                <a:cs typeface="Segoe UI" panose="020B0502040204020203" pitchFamily="34" charset="0"/>
              </a:rPr>
              <a:t> - Biên bản kiểm kê vật tư, công cụ,sản phẩm, hàng hóa 	                                 Mẫu số 05-VT</a:t>
            </a:r>
          </a:p>
          <a:p>
            <a:pPr algn="just"/>
            <a:r>
              <a:rPr lang="vi-VN" sz="1600" dirty="0">
                <a:solidFill>
                  <a:schemeClr val="tx1">
                    <a:lumMod val="95000"/>
                    <a:lumOff val="5000"/>
                  </a:schemeClr>
                </a:solidFill>
                <a:latin typeface="Segoe UI" panose="020B0502040204020203" pitchFamily="34" charset="0"/>
                <a:cs typeface="Segoe UI" panose="020B0502040204020203" pitchFamily="34" charset="0"/>
              </a:rPr>
              <a:t> - Bảng kê mua hàng						Mẫu số 06-VT</a:t>
            </a:r>
          </a:p>
          <a:p>
            <a:pPr algn="just"/>
            <a:r>
              <a:rPr lang="vi-VN" sz="1600" dirty="0">
                <a:solidFill>
                  <a:schemeClr val="tx1">
                    <a:lumMod val="95000"/>
                    <a:lumOff val="5000"/>
                  </a:schemeClr>
                </a:solidFill>
                <a:latin typeface="Segoe UI" panose="020B0502040204020203" pitchFamily="34" charset="0"/>
                <a:cs typeface="Segoe UI" panose="020B0502040204020203" pitchFamily="34" charset="0"/>
              </a:rPr>
              <a:t> - Bảng phân bổ nguyên vật liệu, công cụ, dụng cụ		                                 Mẫu số 07-VT</a:t>
            </a:r>
          </a:p>
          <a:p>
            <a:pPr algn="just"/>
            <a:r>
              <a:rPr lang="vi-VN" sz="1600" dirty="0">
                <a:solidFill>
                  <a:schemeClr val="tx1">
                    <a:lumMod val="95000"/>
                    <a:lumOff val="5000"/>
                  </a:schemeClr>
                </a:solidFill>
                <a:latin typeface="Segoe UI" panose="020B0502040204020203" pitchFamily="34" charset="0"/>
                <a:cs typeface="Segoe UI" panose="020B0502040204020203" pitchFamily="34" charset="0"/>
              </a:rPr>
              <a:t> - Các chứng từ khác có liên quan như: Phiếu chi, phiếu thu, giấy đề nghị tạm ứng, giấy báo có, giấy báo nợ, ủy nhiệm chi,...</a:t>
            </a:r>
          </a:p>
          <a:p>
            <a:pPr algn="just"/>
            <a:r>
              <a:rPr lang="vi-VN" sz="1600" dirty="0">
                <a:solidFill>
                  <a:schemeClr val="tx1">
                    <a:lumMod val="95000"/>
                    <a:lumOff val="5000"/>
                  </a:schemeClr>
                </a:solidFill>
                <a:latin typeface="Segoe UI" panose="020B0502040204020203" pitchFamily="34" charset="0"/>
                <a:cs typeface="Segoe UI" panose="020B0502040204020203" pitchFamily="34" charset="0"/>
              </a:rPr>
              <a:t>Trong đó có Biên bản kiểm nghiệm và Phiếu báo vật tư còn lại cuối kỳ là các chứng từ hướng dẫn còn lại những chứng từ bắt buộc.</a:t>
            </a:r>
          </a:p>
        </p:txBody>
      </p:sp>
    </p:spTree>
    <p:extLst>
      <p:ext uri="{BB962C8B-B14F-4D97-AF65-F5344CB8AC3E}">
        <p14:creationId xmlns:p14="http://schemas.microsoft.com/office/powerpoint/2010/main" val="2258951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Những vấn đề lý luận cơ bản về tổ chức công tác kế toán</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nguyên vật liệu trong doanh nghiệp theo hình thức nhật ký chung</a:t>
            </a:r>
          </a:p>
        </p:txBody>
      </p:sp>
      <p:sp>
        <p:nvSpPr>
          <p:cNvPr id="7" name="TextBox 6">
            <a:extLst>
              <a:ext uri="{FF2B5EF4-FFF2-40B4-BE49-F238E27FC236}">
                <a16:creationId xmlns:a16="http://schemas.microsoft.com/office/drawing/2014/main" id="{DB0475CA-9216-69A7-638B-A091F5534B62}"/>
              </a:ext>
            </a:extLst>
          </p:cNvPr>
          <p:cNvSpPr txBox="1"/>
          <p:nvPr/>
        </p:nvSpPr>
        <p:spPr>
          <a:xfrm>
            <a:off x="657961" y="1412260"/>
            <a:ext cx="1086347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1.4.2. Tổ chức kế toán chi tiết nguyên vật liệu trong doanh nghiệp</a:t>
            </a:r>
            <a:endParaRPr lang="vi-VN" dirty="0">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3A57E3D7-DF66-A7DE-2A62-C6CD44A29DF2}"/>
              </a:ext>
            </a:extLst>
          </p:cNvPr>
          <p:cNvSpPr txBox="1"/>
          <p:nvPr/>
        </p:nvSpPr>
        <p:spPr>
          <a:xfrm>
            <a:off x="2047106" y="6247146"/>
            <a:ext cx="2705046" cy="261610"/>
          </a:xfrm>
          <a:prstGeom prst="rect">
            <a:avLst/>
          </a:prstGeom>
          <a:noFill/>
        </p:spPr>
        <p:txBody>
          <a:bodyPr wrap="square" rtlCol="0">
            <a:spAutoFit/>
          </a:bodyPr>
          <a:lstStyle/>
          <a:p>
            <a:pPr algn="ctr"/>
            <a:r>
              <a:rPr lang="vi-VN" sz="1100" i="1" dirty="0">
                <a:solidFill>
                  <a:schemeClr val="tx1">
                    <a:lumMod val="95000"/>
                    <a:lumOff val="5000"/>
                  </a:schemeClr>
                </a:solidFill>
                <a:latin typeface="Segoe UI" panose="020B0502040204020203" pitchFamily="34" charset="0"/>
                <a:cs typeface="Segoe UI" panose="020B0502040204020203" pitchFamily="34" charset="0"/>
              </a:rPr>
              <a:t>Phiếu nhập kho</a:t>
            </a:r>
            <a:endParaRPr lang="vi-VN" sz="1100" i="1" dirty="0">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10187921-B237-49F2-E995-789ADA246BCC}"/>
              </a:ext>
            </a:extLst>
          </p:cNvPr>
          <p:cNvSpPr txBox="1"/>
          <p:nvPr/>
        </p:nvSpPr>
        <p:spPr>
          <a:xfrm>
            <a:off x="8419681" y="6247146"/>
            <a:ext cx="1577978" cy="261610"/>
          </a:xfrm>
          <a:prstGeom prst="rect">
            <a:avLst/>
          </a:prstGeom>
          <a:noFill/>
        </p:spPr>
        <p:txBody>
          <a:bodyPr wrap="square" rtlCol="0">
            <a:spAutoFit/>
          </a:bodyPr>
          <a:lstStyle/>
          <a:p>
            <a:pPr algn="ctr"/>
            <a:r>
              <a:rPr lang="vi-VN" sz="1100" i="1" dirty="0">
                <a:solidFill>
                  <a:schemeClr val="tx1">
                    <a:lumMod val="95000"/>
                    <a:lumOff val="5000"/>
                  </a:schemeClr>
                </a:solidFill>
                <a:latin typeface="Segoe UI" panose="020B0502040204020203" pitchFamily="34" charset="0"/>
                <a:cs typeface="Segoe UI" panose="020B0502040204020203" pitchFamily="34" charset="0"/>
              </a:rPr>
              <a:t>Phiếu xuất kho</a:t>
            </a:r>
          </a:p>
        </p:txBody>
      </p:sp>
      <p:pic>
        <p:nvPicPr>
          <p:cNvPr id="6" name="Picture 5">
            <a:extLst>
              <a:ext uri="{FF2B5EF4-FFF2-40B4-BE49-F238E27FC236}">
                <a16:creationId xmlns:a16="http://schemas.microsoft.com/office/drawing/2014/main" id="{E424485E-0BD6-647A-B1E2-45F81E1F3B99}"/>
              </a:ext>
            </a:extLst>
          </p:cNvPr>
          <p:cNvPicPr>
            <a:picLocks noChangeAspect="1"/>
          </p:cNvPicPr>
          <p:nvPr/>
        </p:nvPicPr>
        <p:blipFill>
          <a:blip r:embed="rId2"/>
          <a:stretch>
            <a:fillRect/>
          </a:stretch>
        </p:blipFill>
        <p:spPr>
          <a:xfrm>
            <a:off x="1078825" y="1808096"/>
            <a:ext cx="4641609" cy="4358677"/>
          </a:xfrm>
          <a:prstGeom prst="rect">
            <a:avLst/>
          </a:prstGeom>
        </p:spPr>
      </p:pic>
      <p:pic>
        <p:nvPicPr>
          <p:cNvPr id="11" name="Picture 10">
            <a:extLst>
              <a:ext uri="{FF2B5EF4-FFF2-40B4-BE49-F238E27FC236}">
                <a16:creationId xmlns:a16="http://schemas.microsoft.com/office/drawing/2014/main" id="{BBC77099-0D38-DABE-965D-F084AF55C622}"/>
              </a:ext>
            </a:extLst>
          </p:cNvPr>
          <p:cNvPicPr>
            <a:picLocks noChangeAspect="1"/>
          </p:cNvPicPr>
          <p:nvPr/>
        </p:nvPicPr>
        <p:blipFill>
          <a:blip r:embed="rId3"/>
          <a:stretch>
            <a:fillRect/>
          </a:stretch>
        </p:blipFill>
        <p:spPr>
          <a:xfrm>
            <a:off x="7116184" y="1808096"/>
            <a:ext cx="3841774" cy="4335152"/>
          </a:xfrm>
          <a:prstGeom prst="rect">
            <a:avLst/>
          </a:prstGeom>
        </p:spPr>
      </p:pic>
    </p:spTree>
    <p:extLst>
      <p:ext uri="{BB962C8B-B14F-4D97-AF65-F5344CB8AC3E}">
        <p14:creationId xmlns:p14="http://schemas.microsoft.com/office/powerpoint/2010/main" val="35566306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Những vấn đề lý luận cơ bản về tổ chức công tác kế toán</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nguyên vật liệu trong doanh nghiệp theo hình thức nhật ký chung</a:t>
            </a:r>
          </a:p>
        </p:txBody>
      </p:sp>
      <p:sp>
        <p:nvSpPr>
          <p:cNvPr id="7" name="TextBox 6">
            <a:extLst>
              <a:ext uri="{FF2B5EF4-FFF2-40B4-BE49-F238E27FC236}">
                <a16:creationId xmlns:a16="http://schemas.microsoft.com/office/drawing/2014/main" id="{DB0475CA-9216-69A7-638B-A091F5534B62}"/>
              </a:ext>
            </a:extLst>
          </p:cNvPr>
          <p:cNvSpPr txBox="1"/>
          <p:nvPr/>
        </p:nvSpPr>
        <p:spPr>
          <a:xfrm>
            <a:off x="657961" y="1412260"/>
            <a:ext cx="1086347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1.4.2. Tổ chức kế toán chi tiết nguyên vật liệu trong doanh nghiệp</a:t>
            </a:r>
            <a:endParaRPr lang="vi-VN" dirty="0">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3A57E3D7-DF66-A7DE-2A62-C6CD44A29DF2}"/>
              </a:ext>
            </a:extLst>
          </p:cNvPr>
          <p:cNvSpPr txBox="1"/>
          <p:nvPr/>
        </p:nvSpPr>
        <p:spPr>
          <a:xfrm>
            <a:off x="2047106" y="6247146"/>
            <a:ext cx="2705046" cy="261610"/>
          </a:xfrm>
          <a:prstGeom prst="rect">
            <a:avLst/>
          </a:prstGeom>
          <a:noFill/>
        </p:spPr>
        <p:txBody>
          <a:bodyPr wrap="square" rtlCol="0">
            <a:spAutoFit/>
          </a:bodyPr>
          <a:lstStyle/>
          <a:p>
            <a:pPr algn="ctr"/>
            <a:r>
              <a:rPr lang="vi-VN" sz="1100" i="1" dirty="0">
                <a:solidFill>
                  <a:schemeClr val="tx1">
                    <a:lumMod val="95000"/>
                    <a:lumOff val="5000"/>
                  </a:schemeClr>
                </a:solidFill>
                <a:latin typeface="Segoe UI" panose="020B0502040204020203" pitchFamily="34" charset="0"/>
                <a:cs typeface="Segoe UI" panose="020B0502040204020203" pitchFamily="34" charset="0"/>
              </a:rPr>
              <a:t>Bảng kê mua hàng</a:t>
            </a:r>
            <a:endParaRPr lang="vi-VN" sz="1100" i="1" dirty="0">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10187921-B237-49F2-E995-789ADA246BCC}"/>
              </a:ext>
            </a:extLst>
          </p:cNvPr>
          <p:cNvSpPr txBox="1"/>
          <p:nvPr/>
        </p:nvSpPr>
        <p:spPr>
          <a:xfrm>
            <a:off x="8030266" y="6275589"/>
            <a:ext cx="2142302" cy="261610"/>
          </a:xfrm>
          <a:prstGeom prst="rect">
            <a:avLst/>
          </a:prstGeom>
          <a:noFill/>
        </p:spPr>
        <p:txBody>
          <a:bodyPr wrap="square" rtlCol="0">
            <a:spAutoFit/>
          </a:bodyPr>
          <a:lstStyle/>
          <a:p>
            <a:pPr algn="ctr"/>
            <a:r>
              <a:rPr lang="vi-VN" sz="1100" i="1" dirty="0">
                <a:solidFill>
                  <a:schemeClr val="tx1">
                    <a:lumMod val="95000"/>
                    <a:lumOff val="5000"/>
                  </a:schemeClr>
                </a:solidFill>
                <a:latin typeface="Segoe UI" panose="020B0502040204020203" pitchFamily="34" charset="0"/>
                <a:cs typeface="Segoe UI" panose="020B0502040204020203" pitchFamily="34" charset="0"/>
              </a:rPr>
              <a:t>Bảng phân bổ NVL, CCDC</a:t>
            </a:r>
          </a:p>
        </p:txBody>
      </p:sp>
      <p:pic>
        <p:nvPicPr>
          <p:cNvPr id="5" name="Picture 4">
            <a:extLst>
              <a:ext uri="{FF2B5EF4-FFF2-40B4-BE49-F238E27FC236}">
                <a16:creationId xmlns:a16="http://schemas.microsoft.com/office/drawing/2014/main" id="{021736D8-B96D-9BDD-E9B1-EA45DEAFAC5A}"/>
              </a:ext>
            </a:extLst>
          </p:cNvPr>
          <p:cNvPicPr>
            <a:picLocks noChangeAspect="1"/>
          </p:cNvPicPr>
          <p:nvPr/>
        </p:nvPicPr>
        <p:blipFill>
          <a:blip r:embed="rId2"/>
          <a:stretch>
            <a:fillRect/>
          </a:stretch>
        </p:blipFill>
        <p:spPr>
          <a:xfrm>
            <a:off x="1234042" y="1808096"/>
            <a:ext cx="3886179" cy="4335151"/>
          </a:xfrm>
          <a:prstGeom prst="rect">
            <a:avLst/>
          </a:prstGeom>
        </p:spPr>
      </p:pic>
      <p:pic>
        <p:nvPicPr>
          <p:cNvPr id="10" name="Picture 9">
            <a:extLst>
              <a:ext uri="{FF2B5EF4-FFF2-40B4-BE49-F238E27FC236}">
                <a16:creationId xmlns:a16="http://schemas.microsoft.com/office/drawing/2014/main" id="{BBA5A76D-0C1D-3AA5-831E-098C97AD6477}"/>
              </a:ext>
            </a:extLst>
          </p:cNvPr>
          <p:cNvPicPr>
            <a:picLocks noChangeAspect="1"/>
          </p:cNvPicPr>
          <p:nvPr/>
        </p:nvPicPr>
        <p:blipFill>
          <a:blip r:embed="rId3"/>
          <a:stretch>
            <a:fillRect/>
          </a:stretch>
        </p:blipFill>
        <p:spPr>
          <a:xfrm>
            <a:off x="7428819" y="1781592"/>
            <a:ext cx="3292189" cy="4444163"/>
          </a:xfrm>
          <a:prstGeom prst="rect">
            <a:avLst/>
          </a:prstGeom>
        </p:spPr>
      </p:pic>
    </p:spTree>
    <p:extLst>
      <p:ext uri="{BB962C8B-B14F-4D97-AF65-F5344CB8AC3E}">
        <p14:creationId xmlns:p14="http://schemas.microsoft.com/office/powerpoint/2010/main" val="581836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x</a:t>
            </a:r>
          </a:p>
        </p:txBody>
      </p:sp>
      <p:sp>
        <p:nvSpPr>
          <p:cNvPr id="6" name="Rectangle: Rounded Corners 5">
            <a:extLst>
              <a:ext uri="{FF2B5EF4-FFF2-40B4-BE49-F238E27FC236}">
                <a16:creationId xmlns:a16="http://schemas.microsoft.com/office/drawing/2014/main" id="{976C956D-F3E2-0B23-2109-7024176BE54B}"/>
              </a:ext>
            </a:extLst>
          </p:cNvPr>
          <p:cNvSpPr/>
          <p:nvPr/>
        </p:nvSpPr>
        <p:spPr>
          <a:xfrm>
            <a:off x="4922086" y="1677783"/>
            <a:ext cx="2347828" cy="1066823"/>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accent6">
                    <a:lumMod val="50000"/>
                  </a:schemeClr>
                </a:solidFill>
                <a:latin typeface="Segoe UI" panose="020B0502040204020203" pitchFamily="34" charset="0"/>
                <a:cs typeface="Segoe UI" panose="020B0502040204020203" pitchFamily="34" charset="0"/>
              </a:rPr>
              <a:t>Chương 2</a:t>
            </a:r>
          </a:p>
        </p:txBody>
      </p:sp>
      <p:sp>
        <p:nvSpPr>
          <p:cNvPr id="7" name="TextBox 6">
            <a:extLst>
              <a:ext uri="{FF2B5EF4-FFF2-40B4-BE49-F238E27FC236}">
                <a16:creationId xmlns:a16="http://schemas.microsoft.com/office/drawing/2014/main" id="{40FC584D-449C-1E76-72ED-00CA2B53AD04}"/>
              </a:ext>
            </a:extLst>
          </p:cNvPr>
          <p:cNvSpPr txBox="1"/>
          <p:nvPr/>
        </p:nvSpPr>
        <p:spPr>
          <a:xfrm>
            <a:off x="860502" y="3429000"/>
            <a:ext cx="10470995" cy="954107"/>
          </a:xfrm>
          <a:prstGeom prst="rect">
            <a:avLst/>
          </a:prstGeom>
          <a:noFill/>
        </p:spPr>
        <p:txBody>
          <a:bodyPr wrap="square" rtlCol="0">
            <a:spAutoFit/>
          </a:bodyPr>
          <a:lstStyle/>
          <a:p>
            <a:pPr algn="ctr"/>
            <a:r>
              <a:rPr lang="vi-VN" sz="2800" b="1" i="1" dirty="0">
                <a:solidFill>
                  <a:schemeClr val="accent6">
                    <a:lumMod val="50000"/>
                  </a:schemeClr>
                </a:solidFill>
                <a:latin typeface="+mj-lt"/>
                <a:cs typeface="Segoe UI" panose="020B0502040204020203" pitchFamily="34" charset="0"/>
              </a:rPr>
              <a:t>Các công cụ của Microsoft Excel ứng dụng trong </a:t>
            </a:r>
          </a:p>
          <a:p>
            <a:pPr algn="ctr"/>
            <a:r>
              <a:rPr lang="vi-VN" sz="2800" b="1" i="1" dirty="0">
                <a:solidFill>
                  <a:schemeClr val="accent6">
                    <a:lumMod val="50000"/>
                  </a:schemeClr>
                </a:solidFill>
                <a:latin typeface="+mj-lt"/>
                <a:cs typeface="Segoe UI" panose="020B0502040204020203" pitchFamily="34" charset="0"/>
              </a:rPr>
              <a:t>công tác kế toán nguyên vật liệu</a:t>
            </a:r>
          </a:p>
        </p:txBody>
      </p:sp>
    </p:spTree>
    <p:extLst>
      <p:ext uri="{BB962C8B-B14F-4D97-AF65-F5344CB8AC3E}">
        <p14:creationId xmlns:p14="http://schemas.microsoft.com/office/powerpoint/2010/main" val="147025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x</a:t>
            </a:r>
            <a:endParaRPr lang="vi-VN" dirty="0"/>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Các công cụ của Microsoft Excel ứng dụng trong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công tác kế toán nguyên vật liệu</a:t>
            </a:r>
          </a:p>
        </p:txBody>
      </p:sp>
      <p:sp>
        <p:nvSpPr>
          <p:cNvPr id="4" name="TextBox 3">
            <a:extLst>
              <a:ext uri="{FF2B5EF4-FFF2-40B4-BE49-F238E27FC236}">
                <a16:creationId xmlns:a16="http://schemas.microsoft.com/office/drawing/2014/main" id="{27ADC347-027F-6776-515C-3A765D84141D}"/>
              </a:ext>
            </a:extLst>
          </p:cNvPr>
          <p:cNvSpPr txBox="1"/>
          <p:nvPr/>
        </p:nvSpPr>
        <p:spPr>
          <a:xfrm>
            <a:off x="657961" y="1412260"/>
            <a:ext cx="1086347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2.1.1. Tạo lập file mẫu</a:t>
            </a:r>
            <a:endParaRPr lang="vi-VN"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48AA744D-E2F5-60CA-51C4-D07FCDE7B9A7}"/>
              </a:ext>
            </a:extLst>
          </p:cNvPr>
          <p:cNvSpPr txBox="1"/>
          <p:nvPr/>
        </p:nvSpPr>
        <p:spPr>
          <a:xfrm>
            <a:off x="657960" y="1932225"/>
            <a:ext cx="10863479" cy="1200329"/>
          </a:xfrm>
          <a:prstGeom prst="rect">
            <a:avLst/>
          </a:prstGeom>
          <a:noFill/>
        </p:spPr>
        <p:txBody>
          <a:bodyPr wrap="square" rtlCol="0">
            <a:spAutoFit/>
          </a:bodyPr>
          <a:lstStyle/>
          <a:p>
            <a:pPr algn="just"/>
            <a:r>
              <a:rPr lang="vi-VN" dirty="0">
                <a:solidFill>
                  <a:schemeClr val="tx1">
                    <a:lumMod val="95000"/>
                    <a:lumOff val="5000"/>
                  </a:schemeClr>
                </a:solidFill>
                <a:latin typeface="Segoe UI" panose="020B0502040204020203" pitchFamily="34" charset="0"/>
                <a:cs typeface="Segoe UI" panose="020B0502040204020203" pitchFamily="34" charset="0"/>
              </a:rPr>
              <a:t>File mẫu (template) là một trong những tính năng Microsoft Excel trang bị sẵn cho người dùng, được phát triển để tạo ra những mẫu có sẵn giúp người dùng tiết kiệm được thời gian và bài làm trở nên đẹp mắt, chuyên nghiệp hơn. Thay vì mỗi lần muốn sử dụng phải thiết kế một bảng tính mới thì với các file mẫu này, người dùng chỉ cần thiết lập một lần và lưu lại thành một file template và sử dụng trọn đời. </a:t>
            </a:r>
            <a:endParaRPr lang="vi-VN"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D4BE9B3E-A2F9-DDF9-BF32-910452B69020}"/>
              </a:ext>
            </a:extLst>
          </p:cNvPr>
          <p:cNvSpPr txBox="1"/>
          <p:nvPr/>
        </p:nvSpPr>
        <p:spPr>
          <a:xfrm>
            <a:off x="685114" y="3429000"/>
            <a:ext cx="10863479" cy="1477328"/>
          </a:xfrm>
          <a:prstGeom prst="rect">
            <a:avLst/>
          </a:prstGeom>
          <a:noFill/>
        </p:spPr>
        <p:txBody>
          <a:bodyPr wrap="square" rtlCol="0">
            <a:spAutoFit/>
          </a:bodyPr>
          <a:lstStyle/>
          <a:p>
            <a:pPr algn="just"/>
            <a:r>
              <a:rPr lang="vi-VN" sz="1800" dirty="0">
                <a:effectLst/>
                <a:latin typeface="Segoe UI" panose="020B0502040204020203" pitchFamily="34" charset="0"/>
                <a:ea typeface="Calibri" panose="020F0502020204030204" pitchFamily="34" charset="0"/>
                <a:cs typeface="Segoe UI" panose="020B0502040204020203" pitchFamily="34" charset="0"/>
              </a:rPr>
              <a:t>Trong mỗi phần hành kế toán, các file được mở hàng kỳ (tháng/ quý) với cấu trúc file bao gồm các trang chung, trang menu, bảng cập nhật dữ liệu, các trang sổ kế toán, ... Chúng gần như không thay đổi theo thời gian vậy nên việc tạo lập và sử dụng các template giúp cho kế toán viên tiết kiệm đáng kể thời gian, công sức trong quá trình nhập liệu sổ sách, chứng từ. Để thuận tiện cho các kế toán viên trong quá trình làm việc, cần tạo file mẫu để sử dụng trong mỗi kỳ cho từng phần hành kế toán.</a:t>
            </a:r>
            <a:endParaRPr lang="vi-VN"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91600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74854"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x</a:t>
            </a:r>
            <a:endParaRPr lang="vi-VN" dirty="0"/>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FE73E60-3D9E-83D3-2A52-EB57BF0FDE96}"/>
              </a:ext>
            </a:extLst>
          </p:cNvPr>
          <p:cNvSpPr txBox="1"/>
          <p:nvPr/>
        </p:nvSpPr>
        <p:spPr>
          <a:xfrm>
            <a:off x="643264" y="683814"/>
            <a:ext cx="5377218" cy="584775"/>
          </a:xfrm>
          <a:prstGeom prst="rect">
            <a:avLst/>
          </a:prstGeom>
          <a:noFill/>
        </p:spPr>
        <p:txBody>
          <a:bodyPr wrap="square" rtlCol="0">
            <a:spAutoFit/>
          </a:bodyPr>
          <a:lstStyle/>
          <a:p>
            <a:r>
              <a:rPr lang="vi-VN" sz="2800" b="1" dirty="0">
                <a:solidFill>
                  <a:schemeClr val="accent6">
                    <a:lumMod val="50000"/>
                  </a:schemeClr>
                </a:solidFill>
                <a:latin typeface="Segoe UI" panose="020B0502040204020203" pitchFamily="34" charset="0"/>
                <a:cs typeface="Segoe UI" panose="020B0502040204020203" pitchFamily="34" charset="0"/>
              </a:rPr>
              <a:t>Phương pháp nghiên </a:t>
            </a:r>
            <a:r>
              <a:rPr lang="vi-VN" sz="3200" b="1" dirty="0">
                <a:solidFill>
                  <a:schemeClr val="accent6">
                    <a:lumMod val="50000"/>
                  </a:schemeClr>
                </a:solidFill>
                <a:latin typeface="Segoe UI" panose="020B0502040204020203" pitchFamily="34" charset="0"/>
                <a:cs typeface="Segoe UI" panose="020B0502040204020203" pitchFamily="34" charset="0"/>
              </a:rPr>
              <a:t>cứu</a:t>
            </a:r>
            <a:endParaRPr lang="vi-VN" sz="2800" b="1" dirty="0">
              <a:solidFill>
                <a:schemeClr val="accent6">
                  <a:lumMod val="50000"/>
                </a:schemeClr>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E86594AF-83EF-10F9-41D2-BE4226EE6CC5}"/>
              </a:ext>
            </a:extLst>
          </p:cNvPr>
          <p:cNvSpPr txBox="1"/>
          <p:nvPr/>
        </p:nvSpPr>
        <p:spPr>
          <a:xfrm>
            <a:off x="712269" y="1615626"/>
            <a:ext cx="7176137" cy="646331"/>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Quá trình thực hiện nghiên cứu được xử lý qua các bước sau:</a:t>
            </a:r>
          </a:p>
          <a:p>
            <a:endParaRPr lang="vi-VN" dirty="0">
              <a:latin typeface="Segoe UI" panose="020B0502040204020203" pitchFamily="34" charset="0"/>
              <a:cs typeface="Segoe UI" panose="020B0502040204020203" pitchFamily="34" charset="0"/>
            </a:endParaRPr>
          </a:p>
        </p:txBody>
      </p:sp>
      <p:grpSp>
        <p:nvGrpSpPr>
          <p:cNvPr id="28" name="Group 27">
            <a:extLst>
              <a:ext uri="{FF2B5EF4-FFF2-40B4-BE49-F238E27FC236}">
                <a16:creationId xmlns:a16="http://schemas.microsoft.com/office/drawing/2014/main" id="{91B0A55B-4D8E-DF04-D79C-F361923190AB}"/>
              </a:ext>
            </a:extLst>
          </p:cNvPr>
          <p:cNvGrpSpPr/>
          <p:nvPr/>
        </p:nvGrpSpPr>
        <p:grpSpPr>
          <a:xfrm>
            <a:off x="765504" y="2214833"/>
            <a:ext cx="9969626" cy="646331"/>
            <a:chOff x="739223" y="2488045"/>
            <a:chExt cx="9969626" cy="646331"/>
          </a:xfrm>
        </p:grpSpPr>
        <p:grpSp>
          <p:nvGrpSpPr>
            <p:cNvPr id="17" name="Group 16">
              <a:extLst>
                <a:ext uri="{FF2B5EF4-FFF2-40B4-BE49-F238E27FC236}">
                  <a16:creationId xmlns:a16="http://schemas.microsoft.com/office/drawing/2014/main" id="{5CE8567D-EC9E-9F43-0B48-E42B53396E45}"/>
                </a:ext>
              </a:extLst>
            </p:cNvPr>
            <p:cNvGrpSpPr/>
            <p:nvPr/>
          </p:nvGrpSpPr>
          <p:grpSpPr>
            <a:xfrm>
              <a:off x="739223" y="2566987"/>
              <a:ext cx="409838" cy="409838"/>
              <a:chOff x="783918" y="2584313"/>
              <a:chExt cx="409838" cy="409838"/>
            </a:xfrm>
          </p:grpSpPr>
          <p:sp>
            <p:nvSpPr>
              <p:cNvPr id="14" name="Hình bầu dục 18" descr="Hình tròn nhỏ">
                <a:extLst>
                  <a:ext uri="{FF2B5EF4-FFF2-40B4-BE49-F238E27FC236}">
                    <a16:creationId xmlns:a16="http://schemas.microsoft.com/office/drawing/2014/main" id="{C87A348D-14FF-A394-B3D8-1363EA12E7B1}"/>
                  </a:ext>
                </a:extLst>
              </p:cNvPr>
              <p:cNvSpPr/>
              <p:nvPr/>
            </p:nvSpPr>
            <p:spPr bwMode="blackWhite">
              <a:xfrm>
                <a:off x="783918" y="2584313"/>
                <a:ext cx="409838" cy="4098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a:p>
            </p:txBody>
          </p:sp>
          <p:sp>
            <p:nvSpPr>
              <p:cNvPr id="16" name="TextBox 15">
                <a:extLst>
                  <a:ext uri="{FF2B5EF4-FFF2-40B4-BE49-F238E27FC236}">
                    <a16:creationId xmlns:a16="http://schemas.microsoft.com/office/drawing/2014/main" id="{3A9BFDB9-D47C-D5FB-354E-CA9367BAD9CE}"/>
                  </a:ext>
                </a:extLst>
              </p:cNvPr>
              <p:cNvSpPr txBox="1"/>
              <p:nvPr/>
            </p:nvSpPr>
            <p:spPr>
              <a:xfrm>
                <a:off x="823265" y="2600755"/>
                <a:ext cx="191069" cy="369332"/>
              </a:xfrm>
              <a:prstGeom prst="rect">
                <a:avLst/>
              </a:prstGeom>
              <a:noFill/>
            </p:spPr>
            <p:txBody>
              <a:bodyPr wrap="square" rtlCol="0">
                <a:spAutoFit/>
              </a:bodyPr>
              <a:lstStyle/>
              <a:p>
                <a:r>
                  <a:rPr lang="vi-VN" b="1" dirty="0">
                    <a:solidFill>
                      <a:schemeClr val="bg1"/>
                    </a:solidFill>
                    <a:latin typeface="Segoe UI" panose="020B0502040204020203" pitchFamily="34" charset="0"/>
                    <a:cs typeface="Segoe UI" panose="020B0502040204020203" pitchFamily="34" charset="0"/>
                  </a:rPr>
                  <a:t>1</a:t>
                </a:r>
              </a:p>
            </p:txBody>
          </p:sp>
        </p:grpSp>
        <p:sp>
          <p:nvSpPr>
            <p:cNvPr id="23" name="TextBox 22">
              <a:extLst>
                <a:ext uri="{FF2B5EF4-FFF2-40B4-BE49-F238E27FC236}">
                  <a16:creationId xmlns:a16="http://schemas.microsoft.com/office/drawing/2014/main" id="{805B74FE-B447-E106-8EDC-12C6E84D3A67}"/>
                </a:ext>
              </a:extLst>
            </p:cNvPr>
            <p:cNvSpPr txBox="1"/>
            <p:nvPr/>
          </p:nvSpPr>
          <p:spPr>
            <a:xfrm>
              <a:off x="1284360" y="2488045"/>
              <a:ext cx="9424489" cy="646331"/>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Nghiên cứu các chuẩn mực kế toán và thông tư 200/BTC-TT để hiểu rõ quy định và yêu cầu của Nhà nước về công tác kế toán, cụ thể là về kế toán nguyên vật liệu. </a:t>
              </a:r>
            </a:p>
          </p:txBody>
        </p:sp>
      </p:grpSp>
      <p:grpSp>
        <p:nvGrpSpPr>
          <p:cNvPr id="29" name="Group 28">
            <a:extLst>
              <a:ext uri="{FF2B5EF4-FFF2-40B4-BE49-F238E27FC236}">
                <a16:creationId xmlns:a16="http://schemas.microsoft.com/office/drawing/2014/main" id="{8148F887-704E-CD28-1957-9751DD54B0AE}"/>
              </a:ext>
            </a:extLst>
          </p:cNvPr>
          <p:cNvGrpSpPr/>
          <p:nvPr/>
        </p:nvGrpSpPr>
        <p:grpSpPr>
          <a:xfrm>
            <a:off x="765504" y="2913011"/>
            <a:ext cx="9996580" cy="923330"/>
            <a:chOff x="712269" y="3327937"/>
            <a:chExt cx="9996580" cy="923330"/>
          </a:xfrm>
        </p:grpSpPr>
        <p:grpSp>
          <p:nvGrpSpPr>
            <p:cNvPr id="24" name="Group 23">
              <a:extLst>
                <a:ext uri="{FF2B5EF4-FFF2-40B4-BE49-F238E27FC236}">
                  <a16:creationId xmlns:a16="http://schemas.microsoft.com/office/drawing/2014/main" id="{248F4520-73FF-0221-5CCD-ED1ABA7A50FF}"/>
                </a:ext>
              </a:extLst>
            </p:cNvPr>
            <p:cNvGrpSpPr/>
            <p:nvPr/>
          </p:nvGrpSpPr>
          <p:grpSpPr>
            <a:xfrm>
              <a:off x="712269" y="3429000"/>
              <a:ext cx="409838" cy="409838"/>
              <a:chOff x="783918" y="2584313"/>
              <a:chExt cx="409838" cy="409838"/>
            </a:xfrm>
          </p:grpSpPr>
          <p:sp>
            <p:nvSpPr>
              <p:cNvPr id="25" name="Hình bầu dục 18" descr="Hình tròn nhỏ">
                <a:extLst>
                  <a:ext uri="{FF2B5EF4-FFF2-40B4-BE49-F238E27FC236}">
                    <a16:creationId xmlns:a16="http://schemas.microsoft.com/office/drawing/2014/main" id="{8DB9A89D-90BC-AD28-FF2B-35334E0695D6}"/>
                  </a:ext>
                </a:extLst>
              </p:cNvPr>
              <p:cNvSpPr/>
              <p:nvPr/>
            </p:nvSpPr>
            <p:spPr bwMode="blackWhite">
              <a:xfrm>
                <a:off x="783918" y="2584313"/>
                <a:ext cx="409838" cy="4098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a:p>
            </p:txBody>
          </p:sp>
          <p:sp>
            <p:nvSpPr>
              <p:cNvPr id="26" name="TextBox 25">
                <a:extLst>
                  <a:ext uri="{FF2B5EF4-FFF2-40B4-BE49-F238E27FC236}">
                    <a16:creationId xmlns:a16="http://schemas.microsoft.com/office/drawing/2014/main" id="{62210695-FDB2-591E-6705-8BE67A4F5F9D}"/>
                  </a:ext>
                </a:extLst>
              </p:cNvPr>
              <p:cNvSpPr txBox="1"/>
              <p:nvPr/>
            </p:nvSpPr>
            <p:spPr>
              <a:xfrm>
                <a:off x="823265" y="2600755"/>
                <a:ext cx="191069" cy="369332"/>
              </a:xfrm>
              <a:prstGeom prst="rect">
                <a:avLst/>
              </a:prstGeom>
              <a:noFill/>
            </p:spPr>
            <p:txBody>
              <a:bodyPr wrap="square" rtlCol="0">
                <a:spAutoFit/>
              </a:bodyPr>
              <a:lstStyle/>
              <a:p>
                <a:r>
                  <a:rPr lang="vi-VN" b="1" dirty="0">
                    <a:solidFill>
                      <a:schemeClr val="bg1"/>
                    </a:solidFill>
                    <a:latin typeface="Segoe UI" panose="020B0502040204020203" pitchFamily="34" charset="0"/>
                    <a:cs typeface="Segoe UI" panose="020B0502040204020203" pitchFamily="34" charset="0"/>
                  </a:rPr>
                  <a:t>2</a:t>
                </a:r>
              </a:p>
            </p:txBody>
          </p:sp>
        </p:grpSp>
        <p:sp>
          <p:nvSpPr>
            <p:cNvPr id="27" name="TextBox 26">
              <a:extLst>
                <a:ext uri="{FF2B5EF4-FFF2-40B4-BE49-F238E27FC236}">
                  <a16:creationId xmlns:a16="http://schemas.microsoft.com/office/drawing/2014/main" id="{929EB736-16F8-6870-6615-461E5A00293B}"/>
                </a:ext>
              </a:extLst>
            </p:cNvPr>
            <p:cNvSpPr txBox="1"/>
            <p:nvPr/>
          </p:nvSpPr>
          <p:spPr>
            <a:xfrm>
              <a:off x="1284360" y="3327937"/>
              <a:ext cx="9424489" cy="923330"/>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Tìm hiểu các kỹ thuật, nghiệp vụ cơ bản sử dụng trong kế toán nguyên vật liệu: thiết kế và trình bày thông tin dưới dạng hàm Excel . Nghiên cứu các tài liệu, giáo trình về kế toán nguyên vật liệu và bảng tính điện tử Microsoft Excel.</a:t>
              </a:r>
            </a:p>
          </p:txBody>
        </p:sp>
      </p:grpSp>
      <p:grpSp>
        <p:nvGrpSpPr>
          <p:cNvPr id="30" name="Group 29">
            <a:extLst>
              <a:ext uri="{FF2B5EF4-FFF2-40B4-BE49-F238E27FC236}">
                <a16:creationId xmlns:a16="http://schemas.microsoft.com/office/drawing/2014/main" id="{ABC3EAD9-A117-CF18-781D-FEECFC7F5DAA}"/>
              </a:ext>
            </a:extLst>
          </p:cNvPr>
          <p:cNvGrpSpPr/>
          <p:nvPr/>
        </p:nvGrpSpPr>
        <p:grpSpPr>
          <a:xfrm>
            <a:off x="765504" y="3866217"/>
            <a:ext cx="9996579" cy="646331"/>
            <a:chOff x="712269" y="3327937"/>
            <a:chExt cx="9996579" cy="646331"/>
          </a:xfrm>
        </p:grpSpPr>
        <p:grpSp>
          <p:nvGrpSpPr>
            <p:cNvPr id="31" name="Group 30">
              <a:extLst>
                <a:ext uri="{FF2B5EF4-FFF2-40B4-BE49-F238E27FC236}">
                  <a16:creationId xmlns:a16="http://schemas.microsoft.com/office/drawing/2014/main" id="{9F47910E-3B48-7301-FD59-16061345E27D}"/>
                </a:ext>
              </a:extLst>
            </p:cNvPr>
            <p:cNvGrpSpPr/>
            <p:nvPr/>
          </p:nvGrpSpPr>
          <p:grpSpPr>
            <a:xfrm>
              <a:off x="712269" y="3429000"/>
              <a:ext cx="409838" cy="409838"/>
              <a:chOff x="783918" y="2584313"/>
              <a:chExt cx="409838" cy="409838"/>
            </a:xfrm>
          </p:grpSpPr>
          <p:sp>
            <p:nvSpPr>
              <p:cNvPr id="33" name="Hình bầu dục 18" descr="Hình tròn nhỏ">
                <a:extLst>
                  <a:ext uri="{FF2B5EF4-FFF2-40B4-BE49-F238E27FC236}">
                    <a16:creationId xmlns:a16="http://schemas.microsoft.com/office/drawing/2014/main" id="{91E6F81E-70A7-3D4E-3F56-E960E822B467}"/>
                  </a:ext>
                </a:extLst>
              </p:cNvPr>
              <p:cNvSpPr/>
              <p:nvPr/>
            </p:nvSpPr>
            <p:spPr bwMode="blackWhite">
              <a:xfrm>
                <a:off x="783918" y="2584313"/>
                <a:ext cx="409838" cy="4098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a:p>
            </p:txBody>
          </p:sp>
          <p:sp>
            <p:nvSpPr>
              <p:cNvPr id="34" name="TextBox 33">
                <a:extLst>
                  <a:ext uri="{FF2B5EF4-FFF2-40B4-BE49-F238E27FC236}">
                    <a16:creationId xmlns:a16="http://schemas.microsoft.com/office/drawing/2014/main" id="{DDCFC510-D996-E00D-BC3F-EBB62F02BC5A}"/>
                  </a:ext>
                </a:extLst>
              </p:cNvPr>
              <p:cNvSpPr txBox="1"/>
              <p:nvPr/>
            </p:nvSpPr>
            <p:spPr>
              <a:xfrm>
                <a:off x="823265" y="2600755"/>
                <a:ext cx="191069" cy="369332"/>
              </a:xfrm>
              <a:prstGeom prst="rect">
                <a:avLst/>
              </a:prstGeom>
              <a:noFill/>
            </p:spPr>
            <p:txBody>
              <a:bodyPr wrap="square" rtlCol="0">
                <a:spAutoFit/>
              </a:bodyPr>
              <a:lstStyle/>
              <a:p>
                <a:r>
                  <a:rPr lang="vi-VN" b="1" dirty="0">
                    <a:solidFill>
                      <a:schemeClr val="bg1"/>
                    </a:solidFill>
                    <a:latin typeface="Segoe UI" panose="020B0502040204020203" pitchFamily="34" charset="0"/>
                    <a:cs typeface="Segoe UI" panose="020B0502040204020203" pitchFamily="34" charset="0"/>
                  </a:rPr>
                  <a:t>3</a:t>
                </a:r>
              </a:p>
            </p:txBody>
          </p:sp>
        </p:grpSp>
        <p:sp>
          <p:nvSpPr>
            <p:cNvPr id="32" name="TextBox 31">
              <a:extLst>
                <a:ext uri="{FF2B5EF4-FFF2-40B4-BE49-F238E27FC236}">
                  <a16:creationId xmlns:a16="http://schemas.microsoft.com/office/drawing/2014/main" id="{083E3D2A-BC53-BF2A-9347-B3685E8969E2}"/>
                </a:ext>
              </a:extLst>
            </p:cNvPr>
            <p:cNvSpPr txBox="1"/>
            <p:nvPr/>
          </p:nvSpPr>
          <p:spPr>
            <a:xfrm>
              <a:off x="1284359" y="3327937"/>
              <a:ext cx="9424489" cy="646331"/>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Thiết kế các trang tính, cụ thể từng sheet trong ME để đảm bảo số liệu cuối cùng luôn chính xác phục vụ cho công tác kế toán nguyên vật liệu.</a:t>
              </a:r>
            </a:p>
          </p:txBody>
        </p:sp>
      </p:grpSp>
      <p:grpSp>
        <p:nvGrpSpPr>
          <p:cNvPr id="35" name="Group 34">
            <a:extLst>
              <a:ext uri="{FF2B5EF4-FFF2-40B4-BE49-F238E27FC236}">
                <a16:creationId xmlns:a16="http://schemas.microsoft.com/office/drawing/2014/main" id="{F2B3A5E8-4CCF-88CC-A11C-2EDBB6F4898C}"/>
              </a:ext>
            </a:extLst>
          </p:cNvPr>
          <p:cNvGrpSpPr/>
          <p:nvPr/>
        </p:nvGrpSpPr>
        <p:grpSpPr>
          <a:xfrm>
            <a:off x="765504" y="4566487"/>
            <a:ext cx="10171579" cy="646331"/>
            <a:chOff x="712269" y="3327937"/>
            <a:chExt cx="10171579" cy="646331"/>
          </a:xfrm>
        </p:grpSpPr>
        <p:grpSp>
          <p:nvGrpSpPr>
            <p:cNvPr id="36" name="Group 35">
              <a:extLst>
                <a:ext uri="{FF2B5EF4-FFF2-40B4-BE49-F238E27FC236}">
                  <a16:creationId xmlns:a16="http://schemas.microsoft.com/office/drawing/2014/main" id="{D535D408-A28B-BDF1-0A3B-05AEFDCCDDF4}"/>
                </a:ext>
              </a:extLst>
            </p:cNvPr>
            <p:cNvGrpSpPr/>
            <p:nvPr/>
          </p:nvGrpSpPr>
          <p:grpSpPr>
            <a:xfrm>
              <a:off x="712269" y="3429000"/>
              <a:ext cx="409838" cy="409838"/>
              <a:chOff x="783918" y="2584313"/>
              <a:chExt cx="409838" cy="409838"/>
            </a:xfrm>
          </p:grpSpPr>
          <p:sp>
            <p:nvSpPr>
              <p:cNvPr id="38" name="Hình bầu dục 18" descr="Hình tròn nhỏ">
                <a:extLst>
                  <a:ext uri="{FF2B5EF4-FFF2-40B4-BE49-F238E27FC236}">
                    <a16:creationId xmlns:a16="http://schemas.microsoft.com/office/drawing/2014/main" id="{EBAC5CB4-E1E2-6083-3D14-1489502D1C1F}"/>
                  </a:ext>
                </a:extLst>
              </p:cNvPr>
              <p:cNvSpPr/>
              <p:nvPr/>
            </p:nvSpPr>
            <p:spPr bwMode="blackWhite">
              <a:xfrm>
                <a:off x="783918" y="2584313"/>
                <a:ext cx="409838" cy="4098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a:p>
            </p:txBody>
          </p:sp>
          <p:sp>
            <p:nvSpPr>
              <p:cNvPr id="39" name="TextBox 38">
                <a:extLst>
                  <a:ext uri="{FF2B5EF4-FFF2-40B4-BE49-F238E27FC236}">
                    <a16:creationId xmlns:a16="http://schemas.microsoft.com/office/drawing/2014/main" id="{BFF158C7-86F1-47A1-E5D7-247B64724B07}"/>
                  </a:ext>
                </a:extLst>
              </p:cNvPr>
              <p:cNvSpPr txBox="1"/>
              <p:nvPr/>
            </p:nvSpPr>
            <p:spPr>
              <a:xfrm>
                <a:off x="823265" y="2600755"/>
                <a:ext cx="191069" cy="369332"/>
              </a:xfrm>
              <a:prstGeom prst="rect">
                <a:avLst/>
              </a:prstGeom>
              <a:noFill/>
            </p:spPr>
            <p:txBody>
              <a:bodyPr wrap="square" rtlCol="0">
                <a:spAutoFit/>
              </a:bodyPr>
              <a:lstStyle/>
              <a:p>
                <a:r>
                  <a:rPr lang="vi-VN" b="1" dirty="0">
                    <a:solidFill>
                      <a:schemeClr val="bg1"/>
                    </a:solidFill>
                    <a:latin typeface="Segoe UI" panose="020B0502040204020203" pitchFamily="34" charset="0"/>
                    <a:cs typeface="Segoe UI" panose="020B0502040204020203" pitchFamily="34" charset="0"/>
                  </a:rPr>
                  <a:t>4</a:t>
                </a:r>
              </a:p>
            </p:txBody>
          </p:sp>
        </p:grpSp>
        <p:sp>
          <p:nvSpPr>
            <p:cNvPr id="37" name="TextBox 36">
              <a:extLst>
                <a:ext uri="{FF2B5EF4-FFF2-40B4-BE49-F238E27FC236}">
                  <a16:creationId xmlns:a16="http://schemas.microsoft.com/office/drawing/2014/main" id="{0D27205D-9F4D-6FDC-DCDA-BCE730B384BF}"/>
                </a:ext>
              </a:extLst>
            </p:cNvPr>
            <p:cNvSpPr txBox="1"/>
            <p:nvPr/>
          </p:nvSpPr>
          <p:spPr>
            <a:xfrm>
              <a:off x="1284360" y="3327937"/>
              <a:ext cx="9599488" cy="646331"/>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Gửi mẫu thiết kế sơ bộ cho các chuyên viên kế toán nguyên vật liệu trong các doanh nghiệp vừa và nhỏ, xin ý kiến sửa đổi và bổ sung. </a:t>
              </a:r>
            </a:p>
          </p:txBody>
        </p:sp>
      </p:grpSp>
      <p:grpSp>
        <p:nvGrpSpPr>
          <p:cNvPr id="40" name="Group 39">
            <a:extLst>
              <a:ext uri="{FF2B5EF4-FFF2-40B4-BE49-F238E27FC236}">
                <a16:creationId xmlns:a16="http://schemas.microsoft.com/office/drawing/2014/main" id="{E3F05D7D-BE0B-2614-CDA5-596E5F3F2C45}"/>
              </a:ext>
            </a:extLst>
          </p:cNvPr>
          <p:cNvGrpSpPr/>
          <p:nvPr/>
        </p:nvGrpSpPr>
        <p:grpSpPr>
          <a:xfrm>
            <a:off x="765504" y="5367820"/>
            <a:ext cx="9930279" cy="409838"/>
            <a:chOff x="712269" y="3429000"/>
            <a:chExt cx="9930279" cy="409838"/>
          </a:xfrm>
        </p:grpSpPr>
        <p:grpSp>
          <p:nvGrpSpPr>
            <p:cNvPr id="41" name="Group 40">
              <a:extLst>
                <a:ext uri="{FF2B5EF4-FFF2-40B4-BE49-F238E27FC236}">
                  <a16:creationId xmlns:a16="http://schemas.microsoft.com/office/drawing/2014/main" id="{01974907-D872-F9BC-3FFF-858C6EFF59B1}"/>
                </a:ext>
              </a:extLst>
            </p:cNvPr>
            <p:cNvGrpSpPr/>
            <p:nvPr/>
          </p:nvGrpSpPr>
          <p:grpSpPr>
            <a:xfrm>
              <a:off x="712269" y="3429000"/>
              <a:ext cx="409838" cy="409838"/>
              <a:chOff x="783918" y="2584313"/>
              <a:chExt cx="409838" cy="409838"/>
            </a:xfrm>
          </p:grpSpPr>
          <p:sp>
            <p:nvSpPr>
              <p:cNvPr id="43" name="Hình bầu dục 18" descr="Hình tròn nhỏ">
                <a:extLst>
                  <a:ext uri="{FF2B5EF4-FFF2-40B4-BE49-F238E27FC236}">
                    <a16:creationId xmlns:a16="http://schemas.microsoft.com/office/drawing/2014/main" id="{C65EF509-8BD2-3170-2A85-CCF353EB96B5}"/>
                  </a:ext>
                </a:extLst>
              </p:cNvPr>
              <p:cNvSpPr/>
              <p:nvPr/>
            </p:nvSpPr>
            <p:spPr bwMode="blackWhite">
              <a:xfrm>
                <a:off x="783918" y="2584313"/>
                <a:ext cx="409838" cy="4098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a:p>
            </p:txBody>
          </p:sp>
          <p:sp>
            <p:nvSpPr>
              <p:cNvPr id="44" name="TextBox 43">
                <a:extLst>
                  <a:ext uri="{FF2B5EF4-FFF2-40B4-BE49-F238E27FC236}">
                    <a16:creationId xmlns:a16="http://schemas.microsoft.com/office/drawing/2014/main" id="{8D3DA685-2F81-DF6A-9A5B-AE7B552DFC3F}"/>
                  </a:ext>
                </a:extLst>
              </p:cNvPr>
              <p:cNvSpPr txBox="1"/>
              <p:nvPr/>
            </p:nvSpPr>
            <p:spPr>
              <a:xfrm>
                <a:off x="823265" y="2600755"/>
                <a:ext cx="191069" cy="369332"/>
              </a:xfrm>
              <a:prstGeom prst="rect">
                <a:avLst/>
              </a:prstGeom>
              <a:noFill/>
            </p:spPr>
            <p:txBody>
              <a:bodyPr wrap="square" rtlCol="0">
                <a:spAutoFit/>
              </a:bodyPr>
              <a:lstStyle/>
              <a:p>
                <a:r>
                  <a:rPr lang="vi-VN" b="1" dirty="0">
                    <a:solidFill>
                      <a:schemeClr val="bg1"/>
                    </a:solidFill>
                    <a:latin typeface="Segoe UI" panose="020B0502040204020203" pitchFamily="34" charset="0"/>
                    <a:cs typeface="Segoe UI" panose="020B0502040204020203" pitchFamily="34" charset="0"/>
                  </a:rPr>
                  <a:t>5</a:t>
                </a:r>
              </a:p>
            </p:txBody>
          </p:sp>
        </p:grpSp>
        <p:sp>
          <p:nvSpPr>
            <p:cNvPr id="42" name="TextBox 41">
              <a:extLst>
                <a:ext uri="{FF2B5EF4-FFF2-40B4-BE49-F238E27FC236}">
                  <a16:creationId xmlns:a16="http://schemas.microsoft.com/office/drawing/2014/main" id="{4367D7D5-C173-1B80-B974-8918C1FC4B5C}"/>
                </a:ext>
              </a:extLst>
            </p:cNvPr>
            <p:cNvSpPr txBox="1"/>
            <p:nvPr/>
          </p:nvSpPr>
          <p:spPr>
            <a:xfrm>
              <a:off x="1284360" y="3454095"/>
              <a:ext cx="9358188"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Hoàn thiện phần mềm trên cơ sở tiếp thu các ý kiến đóng góp. </a:t>
              </a:r>
            </a:p>
          </p:txBody>
        </p:sp>
      </p:grpSp>
    </p:spTree>
    <p:extLst>
      <p:ext uri="{BB962C8B-B14F-4D97-AF65-F5344CB8AC3E}">
        <p14:creationId xmlns:p14="http://schemas.microsoft.com/office/powerpoint/2010/main" val="261496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Các công cụ của Microsoft Excel ứng dụng trong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công tác kế toán nguyên vật liệu</a:t>
            </a:r>
          </a:p>
        </p:txBody>
      </p:sp>
      <p:sp>
        <p:nvSpPr>
          <p:cNvPr id="4" name="TextBox 3">
            <a:extLst>
              <a:ext uri="{FF2B5EF4-FFF2-40B4-BE49-F238E27FC236}">
                <a16:creationId xmlns:a16="http://schemas.microsoft.com/office/drawing/2014/main" id="{27ADC347-027F-6776-515C-3A765D84141D}"/>
              </a:ext>
            </a:extLst>
          </p:cNvPr>
          <p:cNvSpPr txBox="1"/>
          <p:nvPr/>
        </p:nvSpPr>
        <p:spPr>
          <a:xfrm>
            <a:off x="657961" y="1412260"/>
            <a:ext cx="1086347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2.1.1. Tạo lập file mẫu</a:t>
            </a:r>
            <a:endParaRPr lang="vi-VN" dirty="0">
              <a:latin typeface="Segoe UI" panose="020B0502040204020203" pitchFamily="34" charset="0"/>
              <a:cs typeface="Segoe UI" panose="020B0502040204020203" pitchFamily="34" charset="0"/>
            </a:endParaRPr>
          </a:p>
        </p:txBody>
      </p:sp>
      <p:grpSp>
        <p:nvGrpSpPr>
          <p:cNvPr id="5" name="Group 4">
            <a:extLst>
              <a:ext uri="{FF2B5EF4-FFF2-40B4-BE49-F238E27FC236}">
                <a16:creationId xmlns:a16="http://schemas.microsoft.com/office/drawing/2014/main" id="{B9CE147E-3AED-C5C8-4E35-EA01D64FCB7E}"/>
              </a:ext>
            </a:extLst>
          </p:cNvPr>
          <p:cNvGrpSpPr/>
          <p:nvPr/>
        </p:nvGrpSpPr>
        <p:grpSpPr>
          <a:xfrm>
            <a:off x="657961" y="2151897"/>
            <a:ext cx="11068413" cy="426592"/>
            <a:chOff x="799824" y="2835679"/>
            <a:chExt cx="979477" cy="2364861"/>
          </a:xfrm>
        </p:grpSpPr>
        <p:sp>
          <p:nvSpPr>
            <p:cNvPr id="6" name="Rectangle: Rounded Corners 5">
              <a:extLst>
                <a:ext uri="{FF2B5EF4-FFF2-40B4-BE49-F238E27FC236}">
                  <a16:creationId xmlns:a16="http://schemas.microsoft.com/office/drawing/2014/main" id="{B72764D5-B284-B6BE-84A1-FF0BFCBED805}"/>
                </a:ext>
              </a:extLst>
            </p:cNvPr>
            <p:cNvSpPr/>
            <p:nvPr/>
          </p:nvSpPr>
          <p:spPr>
            <a:xfrm>
              <a:off x="799824" y="2835679"/>
              <a:ext cx="953559" cy="2364861"/>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7" name="TextBox 6">
              <a:extLst>
                <a:ext uri="{FF2B5EF4-FFF2-40B4-BE49-F238E27FC236}">
                  <a16:creationId xmlns:a16="http://schemas.microsoft.com/office/drawing/2014/main" id="{16B922E8-BB17-320A-FC01-2901C8B30B6D}"/>
                </a:ext>
              </a:extLst>
            </p:cNvPr>
            <p:cNvSpPr txBox="1"/>
            <p:nvPr/>
          </p:nvSpPr>
          <p:spPr>
            <a:xfrm>
              <a:off x="813261" y="2891392"/>
              <a:ext cx="966040" cy="2047433"/>
            </a:xfrm>
            <a:prstGeom prst="rect">
              <a:avLst/>
            </a:prstGeom>
            <a:noFill/>
          </p:spPr>
          <p:txBody>
            <a:bodyPr wrap="square" rtlCol="0">
              <a:spAutoFit/>
            </a:bodyPr>
            <a:lstStyle/>
            <a:p>
              <a:r>
                <a:rPr lang="vi-VN" b="1" dirty="0">
                  <a:solidFill>
                    <a:schemeClr val="bg1"/>
                  </a:solidFill>
                  <a:latin typeface="Segoe UI" panose="020B0502040204020203" pitchFamily="34" charset="0"/>
                  <a:cs typeface="Segoe UI" panose="020B0502040204020203" pitchFamily="34" charset="0"/>
                </a:rPr>
                <a:t>Yêu cầu</a:t>
              </a:r>
            </a:p>
          </p:txBody>
        </p:sp>
      </p:grpSp>
      <p:sp>
        <p:nvSpPr>
          <p:cNvPr id="9" name="Rectangle: Rounded Corners 8">
            <a:extLst>
              <a:ext uri="{FF2B5EF4-FFF2-40B4-BE49-F238E27FC236}">
                <a16:creationId xmlns:a16="http://schemas.microsoft.com/office/drawing/2014/main" id="{69D3611B-577F-5C73-EC55-B5C3944B67A2}"/>
              </a:ext>
            </a:extLst>
          </p:cNvPr>
          <p:cNvSpPr/>
          <p:nvPr/>
        </p:nvSpPr>
        <p:spPr>
          <a:xfrm>
            <a:off x="637105" y="2847866"/>
            <a:ext cx="10775531" cy="707885"/>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dirty="0">
                <a:solidFill>
                  <a:schemeClr val="tx1"/>
                </a:solidFill>
                <a:latin typeface="Segoe UI" panose="020B0502040204020203" pitchFamily="34" charset="0"/>
                <a:cs typeface="Segoe UI" panose="020B0502040204020203" pitchFamily="34" charset="0"/>
              </a:rPr>
              <a:t>Cần có đầy đủ các trang để nhập dữ liệu, các trang danh mục chung (ít thay đổi), các trang sổ và báo cáo kế toán. Gắn các đường links để có thể dễ dàng di chuyển giữa các trang. </a:t>
            </a:r>
          </a:p>
        </p:txBody>
      </p:sp>
      <p:sp>
        <p:nvSpPr>
          <p:cNvPr id="10" name="Rectangle: Rounded Corners 9">
            <a:extLst>
              <a:ext uri="{FF2B5EF4-FFF2-40B4-BE49-F238E27FC236}">
                <a16:creationId xmlns:a16="http://schemas.microsoft.com/office/drawing/2014/main" id="{0E3DB045-ADAF-96EE-E05A-A4EAC48F2DFB}"/>
              </a:ext>
            </a:extLst>
          </p:cNvPr>
          <p:cNvSpPr/>
          <p:nvPr/>
        </p:nvSpPr>
        <p:spPr>
          <a:xfrm>
            <a:off x="637105" y="3706793"/>
            <a:ext cx="10775531" cy="707885"/>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dirty="0">
                <a:solidFill>
                  <a:schemeClr val="tx1"/>
                </a:solidFill>
                <a:latin typeface="Segoe UI" panose="020B0502040204020203" pitchFamily="34" charset="0"/>
                <a:cs typeface="Segoe UI" panose="020B0502040204020203" pitchFamily="34" charset="0"/>
              </a:rPr>
              <a:t>Cần có sự quy chuẩn về cấu trúc, tên gọi, kiểu dữ liệu được cập nhật từ các chứng từ kế toán. Cấu trúc dữ liệu rõ ràng và tuân thủ tuyệt đối các quy định đối với kiểu dữ liệu.</a:t>
            </a:r>
          </a:p>
        </p:txBody>
      </p:sp>
      <p:sp>
        <p:nvSpPr>
          <p:cNvPr id="11" name="Rectangle: Rounded Corners 10">
            <a:extLst>
              <a:ext uri="{FF2B5EF4-FFF2-40B4-BE49-F238E27FC236}">
                <a16:creationId xmlns:a16="http://schemas.microsoft.com/office/drawing/2014/main" id="{23A8CD0A-86F2-DADF-A9A4-8BEBA7A511ED}"/>
              </a:ext>
            </a:extLst>
          </p:cNvPr>
          <p:cNvSpPr/>
          <p:nvPr/>
        </p:nvSpPr>
        <p:spPr>
          <a:xfrm>
            <a:off x="637106" y="4557485"/>
            <a:ext cx="10775531" cy="707885"/>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dirty="0">
                <a:solidFill>
                  <a:schemeClr val="tx1"/>
                </a:solidFill>
                <a:latin typeface="Segoe UI" panose="020B0502040204020203" pitchFamily="34" charset="0"/>
                <a:cs typeface="Segoe UI" panose="020B0502040204020203" pitchFamily="34" charset="0"/>
              </a:rPr>
              <a:t>Các mẫu biểu (form) của các báo cáo và các sổ kế toán phải được thiết kế chuẩn, với các công thức được tạo lập sẵn để thông tin tự động kết xuất mỗi khi dữ liệu mới được cập nhật.</a:t>
            </a:r>
          </a:p>
        </p:txBody>
      </p:sp>
    </p:spTree>
    <p:extLst>
      <p:ext uri="{BB962C8B-B14F-4D97-AF65-F5344CB8AC3E}">
        <p14:creationId xmlns:p14="http://schemas.microsoft.com/office/powerpoint/2010/main" val="27758315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Các công cụ của Microsoft Excel ứng dụng trong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công tác kế toán nguyên vật liệu</a:t>
            </a:r>
          </a:p>
        </p:txBody>
      </p:sp>
      <p:sp>
        <p:nvSpPr>
          <p:cNvPr id="4" name="TextBox 3">
            <a:extLst>
              <a:ext uri="{FF2B5EF4-FFF2-40B4-BE49-F238E27FC236}">
                <a16:creationId xmlns:a16="http://schemas.microsoft.com/office/drawing/2014/main" id="{27ADC347-027F-6776-515C-3A765D84141D}"/>
              </a:ext>
            </a:extLst>
          </p:cNvPr>
          <p:cNvSpPr txBox="1"/>
          <p:nvPr/>
        </p:nvSpPr>
        <p:spPr>
          <a:xfrm>
            <a:off x="657961" y="1412260"/>
            <a:ext cx="1086347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2.1.1. Tạo lập file mẫu</a:t>
            </a:r>
            <a:endParaRPr lang="vi-VN" dirty="0">
              <a:latin typeface="Segoe UI" panose="020B0502040204020203" pitchFamily="34" charset="0"/>
              <a:cs typeface="Segoe UI" panose="020B0502040204020203" pitchFamily="34" charset="0"/>
            </a:endParaRPr>
          </a:p>
        </p:txBody>
      </p:sp>
      <p:grpSp>
        <p:nvGrpSpPr>
          <p:cNvPr id="5" name="Group 4">
            <a:extLst>
              <a:ext uri="{FF2B5EF4-FFF2-40B4-BE49-F238E27FC236}">
                <a16:creationId xmlns:a16="http://schemas.microsoft.com/office/drawing/2014/main" id="{B9CE147E-3AED-C5C8-4E35-EA01D64FCB7E}"/>
              </a:ext>
            </a:extLst>
          </p:cNvPr>
          <p:cNvGrpSpPr/>
          <p:nvPr/>
        </p:nvGrpSpPr>
        <p:grpSpPr>
          <a:xfrm>
            <a:off x="657961" y="2151897"/>
            <a:ext cx="11068413" cy="426592"/>
            <a:chOff x="799824" y="2835679"/>
            <a:chExt cx="979477" cy="2364861"/>
          </a:xfrm>
        </p:grpSpPr>
        <p:sp>
          <p:nvSpPr>
            <p:cNvPr id="6" name="Rectangle: Rounded Corners 5">
              <a:extLst>
                <a:ext uri="{FF2B5EF4-FFF2-40B4-BE49-F238E27FC236}">
                  <a16:creationId xmlns:a16="http://schemas.microsoft.com/office/drawing/2014/main" id="{B72764D5-B284-B6BE-84A1-FF0BFCBED805}"/>
                </a:ext>
              </a:extLst>
            </p:cNvPr>
            <p:cNvSpPr/>
            <p:nvPr/>
          </p:nvSpPr>
          <p:spPr>
            <a:xfrm>
              <a:off x="799824" y="2835679"/>
              <a:ext cx="953559" cy="2364861"/>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7" name="TextBox 6">
              <a:extLst>
                <a:ext uri="{FF2B5EF4-FFF2-40B4-BE49-F238E27FC236}">
                  <a16:creationId xmlns:a16="http://schemas.microsoft.com/office/drawing/2014/main" id="{16B922E8-BB17-320A-FC01-2901C8B30B6D}"/>
                </a:ext>
              </a:extLst>
            </p:cNvPr>
            <p:cNvSpPr txBox="1"/>
            <p:nvPr/>
          </p:nvSpPr>
          <p:spPr>
            <a:xfrm>
              <a:off x="813261" y="2891392"/>
              <a:ext cx="966040" cy="2047433"/>
            </a:xfrm>
            <a:prstGeom prst="rect">
              <a:avLst/>
            </a:prstGeom>
            <a:noFill/>
          </p:spPr>
          <p:txBody>
            <a:bodyPr wrap="square" rtlCol="0">
              <a:spAutoFit/>
            </a:bodyPr>
            <a:lstStyle/>
            <a:p>
              <a:r>
                <a:rPr lang="vi-VN" b="1" dirty="0">
                  <a:solidFill>
                    <a:schemeClr val="bg1"/>
                  </a:solidFill>
                  <a:latin typeface="Segoe UI" panose="020B0502040204020203" pitchFamily="34" charset="0"/>
                  <a:cs typeface="Segoe UI" panose="020B0502040204020203" pitchFamily="34" charset="0"/>
                </a:rPr>
                <a:t>Nguyên tắc</a:t>
              </a:r>
            </a:p>
          </p:txBody>
        </p:sp>
      </p:grpSp>
      <p:sp>
        <p:nvSpPr>
          <p:cNvPr id="9" name="Rectangle: Rounded Corners 8">
            <a:extLst>
              <a:ext uri="{FF2B5EF4-FFF2-40B4-BE49-F238E27FC236}">
                <a16:creationId xmlns:a16="http://schemas.microsoft.com/office/drawing/2014/main" id="{69D3611B-577F-5C73-EC55-B5C3944B67A2}"/>
              </a:ext>
            </a:extLst>
          </p:cNvPr>
          <p:cNvSpPr/>
          <p:nvPr/>
        </p:nvSpPr>
        <p:spPr>
          <a:xfrm>
            <a:off x="637105" y="2847866"/>
            <a:ext cx="10775531" cy="707885"/>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dirty="0">
                <a:solidFill>
                  <a:schemeClr val="tx1"/>
                </a:solidFill>
                <a:latin typeface="Segoe UI" panose="020B0502040204020203" pitchFamily="34" charset="0"/>
                <a:cs typeface="Segoe UI" panose="020B0502040204020203" pitchFamily="34" charset="0"/>
              </a:rPr>
              <a:t>Dữ liệu phải lưu trữ tách biệt với các báo cáo và các sổ kế toán;</a:t>
            </a:r>
          </a:p>
        </p:txBody>
      </p:sp>
      <p:sp>
        <p:nvSpPr>
          <p:cNvPr id="10" name="Rectangle: Rounded Corners 9">
            <a:extLst>
              <a:ext uri="{FF2B5EF4-FFF2-40B4-BE49-F238E27FC236}">
                <a16:creationId xmlns:a16="http://schemas.microsoft.com/office/drawing/2014/main" id="{0E3DB045-ADAF-96EE-E05A-A4EAC48F2DFB}"/>
              </a:ext>
            </a:extLst>
          </p:cNvPr>
          <p:cNvSpPr/>
          <p:nvPr/>
        </p:nvSpPr>
        <p:spPr>
          <a:xfrm>
            <a:off x="637105" y="3706793"/>
            <a:ext cx="10775531" cy="707885"/>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dirty="0">
                <a:solidFill>
                  <a:schemeClr val="tx1"/>
                </a:solidFill>
                <a:latin typeface="Segoe UI" panose="020B0502040204020203" pitchFamily="34" charset="0"/>
                <a:cs typeface="Segoe UI" panose="020B0502040204020203" pitchFamily="34" charset="0"/>
              </a:rPr>
              <a:t>Cấu trúc dữ liệu phải rõ ràng, được xây dựng từ đầu, rất hạn chế thay đổi;</a:t>
            </a:r>
          </a:p>
        </p:txBody>
      </p:sp>
      <p:sp>
        <p:nvSpPr>
          <p:cNvPr id="11" name="Rectangle: Rounded Corners 10">
            <a:extLst>
              <a:ext uri="{FF2B5EF4-FFF2-40B4-BE49-F238E27FC236}">
                <a16:creationId xmlns:a16="http://schemas.microsoft.com/office/drawing/2014/main" id="{23A8CD0A-86F2-DADF-A9A4-8BEBA7A511ED}"/>
              </a:ext>
            </a:extLst>
          </p:cNvPr>
          <p:cNvSpPr/>
          <p:nvPr/>
        </p:nvSpPr>
        <p:spPr>
          <a:xfrm>
            <a:off x="637106" y="4557485"/>
            <a:ext cx="10775531" cy="707885"/>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dirty="0">
                <a:solidFill>
                  <a:schemeClr val="tx1"/>
                </a:solidFill>
                <a:latin typeface="Segoe UI" panose="020B0502040204020203" pitchFamily="34" charset="0"/>
                <a:cs typeface="Segoe UI" panose="020B0502040204020203" pitchFamily="34" charset="0"/>
              </a:rPr>
              <a:t>Trong Excel, dữ liệu được lưu trữ trong vùng trang tính theo đúng quy định lưu trữ cơ sở dữ liệu.</a:t>
            </a:r>
          </a:p>
        </p:txBody>
      </p:sp>
    </p:spTree>
    <p:extLst>
      <p:ext uri="{BB962C8B-B14F-4D97-AF65-F5344CB8AC3E}">
        <p14:creationId xmlns:p14="http://schemas.microsoft.com/office/powerpoint/2010/main" val="3686995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x</a:t>
            </a:r>
            <a:endParaRPr lang="vi-VN" dirty="0"/>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Các công cụ của Microsoft Excel ứng dụng trong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công tác kế toán nguyên vật liệu</a:t>
            </a:r>
          </a:p>
        </p:txBody>
      </p:sp>
      <p:sp>
        <p:nvSpPr>
          <p:cNvPr id="4" name="TextBox 3">
            <a:extLst>
              <a:ext uri="{FF2B5EF4-FFF2-40B4-BE49-F238E27FC236}">
                <a16:creationId xmlns:a16="http://schemas.microsoft.com/office/drawing/2014/main" id="{27ADC347-027F-6776-515C-3A765D84141D}"/>
              </a:ext>
            </a:extLst>
          </p:cNvPr>
          <p:cNvSpPr txBox="1"/>
          <p:nvPr/>
        </p:nvSpPr>
        <p:spPr>
          <a:xfrm>
            <a:off x="657961" y="1412260"/>
            <a:ext cx="1086347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2.1.2. Bảo vệ dữ liệu trong file</a:t>
            </a:r>
            <a:endParaRPr lang="vi-VN"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48AA744D-E2F5-60CA-51C4-D07FCDE7B9A7}"/>
              </a:ext>
            </a:extLst>
          </p:cNvPr>
          <p:cNvSpPr txBox="1"/>
          <p:nvPr/>
        </p:nvSpPr>
        <p:spPr>
          <a:xfrm>
            <a:off x="657960" y="1932225"/>
            <a:ext cx="10863479" cy="369332"/>
          </a:xfrm>
          <a:prstGeom prst="rect">
            <a:avLst/>
          </a:prstGeom>
          <a:noFill/>
        </p:spPr>
        <p:txBody>
          <a:bodyPr wrap="square" rtlCol="0">
            <a:spAutoFit/>
          </a:bodyPr>
          <a:lstStyle/>
          <a:p>
            <a:pPr algn="just"/>
            <a:r>
              <a:rPr lang="vi-VN" i="1" dirty="0">
                <a:solidFill>
                  <a:schemeClr val="tx1">
                    <a:lumMod val="95000"/>
                    <a:lumOff val="5000"/>
                  </a:schemeClr>
                </a:solidFill>
                <a:latin typeface="Segoe UI" panose="020B0502040204020203" pitchFamily="34" charset="0"/>
                <a:cs typeface="Segoe UI" panose="020B0502040204020203" pitchFamily="34" charset="0"/>
              </a:rPr>
              <a:t>Có nhiều cấp độ bảo mật trong Excel như:</a:t>
            </a:r>
            <a:endParaRPr lang="vi-VN" i="1"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80274D8D-5FBB-811E-1A00-E477521A29B8}"/>
              </a:ext>
            </a:extLst>
          </p:cNvPr>
          <p:cNvSpPr txBox="1"/>
          <p:nvPr/>
        </p:nvSpPr>
        <p:spPr>
          <a:xfrm>
            <a:off x="657959" y="2509364"/>
            <a:ext cx="10863479" cy="923330"/>
          </a:xfrm>
          <a:prstGeom prst="rect">
            <a:avLst/>
          </a:prstGeom>
          <a:noFill/>
        </p:spPr>
        <p:txBody>
          <a:bodyPr wrap="square" rtlCol="0">
            <a:spAutoFit/>
          </a:bodyPr>
          <a:lstStyle/>
          <a:p>
            <a:pPr algn="just"/>
            <a:r>
              <a:rPr lang="vi-VN" b="1" i="1" dirty="0">
                <a:solidFill>
                  <a:schemeClr val="accent6">
                    <a:lumMod val="50000"/>
                  </a:schemeClr>
                </a:solidFill>
                <a:latin typeface="Segoe UI" panose="020B0502040204020203" pitchFamily="34" charset="0"/>
                <a:cs typeface="Segoe UI" panose="020B0502040204020203" pitchFamily="34" charset="0"/>
              </a:rPr>
              <a:t>Bảo vệ khi mở file Excel (Protect an Excel file):</a:t>
            </a:r>
            <a:r>
              <a:rPr lang="vi-VN" dirty="0">
                <a:solidFill>
                  <a:schemeClr val="tx1">
                    <a:lumMod val="95000"/>
                    <a:lumOff val="5000"/>
                  </a:schemeClr>
                </a:solidFill>
                <a:latin typeface="Segoe UI" panose="020B0502040204020203" pitchFamily="34" charset="0"/>
                <a:cs typeface="Segoe UI" panose="020B0502040204020203" pitchFamily="34" charset="0"/>
              </a:rPr>
              <a:t> tính năng này ngăn chặn người dùng tự ý mở file Excel, lúc này người dùng chỉ có thể mở để xem hoặc xem và sửa nội dung trong các file người sở hữu cho phép.</a:t>
            </a:r>
            <a:endParaRPr lang="vi-VN" dirty="0">
              <a:latin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95B47120-1FE3-3AE9-C1AE-59A63B0A163F}"/>
              </a:ext>
            </a:extLst>
          </p:cNvPr>
          <p:cNvSpPr txBox="1"/>
          <p:nvPr/>
        </p:nvSpPr>
        <p:spPr>
          <a:xfrm>
            <a:off x="657959" y="3585025"/>
            <a:ext cx="10863479" cy="923330"/>
          </a:xfrm>
          <a:prstGeom prst="rect">
            <a:avLst/>
          </a:prstGeom>
          <a:noFill/>
        </p:spPr>
        <p:txBody>
          <a:bodyPr wrap="square" rtlCol="0">
            <a:spAutoFit/>
          </a:bodyPr>
          <a:lstStyle/>
          <a:p>
            <a:pPr algn="just"/>
            <a:r>
              <a:rPr lang="vi-VN" b="1" i="1" dirty="0">
                <a:solidFill>
                  <a:schemeClr val="accent6">
                    <a:lumMod val="50000"/>
                  </a:schemeClr>
                </a:solidFill>
                <a:latin typeface="Segoe UI" panose="020B0502040204020203" pitchFamily="34" charset="0"/>
                <a:cs typeface="Segoe UI" panose="020B0502040204020203" pitchFamily="34" charset="0"/>
              </a:rPr>
              <a:t>Bảo vệ toàn bộ workbook (Protect Wookbook): </a:t>
            </a:r>
            <a:r>
              <a:rPr lang="vi-VN" dirty="0">
                <a:solidFill>
                  <a:schemeClr val="tx1">
                    <a:lumMod val="95000"/>
                    <a:lumOff val="5000"/>
                  </a:schemeClr>
                </a:solidFill>
                <a:latin typeface="Segoe UI" panose="020B0502040204020203" pitchFamily="34" charset="0"/>
                <a:cs typeface="Segoe UI" panose="020B0502040204020203" pitchFamily="34" charset="0"/>
              </a:rPr>
              <a:t>ngăn chặn người dùng tự ý thay đổi các sheet trong wookbook như đổi tên, thêm mới, xóa, ẩn, thay đổi vị trí các sheet... để tránh ảnh hưởng xấu tới cấu trúc của wookbook. Để sử dụng tính năng này, ta làm lần lượt theo đường dẫn: </a:t>
            </a:r>
            <a:r>
              <a:rPr lang="vi-VN" i="1" dirty="0">
                <a:solidFill>
                  <a:schemeClr val="tx1">
                    <a:lumMod val="95000"/>
                    <a:lumOff val="5000"/>
                  </a:schemeClr>
                </a:solidFill>
                <a:latin typeface="Segoe UI" panose="020B0502040204020203" pitchFamily="34" charset="0"/>
                <a:cs typeface="Segoe UI" panose="020B0502040204020203" pitchFamily="34" charset="0"/>
              </a:rPr>
              <a:t>File/ Save as/ Option</a:t>
            </a:r>
            <a:endParaRPr lang="vi-VN" i="1" dirty="0">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F67C8A88-2178-DF03-D9DA-EE7337A2862E}"/>
              </a:ext>
            </a:extLst>
          </p:cNvPr>
          <p:cNvSpPr txBox="1"/>
          <p:nvPr/>
        </p:nvSpPr>
        <p:spPr>
          <a:xfrm>
            <a:off x="664260" y="4654095"/>
            <a:ext cx="10863479" cy="1200329"/>
          </a:xfrm>
          <a:prstGeom prst="rect">
            <a:avLst/>
          </a:prstGeom>
          <a:noFill/>
        </p:spPr>
        <p:txBody>
          <a:bodyPr wrap="square" rtlCol="0">
            <a:spAutoFit/>
          </a:bodyPr>
          <a:lstStyle/>
          <a:p>
            <a:pPr algn="just"/>
            <a:r>
              <a:rPr lang="vi-VN" b="1" i="1" dirty="0">
                <a:solidFill>
                  <a:schemeClr val="accent6">
                    <a:lumMod val="50000"/>
                  </a:schemeClr>
                </a:solidFill>
                <a:latin typeface="Segoe UI" panose="020B0502040204020203" pitchFamily="34" charset="0"/>
                <a:cs typeface="Segoe UI" panose="020B0502040204020203" pitchFamily="34" charset="0"/>
              </a:rPr>
              <a:t>Bảo vệ nội dung trong worksheet (Protect Sheet): </a:t>
            </a:r>
            <a:r>
              <a:rPr lang="vi-VN" dirty="0">
                <a:solidFill>
                  <a:schemeClr val="tx1">
                    <a:lumMod val="95000"/>
                    <a:lumOff val="5000"/>
                  </a:schemeClr>
                </a:solidFill>
                <a:latin typeface="Segoe UI" panose="020B0502040204020203" pitchFamily="34" charset="0"/>
                <a:cs typeface="Segoe UI" panose="020B0502040204020203" pitchFamily="34" charset="0"/>
              </a:rPr>
              <a:t>ngăn chặn người dùng tự ý hay vô ý làm thay đổi nội dung trong trang tính. Với tính năng này, chủ sở hữu có thể cho phép hay không cho phép người dùng sử dụng một vài tính năng trong khi sheet đang bị khóa. Đường dẫn cho tính năng này: </a:t>
            </a:r>
            <a:r>
              <a:rPr lang="vi-VN" i="1" dirty="0">
                <a:solidFill>
                  <a:schemeClr val="tx1">
                    <a:lumMod val="95000"/>
                    <a:lumOff val="5000"/>
                  </a:schemeClr>
                </a:solidFill>
                <a:latin typeface="Segoe UI" panose="020B0502040204020203" pitchFamily="34" charset="0"/>
                <a:cs typeface="Segoe UI" panose="020B0502040204020203" pitchFamily="34" charset="0"/>
              </a:rPr>
              <a:t>Review/ Allow Edit Ranges.</a:t>
            </a:r>
            <a:endParaRPr lang="vi-VN"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99069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Các công cụ của Microsoft Excel ứng dụng trong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công tác kế toán nguyên vật liệu</a:t>
            </a:r>
          </a:p>
        </p:txBody>
      </p:sp>
      <p:sp>
        <p:nvSpPr>
          <p:cNvPr id="4" name="TextBox 3">
            <a:extLst>
              <a:ext uri="{FF2B5EF4-FFF2-40B4-BE49-F238E27FC236}">
                <a16:creationId xmlns:a16="http://schemas.microsoft.com/office/drawing/2014/main" id="{27ADC347-027F-6776-515C-3A765D84141D}"/>
              </a:ext>
            </a:extLst>
          </p:cNvPr>
          <p:cNvSpPr txBox="1"/>
          <p:nvPr/>
        </p:nvSpPr>
        <p:spPr>
          <a:xfrm>
            <a:off x="657961" y="1412260"/>
            <a:ext cx="1086347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2.2.1. Cập nhật dữ liệu</a:t>
            </a:r>
            <a:endParaRPr lang="vi-VN"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6187F817-388A-6AC7-3245-DB7BC1330CC5}"/>
              </a:ext>
            </a:extLst>
          </p:cNvPr>
          <p:cNvSpPr txBox="1"/>
          <p:nvPr/>
        </p:nvSpPr>
        <p:spPr>
          <a:xfrm>
            <a:off x="627748" y="2120949"/>
            <a:ext cx="10863479" cy="3139321"/>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Mỗi kỳ kế toán, để theo dõi tình hình biến động của vật tư, hàng hóa trong kho của đơn vị, kế toán viên tiến hành mở các file mẫu (template) đã được tạo trước đó. Lúc này, một bản sao của file mẫu được mở ra để kế toán viên có thể cập nhật dữ liệu hằng ngày vào trang cập nhật dữ liệu.</a:t>
            </a:r>
          </a:p>
          <a:p>
            <a:endParaRPr lang="vi-VN" dirty="0">
              <a:solidFill>
                <a:schemeClr val="tx1">
                  <a:lumMod val="95000"/>
                  <a:lumOff val="5000"/>
                </a:schemeClr>
              </a:solidFill>
              <a:latin typeface="Segoe UI" panose="020B0502040204020203" pitchFamily="34" charset="0"/>
              <a:cs typeface="Segoe UI" panose="020B0502040204020203" pitchFamily="34" charset="0"/>
            </a:endParaRPr>
          </a:p>
          <a:p>
            <a:r>
              <a:rPr lang="vi-VN" dirty="0">
                <a:solidFill>
                  <a:schemeClr val="tx1">
                    <a:lumMod val="95000"/>
                    <a:lumOff val="5000"/>
                  </a:schemeClr>
                </a:solidFill>
                <a:latin typeface="Segoe UI" panose="020B0502040204020203" pitchFamily="34" charset="0"/>
                <a:cs typeface="Segoe UI" panose="020B0502040204020203" pitchFamily="34" charset="0"/>
              </a:rPr>
              <a:t>Dữ liệu được cập nhật và lưu thông trong một miền của trang tính được thiết kế riêng để tạo miền cơ sở dữ liệu, trong đó:</a:t>
            </a:r>
          </a:p>
          <a:p>
            <a:r>
              <a:rPr lang="vi-VN" dirty="0">
                <a:solidFill>
                  <a:schemeClr val="tx1">
                    <a:lumMod val="95000"/>
                    <a:lumOff val="5000"/>
                  </a:schemeClr>
                </a:solidFill>
                <a:latin typeface="Segoe UI" panose="020B0502040204020203" pitchFamily="34" charset="0"/>
                <a:cs typeface="Segoe UI" panose="020B0502040204020203" pitchFamily="34" charset="0"/>
              </a:rPr>
              <a:t>	- Mỗi cột là một trường</a:t>
            </a:r>
          </a:p>
          <a:p>
            <a:r>
              <a:rPr lang="vi-VN" dirty="0">
                <a:solidFill>
                  <a:schemeClr val="tx1">
                    <a:lumMod val="95000"/>
                    <a:lumOff val="5000"/>
                  </a:schemeClr>
                </a:solidFill>
                <a:latin typeface="Segoe UI" panose="020B0502040204020203" pitchFamily="34" charset="0"/>
                <a:cs typeface="Segoe UI" panose="020B0502040204020203" pitchFamily="34" charset="0"/>
              </a:rPr>
              <a:t>	- Tên trường được cập nhật và lưu ở một dòng đầu tiên của miền cơ sở dữ liệu</a:t>
            </a:r>
          </a:p>
          <a:p>
            <a:r>
              <a:rPr lang="vi-VN" dirty="0">
                <a:solidFill>
                  <a:schemeClr val="tx1">
                    <a:lumMod val="95000"/>
                    <a:lumOff val="5000"/>
                  </a:schemeClr>
                </a:solidFill>
                <a:latin typeface="Segoe UI" panose="020B0502040204020203" pitchFamily="34" charset="0"/>
                <a:cs typeface="Segoe UI" panose="020B0502040204020203" pitchFamily="34" charset="0"/>
              </a:rPr>
              <a:t>	- Mỗi dòng là một bản ghi (một chứng từ kế toán)</a:t>
            </a:r>
          </a:p>
          <a:p>
            <a:r>
              <a:rPr lang="vi-VN" dirty="0">
                <a:solidFill>
                  <a:schemeClr val="tx1">
                    <a:lumMod val="95000"/>
                    <a:lumOff val="5000"/>
                  </a:schemeClr>
                </a:solidFill>
                <a:latin typeface="Segoe UI" panose="020B0502040204020203" pitchFamily="34" charset="0"/>
                <a:cs typeface="Segoe UI" panose="020B0502040204020203" pitchFamily="34" charset="0"/>
              </a:rPr>
              <a:t>	- Giữa các dòng không có ô trống/ dòng trống</a:t>
            </a:r>
          </a:p>
          <a:p>
            <a:r>
              <a:rPr lang="vi-VN" dirty="0">
                <a:solidFill>
                  <a:schemeClr val="tx1">
                    <a:lumMod val="95000"/>
                    <a:lumOff val="5000"/>
                  </a:schemeClr>
                </a:solidFill>
                <a:latin typeface="Segoe UI" panose="020B0502040204020203" pitchFamily="34" charset="0"/>
                <a:cs typeface="Segoe UI" panose="020B0502040204020203" pitchFamily="34" charset="0"/>
              </a:rPr>
              <a:t>	Khi làm việc với cơ sở dữ liệu, đặt con trỏ ở ô đơn bất kỳ trong miền cơ sở dữ liệu rồi chọn lệnh.</a:t>
            </a:r>
          </a:p>
        </p:txBody>
      </p:sp>
    </p:spTree>
    <p:extLst>
      <p:ext uri="{BB962C8B-B14F-4D97-AF65-F5344CB8AC3E}">
        <p14:creationId xmlns:p14="http://schemas.microsoft.com/office/powerpoint/2010/main" val="995970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Các công cụ của Microsoft Excel ứng dụng trong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công tác kế toán nguyên vật liệu</a:t>
            </a:r>
          </a:p>
        </p:txBody>
      </p:sp>
      <p:sp>
        <p:nvSpPr>
          <p:cNvPr id="4" name="TextBox 3">
            <a:extLst>
              <a:ext uri="{FF2B5EF4-FFF2-40B4-BE49-F238E27FC236}">
                <a16:creationId xmlns:a16="http://schemas.microsoft.com/office/drawing/2014/main" id="{27ADC347-027F-6776-515C-3A765D84141D}"/>
              </a:ext>
            </a:extLst>
          </p:cNvPr>
          <p:cNvSpPr txBox="1"/>
          <p:nvPr/>
        </p:nvSpPr>
        <p:spPr>
          <a:xfrm>
            <a:off x="657961" y="1412260"/>
            <a:ext cx="1086347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2.2.2. Các lệnh làm việc với cơ sở dữ liệu</a:t>
            </a:r>
            <a:endParaRPr lang="vi-VN"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6187F817-388A-6AC7-3245-DB7BC1330CC5}"/>
              </a:ext>
            </a:extLst>
          </p:cNvPr>
          <p:cNvSpPr txBox="1"/>
          <p:nvPr/>
        </p:nvSpPr>
        <p:spPr>
          <a:xfrm>
            <a:off x="627748" y="2120949"/>
            <a:ext cx="10863479" cy="1200329"/>
          </a:xfrm>
          <a:prstGeom prst="rect">
            <a:avLst/>
          </a:prstGeom>
          <a:noFill/>
        </p:spPr>
        <p:txBody>
          <a:bodyPr wrap="square" rtlCol="0">
            <a:spAutoFit/>
          </a:bodyPr>
          <a:lstStyle/>
          <a:p>
            <a:pPr algn="just"/>
            <a:r>
              <a:rPr lang="vi-VN" b="1" i="1" dirty="0">
                <a:solidFill>
                  <a:schemeClr val="accent6">
                    <a:lumMod val="50000"/>
                  </a:schemeClr>
                </a:solidFill>
                <a:latin typeface="Segoe UI" panose="020B0502040204020203" pitchFamily="34" charset="0"/>
                <a:cs typeface="Segoe UI" panose="020B0502040204020203" pitchFamily="34" charset="0"/>
              </a:rPr>
              <a:t>Sắp xếp cơ sở dữ liệu (Sort): </a:t>
            </a:r>
            <a:r>
              <a:rPr lang="vi-VN" dirty="0">
                <a:solidFill>
                  <a:schemeClr val="tx1">
                    <a:lumMod val="95000"/>
                    <a:lumOff val="5000"/>
                  </a:schemeClr>
                </a:solidFill>
                <a:latin typeface="Segoe UI" panose="020B0502040204020203" pitchFamily="34" charset="0"/>
                <a:cs typeface="Segoe UI" panose="020B0502040204020203" pitchFamily="34" charset="0"/>
              </a:rPr>
              <a:t>giúp sắp xếp các chứng từ thành nhóm theo tiêu thức nào đó tùy thuộc mục tiêu tổng hợp (theo ngày xuất/ nhập vật tư, theo tên vật tư, theo mã tài khoản liên quan tới nhập xuất vật tư, theo khách hàng cung ứng vật tư, theo đối tượng xuất vật tư (đối tượng chịu chi phí vật tư)...). Tùy theo mục đích tổng hợp dữ liệu mà có thể sắp xếp đồng thời theo một hay nhiều tiêu thức.</a:t>
            </a:r>
          </a:p>
        </p:txBody>
      </p:sp>
      <p:sp>
        <p:nvSpPr>
          <p:cNvPr id="6" name="TextBox 5">
            <a:extLst>
              <a:ext uri="{FF2B5EF4-FFF2-40B4-BE49-F238E27FC236}">
                <a16:creationId xmlns:a16="http://schemas.microsoft.com/office/drawing/2014/main" id="{42C3796F-9EB9-EDC2-F837-2860C3D74BA1}"/>
              </a:ext>
            </a:extLst>
          </p:cNvPr>
          <p:cNvSpPr txBox="1"/>
          <p:nvPr/>
        </p:nvSpPr>
        <p:spPr>
          <a:xfrm>
            <a:off x="685114" y="3648560"/>
            <a:ext cx="10863479" cy="1200329"/>
          </a:xfrm>
          <a:prstGeom prst="rect">
            <a:avLst/>
          </a:prstGeom>
          <a:noFill/>
        </p:spPr>
        <p:txBody>
          <a:bodyPr wrap="square" rtlCol="0">
            <a:spAutoFit/>
          </a:bodyPr>
          <a:lstStyle/>
          <a:p>
            <a:pPr algn="just"/>
            <a:r>
              <a:rPr lang="vi-VN" b="1" i="1" dirty="0">
                <a:solidFill>
                  <a:schemeClr val="accent6">
                    <a:lumMod val="50000"/>
                  </a:schemeClr>
                </a:solidFill>
                <a:latin typeface="Segoe UI" panose="020B0502040204020203" pitchFamily="34" charset="0"/>
                <a:cs typeface="Segoe UI" panose="020B0502040204020203" pitchFamily="34" charset="0"/>
              </a:rPr>
              <a:t>Tổng hợp dữ liệu (Subtotal): </a:t>
            </a:r>
            <a:r>
              <a:rPr lang="vi-VN" dirty="0">
                <a:solidFill>
                  <a:schemeClr val="accent6">
                    <a:lumMod val="50000"/>
                  </a:schemeClr>
                </a:solidFill>
                <a:latin typeface="Segoe UI" panose="020B0502040204020203" pitchFamily="34" charset="0"/>
                <a:cs typeface="Segoe UI" panose="020B0502040204020203" pitchFamily="34" charset="0"/>
              </a:rPr>
              <a:t>giúp tổng hợp dữ liệu của các bản ghi có cùng thuộc tính quản lý. Chẳng hạn: tổng hợp số lần nhập/ xuất vật tư, số lượng nhập vật tư từ mỗi nguồn nhập; số lượng/ giá trị vật tư nhập xuát cho mỗi đối tượng,.. Subtotal cho phép tổng hợp theo tổng số, số lần, giá trị trung bình, giá trị lớn nhất, giá trị nhỏ nhất, tích số, độ lệch chuẩn,...</a:t>
            </a:r>
            <a:endParaRPr lang="vi-VN" dirty="0">
              <a:solidFill>
                <a:schemeClr val="tx1">
                  <a:lumMod val="95000"/>
                  <a:lumOff val="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509083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Các công cụ của Microsoft Excel ứng dụng trong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công tác kế toán nguyên vật liệu</a:t>
            </a:r>
          </a:p>
        </p:txBody>
      </p:sp>
      <p:sp>
        <p:nvSpPr>
          <p:cNvPr id="4" name="TextBox 3">
            <a:extLst>
              <a:ext uri="{FF2B5EF4-FFF2-40B4-BE49-F238E27FC236}">
                <a16:creationId xmlns:a16="http://schemas.microsoft.com/office/drawing/2014/main" id="{27ADC347-027F-6776-515C-3A765D84141D}"/>
              </a:ext>
            </a:extLst>
          </p:cNvPr>
          <p:cNvSpPr txBox="1"/>
          <p:nvPr/>
        </p:nvSpPr>
        <p:spPr>
          <a:xfrm>
            <a:off x="657961" y="1412260"/>
            <a:ext cx="1086347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2.2.2. Các lệnh làm việc với cơ sở dữ liệu</a:t>
            </a:r>
            <a:endParaRPr lang="vi-VN"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6187F817-388A-6AC7-3245-DB7BC1330CC5}"/>
              </a:ext>
            </a:extLst>
          </p:cNvPr>
          <p:cNvSpPr txBox="1"/>
          <p:nvPr/>
        </p:nvSpPr>
        <p:spPr>
          <a:xfrm>
            <a:off x="627748" y="2120949"/>
            <a:ext cx="10863479" cy="1200329"/>
          </a:xfrm>
          <a:prstGeom prst="rect">
            <a:avLst/>
          </a:prstGeom>
          <a:noFill/>
        </p:spPr>
        <p:txBody>
          <a:bodyPr wrap="square" rtlCol="0">
            <a:spAutoFit/>
          </a:bodyPr>
          <a:lstStyle/>
          <a:p>
            <a:pPr algn="just"/>
            <a:r>
              <a:rPr lang="vi-VN" b="1" i="1" dirty="0">
                <a:solidFill>
                  <a:schemeClr val="accent6">
                    <a:lumMod val="50000"/>
                  </a:schemeClr>
                </a:solidFill>
                <a:latin typeface="Segoe UI" panose="020B0502040204020203" pitchFamily="34" charset="0"/>
                <a:cs typeface="Segoe UI" panose="020B0502040204020203" pitchFamily="34" charset="0"/>
              </a:rPr>
              <a:t>Lọc cơ sở dữ liệu (Filter): </a:t>
            </a:r>
            <a:r>
              <a:rPr lang="vi-VN" dirty="0">
                <a:solidFill>
                  <a:schemeClr val="accent6">
                    <a:lumMod val="50000"/>
                  </a:schemeClr>
                </a:solidFill>
                <a:latin typeface="Segoe UI" panose="020B0502040204020203" pitchFamily="34" charset="0"/>
                <a:cs typeface="Segoe UI" panose="020B0502040204020203" pitchFamily="34" charset="0"/>
              </a:rPr>
              <a:t>giúp lọc lấy các chứng từ theo tiêu thức nào đó tùy thuộc mục tiêu tổng hợp (theo ngày xuất/ nhập vật tư, theo tên vật tư, theo mã tài khoản liên quan đến nhập xuất vật tư, theo khách hàng cung ứng vật tư, theo đối tượng xuất vật tư (đối tượng chịu chi phí vật tư),...). Có thể lọc tự động (Autofilter) hoặc lọc để lấy những chứng từ theo một hay nhiều tiêu thức (Advanced Filter)</a:t>
            </a:r>
            <a:endParaRPr lang="vi-VN" dirty="0">
              <a:solidFill>
                <a:schemeClr val="tx1">
                  <a:lumMod val="95000"/>
                  <a:lumOff val="5000"/>
                </a:schemeClr>
              </a:solidFill>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42C3796F-9EB9-EDC2-F837-2860C3D74BA1}"/>
              </a:ext>
            </a:extLst>
          </p:cNvPr>
          <p:cNvSpPr txBox="1"/>
          <p:nvPr/>
        </p:nvSpPr>
        <p:spPr>
          <a:xfrm>
            <a:off x="685114" y="3648560"/>
            <a:ext cx="10863479" cy="1754326"/>
          </a:xfrm>
          <a:prstGeom prst="rect">
            <a:avLst/>
          </a:prstGeom>
          <a:noFill/>
        </p:spPr>
        <p:txBody>
          <a:bodyPr wrap="square" rtlCol="0">
            <a:spAutoFit/>
          </a:bodyPr>
          <a:lstStyle/>
          <a:p>
            <a:pPr algn="just"/>
            <a:r>
              <a:rPr lang="vi-VN" b="1" i="1" dirty="0">
                <a:solidFill>
                  <a:schemeClr val="accent6">
                    <a:lumMod val="50000"/>
                  </a:schemeClr>
                </a:solidFill>
                <a:latin typeface="Segoe UI" panose="020B0502040204020203" pitchFamily="34" charset="0"/>
                <a:cs typeface="Segoe UI" panose="020B0502040204020203" pitchFamily="34" charset="0"/>
              </a:rPr>
              <a:t>Tổng hợp dữ liệu (Pivot Table): </a:t>
            </a:r>
            <a:r>
              <a:rPr lang="vi-VN" dirty="0">
                <a:solidFill>
                  <a:schemeClr val="accent6">
                    <a:lumMod val="50000"/>
                  </a:schemeClr>
                </a:solidFill>
                <a:latin typeface="Segoe UI" panose="020B0502040204020203" pitchFamily="34" charset="0"/>
                <a:cs typeface="Segoe UI" panose="020B0502040204020203" pitchFamily="34" charset="0"/>
              </a:rPr>
              <a:t>giúp tổng hợp dữ liệu để tạo báo cáo, phân tích báo cáo theo nhiều tiêu thức. Trong nghiệp vụ kế toán bằng Excel, công cụ Pivot Table được sử dụng để tổng hợp nhanh số lần xuất/ nhập vật tư, số lượng nhập vật tư từ mỗi nguồn nhập; số lượng, giá trị vật tư xuất cho mỗi đối tượng xuất đồng thời trong một báo cáo hoặc tạo các bảng phân bổ nguyên vật liệu,... Các hàm của Pivot Table cho phép tổng hợp theo: tổng số, số lần, giá trị lớn nhất, giá trị nhỏ nhất, tích số, độ lệch chuẩn của dữ liệu.</a:t>
            </a:r>
            <a:endParaRPr lang="vi-VN" dirty="0">
              <a:solidFill>
                <a:schemeClr val="tx1">
                  <a:lumMod val="95000"/>
                  <a:lumOff val="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50709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Các công cụ của Microsoft Excel ứng dụng trong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công tác kế toán nguyên vật liệu</a:t>
            </a:r>
          </a:p>
        </p:txBody>
      </p:sp>
      <p:sp>
        <p:nvSpPr>
          <p:cNvPr id="4" name="TextBox 3">
            <a:extLst>
              <a:ext uri="{FF2B5EF4-FFF2-40B4-BE49-F238E27FC236}">
                <a16:creationId xmlns:a16="http://schemas.microsoft.com/office/drawing/2014/main" id="{27ADC347-027F-6776-515C-3A765D84141D}"/>
              </a:ext>
            </a:extLst>
          </p:cNvPr>
          <p:cNvSpPr txBox="1"/>
          <p:nvPr/>
        </p:nvSpPr>
        <p:spPr>
          <a:xfrm>
            <a:off x="657961" y="1412260"/>
            <a:ext cx="1086347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2.2.2. Các lệnh làm việc với cơ sở dữ liệu</a:t>
            </a:r>
            <a:endParaRPr lang="vi-VN"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6187F817-388A-6AC7-3245-DB7BC1330CC5}"/>
              </a:ext>
            </a:extLst>
          </p:cNvPr>
          <p:cNvSpPr txBox="1"/>
          <p:nvPr/>
        </p:nvSpPr>
        <p:spPr>
          <a:xfrm>
            <a:off x="627748" y="2120949"/>
            <a:ext cx="10863479" cy="1200329"/>
          </a:xfrm>
          <a:prstGeom prst="rect">
            <a:avLst/>
          </a:prstGeom>
          <a:noFill/>
        </p:spPr>
        <p:txBody>
          <a:bodyPr wrap="square" rtlCol="0">
            <a:spAutoFit/>
          </a:bodyPr>
          <a:lstStyle/>
          <a:p>
            <a:pPr algn="just"/>
            <a:r>
              <a:rPr lang="vi-VN" b="1" i="1" dirty="0">
                <a:solidFill>
                  <a:schemeClr val="accent6">
                    <a:lumMod val="50000"/>
                  </a:schemeClr>
                </a:solidFill>
                <a:latin typeface="Segoe UI" panose="020B0502040204020203" pitchFamily="34" charset="0"/>
                <a:cs typeface="Segoe UI" panose="020B0502040204020203" pitchFamily="34" charset="0"/>
              </a:rPr>
              <a:t>Lọc cơ sở dữ liệu (Filter): </a:t>
            </a:r>
            <a:r>
              <a:rPr lang="vi-VN" dirty="0">
                <a:solidFill>
                  <a:schemeClr val="accent6">
                    <a:lumMod val="50000"/>
                  </a:schemeClr>
                </a:solidFill>
                <a:latin typeface="Segoe UI" panose="020B0502040204020203" pitchFamily="34" charset="0"/>
                <a:cs typeface="Segoe UI" panose="020B0502040204020203" pitchFamily="34" charset="0"/>
              </a:rPr>
              <a:t>giúp lọc lấy các chứng từ theo tiêu thức nào đó tùy thuộc mục tiêu tổng hợp (theo ngày xuất/ nhập vật tư, theo tên vật tư, theo mã tài khoản liên quan đến nhập xuất vật tư, theo khách hàng cung ứng vật tư, theo đối tượng xuất vật tư (đối tượng chịu chi phí vật tư),...). Có thể lọc tự động (Autofilter) hoặc lọc để lấy những chứng từ theo một hay nhiều tiêu thức (Advanced Filter)</a:t>
            </a:r>
            <a:endParaRPr lang="vi-VN" dirty="0">
              <a:solidFill>
                <a:schemeClr val="tx1">
                  <a:lumMod val="95000"/>
                  <a:lumOff val="5000"/>
                </a:schemeClr>
              </a:solidFill>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42C3796F-9EB9-EDC2-F837-2860C3D74BA1}"/>
              </a:ext>
            </a:extLst>
          </p:cNvPr>
          <p:cNvSpPr txBox="1"/>
          <p:nvPr/>
        </p:nvSpPr>
        <p:spPr>
          <a:xfrm>
            <a:off x="685114" y="3648560"/>
            <a:ext cx="10863479" cy="1754326"/>
          </a:xfrm>
          <a:prstGeom prst="rect">
            <a:avLst/>
          </a:prstGeom>
          <a:noFill/>
        </p:spPr>
        <p:txBody>
          <a:bodyPr wrap="square" rtlCol="0">
            <a:spAutoFit/>
          </a:bodyPr>
          <a:lstStyle/>
          <a:p>
            <a:pPr algn="just"/>
            <a:r>
              <a:rPr lang="vi-VN" b="1" i="1" dirty="0">
                <a:solidFill>
                  <a:schemeClr val="accent6">
                    <a:lumMod val="50000"/>
                  </a:schemeClr>
                </a:solidFill>
                <a:latin typeface="Segoe UI" panose="020B0502040204020203" pitchFamily="34" charset="0"/>
                <a:cs typeface="Segoe UI" panose="020B0502040204020203" pitchFamily="34" charset="0"/>
              </a:rPr>
              <a:t>Tổng hợp dữ liệu (Pivot Table): </a:t>
            </a:r>
            <a:r>
              <a:rPr lang="vi-VN" dirty="0">
                <a:solidFill>
                  <a:schemeClr val="accent6">
                    <a:lumMod val="50000"/>
                  </a:schemeClr>
                </a:solidFill>
                <a:latin typeface="Segoe UI" panose="020B0502040204020203" pitchFamily="34" charset="0"/>
                <a:cs typeface="Segoe UI" panose="020B0502040204020203" pitchFamily="34" charset="0"/>
              </a:rPr>
              <a:t>giúp tổng hợp dữ liệu để tạo báo cáo, phân tích báo cáo theo nhiều tiêu thức. Trong nghiệp vụ kế toán bằng Excel, công cụ Pivot Table được sử dụng để tổng hợp nhanh số lần xuất/ nhập vật tư, số lượng nhập vật tư từ mỗi nguồn nhập; số lượng, giá trị vật tư xuất cho mỗi đối tượng xuất đồng thời trong một báo cáo hoặc tạo các bảng phân bổ nguyên vật liệu,... Các hàm của Pivot Table cho phép tổng hợp theo: tổng số, số lần, giá trị lớn nhất, giá trị nhỏ nhất, tích số, độ lệch chuẩn của dữ liệu.</a:t>
            </a:r>
            <a:endParaRPr lang="vi-VN" dirty="0">
              <a:solidFill>
                <a:schemeClr val="tx1">
                  <a:lumMod val="95000"/>
                  <a:lumOff val="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5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x</a:t>
            </a:r>
            <a:endParaRPr lang="vi-VN" dirty="0"/>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Các công cụ của Microsoft Excel ứng dụng trong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công tác kế toán nguyên vật liệu</a:t>
            </a:r>
          </a:p>
        </p:txBody>
      </p:sp>
      <p:sp>
        <p:nvSpPr>
          <p:cNvPr id="4" name="TextBox 3">
            <a:extLst>
              <a:ext uri="{FF2B5EF4-FFF2-40B4-BE49-F238E27FC236}">
                <a16:creationId xmlns:a16="http://schemas.microsoft.com/office/drawing/2014/main" id="{27ADC347-027F-6776-515C-3A765D84141D}"/>
              </a:ext>
            </a:extLst>
          </p:cNvPr>
          <p:cNvSpPr txBox="1"/>
          <p:nvPr/>
        </p:nvSpPr>
        <p:spPr>
          <a:xfrm>
            <a:off x="657961" y="1412260"/>
            <a:ext cx="1086347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2.3 Các hàm số được sử dụng để lập sổ kế toán chi tiết vật tư, sản phẩm, hàng hóa</a:t>
            </a:r>
            <a:endParaRPr lang="vi-VN"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6187F817-388A-6AC7-3245-DB7BC1330CC5}"/>
              </a:ext>
            </a:extLst>
          </p:cNvPr>
          <p:cNvSpPr txBox="1"/>
          <p:nvPr/>
        </p:nvSpPr>
        <p:spPr>
          <a:xfrm>
            <a:off x="627748" y="2558272"/>
            <a:ext cx="2526269" cy="3970318"/>
          </a:xfrm>
          <a:prstGeom prst="rect">
            <a:avLst/>
          </a:prstGeom>
          <a:noFill/>
        </p:spPr>
        <p:txBody>
          <a:bodyPr wrap="square" rtlCol="0">
            <a:spAutoFit/>
          </a:bodyPr>
          <a:lstStyle/>
          <a:p>
            <a:pPr algn="just"/>
            <a:r>
              <a:rPr lang="vi-VN" b="1" i="1" dirty="0">
                <a:solidFill>
                  <a:schemeClr val="accent6">
                    <a:lumMod val="50000"/>
                  </a:schemeClr>
                </a:solidFill>
                <a:latin typeface="Segoe UI" panose="020B0502040204020203" pitchFamily="34" charset="0"/>
                <a:cs typeface="Segoe UI" panose="020B0502040204020203" pitchFamily="34" charset="0"/>
              </a:rPr>
              <a:t>Hàm kiểm tra nhiều điều kiện IFS: </a:t>
            </a:r>
            <a:r>
              <a:rPr lang="vi-VN" dirty="0">
                <a:solidFill>
                  <a:schemeClr val="accent6">
                    <a:lumMod val="50000"/>
                  </a:schemeClr>
                </a:solidFill>
                <a:latin typeface="Segoe UI" panose="020B0502040204020203" pitchFamily="34" charset="0"/>
                <a:cs typeface="Segoe UI" panose="020B0502040204020203" pitchFamily="34" charset="0"/>
              </a:rPr>
              <a:t>kiểm tra xem một hoặc nhiều điều kiện có được đáp ứng hay không và trả về một giá trị tương ứng với điều kiện True đầu tiên, Hàm IFS có thể chiếm vị trí cua nhiều câu lệnh IF lồng nhau, đồng thời giúp việc đọc các câu lệnh có điều kiện trở nên dễ dàng hơn.</a:t>
            </a:r>
          </a:p>
        </p:txBody>
      </p:sp>
      <p:grpSp>
        <p:nvGrpSpPr>
          <p:cNvPr id="7" name="Group 6">
            <a:extLst>
              <a:ext uri="{FF2B5EF4-FFF2-40B4-BE49-F238E27FC236}">
                <a16:creationId xmlns:a16="http://schemas.microsoft.com/office/drawing/2014/main" id="{983B7180-C251-F9C3-9F03-AE02A285E836}"/>
              </a:ext>
            </a:extLst>
          </p:cNvPr>
          <p:cNvGrpSpPr/>
          <p:nvPr/>
        </p:nvGrpSpPr>
        <p:grpSpPr>
          <a:xfrm>
            <a:off x="712269" y="1868815"/>
            <a:ext cx="11068413" cy="426592"/>
            <a:chOff x="799824" y="2835679"/>
            <a:chExt cx="979477" cy="2364861"/>
          </a:xfrm>
        </p:grpSpPr>
        <p:sp>
          <p:nvSpPr>
            <p:cNvPr id="9" name="Rectangle: Rounded Corners 8">
              <a:extLst>
                <a:ext uri="{FF2B5EF4-FFF2-40B4-BE49-F238E27FC236}">
                  <a16:creationId xmlns:a16="http://schemas.microsoft.com/office/drawing/2014/main" id="{FF110279-2BF6-D5C2-62B7-E41A73BB5311}"/>
                </a:ext>
              </a:extLst>
            </p:cNvPr>
            <p:cNvSpPr/>
            <p:nvPr/>
          </p:nvSpPr>
          <p:spPr>
            <a:xfrm>
              <a:off x="799824" y="2835679"/>
              <a:ext cx="953559" cy="2364861"/>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0" name="TextBox 9">
              <a:extLst>
                <a:ext uri="{FF2B5EF4-FFF2-40B4-BE49-F238E27FC236}">
                  <a16:creationId xmlns:a16="http://schemas.microsoft.com/office/drawing/2014/main" id="{B12F21F7-80E8-0F04-73E6-86EDD0668040}"/>
                </a:ext>
              </a:extLst>
            </p:cNvPr>
            <p:cNvSpPr txBox="1"/>
            <p:nvPr/>
          </p:nvSpPr>
          <p:spPr>
            <a:xfrm>
              <a:off x="813261" y="2891392"/>
              <a:ext cx="966040" cy="2047433"/>
            </a:xfrm>
            <a:prstGeom prst="rect">
              <a:avLst/>
            </a:prstGeom>
            <a:noFill/>
          </p:spPr>
          <p:txBody>
            <a:bodyPr wrap="square" rtlCol="0">
              <a:spAutoFit/>
            </a:bodyPr>
            <a:lstStyle/>
            <a:p>
              <a:r>
                <a:rPr lang="vi-VN" b="1" dirty="0">
                  <a:solidFill>
                    <a:schemeClr val="bg1"/>
                  </a:solidFill>
                  <a:latin typeface="Segoe UI" panose="020B0502040204020203" pitchFamily="34" charset="0"/>
                  <a:cs typeface="Segoe UI" panose="020B0502040204020203" pitchFamily="34" charset="0"/>
                </a:rPr>
                <a:t>Sử dụng các hàm kiểm tra điều kiện để lấy số liệu phát sinh trong kỳ</a:t>
              </a:r>
            </a:p>
          </p:txBody>
        </p:sp>
      </p:grpSp>
      <p:sp>
        <p:nvSpPr>
          <p:cNvPr id="12" name="TextBox 11">
            <a:extLst>
              <a:ext uri="{FF2B5EF4-FFF2-40B4-BE49-F238E27FC236}">
                <a16:creationId xmlns:a16="http://schemas.microsoft.com/office/drawing/2014/main" id="{D3D1C849-FCAC-5F09-3F08-52105486362D}"/>
              </a:ext>
            </a:extLst>
          </p:cNvPr>
          <p:cNvSpPr txBox="1"/>
          <p:nvPr/>
        </p:nvSpPr>
        <p:spPr>
          <a:xfrm>
            <a:off x="3698141" y="2558272"/>
            <a:ext cx="7695734" cy="369332"/>
          </a:xfrm>
          <a:prstGeom prst="rect">
            <a:avLst/>
          </a:prstGeom>
          <a:noFill/>
        </p:spPr>
        <p:txBody>
          <a:bodyPr wrap="square" rtlCol="0">
            <a:spAutoFit/>
          </a:bodyPr>
          <a:lstStyle/>
          <a:p>
            <a:pPr algn="just"/>
            <a:r>
              <a:rPr lang="vi-VN" b="1" i="1" dirty="0">
                <a:solidFill>
                  <a:schemeClr val="accent6">
                    <a:lumMod val="50000"/>
                  </a:schemeClr>
                </a:solidFill>
                <a:latin typeface="Segoe UI" panose="020B0502040204020203" pitchFamily="34" charset="0"/>
                <a:cs typeface="Segoe UI" panose="020B0502040204020203" pitchFamily="34" charset="0"/>
              </a:rPr>
              <a:t>=IFS(logical_test 1, value_if_true 1, logical_test 2, value_if_true 2,...)</a:t>
            </a:r>
          </a:p>
        </p:txBody>
      </p:sp>
      <p:graphicFrame>
        <p:nvGraphicFramePr>
          <p:cNvPr id="13" name="Table 12">
            <a:extLst>
              <a:ext uri="{FF2B5EF4-FFF2-40B4-BE49-F238E27FC236}">
                <a16:creationId xmlns:a16="http://schemas.microsoft.com/office/drawing/2014/main" id="{0609AAFF-A4D7-50B3-51D4-FFCDB49B5063}"/>
              </a:ext>
            </a:extLst>
          </p:cNvPr>
          <p:cNvGraphicFramePr>
            <a:graphicFrameLocks noGrp="1"/>
          </p:cNvGraphicFramePr>
          <p:nvPr>
            <p:extLst>
              <p:ext uri="{D42A27DB-BD31-4B8C-83A1-F6EECF244321}">
                <p14:modId xmlns:p14="http://schemas.microsoft.com/office/powerpoint/2010/main" val="3409447343"/>
              </p:ext>
            </p:extLst>
          </p:nvPr>
        </p:nvGraphicFramePr>
        <p:xfrm>
          <a:off x="3527764" y="3094973"/>
          <a:ext cx="7993675" cy="3285704"/>
        </p:xfrm>
        <a:graphic>
          <a:graphicData uri="http://schemas.openxmlformats.org/drawingml/2006/table">
            <a:tbl>
              <a:tblPr firstRow="1" firstCol="1" bandRow="1">
                <a:tableStyleId>{5940675A-B579-460E-94D1-54222C63F5DA}</a:tableStyleId>
              </a:tblPr>
              <a:tblGrid>
                <a:gridCol w="2258195">
                  <a:extLst>
                    <a:ext uri="{9D8B030D-6E8A-4147-A177-3AD203B41FA5}">
                      <a16:colId xmlns:a16="http://schemas.microsoft.com/office/drawing/2014/main" val="2226505610"/>
                    </a:ext>
                  </a:extLst>
                </a:gridCol>
                <a:gridCol w="5735480">
                  <a:extLst>
                    <a:ext uri="{9D8B030D-6E8A-4147-A177-3AD203B41FA5}">
                      <a16:colId xmlns:a16="http://schemas.microsoft.com/office/drawing/2014/main" val="2747881018"/>
                    </a:ext>
                  </a:extLst>
                </a:gridCol>
              </a:tblGrid>
              <a:tr h="463476">
                <a:tc>
                  <a:txBody>
                    <a:bodyPr/>
                    <a:lstStyle/>
                    <a:p>
                      <a:pPr algn="just">
                        <a:lnSpc>
                          <a:spcPct val="107000"/>
                        </a:lnSpc>
                        <a:spcAft>
                          <a:spcPts val="800"/>
                        </a:spcAft>
                      </a:pPr>
                      <a:r>
                        <a:rPr lang="vi-VN" sz="1800" b="1" dirty="0">
                          <a:solidFill>
                            <a:schemeClr val="accent6">
                              <a:lumMod val="50000"/>
                            </a:schemeClr>
                          </a:solidFill>
                          <a:effectLst/>
                          <a:latin typeface="Segoe UI" panose="020B0502040204020203" pitchFamily="34" charset="0"/>
                          <a:cs typeface="Segoe UI" panose="020B0502040204020203" pitchFamily="34" charset="0"/>
                        </a:rPr>
                        <a:t>Tên đối số</a:t>
                      </a:r>
                      <a:endParaRPr lang="vi-VN" sz="1800" b="1"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tc>
                  <a:txBody>
                    <a:bodyPr/>
                    <a:lstStyle/>
                    <a:p>
                      <a:pPr algn="just">
                        <a:lnSpc>
                          <a:spcPct val="107000"/>
                        </a:lnSpc>
                        <a:spcAft>
                          <a:spcPts val="800"/>
                        </a:spcAft>
                      </a:pPr>
                      <a:r>
                        <a:rPr lang="vi-VN" sz="1800" b="1" dirty="0">
                          <a:solidFill>
                            <a:schemeClr val="accent6">
                              <a:lumMod val="50000"/>
                            </a:schemeClr>
                          </a:solidFill>
                          <a:effectLst/>
                          <a:latin typeface="Segoe UI" panose="020B0502040204020203" pitchFamily="34" charset="0"/>
                          <a:cs typeface="Segoe UI" panose="020B0502040204020203" pitchFamily="34" charset="0"/>
                        </a:rPr>
                        <a:t>Mô tả</a:t>
                      </a:r>
                      <a:endParaRPr lang="vi-VN" sz="1800" b="1"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extLst>
                  <a:ext uri="{0D108BD9-81ED-4DB2-BD59-A6C34878D82A}">
                    <a16:rowId xmlns:a16="http://schemas.microsoft.com/office/drawing/2014/main" val="3816331824"/>
                  </a:ext>
                </a:extLst>
              </a:tr>
              <a:tr h="705557">
                <a:tc>
                  <a:txBody>
                    <a:bodyPr/>
                    <a:lstStyle/>
                    <a:p>
                      <a:pPr algn="just">
                        <a:lnSpc>
                          <a:spcPct val="107000"/>
                        </a:lnSpc>
                        <a:spcAft>
                          <a:spcPts val="800"/>
                        </a:spcAft>
                      </a:pPr>
                      <a:r>
                        <a:rPr lang="vi-VN" sz="1600" dirty="0">
                          <a:solidFill>
                            <a:schemeClr val="accent6">
                              <a:lumMod val="50000"/>
                            </a:schemeClr>
                          </a:solidFill>
                          <a:effectLst/>
                          <a:latin typeface="Segoe UI" panose="020B0502040204020203" pitchFamily="34" charset="0"/>
                          <a:cs typeface="Segoe UI" panose="020B0502040204020203" pitchFamily="34" charset="0"/>
                        </a:rPr>
                        <a:t>logical_test 1 </a:t>
                      </a:r>
                    </a:p>
                    <a:p>
                      <a:pPr algn="just">
                        <a:lnSpc>
                          <a:spcPct val="107000"/>
                        </a:lnSpc>
                        <a:spcAft>
                          <a:spcPts val="800"/>
                        </a:spcAft>
                      </a:pPr>
                      <a:r>
                        <a:rPr lang="vi-VN" sz="1600" dirty="0">
                          <a:solidFill>
                            <a:schemeClr val="accent6">
                              <a:lumMod val="50000"/>
                            </a:schemeClr>
                          </a:solidFill>
                          <a:effectLst/>
                          <a:latin typeface="Segoe UI" panose="020B0502040204020203" pitchFamily="34" charset="0"/>
                          <a:cs typeface="Segoe UI" panose="020B0502040204020203" pitchFamily="34" charset="0"/>
                        </a:rPr>
                        <a:t>(bắt buộc)</a:t>
                      </a:r>
                      <a:endParaRPr lang="vi-VN" sz="1600"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tc>
                  <a:txBody>
                    <a:bodyPr/>
                    <a:lstStyle/>
                    <a:p>
                      <a:pPr algn="just">
                        <a:lnSpc>
                          <a:spcPct val="107000"/>
                        </a:lnSpc>
                        <a:spcAft>
                          <a:spcPts val="800"/>
                        </a:spcAft>
                      </a:pPr>
                      <a:r>
                        <a:rPr lang="vi-VN" sz="1600" dirty="0">
                          <a:solidFill>
                            <a:schemeClr val="accent6">
                              <a:lumMod val="50000"/>
                            </a:schemeClr>
                          </a:solidFill>
                          <a:effectLst/>
                          <a:latin typeface="Segoe UI" panose="020B0502040204020203" pitchFamily="34" charset="0"/>
                          <a:cs typeface="Segoe UI" panose="020B0502040204020203" pitchFamily="34" charset="0"/>
                        </a:rPr>
                        <a:t>Điều kiện muốn kiểm tra</a:t>
                      </a:r>
                      <a:endParaRPr lang="vi-VN" sz="1600"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extLst>
                  <a:ext uri="{0D108BD9-81ED-4DB2-BD59-A6C34878D82A}">
                    <a16:rowId xmlns:a16="http://schemas.microsoft.com/office/drawing/2014/main" val="27373431"/>
                  </a:ext>
                </a:extLst>
              </a:tr>
              <a:tr h="705557">
                <a:tc>
                  <a:txBody>
                    <a:bodyPr/>
                    <a:lstStyle/>
                    <a:p>
                      <a:pPr algn="just">
                        <a:lnSpc>
                          <a:spcPct val="107000"/>
                        </a:lnSpc>
                        <a:spcAft>
                          <a:spcPts val="800"/>
                        </a:spcAft>
                      </a:pPr>
                      <a:r>
                        <a:rPr lang="vi-VN" sz="1600">
                          <a:solidFill>
                            <a:schemeClr val="accent6">
                              <a:lumMod val="50000"/>
                            </a:schemeClr>
                          </a:solidFill>
                          <a:effectLst/>
                          <a:latin typeface="Segoe UI" panose="020B0502040204020203" pitchFamily="34" charset="0"/>
                          <a:cs typeface="Segoe UI" panose="020B0502040204020203" pitchFamily="34" charset="0"/>
                        </a:rPr>
                        <a:t>value_if_true 1 </a:t>
                      </a:r>
                    </a:p>
                    <a:p>
                      <a:pPr algn="just">
                        <a:lnSpc>
                          <a:spcPct val="107000"/>
                        </a:lnSpc>
                        <a:spcAft>
                          <a:spcPts val="800"/>
                        </a:spcAft>
                      </a:pPr>
                      <a:r>
                        <a:rPr lang="vi-VN" sz="1600">
                          <a:solidFill>
                            <a:schemeClr val="accent6">
                              <a:lumMod val="50000"/>
                            </a:schemeClr>
                          </a:solidFill>
                          <a:effectLst/>
                          <a:latin typeface="Segoe UI" panose="020B0502040204020203" pitchFamily="34" charset="0"/>
                          <a:cs typeface="Segoe UI" panose="020B0502040204020203" pitchFamily="34" charset="0"/>
                        </a:rPr>
                        <a:t>(bắt buộc)</a:t>
                      </a:r>
                      <a:endParaRPr lang="vi-VN" sz="160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tc>
                  <a:txBody>
                    <a:bodyPr/>
                    <a:lstStyle/>
                    <a:p>
                      <a:pPr algn="just">
                        <a:lnSpc>
                          <a:spcPct val="107000"/>
                        </a:lnSpc>
                        <a:spcAft>
                          <a:spcPts val="800"/>
                        </a:spcAft>
                      </a:pPr>
                      <a:r>
                        <a:rPr lang="vi-VN" sz="1600" dirty="0">
                          <a:solidFill>
                            <a:schemeClr val="accent6">
                              <a:lumMod val="50000"/>
                            </a:schemeClr>
                          </a:solidFill>
                          <a:effectLst/>
                          <a:latin typeface="Segoe UI" panose="020B0502040204020203" pitchFamily="34" charset="0"/>
                          <a:cs typeface="Segoe UI" panose="020B0502040204020203" pitchFamily="34" charset="0"/>
                        </a:rPr>
                        <a:t>Giá trị muốn trả về nếu kết quả của logical_test 1 là Đúng</a:t>
                      </a:r>
                      <a:endParaRPr lang="vi-VN" sz="1600"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extLst>
                  <a:ext uri="{0D108BD9-81ED-4DB2-BD59-A6C34878D82A}">
                    <a16:rowId xmlns:a16="http://schemas.microsoft.com/office/drawing/2014/main" val="4287653048"/>
                  </a:ext>
                </a:extLst>
              </a:tr>
              <a:tr h="705557">
                <a:tc>
                  <a:txBody>
                    <a:bodyPr/>
                    <a:lstStyle/>
                    <a:p>
                      <a:pPr algn="just">
                        <a:lnSpc>
                          <a:spcPct val="107000"/>
                        </a:lnSpc>
                        <a:spcAft>
                          <a:spcPts val="800"/>
                        </a:spcAft>
                      </a:pPr>
                      <a:r>
                        <a:rPr lang="vi-VN" sz="1600">
                          <a:solidFill>
                            <a:schemeClr val="accent6">
                              <a:lumMod val="50000"/>
                            </a:schemeClr>
                          </a:solidFill>
                          <a:effectLst/>
                          <a:latin typeface="Segoe UI" panose="020B0502040204020203" pitchFamily="34" charset="0"/>
                          <a:cs typeface="Segoe UI" panose="020B0502040204020203" pitchFamily="34" charset="0"/>
                        </a:rPr>
                        <a:t>logical_test 2 </a:t>
                      </a:r>
                    </a:p>
                    <a:p>
                      <a:pPr algn="just">
                        <a:lnSpc>
                          <a:spcPct val="107000"/>
                        </a:lnSpc>
                        <a:spcAft>
                          <a:spcPts val="800"/>
                        </a:spcAft>
                      </a:pPr>
                      <a:r>
                        <a:rPr lang="vi-VN" sz="1600">
                          <a:solidFill>
                            <a:schemeClr val="accent6">
                              <a:lumMod val="50000"/>
                            </a:schemeClr>
                          </a:solidFill>
                          <a:effectLst/>
                          <a:latin typeface="Segoe UI" panose="020B0502040204020203" pitchFamily="34" charset="0"/>
                          <a:cs typeface="Segoe UI" panose="020B0502040204020203" pitchFamily="34" charset="0"/>
                        </a:rPr>
                        <a:t>(tùy chọn)</a:t>
                      </a:r>
                      <a:endParaRPr lang="vi-VN" sz="160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tc>
                  <a:txBody>
                    <a:bodyPr/>
                    <a:lstStyle/>
                    <a:p>
                      <a:pPr algn="just">
                        <a:lnSpc>
                          <a:spcPct val="107000"/>
                        </a:lnSpc>
                        <a:spcAft>
                          <a:spcPts val="800"/>
                        </a:spcAft>
                      </a:pPr>
                      <a:r>
                        <a:rPr lang="vi-VN" sz="1600" dirty="0">
                          <a:solidFill>
                            <a:schemeClr val="accent6">
                              <a:lumMod val="50000"/>
                            </a:schemeClr>
                          </a:solidFill>
                          <a:effectLst/>
                          <a:latin typeface="Segoe UI" panose="020B0502040204020203" pitchFamily="34" charset="0"/>
                          <a:cs typeface="Segoe UI" panose="020B0502040204020203" pitchFamily="34" charset="0"/>
                        </a:rPr>
                        <a:t>Điều kiện muốn kiểm tra</a:t>
                      </a:r>
                      <a:endParaRPr lang="vi-VN" sz="1600"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extLst>
                  <a:ext uri="{0D108BD9-81ED-4DB2-BD59-A6C34878D82A}">
                    <a16:rowId xmlns:a16="http://schemas.microsoft.com/office/drawing/2014/main" val="2947508140"/>
                  </a:ext>
                </a:extLst>
              </a:tr>
              <a:tr h="705557">
                <a:tc>
                  <a:txBody>
                    <a:bodyPr/>
                    <a:lstStyle/>
                    <a:p>
                      <a:pPr algn="just">
                        <a:lnSpc>
                          <a:spcPct val="107000"/>
                        </a:lnSpc>
                        <a:spcAft>
                          <a:spcPts val="800"/>
                        </a:spcAft>
                      </a:pPr>
                      <a:r>
                        <a:rPr lang="vi-VN" sz="1600">
                          <a:solidFill>
                            <a:schemeClr val="accent6">
                              <a:lumMod val="50000"/>
                            </a:schemeClr>
                          </a:solidFill>
                          <a:effectLst/>
                          <a:latin typeface="Segoe UI" panose="020B0502040204020203" pitchFamily="34" charset="0"/>
                          <a:cs typeface="Segoe UI" panose="020B0502040204020203" pitchFamily="34" charset="0"/>
                        </a:rPr>
                        <a:t>value_if_true 2 </a:t>
                      </a:r>
                    </a:p>
                    <a:p>
                      <a:pPr algn="just">
                        <a:lnSpc>
                          <a:spcPct val="107000"/>
                        </a:lnSpc>
                        <a:spcAft>
                          <a:spcPts val="800"/>
                        </a:spcAft>
                      </a:pPr>
                      <a:r>
                        <a:rPr lang="vi-VN" sz="1600">
                          <a:solidFill>
                            <a:schemeClr val="accent6">
                              <a:lumMod val="50000"/>
                            </a:schemeClr>
                          </a:solidFill>
                          <a:effectLst/>
                          <a:latin typeface="Segoe UI" panose="020B0502040204020203" pitchFamily="34" charset="0"/>
                          <a:cs typeface="Segoe UI" panose="020B0502040204020203" pitchFamily="34" charset="0"/>
                        </a:rPr>
                        <a:t>(tùy chọn)</a:t>
                      </a:r>
                      <a:endParaRPr lang="vi-VN" sz="160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tc>
                  <a:txBody>
                    <a:bodyPr/>
                    <a:lstStyle/>
                    <a:p>
                      <a:pPr algn="just">
                        <a:lnSpc>
                          <a:spcPct val="107000"/>
                        </a:lnSpc>
                        <a:spcAft>
                          <a:spcPts val="800"/>
                        </a:spcAft>
                      </a:pPr>
                      <a:r>
                        <a:rPr lang="vi-VN" sz="1600" dirty="0">
                          <a:solidFill>
                            <a:schemeClr val="accent6">
                              <a:lumMod val="50000"/>
                            </a:schemeClr>
                          </a:solidFill>
                          <a:effectLst/>
                          <a:latin typeface="Segoe UI" panose="020B0502040204020203" pitchFamily="34" charset="0"/>
                          <a:cs typeface="Segoe UI" panose="020B0502040204020203" pitchFamily="34" charset="0"/>
                        </a:rPr>
                        <a:t>Giá trị muốn trả về nếu kết quả của logical_test 2 là Đúng</a:t>
                      </a:r>
                      <a:endParaRPr lang="vi-VN" sz="1600"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extLst>
                  <a:ext uri="{0D108BD9-81ED-4DB2-BD59-A6C34878D82A}">
                    <a16:rowId xmlns:a16="http://schemas.microsoft.com/office/drawing/2014/main" val="4054213703"/>
                  </a:ext>
                </a:extLst>
              </a:tr>
            </a:tbl>
          </a:graphicData>
        </a:graphic>
      </p:graphicFrame>
    </p:spTree>
    <p:extLst>
      <p:ext uri="{BB962C8B-B14F-4D97-AF65-F5344CB8AC3E}">
        <p14:creationId xmlns:p14="http://schemas.microsoft.com/office/powerpoint/2010/main" val="259349993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Các công cụ của Microsoft Excel ứng dụng trong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công tác kế toán nguyên vật liệu</a:t>
            </a:r>
          </a:p>
        </p:txBody>
      </p:sp>
      <p:sp>
        <p:nvSpPr>
          <p:cNvPr id="4" name="TextBox 3">
            <a:extLst>
              <a:ext uri="{FF2B5EF4-FFF2-40B4-BE49-F238E27FC236}">
                <a16:creationId xmlns:a16="http://schemas.microsoft.com/office/drawing/2014/main" id="{27ADC347-027F-6776-515C-3A765D84141D}"/>
              </a:ext>
            </a:extLst>
          </p:cNvPr>
          <p:cNvSpPr txBox="1"/>
          <p:nvPr/>
        </p:nvSpPr>
        <p:spPr>
          <a:xfrm>
            <a:off x="657961" y="1412260"/>
            <a:ext cx="1086347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2.3 Các hàm số được sử dụng để lập sổ kế toán chi tiết vật tư, sản phẩm, hàng hóa</a:t>
            </a:r>
            <a:endParaRPr lang="vi-VN"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6187F817-388A-6AC7-3245-DB7BC1330CC5}"/>
              </a:ext>
            </a:extLst>
          </p:cNvPr>
          <p:cNvSpPr txBox="1"/>
          <p:nvPr/>
        </p:nvSpPr>
        <p:spPr>
          <a:xfrm>
            <a:off x="627748" y="2558272"/>
            <a:ext cx="10863479" cy="923330"/>
          </a:xfrm>
          <a:prstGeom prst="rect">
            <a:avLst/>
          </a:prstGeom>
          <a:noFill/>
        </p:spPr>
        <p:txBody>
          <a:bodyPr wrap="square" rtlCol="0">
            <a:spAutoFit/>
          </a:bodyPr>
          <a:lstStyle/>
          <a:p>
            <a:pPr algn="just"/>
            <a:r>
              <a:rPr lang="vi-VN" b="1" i="1" dirty="0">
                <a:solidFill>
                  <a:schemeClr val="accent6">
                    <a:lumMod val="50000"/>
                  </a:schemeClr>
                </a:solidFill>
                <a:latin typeface="Segoe UI" panose="020B0502040204020203" pitchFamily="34" charset="0"/>
                <a:cs typeface="Segoe UI" panose="020B0502040204020203" pitchFamily="34" charset="0"/>
              </a:rPr>
              <a:t>Hàm kiểm tra lỗi IFERROR: </a:t>
            </a:r>
            <a:r>
              <a:rPr lang="vi-VN" dirty="0">
                <a:solidFill>
                  <a:schemeClr val="accent6">
                    <a:lumMod val="50000"/>
                  </a:schemeClr>
                </a:solidFill>
                <a:latin typeface="Segoe UI" panose="020B0502040204020203" pitchFamily="34" charset="0"/>
                <a:cs typeface="Segoe UI" panose="020B0502040204020203" pitchFamily="34" charset="0"/>
              </a:rPr>
              <a:t>dùng để tìm và xử lý các lỗi trong công thức và trả về một giá trị do người dùng tự chỉ định nếu công thức bị lỗi, nếu không nó trả về kết quả của công thức.</a:t>
            </a:r>
          </a:p>
          <a:p>
            <a:pPr algn="ctr"/>
            <a:r>
              <a:rPr lang="en-SG" b="1" i="1" dirty="0">
                <a:solidFill>
                  <a:schemeClr val="accent6">
                    <a:lumMod val="50000"/>
                  </a:schemeClr>
                </a:solidFill>
                <a:latin typeface="Segoe UI" panose="020B0502040204020203" pitchFamily="34" charset="0"/>
                <a:cs typeface="Segoe UI" panose="020B0502040204020203" pitchFamily="34" charset="0"/>
              </a:rPr>
              <a:t>=IFERROR(value, </a:t>
            </a:r>
            <a:r>
              <a:rPr lang="en-SG" b="1" i="1" dirty="0" err="1">
                <a:solidFill>
                  <a:schemeClr val="accent6">
                    <a:lumMod val="50000"/>
                  </a:schemeClr>
                </a:solidFill>
                <a:latin typeface="Segoe UI" panose="020B0502040204020203" pitchFamily="34" charset="0"/>
                <a:cs typeface="Segoe UI" panose="020B0502040204020203" pitchFamily="34" charset="0"/>
              </a:rPr>
              <a:t>value_if_error</a:t>
            </a:r>
            <a:r>
              <a:rPr lang="en-SG" b="1" i="1" dirty="0">
                <a:solidFill>
                  <a:schemeClr val="accent6">
                    <a:lumMod val="50000"/>
                  </a:schemeClr>
                </a:solidFill>
                <a:latin typeface="Segoe UI" panose="020B0502040204020203" pitchFamily="34" charset="0"/>
                <a:cs typeface="Segoe UI" panose="020B0502040204020203" pitchFamily="34" charset="0"/>
              </a:rPr>
              <a:t>)</a:t>
            </a:r>
            <a:endParaRPr lang="vi-VN" b="1" i="1" dirty="0">
              <a:solidFill>
                <a:schemeClr val="accent6">
                  <a:lumMod val="50000"/>
                </a:schemeClr>
              </a:solidFill>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42C3796F-9EB9-EDC2-F837-2860C3D74BA1}"/>
              </a:ext>
            </a:extLst>
          </p:cNvPr>
          <p:cNvSpPr txBox="1"/>
          <p:nvPr/>
        </p:nvSpPr>
        <p:spPr>
          <a:xfrm>
            <a:off x="7312788" y="4180343"/>
            <a:ext cx="4230058" cy="2308324"/>
          </a:xfrm>
          <a:prstGeom prst="rect">
            <a:avLst/>
          </a:prstGeom>
          <a:noFill/>
        </p:spPr>
        <p:txBody>
          <a:bodyPr wrap="square" rtlCol="0">
            <a:spAutoFit/>
          </a:bodyPr>
          <a:lstStyle/>
          <a:p>
            <a:pPr algn="just"/>
            <a:r>
              <a:rPr lang="vi-VN" b="1" i="1" dirty="0">
                <a:solidFill>
                  <a:schemeClr val="accent6">
                    <a:lumMod val="50000"/>
                  </a:schemeClr>
                </a:solidFill>
                <a:latin typeface="Segoe UI" panose="020B0502040204020203" pitchFamily="34" charset="0"/>
                <a:cs typeface="Segoe UI" panose="020B0502040204020203" pitchFamily="34" charset="0"/>
              </a:rPr>
              <a:t>Chú thích:</a:t>
            </a:r>
          </a:p>
          <a:p>
            <a:pPr algn="just"/>
            <a:r>
              <a:rPr lang="vi-VN" dirty="0">
                <a:solidFill>
                  <a:schemeClr val="accent6">
                    <a:lumMod val="50000"/>
                  </a:schemeClr>
                </a:solidFill>
                <a:latin typeface="Segoe UI" panose="020B0502040204020203" pitchFamily="34" charset="0"/>
                <a:cs typeface="Segoe UI" panose="020B0502040204020203" pitchFamily="34" charset="0"/>
              </a:rPr>
              <a:t> - Nếu value hoặc value_if_error là một ô trống thì IFERROR coi nó là một giá trị chuỗi trống (“”).</a:t>
            </a:r>
          </a:p>
          <a:p>
            <a:pPr algn="just"/>
            <a:r>
              <a:rPr lang="vi-VN" dirty="0">
                <a:solidFill>
                  <a:schemeClr val="accent6">
                    <a:lumMod val="50000"/>
                  </a:schemeClr>
                </a:solidFill>
                <a:latin typeface="Segoe UI" panose="020B0502040204020203" pitchFamily="34" charset="0"/>
                <a:cs typeface="Segoe UI" panose="020B0502040204020203" pitchFamily="34" charset="0"/>
              </a:rPr>
              <a:t> - Nếu value là một công thức mảng thì IFERROR trả về một mảng kết quả cho mỗi ô trong phạm vi được chỉ rõ trong đối số giá trị.</a:t>
            </a:r>
          </a:p>
        </p:txBody>
      </p:sp>
      <p:grpSp>
        <p:nvGrpSpPr>
          <p:cNvPr id="7" name="Group 6">
            <a:extLst>
              <a:ext uri="{FF2B5EF4-FFF2-40B4-BE49-F238E27FC236}">
                <a16:creationId xmlns:a16="http://schemas.microsoft.com/office/drawing/2014/main" id="{983B7180-C251-F9C3-9F03-AE02A285E836}"/>
              </a:ext>
            </a:extLst>
          </p:cNvPr>
          <p:cNvGrpSpPr/>
          <p:nvPr/>
        </p:nvGrpSpPr>
        <p:grpSpPr>
          <a:xfrm>
            <a:off x="712269" y="1868815"/>
            <a:ext cx="11068413" cy="426592"/>
            <a:chOff x="799824" y="2835679"/>
            <a:chExt cx="979477" cy="2364861"/>
          </a:xfrm>
        </p:grpSpPr>
        <p:sp>
          <p:nvSpPr>
            <p:cNvPr id="9" name="Rectangle: Rounded Corners 8">
              <a:extLst>
                <a:ext uri="{FF2B5EF4-FFF2-40B4-BE49-F238E27FC236}">
                  <a16:creationId xmlns:a16="http://schemas.microsoft.com/office/drawing/2014/main" id="{FF110279-2BF6-D5C2-62B7-E41A73BB5311}"/>
                </a:ext>
              </a:extLst>
            </p:cNvPr>
            <p:cNvSpPr/>
            <p:nvPr/>
          </p:nvSpPr>
          <p:spPr>
            <a:xfrm>
              <a:off x="799824" y="2835679"/>
              <a:ext cx="953559" cy="2364861"/>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0" name="TextBox 9">
              <a:extLst>
                <a:ext uri="{FF2B5EF4-FFF2-40B4-BE49-F238E27FC236}">
                  <a16:creationId xmlns:a16="http://schemas.microsoft.com/office/drawing/2014/main" id="{B12F21F7-80E8-0F04-73E6-86EDD0668040}"/>
                </a:ext>
              </a:extLst>
            </p:cNvPr>
            <p:cNvSpPr txBox="1"/>
            <p:nvPr/>
          </p:nvSpPr>
          <p:spPr>
            <a:xfrm>
              <a:off x="813261" y="2891392"/>
              <a:ext cx="966040" cy="2047433"/>
            </a:xfrm>
            <a:prstGeom prst="rect">
              <a:avLst/>
            </a:prstGeom>
            <a:noFill/>
          </p:spPr>
          <p:txBody>
            <a:bodyPr wrap="square" rtlCol="0">
              <a:spAutoFit/>
            </a:bodyPr>
            <a:lstStyle/>
            <a:p>
              <a:r>
                <a:rPr lang="vi-VN" b="1" dirty="0">
                  <a:solidFill>
                    <a:schemeClr val="bg1"/>
                  </a:solidFill>
                  <a:latin typeface="Segoe UI" panose="020B0502040204020203" pitchFamily="34" charset="0"/>
                  <a:cs typeface="Segoe UI" panose="020B0502040204020203" pitchFamily="34" charset="0"/>
                </a:rPr>
                <a:t>Sử dụng các hàm kiểm tra điều kiện để lấy số liệu phát sinh trong kỳ</a:t>
              </a:r>
            </a:p>
          </p:txBody>
        </p:sp>
      </p:grpSp>
      <p:graphicFrame>
        <p:nvGraphicFramePr>
          <p:cNvPr id="12" name="Table 11">
            <a:extLst>
              <a:ext uri="{FF2B5EF4-FFF2-40B4-BE49-F238E27FC236}">
                <a16:creationId xmlns:a16="http://schemas.microsoft.com/office/drawing/2014/main" id="{59DE37D2-7EB7-489E-41BD-DE9EF13CA426}"/>
              </a:ext>
            </a:extLst>
          </p:cNvPr>
          <p:cNvGraphicFramePr>
            <a:graphicFrameLocks noGrp="1"/>
          </p:cNvGraphicFramePr>
          <p:nvPr>
            <p:extLst>
              <p:ext uri="{D42A27DB-BD31-4B8C-83A1-F6EECF244321}">
                <p14:modId xmlns:p14="http://schemas.microsoft.com/office/powerpoint/2010/main" val="2925422294"/>
              </p:ext>
            </p:extLst>
          </p:nvPr>
        </p:nvGraphicFramePr>
        <p:xfrm>
          <a:off x="483733" y="3549880"/>
          <a:ext cx="6433901" cy="2938787"/>
        </p:xfrm>
        <a:graphic>
          <a:graphicData uri="http://schemas.openxmlformats.org/drawingml/2006/table">
            <a:tbl>
              <a:tblPr firstRow="1" firstCol="1" bandRow="1">
                <a:tableStyleId>{5940675A-B579-460E-94D1-54222C63F5DA}</a:tableStyleId>
              </a:tblPr>
              <a:tblGrid>
                <a:gridCol w="1918895">
                  <a:extLst>
                    <a:ext uri="{9D8B030D-6E8A-4147-A177-3AD203B41FA5}">
                      <a16:colId xmlns:a16="http://schemas.microsoft.com/office/drawing/2014/main" val="2658863743"/>
                    </a:ext>
                  </a:extLst>
                </a:gridCol>
                <a:gridCol w="4515006">
                  <a:extLst>
                    <a:ext uri="{9D8B030D-6E8A-4147-A177-3AD203B41FA5}">
                      <a16:colId xmlns:a16="http://schemas.microsoft.com/office/drawing/2014/main" val="1548076574"/>
                    </a:ext>
                  </a:extLst>
                </a:gridCol>
              </a:tblGrid>
              <a:tr h="443619">
                <a:tc>
                  <a:txBody>
                    <a:bodyPr/>
                    <a:lstStyle/>
                    <a:p>
                      <a:pPr algn="just">
                        <a:lnSpc>
                          <a:spcPct val="107000"/>
                        </a:lnSpc>
                        <a:spcAft>
                          <a:spcPts val="800"/>
                        </a:spcAft>
                      </a:pPr>
                      <a:r>
                        <a:rPr lang="vi-VN" sz="1800" b="1" dirty="0">
                          <a:solidFill>
                            <a:schemeClr val="accent6">
                              <a:lumMod val="50000"/>
                            </a:schemeClr>
                          </a:solidFill>
                          <a:effectLst/>
                          <a:latin typeface="Segoe UI" panose="020B0502040204020203" pitchFamily="34" charset="0"/>
                          <a:cs typeface="Segoe UI" panose="020B0502040204020203" pitchFamily="34" charset="0"/>
                        </a:rPr>
                        <a:t>Tên đối số</a:t>
                      </a:r>
                      <a:endParaRPr lang="vi-VN" sz="1800" b="1"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tc>
                  <a:txBody>
                    <a:bodyPr/>
                    <a:lstStyle/>
                    <a:p>
                      <a:pPr algn="just">
                        <a:lnSpc>
                          <a:spcPct val="107000"/>
                        </a:lnSpc>
                        <a:spcAft>
                          <a:spcPts val="800"/>
                        </a:spcAft>
                      </a:pPr>
                      <a:r>
                        <a:rPr lang="vi-VN" sz="1800" b="1" dirty="0">
                          <a:solidFill>
                            <a:schemeClr val="accent6">
                              <a:lumMod val="50000"/>
                            </a:schemeClr>
                          </a:solidFill>
                          <a:effectLst/>
                          <a:latin typeface="Segoe UI" panose="020B0502040204020203" pitchFamily="34" charset="0"/>
                          <a:cs typeface="Segoe UI" panose="020B0502040204020203" pitchFamily="34" charset="0"/>
                        </a:rPr>
                        <a:t>Mô tả</a:t>
                      </a:r>
                      <a:endParaRPr lang="vi-VN" sz="1800" b="1"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extLst>
                  <a:ext uri="{0D108BD9-81ED-4DB2-BD59-A6C34878D82A}">
                    <a16:rowId xmlns:a16="http://schemas.microsoft.com/office/drawing/2014/main" val="2725568600"/>
                  </a:ext>
                </a:extLst>
              </a:tr>
              <a:tr h="883751">
                <a:tc>
                  <a:txBody>
                    <a:bodyPr/>
                    <a:lstStyle/>
                    <a:p>
                      <a:pPr algn="just">
                        <a:lnSpc>
                          <a:spcPct val="107000"/>
                        </a:lnSpc>
                        <a:spcAft>
                          <a:spcPts val="800"/>
                        </a:spcAft>
                      </a:pPr>
                      <a:r>
                        <a:rPr lang="vi-VN" sz="1600" dirty="0">
                          <a:solidFill>
                            <a:schemeClr val="accent6">
                              <a:lumMod val="50000"/>
                            </a:schemeClr>
                          </a:solidFill>
                          <a:effectLst/>
                          <a:latin typeface="Segoe UI" panose="020B0502040204020203" pitchFamily="34" charset="0"/>
                          <a:cs typeface="Segoe UI" panose="020B0502040204020203" pitchFamily="34" charset="0"/>
                        </a:rPr>
                        <a:t>Value</a:t>
                      </a:r>
                    </a:p>
                    <a:p>
                      <a:pPr algn="just">
                        <a:lnSpc>
                          <a:spcPct val="107000"/>
                        </a:lnSpc>
                        <a:spcAft>
                          <a:spcPts val="800"/>
                        </a:spcAft>
                      </a:pPr>
                      <a:r>
                        <a:rPr lang="vi-VN" sz="1600" dirty="0">
                          <a:solidFill>
                            <a:schemeClr val="accent6">
                              <a:lumMod val="50000"/>
                            </a:schemeClr>
                          </a:solidFill>
                          <a:effectLst/>
                          <a:latin typeface="Segoe UI" panose="020B0502040204020203" pitchFamily="34" charset="0"/>
                          <a:cs typeface="Segoe UI" panose="020B0502040204020203" pitchFamily="34" charset="0"/>
                        </a:rPr>
                        <a:t> (bắt buộc)</a:t>
                      </a:r>
                      <a:endParaRPr lang="vi-VN" sz="1600"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tc>
                  <a:txBody>
                    <a:bodyPr/>
                    <a:lstStyle/>
                    <a:p>
                      <a:pPr algn="just">
                        <a:lnSpc>
                          <a:spcPct val="107000"/>
                        </a:lnSpc>
                        <a:spcAft>
                          <a:spcPts val="800"/>
                        </a:spcAft>
                      </a:pPr>
                      <a:r>
                        <a:rPr lang="vi-VN" sz="1600" dirty="0">
                          <a:solidFill>
                            <a:schemeClr val="accent6">
                              <a:lumMod val="50000"/>
                            </a:schemeClr>
                          </a:solidFill>
                          <a:effectLst/>
                          <a:latin typeface="Segoe UI" panose="020B0502040204020203" pitchFamily="34" charset="0"/>
                          <a:cs typeface="Segoe UI" panose="020B0502040204020203" pitchFamily="34" charset="0"/>
                        </a:rPr>
                        <a:t>Đối số để kiểm tra xem có lỗi hay không</a:t>
                      </a:r>
                      <a:endParaRPr lang="vi-VN" sz="1600"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extLst>
                  <a:ext uri="{0D108BD9-81ED-4DB2-BD59-A6C34878D82A}">
                    <a16:rowId xmlns:a16="http://schemas.microsoft.com/office/drawing/2014/main" val="1204336632"/>
                  </a:ext>
                </a:extLst>
              </a:tr>
              <a:tr h="1611417">
                <a:tc>
                  <a:txBody>
                    <a:bodyPr/>
                    <a:lstStyle/>
                    <a:p>
                      <a:pPr algn="just">
                        <a:lnSpc>
                          <a:spcPct val="107000"/>
                        </a:lnSpc>
                        <a:spcAft>
                          <a:spcPts val="800"/>
                        </a:spcAft>
                      </a:pPr>
                      <a:r>
                        <a:rPr lang="vi-VN" sz="1600">
                          <a:solidFill>
                            <a:schemeClr val="accent6">
                              <a:lumMod val="50000"/>
                            </a:schemeClr>
                          </a:solidFill>
                          <a:effectLst/>
                          <a:latin typeface="Segoe UI" panose="020B0502040204020203" pitchFamily="34" charset="0"/>
                          <a:cs typeface="Segoe UI" panose="020B0502040204020203" pitchFamily="34" charset="0"/>
                        </a:rPr>
                        <a:t>value_if_error </a:t>
                      </a:r>
                    </a:p>
                    <a:p>
                      <a:pPr algn="just">
                        <a:lnSpc>
                          <a:spcPct val="107000"/>
                        </a:lnSpc>
                        <a:spcAft>
                          <a:spcPts val="800"/>
                        </a:spcAft>
                      </a:pPr>
                      <a:r>
                        <a:rPr lang="vi-VN" sz="1600">
                          <a:solidFill>
                            <a:schemeClr val="accent6">
                              <a:lumMod val="50000"/>
                            </a:schemeClr>
                          </a:solidFill>
                          <a:effectLst/>
                          <a:latin typeface="Segoe UI" panose="020B0502040204020203" pitchFamily="34" charset="0"/>
                          <a:cs typeface="Segoe UI" panose="020B0502040204020203" pitchFamily="34" charset="0"/>
                        </a:rPr>
                        <a:t>(bắt buộc)</a:t>
                      </a:r>
                      <a:endParaRPr lang="vi-VN" sz="160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tc>
                  <a:txBody>
                    <a:bodyPr/>
                    <a:lstStyle/>
                    <a:p>
                      <a:pPr algn="just">
                        <a:lnSpc>
                          <a:spcPct val="107000"/>
                        </a:lnSpc>
                        <a:spcAft>
                          <a:spcPts val="800"/>
                        </a:spcAft>
                      </a:pPr>
                      <a:r>
                        <a:rPr lang="vi-VN" sz="1600" dirty="0">
                          <a:solidFill>
                            <a:schemeClr val="accent6">
                              <a:lumMod val="50000"/>
                            </a:schemeClr>
                          </a:solidFill>
                          <a:effectLst/>
                          <a:latin typeface="Segoe UI" panose="020B0502040204020203" pitchFamily="34" charset="0"/>
                          <a:cs typeface="Segoe UI" panose="020B0502040204020203" pitchFamily="34" charset="0"/>
                        </a:rPr>
                        <a:t>Giá trị cần trả về nếu công thức cho kết quả lỗi.</a:t>
                      </a:r>
                    </a:p>
                    <a:p>
                      <a:pPr algn="just">
                        <a:lnSpc>
                          <a:spcPct val="107000"/>
                        </a:lnSpc>
                        <a:spcAft>
                          <a:spcPts val="800"/>
                        </a:spcAft>
                      </a:pPr>
                      <a:r>
                        <a:rPr lang="vi-VN" sz="1600" dirty="0">
                          <a:solidFill>
                            <a:schemeClr val="accent6">
                              <a:lumMod val="50000"/>
                            </a:schemeClr>
                          </a:solidFill>
                          <a:effectLst/>
                          <a:latin typeface="Segoe UI" panose="020B0502040204020203" pitchFamily="34" charset="0"/>
                          <a:cs typeface="Segoe UI" panose="020B0502040204020203" pitchFamily="34" charset="0"/>
                        </a:rPr>
                        <a:t>Các loại lỗi được đánh giá bao gồm: #N/A, #VALUE!, #REF!, #DIV?0!, #NUM!, #NAME?, hoặc #NULL!.</a:t>
                      </a:r>
                      <a:endParaRPr lang="vi-VN" sz="1600"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extLst>
                  <a:ext uri="{0D108BD9-81ED-4DB2-BD59-A6C34878D82A}">
                    <a16:rowId xmlns:a16="http://schemas.microsoft.com/office/drawing/2014/main" val="2572975680"/>
                  </a:ext>
                </a:extLst>
              </a:tr>
            </a:tbl>
          </a:graphicData>
        </a:graphic>
      </p:graphicFrame>
    </p:spTree>
    <p:extLst>
      <p:ext uri="{BB962C8B-B14F-4D97-AF65-F5344CB8AC3E}">
        <p14:creationId xmlns:p14="http://schemas.microsoft.com/office/powerpoint/2010/main" val="30818104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Các công cụ của Microsoft Excel ứng dụng trong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công tác kế toán nguyên vật liệu</a:t>
            </a:r>
          </a:p>
        </p:txBody>
      </p:sp>
      <p:sp>
        <p:nvSpPr>
          <p:cNvPr id="4" name="TextBox 3">
            <a:extLst>
              <a:ext uri="{FF2B5EF4-FFF2-40B4-BE49-F238E27FC236}">
                <a16:creationId xmlns:a16="http://schemas.microsoft.com/office/drawing/2014/main" id="{27ADC347-027F-6776-515C-3A765D84141D}"/>
              </a:ext>
            </a:extLst>
          </p:cNvPr>
          <p:cNvSpPr txBox="1"/>
          <p:nvPr/>
        </p:nvSpPr>
        <p:spPr>
          <a:xfrm>
            <a:off x="657961" y="1412260"/>
            <a:ext cx="1086347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2.3 Các hàm số được sử dụng để lập sổ kế toán chi tiết vật tư, sản phẩm, hàng hóa</a:t>
            </a:r>
            <a:endParaRPr lang="vi-VN"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6187F817-388A-6AC7-3245-DB7BC1330CC5}"/>
              </a:ext>
            </a:extLst>
          </p:cNvPr>
          <p:cNvSpPr txBox="1"/>
          <p:nvPr/>
        </p:nvSpPr>
        <p:spPr>
          <a:xfrm>
            <a:off x="627748" y="2558272"/>
            <a:ext cx="10863479" cy="923330"/>
          </a:xfrm>
          <a:prstGeom prst="rect">
            <a:avLst/>
          </a:prstGeom>
          <a:noFill/>
        </p:spPr>
        <p:txBody>
          <a:bodyPr wrap="square" rtlCol="0">
            <a:spAutoFit/>
          </a:bodyPr>
          <a:lstStyle/>
          <a:p>
            <a:pPr algn="just"/>
            <a:r>
              <a:rPr lang="vi-VN" b="1" i="1" dirty="0">
                <a:solidFill>
                  <a:schemeClr val="accent6">
                    <a:lumMod val="50000"/>
                  </a:schemeClr>
                </a:solidFill>
                <a:latin typeface="Segoe UI" panose="020B0502040204020203" pitchFamily="34" charset="0"/>
                <a:cs typeface="Segoe UI" panose="020B0502040204020203" pitchFamily="34" charset="0"/>
              </a:rPr>
              <a:t>Hàm kiểm tra lỗi IFNA: </a:t>
            </a:r>
            <a:r>
              <a:rPr lang="vi-VN" dirty="0">
                <a:solidFill>
                  <a:schemeClr val="accent6">
                    <a:lumMod val="50000"/>
                  </a:schemeClr>
                </a:solidFill>
                <a:latin typeface="Segoe UI" panose="020B0502040204020203" pitchFamily="34" charset="0"/>
                <a:cs typeface="Segoe UI" panose="020B0502040204020203" pitchFamily="34" charset="0"/>
              </a:rPr>
              <a:t>trả về giá trị mà người dùng chỉ định nếu một công thức trả về giá trị #N/A, nếu không nó trả về kết quả của công thức.</a:t>
            </a:r>
          </a:p>
          <a:p>
            <a:pPr algn="ctr"/>
            <a:r>
              <a:rPr lang="en-SG" b="1" i="1" dirty="0">
                <a:solidFill>
                  <a:schemeClr val="accent6">
                    <a:lumMod val="50000"/>
                  </a:schemeClr>
                </a:solidFill>
                <a:latin typeface="Segoe UI" panose="020B0502040204020203" pitchFamily="34" charset="0"/>
                <a:cs typeface="Segoe UI" panose="020B0502040204020203" pitchFamily="34" charset="0"/>
              </a:rPr>
              <a:t>=IFNA(value, </a:t>
            </a:r>
            <a:r>
              <a:rPr lang="en-SG" b="1" i="1" dirty="0" err="1">
                <a:solidFill>
                  <a:schemeClr val="accent6">
                    <a:lumMod val="50000"/>
                  </a:schemeClr>
                </a:solidFill>
                <a:latin typeface="Segoe UI" panose="020B0502040204020203" pitchFamily="34" charset="0"/>
                <a:cs typeface="Segoe UI" panose="020B0502040204020203" pitchFamily="34" charset="0"/>
              </a:rPr>
              <a:t>value_if_na</a:t>
            </a:r>
            <a:r>
              <a:rPr lang="en-SG" b="1" i="1" dirty="0">
                <a:solidFill>
                  <a:schemeClr val="accent6">
                    <a:lumMod val="50000"/>
                  </a:schemeClr>
                </a:solidFill>
                <a:latin typeface="Segoe UI" panose="020B0502040204020203" pitchFamily="34" charset="0"/>
                <a:cs typeface="Segoe UI" panose="020B0502040204020203" pitchFamily="34" charset="0"/>
              </a:rPr>
              <a:t>)</a:t>
            </a:r>
            <a:endParaRPr lang="vi-VN" b="1" i="1" dirty="0">
              <a:solidFill>
                <a:schemeClr val="accent6">
                  <a:lumMod val="50000"/>
                </a:schemeClr>
              </a:solidFill>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42C3796F-9EB9-EDC2-F837-2860C3D74BA1}"/>
              </a:ext>
            </a:extLst>
          </p:cNvPr>
          <p:cNvSpPr txBox="1"/>
          <p:nvPr/>
        </p:nvSpPr>
        <p:spPr>
          <a:xfrm>
            <a:off x="7312788" y="4180343"/>
            <a:ext cx="4230058" cy="2585323"/>
          </a:xfrm>
          <a:prstGeom prst="rect">
            <a:avLst/>
          </a:prstGeom>
          <a:noFill/>
        </p:spPr>
        <p:txBody>
          <a:bodyPr wrap="square" rtlCol="0">
            <a:spAutoFit/>
          </a:bodyPr>
          <a:lstStyle/>
          <a:p>
            <a:pPr algn="just"/>
            <a:r>
              <a:rPr lang="vi-VN" b="1" i="1" dirty="0">
                <a:solidFill>
                  <a:schemeClr val="accent6">
                    <a:lumMod val="50000"/>
                  </a:schemeClr>
                </a:solidFill>
                <a:latin typeface="Segoe UI" panose="020B0502040204020203" pitchFamily="34" charset="0"/>
                <a:cs typeface="Segoe UI" panose="020B0502040204020203" pitchFamily="34" charset="0"/>
              </a:rPr>
              <a:t>Chú thích:</a:t>
            </a:r>
            <a:endParaRPr lang="vi-VN" dirty="0">
              <a:solidFill>
                <a:schemeClr val="accent6">
                  <a:lumMod val="50000"/>
                </a:schemeClr>
              </a:solidFill>
              <a:latin typeface="Segoe UI" panose="020B0502040204020203" pitchFamily="34" charset="0"/>
              <a:cs typeface="Segoe UI" panose="020B0502040204020203" pitchFamily="34" charset="0"/>
            </a:endParaRPr>
          </a:p>
          <a:p>
            <a:pPr algn="just"/>
            <a:r>
              <a:rPr lang="vi-VN" dirty="0">
                <a:solidFill>
                  <a:schemeClr val="accent6">
                    <a:lumMod val="50000"/>
                  </a:schemeClr>
                </a:solidFill>
                <a:latin typeface="Segoe UI" panose="020B0502040204020203" pitchFamily="34" charset="0"/>
                <a:cs typeface="Segoe UI" panose="020B0502040204020203" pitchFamily="34" charset="0"/>
              </a:rPr>
              <a:t> - Nếu giá trị value_if_na là một ô trống, IFNA sẽ coi giá trị đó là một giá trị chuỗi trống (“”).</a:t>
            </a:r>
          </a:p>
          <a:p>
            <a:pPr algn="just"/>
            <a:r>
              <a:rPr lang="vi-VN" dirty="0">
                <a:solidFill>
                  <a:schemeClr val="accent6">
                    <a:lumMod val="50000"/>
                  </a:schemeClr>
                </a:solidFill>
                <a:latin typeface="Segoe UI" panose="020B0502040204020203" pitchFamily="34" charset="0"/>
                <a:cs typeface="Segoe UI" panose="020B0502040204020203" pitchFamily="34" charset="0"/>
              </a:rPr>
              <a:t> - Nếu giá trị là một công thức mảng, IFNA trả về một mảng kết quả cho mỗi ô trong phạm vi được chỉ rõ trong giá trị.</a:t>
            </a:r>
          </a:p>
          <a:p>
            <a:pPr algn="just"/>
            <a:endParaRPr lang="vi-VN" dirty="0">
              <a:solidFill>
                <a:schemeClr val="accent6">
                  <a:lumMod val="50000"/>
                </a:schemeClr>
              </a:solidFill>
              <a:latin typeface="Segoe UI" panose="020B0502040204020203" pitchFamily="34" charset="0"/>
              <a:cs typeface="Segoe UI" panose="020B0502040204020203" pitchFamily="34" charset="0"/>
            </a:endParaRPr>
          </a:p>
        </p:txBody>
      </p:sp>
      <p:grpSp>
        <p:nvGrpSpPr>
          <p:cNvPr id="7" name="Group 6">
            <a:extLst>
              <a:ext uri="{FF2B5EF4-FFF2-40B4-BE49-F238E27FC236}">
                <a16:creationId xmlns:a16="http://schemas.microsoft.com/office/drawing/2014/main" id="{983B7180-C251-F9C3-9F03-AE02A285E836}"/>
              </a:ext>
            </a:extLst>
          </p:cNvPr>
          <p:cNvGrpSpPr/>
          <p:nvPr/>
        </p:nvGrpSpPr>
        <p:grpSpPr>
          <a:xfrm>
            <a:off x="712269" y="1868815"/>
            <a:ext cx="11068413" cy="426592"/>
            <a:chOff x="799824" y="2835679"/>
            <a:chExt cx="979477" cy="2364861"/>
          </a:xfrm>
        </p:grpSpPr>
        <p:sp>
          <p:nvSpPr>
            <p:cNvPr id="9" name="Rectangle: Rounded Corners 8">
              <a:extLst>
                <a:ext uri="{FF2B5EF4-FFF2-40B4-BE49-F238E27FC236}">
                  <a16:creationId xmlns:a16="http://schemas.microsoft.com/office/drawing/2014/main" id="{FF110279-2BF6-D5C2-62B7-E41A73BB5311}"/>
                </a:ext>
              </a:extLst>
            </p:cNvPr>
            <p:cNvSpPr/>
            <p:nvPr/>
          </p:nvSpPr>
          <p:spPr>
            <a:xfrm>
              <a:off x="799824" y="2835679"/>
              <a:ext cx="953559" cy="2364861"/>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0" name="TextBox 9">
              <a:extLst>
                <a:ext uri="{FF2B5EF4-FFF2-40B4-BE49-F238E27FC236}">
                  <a16:creationId xmlns:a16="http://schemas.microsoft.com/office/drawing/2014/main" id="{B12F21F7-80E8-0F04-73E6-86EDD0668040}"/>
                </a:ext>
              </a:extLst>
            </p:cNvPr>
            <p:cNvSpPr txBox="1"/>
            <p:nvPr/>
          </p:nvSpPr>
          <p:spPr>
            <a:xfrm>
              <a:off x="813261" y="2891392"/>
              <a:ext cx="966040" cy="2047433"/>
            </a:xfrm>
            <a:prstGeom prst="rect">
              <a:avLst/>
            </a:prstGeom>
            <a:noFill/>
          </p:spPr>
          <p:txBody>
            <a:bodyPr wrap="square" rtlCol="0">
              <a:spAutoFit/>
            </a:bodyPr>
            <a:lstStyle/>
            <a:p>
              <a:r>
                <a:rPr lang="vi-VN" b="1" dirty="0">
                  <a:solidFill>
                    <a:schemeClr val="bg1"/>
                  </a:solidFill>
                  <a:latin typeface="Segoe UI" panose="020B0502040204020203" pitchFamily="34" charset="0"/>
                  <a:cs typeface="Segoe UI" panose="020B0502040204020203" pitchFamily="34" charset="0"/>
                </a:rPr>
                <a:t>Sử dụng các hàm kiểm tra điều kiện để lấy số liệu phát sinh trong kỳ</a:t>
              </a:r>
            </a:p>
          </p:txBody>
        </p:sp>
      </p:grpSp>
      <p:graphicFrame>
        <p:nvGraphicFramePr>
          <p:cNvPr id="11" name="Table 10">
            <a:extLst>
              <a:ext uri="{FF2B5EF4-FFF2-40B4-BE49-F238E27FC236}">
                <a16:creationId xmlns:a16="http://schemas.microsoft.com/office/drawing/2014/main" id="{3CA73680-90E9-5337-A627-BD032EFF0A88}"/>
              </a:ext>
            </a:extLst>
          </p:cNvPr>
          <p:cNvGraphicFramePr>
            <a:graphicFrameLocks noGrp="1"/>
          </p:cNvGraphicFramePr>
          <p:nvPr>
            <p:extLst>
              <p:ext uri="{D42A27DB-BD31-4B8C-83A1-F6EECF244321}">
                <p14:modId xmlns:p14="http://schemas.microsoft.com/office/powerpoint/2010/main" val="3179574976"/>
              </p:ext>
            </p:extLst>
          </p:nvPr>
        </p:nvGraphicFramePr>
        <p:xfrm>
          <a:off x="712269" y="3772419"/>
          <a:ext cx="5794548" cy="2716247"/>
        </p:xfrm>
        <a:graphic>
          <a:graphicData uri="http://schemas.openxmlformats.org/drawingml/2006/table">
            <a:tbl>
              <a:tblPr firstRow="1" firstCol="1" bandRow="1">
                <a:tableStyleId>{5940675A-B579-460E-94D1-54222C63F5DA}</a:tableStyleId>
              </a:tblPr>
              <a:tblGrid>
                <a:gridCol w="1728210">
                  <a:extLst>
                    <a:ext uri="{9D8B030D-6E8A-4147-A177-3AD203B41FA5}">
                      <a16:colId xmlns:a16="http://schemas.microsoft.com/office/drawing/2014/main" val="159502994"/>
                    </a:ext>
                  </a:extLst>
                </a:gridCol>
                <a:gridCol w="4066338">
                  <a:extLst>
                    <a:ext uri="{9D8B030D-6E8A-4147-A177-3AD203B41FA5}">
                      <a16:colId xmlns:a16="http://schemas.microsoft.com/office/drawing/2014/main" val="3101709708"/>
                    </a:ext>
                  </a:extLst>
                </a:gridCol>
              </a:tblGrid>
              <a:tr h="544963">
                <a:tc>
                  <a:txBody>
                    <a:bodyPr/>
                    <a:lstStyle/>
                    <a:p>
                      <a:pPr algn="just">
                        <a:lnSpc>
                          <a:spcPct val="107000"/>
                        </a:lnSpc>
                        <a:spcAft>
                          <a:spcPts val="800"/>
                        </a:spcAft>
                      </a:pPr>
                      <a:r>
                        <a:rPr lang="vi-VN" sz="1800" b="1" dirty="0">
                          <a:solidFill>
                            <a:schemeClr val="accent6">
                              <a:lumMod val="50000"/>
                            </a:schemeClr>
                          </a:solidFill>
                          <a:effectLst/>
                          <a:latin typeface="Segoe UI" panose="020B0502040204020203" pitchFamily="34" charset="0"/>
                          <a:cs typeface="Segoe UI" panose="020B0502040204020203" pitchFamily="34" charset="0"/>
                        </a:rPr>
                        <a:t>Tên đối số</a:t>
                      </a:r>
                      <a:endParaRPr lang="vi-VN" sz="1800" b="1"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tc>
                  <a:txBody>
                    <a:bodyPr/>
                    <a:lstStyle/>
                    <a:p>
                      <a:pPr algn="just">
                        <a:lnSpc>
                          <a:spcPct val="107000"/>
                        </a:lnSpc>
                        <a:spcAft>
                          <a:spcPts val="800"/>
                        </a:spcAft>
                      </a:pPr>
                      <a:r>
                        <a:rPr lang="vi-VN" sz="1800" b="1" dirty="0">
                          <a:solidFill>
                            <a:schemeClr val="accent6">
                              <a:lumMod val="50000"/>
                            </a:schemeClr>
                          </a:solidFill>
                          <a:effectLst/>
                          <a:latin typeface="Segoe UI" panose="020B0502040204020203" pitchFamily="34" charset="0"/>
                          <a:cs typeface="Segoe UI" panose="020B0502040204020203" pitchFamily="34" charset="0"/>
                        </a:rPr>
                        <a:t>Mô tả</a:t>
                      </a:r>
                      <a:endParaRPr lang="vi-VN" sz="1800" b="1"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extLst>
                  <a:ext uri="{0D108BD9-81ED-4DB2-BD59-A6C34878D82A}">
                    <a16:rowId xmlns:a16="http://schemas.microsoft.com/office/drawing/2014/main" val="533437056"/>
                  </a:ext>
                </a:extLst>
              </a:tr>
              <a:tr h="1085642">
                <a:tc>
                  <a:txBody>
                    <a:bodyPr/>
                    <a:lstStyle/>
                    <a:p>
                      <a:pPr algn="just">
                        <a:lnSpc>
                          <a:spcPct val="107000"/>
                        </a:lnSpc>
                        <a:spcAft>
                          <a:spcPts val="800"/>
                        </a:spcAft>
                      </a:pPr>
                      <a:r>
                        <a:rPr lang="vi-VN" sz="1600" dirty="0">
                          <a:solidFill>
                            <a:schemeClr val="accent6">
                              <a:lumMod val="50000"/>
                            </a:schemeClr>
                          </a:solidFill>
                          <a:effectLst/>
                          <a:latin typeface="Segoe UI" panose="020B0502040204020203" pitchFamily="34" charset="0"/>
                          <a:cs typeface="Segoe UI" panose="020B0502040204020203" pitchFamily="34" charset="0"/>
                        </a:rPr>
                        <a:t>Value</a:t>
                      </a:r>
                    </a:p>
                    <a:p>
                      <a:pPr algn="just">
                        <a:lnSpc>
                          <a:spcPct val="107000"/>
                        </a:lnSpc>
                        <a:spcAft>
                          <a:spcPts val="800"/>
                        </a:spcAft>
                      </a:pPr>
                      <a:r>
                        <a:rPr lang="vi-VN" sz="1600" dirty="0">
                          <a:solidFill>
                            <a:schemeClr val="accent6">
                              <a:lumMod val="50000"/>
                            </a:schemeClr>
                          </a:solidFill>
                          <a:effectLst/>
                          <a:latin typeface="Segoe UI" panose="020B0502040204020203" pitchFamily="34" charset="0"/>
                          <a:cs typeface="Segoe UI" panose="020B0502040204020203" pitchFamily="34" charset="0"/>
                        </a:rPr>
                        <a:t> (bắt buộc)</a:t>
                      </a:r>
                      <a:endParaRPr lang="vi-VN" sz="1600"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tc>
                  <a:txBody>
                    <a:bodyPr/>
                    <a:lstStyle/>
                    <a:p>
                      <a:pPr algn="just">
                        <a:lnSpc>
                          <a:spcPct val="107000"/>
                        </a:lnSpc>
                        <a:spcAft>
                          <a:spcPts val="800"/>
                        </a:spcAft>
                      </a:pPr>
                      <a:r>
                        <a:rPr lang="vi-VN" sz="1600" dirty="0">
                          <a:solidFill>
                            <a:schemeClr val="accent6">
                              <a:lumMod val="50000"/>
                            </a:schemeClr>
                          </a:solidFill>
                          <a:effectLst/>
                          <a:latin typeface="Segoe UI" panose="020B0502040204020203" pitchFamily="34" charset="0"/>
                          <a:cs typeface="Segoe UI" panose="020B0502040204020203" pitchFamily="34" charset="0"/>
                        </a:rPr>
                        <a:t>Đối số để kiểm tra xem có lỗi hay không</a:t>
                      </a:r>
                      <a:endParaRPr lang="vi-VN" sz="1600"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extLst>
                  <a:ext uri="{0D108BD9-81ED-4DB2-BD59-A6C34878D82A}">
                    <a16:rowId xmlns:a16="http://schemas.microsoft.com/office/drawing/2014/main" val="4265989990"/>
                  </a:ext>
                </a:extLst>
              </a:tr>
              <a:tr h="1085642">
                <a:tc>
                  <a:txBody>
                    <a:bodyPr/>
                    <a:lstStyle/>
                    <a:p>
                      <a:pPr algn="just">
                        <a:lnSpc>
                          <a:spcPct val="107000"/>
                        </a:lnSpc>
                        <a:spcAft>
                          <a:spcPts val="800"/>
                        </a:spcAft>
                      </a:pPr>
                      <a:r>
                        <a:rPr lang="vi-VN" sz="1600">
                          <a:solidFill>
                            <a:schemeClr val="accent6">
                              <a:lumMod val="50000"/>
                            </a:schemeClr>
                          </a:solidFill>
                          <a:effectLst/>
                          <a:latin typeface="Segoe UI" panose="020B0502040204020203" pitchFamily="34" charset="0"/>
                          <a:cs typeface="Segoe UI" panose="020B0502040204020203" pitchFamily="34" charset="0"/>
                        </a:rPr>
                        <a:t>value_if_na</a:t>
                      </a:r>
                    </a:p>
                    <a:p>
                      <a:pPr algn="just">
                        <a:lnSpc>
                          <a:spcPct val="107000"/>
                        </a:lnSpc>
                        <a:spcAft>
                          <a:spcPts val="800"/>
                        </a:spcAft>
                      </a:pPr>
                      <a:r>
                        <a:rPr lang="vi-VN" sz="1600">
                          <a:solidFill>
                            <a:schemeClr val="accent6">
                              <a:lumMod val="50000"/>
                            </a:schemeClr>
                          </a:solidFill>
                          <a:effectLst/>
                          <a:latin typeface="Segoe UI" panose="020B0502040204020203" pitchFamily="34" charset="0"/>
                          <a:cs typeface="Segoe UI" panose="020B0502040204020203" pitchFamily="34" charset="0"/>
                        </a:rPr>
                        <a:t> (bắt buộc)</a:t>
                      </a:r>
                      <a:endParaRPr lang="vi-VN" sz="160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tc>
                  <a:txBody>
                    <a:bodyPr/>
                    <a:lstStyle/>
                    <a:p>
                      <a:pPr algn="just">
                        <a:lnSpc>
                          <a:spcPct val="107000"/>
                        </a:lnSpc>
                        <a:spcAft>
                          <a:spcPts val="800"/>
                        </a:spcAft>
                      </a:pPr>
                      <a:r>
                        <a:rPr lang="vi-VN" sz="1600" dirty="0">
                          <a:solidFill>
                            <a:schemeClr val="accent6">
                              <a:lumMod val="50000"/>
                            </a:schemeClr>
                          </a:solidFill>
                          <a:effectLst/>
                          <a:latin typeface="Segoe UI" panose="020B0502040204020203" pitchFamily="34" charset="0"/>
                          <a:cs typeface="Segoe UI" panose="020B0502040204020203" pitchFamily="34" charset="0"/>
                        </a:rPr>
                        <a:t>Giá trị cần trả về nếu công thức cho kết quả lỗi #N/A.</a:t>
                      </a:r>
                      <a:endParaRPr lang="vi-VN" sz="1600"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extLst>
                  <a:ext uri="{0D108BD9-81ED-4DB2-BD59-A6C34878D82A}">
                    <a16:rowId xmlns:a16="http://schemas.microsoft.com/office/drawing/2014/main" val="438190091"/>
                  </a:ext>
                </a:extLst>
              </a:tr>
            </a:tbl>
          </a:graphicData>
        </a:graphic>
      </p:graphicFrame>
    </p:spTree>
    <p:extLst>
      <p:ext uri="{BB962C8B-B14F-4D97-AF65-F5344CB8AC3E}">
        <p14:creationId xmlns:p14="http://schemas.microsoft.com/office/powerpoint/2010/main" val="315845540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43264" y="683814"/>
            <a:ext cx="5377218" cy="523220"/>
          </a:xfrm>
          <a:prstGeom prst="rect">
            <a:avLst/>
          </a:prstGeom>
          <a:noFill/>
        </p:spPr>
        <p:txBody>
          <a:bodyPr wrap="square" rtlCol="0">
            <a:spAutoFit/>
          </a:bodyPr>
          <a:lstStyle/>
          <a:p>
            <a:r>
              <a:rPr lang="vi-VN" sz="2800" b="1" dirty="0">
                <a:solidFill>
                  <a:schemeClr val="accent6">
                    <a:lumMod val="50000"/>
                  </a:schemeClr>
                </a:solidFill>
                <a:latin typeface="Segoe UI" panose="020B0502040204020203" pitchFamily="34" charset="0"/>
                <a:cs typeface="Segoe UI" panose="020B0502040204020203" pitchFamily="34" charset="0"/>
              </a:rPr>
              <a:t>Kết cấu</a:t>
            </a:r>
          </a:p>
        </p:txBody>
      </p:sp>
      <p:grpSp>
        <p:nvGrpSpPr>
          <p:cNvPr id="47" name="Group 46">
            <a:extLst>
              <a:ext uri="{FF2B5EF4-FFF2-40B4-BE49-F238E27FC236}">
                <a16:creationId xmlns:a16="http://schemas.microsoft.com/office/drawing/2014/main" id="{8F7AC0CF-A12E-F92E-9E76-33BDD193D77A}"/>
              </a:ext>
            </a:extLst>
          </p:cNvPr>
          <p:cNvGrpSpPr/>
          <p:nvPr/>
        </p:nvGrpSpPr>
        <p:grpSpPr>
          <a:xfrm>
            <a:off x="-2509018" y="1821140"/>
            <a:ext cx="4476773" cy="4304371"/>
            <a:chOff x="-2509018" y="1821140"/>
            <a:chExt cx="4476773" cy="4304371"/>
          </a:xfrm>
        </p:grpSpPr>
        <p:sp>
          <p:nvSpPr>
            <p:cNvPr id="13" name="Arc 12">
              <a:extLst>
                <a:ext uri="{FF2B5EF4-FFF2-40B4-BE49-F238E27FC236}">
                  <a16:creationId xmlns:a16="http://schemas.microsoft.com/office/drawing/2014/main" id="{81DFB887-2217-5B1E-104A-BC93894E264E}"/>
                </a:ext>
              </a:extLst>
            </p:cNvPr>
            <p:cNvSpPr/>
            <p:nvPr/>
          </p:nvSpPr>
          <p:spPr>
            <a:xfrm rot="2728943">
              <a:off x="-2531326" y="1843448"/>
              <a:ext cx="4304371" cy="4259755"/>
            </a:xfrm>
            <a:prstGeom prst="arc">
              <a:avLst/>
            </a:prstGeom>
            <a:noFill/>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5" name="Hình bầu dục 18" descr="Hình tròn nhỏ">
              <a:extLst>
                <a:ext uri="{FF2B5EF4-FFF2-40B4-BE49-F238E27FC236}">
                  <a16:creationId xmlns:a16="http://schemas.microsoft.com/office/drawing/2014/main" id="{4AD3A4E7-9A39-DDB8-797C-095D6D727322}"/>
                </a:ext>
              </a:extLst>
            </p:cNvPr>
            <p:cNvSpPr/>
            <p:nvPr/>
          </p:nvSpPr>
          <p:spPr bwMode="blackWhite">
            <a:xfrm>
              <a:off x="888167" y="2233493"/>
              <a:ext cx="409838" cy="4098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a:p>
          </p:txBody>
        </p:sp>
        <p:sp>
          <p:nvSpPr>
            <p:cNvPr id="16" name="Hình bầu dục 18" descr="Hình tròn nhỏ">
              <a:extLst>
                <a:ext uri="{FF2B5EF4-FFF2-40B4-BE49-F238E27FC236}">
                  <a16:creationId xmlns:a16="http://schemas.microsoft.com/office/drawing/2014/main" id="{B52A2762-C778-9D9A-034C-1A9089CA8442}"/>
                </a:ext>
              </a:extLst>
            </p:cNvPr>
            <p:cNvSpPr/>
            <p:nvPr/>
          </p:nvSpPr>
          <p:spPr bwMode="blackWhite">
            <a:xfrm>
              <a:off x="888167" y="5296856"/>
              <a:ext cx="409838" cy="4098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a:p>
          </p:txBody>
        </p:sp>
        <p:sp>
          <p:nvSpPr>
            <p:cNvPr id="17" name="Hình bầu dục 18" descr="Hình tròn nhỏ">
              <a:extLst>
                <a:ext uri="{FF2B5EF4-FFF2-40B4-BE49-F238E27FC236}">
                  <a16:creationId xmlns:a16="http://schemas.microsoft.com/office/drawing/2014/main" id="{B6B3789E-B4AB-64B1-7D5E-3760FD398C76}"/>
                </a:ext>
              </a:extLst>
            </p:cNvPr>
            <p:cNvSpPr/>
            <p:nvPr/>
          </p:nvSpPr>
          <p:spPr bwMode="blackWhite">
            <a:xfrm>
              <a:off x="1557917" y="3768406"/>
              <a:ext cx="409838" cy="4098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a:p>
          </p:txBody>
        </p:sp>
      </p:grpSp>
      <p:grpSp>
        <p:nvGrpSpPr>
          <p:cNvPr id="28" name="Group 27">
            <a:extLst>
              <a:ext uri="{FF2B5EF4-FFF2-40B4-BE49-F238E27FC236}">
                <a16:creationId xmlns:a16="http://schemas.microsoft.com/office/drawing/2014/main" id="{3993880B-2C0A-60E8-CF94-AEAE5F52341C}"/>
              </a:ext>
            </a:extLst>
          </p:cNvPr>
          <p:cNvGrpSpPr/>
          <p:nvPr/>
        </p:nvGrpSpPr>
        <p:grpSpPr>
          <a:xfrm>
            <a:off x="1762835" y="1984671"/>
            <a:ext cx="8529741" cy="740548"/>
            <a:chOff x="1762835" y="1984671"/>
            <a:chExt cx="8529741" cy="740548"/>
          </a:xfrm>
        </p:grpSpPr>
        <p:sp>
          <p:nvSpPr>
            <p:cNvPr id="21" name="Rectangle: Rounded Corners 20">
              <a:extLst>
                <a:ext uri="{FF2B5EF4-FFF2-40B4-BE49-F238E27FC236}">
                  <a16:creationId xmlns:a16="http://schemas.microsoft.com/office/drawing/2014/main" id="{23B8BF28-0FBC-D686-7C07-C775F3A72725}"/>
                </a:ext>
              </a:extLst>
            </p:cNvPr>
            <p:cNvSpPr/>
            <p:nvPr/>
          </p:nvSpPr>
          <p:spPr>
            <a:xfrm>
              <a:off x="2785986" y="1984671"/>
              <a:ext cx="7506590" cy="736608"/>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Rounded Corners 17">
              <a:extLst>
                <a:ext uri="{FF2B5EF4-FFF2-40B4-BE49-F238E27FC236}">
                  <a16:creationId xmlns:a16="http://schemas.microsoft.com/office/drawing/2014/main" id="{F4C8F55E-CDC2-2D7B-DCCF-4B0DDBE76F07}"/>
                </a:ext>
              </a:extLst>
            </p:cNvPr>
            <p:cNvSpPr/>
            <p:nvPr/>
          </p:nvSpPr>
          <p:spPr>
            <a:xfrm>
              <a:off x="1762835" y="1988611"/>
              <a:ext cx="1498973" cy="736608"/>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accent6">
                      <a:lumMod val="50000"/>
                    </a:schemeClr>
                  </a:solidFill>
                  <a:latin typeface="Segoe UI" panose="020B0502040204020203" pitchFamily="34" charset="0"/>
                  <a:cs typeface="Segoe UI" panose="020B0502040204020203" pitchFamily="34" charset="0"/>
                </a:rPr>
                <a:t>Chương 1</a:t>
              </a:r>
            </a:p>
          </p:txBody>
        </p:sp>
        <p:sp>
          <p:nvSpPr>
            <p:cNvPr id="22" name="TextBox 21">
              <a:extLst>
                <a:ext uri="{FF2B5EF4-FFF2-40B4-BE49-F238E27FC236}">
                  <a16:creationId xmlns:a16="http://schemas.microsoft.com/office/drawing/2014/main" id="{F04E3556-BEA4-93CD-D44D-D8866615BD00}"/>
                </a:ext>
              </a:extLst>
            </p:cNvPr>
            <p:cNvSpPr txBox="1"/>
            <p:nvPr/>
          </p:nvSpPr>
          <p:spPr>
            <a:xfrm>
              <a:off x="3330812" y="2031861"/>
              <a:ext cx="6961764" cy="646331"/>
            </a:xfrm>
            <a:prstGeom prst="rect">
              <a:avLst/>
            </a:prstGeom>
            <a:noFill/>
          </p:spPr>
          <p:txBody>
            <a:bodyPr wrap="square" rtlCol="0">
              <a:spAutoFit/>
            </a:bodyPr>
            <a:lstStyle/>
            <a:p>
              <a:r>
                <a:rPr lang="vi-VN" dirty="0">
                  <a:latin typeface="Segoe UI" panose="020B0502040204020203" pitchFamily="34" charset="0"/>
                  <a:cs typeface="Segoe UI" panose="020B0502040204020203" pitchFamily="34" charset="0"/>
                </a:rPr>
                <a:t>Những vấn đề lý luận cơ bản về tổ chức công tác kế toán</a:t>
              </a:r>
              <a:br>
                <a:rPr lang="vi-VN" dirty="0">
                  <a:latin typeface="Segoe UI" panose="020B0502040204020203" pitchFamily="34" charset="0"/>
                  <a:cs typeface="Segoe UI" panose="020B0502040204020203" pitchFamily="34" charset="0"/>
                </a:rPr>
              </a:br>
              <a:r>
                <a:rPr lang="vi-VN" dirty="0">
                  <a:latin typeface="Segoe UI" panose="020B0502040204020203" pitchFamily="34" charset="0"/>
                  <a:cs typeface="Segoe UI" panose="020B0502040204020203" pitchFamily="34" charset="0"/>
                </a:rPr>
                <a:t>nguyên vật liệu trong doanh nghiệp theo hình thức nhật ký chung</a:t>
              </a:r>
            </a:p>
          </p:txBody>
        </p:sp>
      </p:grpSp>
      <p:grpSp>
        <p:nvGrpSpPr>
          <p:cNvPr id="34" name="Group 33">
            <a:extLst>
              <a:ext uri="{FF2B5EF4-FFF2-40B4-BE49-F238E27FC236}">
                <a16:creationId xmlns:a16="http://schemas.microsoft.com/office/drawing/2014/main" id="{79EF9E34-CCA4-0419-6245-B657FE95DD79}"/>
              </a:ext>
            </a:extLst>
          </p:cNvPr>
          <p:cNvGrpSpPr/>
          <p:nvPr/>
        </p:nvGrpSpPr>
        <p:grpSpPr>
          <a:xfrm>
            <a:off x="2356636" y="3610817"/>
            <a:ext cx="8529741" cy="736608"/>
            <a:chOff x="1762835" y="1988611"/>
            <a:chExt cx="8529741" cy="736608"/>
          </a:xfrm>
        </p:grpSpPr>
        <p:sp>
          <p:nvSpPr>
            <p:cNvPr id="35" name="Rectangle: Rounded Corners 34">
              <a:extLst>
                <a:ext uri="{FF2B5EF4-FFF2-40B4-BE49-F238E27FC236}">
                  <a16:creationId xmlns:a16="http://schemas.microsoft.com/office/drawing/2014/main" id="{507AE95C-B754-6EC5-5FEE-9F1CD4D7D324}"/>
                </a:ext>
              </a:extLst>
            </p:cNvPr>
            <p:cNvSpPr/>
            <p:nvPr/>
          </p:nvSpPr>
          <p:spPr>
            <a:xfrm>
              <a:off x="2785986" y="1995822"/>
              <a:ext cx="7506590" cy="729397"/>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Rectangle: Rounded Corners 35">
              <a:extLst>
                <a:ext uri="{FF2B5EF4-FFF2-40B4-BE49-F238E27FC236}">
                  <a16:creationId xmlns:a16="http://schemas.microsoft.com/office/drawing/2014/main" id="{894A6CA4-7C2B-940C-C5EE-FFD5D19CC48F}"/>
                </a:ext>
              </a:extLst>
            </p:cNvPr>
            <p:cNvSpPr/>
            <p:nvPr/>
          </p:nvSpPr>
          <p:spPr>
            <a:xfrm>
              <a:off x="1762835" y="1988611"/>
              <a:ext cx="1498973" cy="736608"/>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accent6">
                      <a:lumMod val="50000"/>
                    </a:schemeClr>
                  </a:solidFill>
                  <a:latin typeface="Segoe UI" panose="020B0502040204020203" pitchFamily="34" charset="0"/>
                  <a:cs typeface="Segoe UI" panose="020B0502040204020203" pitchFamily="34" charset="0"/>
                </a:rPr>
                <a:t>Chương 2</a:t>
              </a:r>
            </a:p>
          </p:txBody>
        </p:sp>
        <p:sp>
          <p:nvSpPr>
            <p:cNvPr id="37" name="TextBox 36">
              <a:extLst>
                <a:ext uri="{FF2B5EF4-FFF2-40B4-BE49-F238E27FC236}">
                  <a16:creationId xmlns:a16="http://schemas.microsoft.com/office/drawing/2014/main" id="{0B3F37F7-3902-1F68-073B-9C00B7EC9178}"/>
                </a:ext>
              </a:extLst>
            </p:cNvPr>
            <p:cNvSpPr txBox="1"/>
            <p:nvPr/>
          </p:nvSpPr>
          <p:spPr>
            <a:xfrm>
              <a:off x="3330812" y="2031861"/>
              <a:ext cx="6961764" cy="646331"/>
            </a:xfrm>
            <a:prstGeom prst="rect">
              <a:avLst/>
            </a:prstGeom>
            <a:noFill/>
          </p:spPr>
          <p:txBody>
            <a:bodyPr wrap="square" rtlCol="0">
              <a:spAutoFit/>
            </a:bodyPr>
            <a:lstStyle/>
            <a:p>
              <a:r>
                <a:rPr lang="vi-VN" dirty="0">
                  <a:latin typeface="Segoe UI" panose="020B0502040204020203" pitchFamily="34" charset="0"/>
                  <a:cs typeface="Segoe UI" panose="020B0502040204020203" pitchFamily="34" charset="0"/>
                </a:rPr>
                <a:t>Các công cụ của Microsoft Excel ứng dụng trong công tác</a:t>
              </a:r>
            </a:p>
            <a:p>
              <a:r>
                <a:rPr lang="vi-VN" dirty="0">
                  <a:latin typeface="Segoe UI" panose="020B0502040204020203" pitchFamily="34" charset="0"/>
                  <a:cs typeface="Segoe UI" panose="020B0502040204020203" pitchFamily="34" charset="0"/>
                </a:rPr>
                <a:t>kế toán nguyên vật liệu</a:t>
              </a:r>
            </a:p>
          </p:txBody>
        </p:sp>
      </p:grpSp>
      <p:grpSp>
        <p:nvGrpSpPr>
          <p:cNvPr id="43" name="Group 42">
            <a:extLst>
              <a:ext uri="{FF2B5EF4-FFF2-40B4-BE49-F238E27FC236}">
                <a16:creationId xmlns:a16="http://schemas.microsoft.com/office/drawing/2014/main" id="{C181C9D0-597B-CC0D-E4E8-0FBDD5B50385}"/>
              </a:ext>
            </a:extLst>
          </p:cNvPr>
          <p:cNvGrpSpPr/>
          <p:nvPr/>
        </p:nvGrpSpPr>
        <p:grpSpPr>
          <a:xfrm>
            <a:off x="1755611" y="5486547"/>
            <a:ext cx="8529741" cy="740548"/>
            <a:chOff x="1762835" y="1984671"/>
            <a:chExt cx="8529741" cy="740548"/>
          </a:xfrm>
        </p:grpSpPr>
        <p:sp>
          <p:nvSpPr>
            <p:cNvPr id="44" name="Rectangle: Rounded Corners 43">
              <a:extLst>
                <a:ext uri="{FF2B5EF4-FFF2-40B4-BE49-F238E27FC236}">
                  <a16:creationId xmlns:a16="http://schemas.microsoft.com/office/drawing/2014/main" id="{DC430C41-7EEE-DBFF-8697-70EB066CB452}"/>
                </a:ext>
              </a:extLst>
            </p:cNvPr>
            <p:cNvSpPr/>
            <p:nvPr/>
          </p:nvSpPr>
          <p:spPr>
            <a:xfrm>
              <a:off x="2785986" y="1984671"/>
              <a:ext cx="7506590" cy="736608"/>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Rectangle: Rounded Corners 44">
              <a:extLst>
                <a:ext uri="{FF2B5EF4-FFF2-40B4-BE49-F238E27FC236}">
                  <a16:creationId xmlns:a16="http://schemas.microsoft.com/office/drawing/2014/main" id="{ABE8385F-858D-CDC9-778B-5D25BCEEEDAF}"/>
                </a:ext>
              </a:extLst>
            </p:cNvPr>
            <p:cNvSpPr/>
            <p:nvPr/>
          </p:nvSpPr>
          <p:spPr>
            <a:xfrm>
              <a:off x="1762835" y="1988611"/>
              <a:ext cx="1498973" cy="736608"/>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accent6">
                      <a:lumMod val="50000"/>
                    </a:schemeClr>
                  </a:solidFill>
                  <a:latin typeface="Segoe UI" panose="020B0502040204020203" pitchFamily="34" charset="0"/>
                  <a:cs typeface="Segoe UI" panose="020B0502040204020203" pitchFamily="34" charset="0"/>
                </a:rPr>
                <a:t>Chương 3</a:t>
              </a:r>
            </a:p>
          </p:txBody>
        </p:sp>
        <p:sp>
          <p:nvSpPr>
            <p:cNvPr id="46" name="TextBox 45">
              <a:extLst>
                <a:ext uri="{FF2B5EF4-FFF2-40B4-BE49-F238E27FC236}">
                  <a16:creationId xmlns:a16="http://schemas.microsoft.com/office/drawing/2014/main" id="{5A06F440-BD26-66C9-3233-D0889029667D}"/>
                </a:ext>
              </a:extLst>
            </p:cNvPr>
            <p:cNvSpPr txBox="1"/>
            <p:nvPr/>
          </p:nvSpPr>
          <p:spPr>
            <a:xfrm>
              <a:off x="3330812" y="2031861"/>
              <a:ext cx="6961764" cy="646331"/>
            </a:xfrm>
            <a:prstGeom prst="rect">
              <a:avLst/>
            </a:prstGeom>
            <a:noFill/>
          </p:spPr>
          <p:txBody>
            <a:bodyPr wrap="square" rtlCol="0">
              <a:spAutoFit/>
            </a:bodyPr>
            <a:lstStyle/>
            <a:p>
              <a:r>
                <a:rPr lang="vi-VN" dirty="0">
                  <a:latin typeface="Segoe UI" panose="020B0502040204020203" pitchFamily="34" charset="0"/>
                  <a:cs typeface="Segoe UI" panose="020B0502040204020203" pitchFamily="34" charset="0"/>
                </a:rPr>
                <a:t>Chương trình thực nghiệm: “Ứng dụng bảng tính điện tử Microsoft Excel trong công tác kế toán nguyên vật liệu”.</a:t>
              </a:r>
            </a:p>
          </p:txBody>
        </p:sp>
      </p:grpSp>
    </p:spTree>
    <p:extLst>
      <p:ext uri="{BB962C8B-B14F-4D97-AF65-F5344CB8AC3E}">
        <p14:creationId xmlns:p14="http://schemas.microsoft.com/office/powerpoint/2010/main" val="615292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Các công cụ của Microsoft Excel ứng dụng trong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công tác kế toán nguyên vật liệu</a:t>
            </a:r>
          </a:p>
        </p:txBody>
      </p:sp>
      <p:sp>
        <p:nvSpPr>
          <p:cNvPr id="4" name="TextBox 3">
            <a:extLst>
              <a:ext uri="{FF2B5EF4-FFF2-40B4-BE49-F238E27FC236}">
                <a16:creationId xmlns:a16="http://schemas.microsoft.com/office/drawing/2014/main" id="{27ADC347-027F-6776-515C-3A765D84141D}"/>
              </a:ext>
            </a:extLst>
          </p:cNvPr>
          <p:cNvSpPr txBox="1"/>
          <p:nvPr/>
        </p:nvSpPr>
        <p:spPr>
          <a:xfrm>
            <a:off x="657961" y="1412260"/>
            <a:ext cx="1086347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2.2.2. Các lệnh làm việc với cơ sở dữ liệu</a:t>
            </a:r>
            <a:endParaRPr lang="vi-VN"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6187F817-388A-6AC7-3245-DB7BC1330CC5}"/>
              </a:ext>
            </a:extLst>
          </p:cNvPr>
          <p:cNvSpPr txBox="1"/>
          <p:nvPr/>
        </p:nvSpPr>
        <p:spPr>
          <a:xfrm>
            <a:off x="627748" y="2120949"/>
            <a:ext cx="10863479" cy="1477328"/>
          </a:xfrm>
          <a:prstGeom prst="rect">
            <a:avLst/>
          </a:prstGeom>
          <a:noFill/>
        </p:spPr>
        <p:txBody>
          <a:bodyPr wrap="square" rtlCol="0">
            <a:spAutoFit/>
          </a:bodyPr>
          <a:lstStyle/>
          <a:p>
            <a:pPr algn="just"/>
            <a:r>
              <a:rPr lang="vi-VN" b="1" i="1" dirty="0">
                <a:solidFill>
                  <a:schemeClr val="accent6">
                    <a:lumMod val="50000"/>
                  </a:schemeClr>
                </a:solidFill>
                <a:latin typeface="Segoe UI" panose="020B0502040204020203" pitchFamily="34" charset="0"/>
                <a:cs typeface="Segoe UI" panose="020B0502040204020203" pitchFamily="34" charset="0"/>
              </a:rPr>
              <a:t>Hàm kiểm tra điều kiện đồng thời AND:</a:t>
            </a:r>
          </a:p>
          <a:p>
            <a:pPr algn="just"/>
            <a:endParaRPr lang="vi-VN" b="1" i="1" dirty="0">
              <a:solidFill>
                <a:schemeClr val="accent6">
                  <a:lumMod val="50000"/>
                </a:schemeClr>
              </a:solidFill>
              <a:latin typeface="Segoe UI" panose="020B0502040204020203" pitchFamily="34" charset="0"/>
              <a:cs typeface="Segoe UI" panose="020B0502040204020203" pitchFamily="34" charset="0"/>
            </a:endParaRPr>
          </a:p>
          <a:p>
            <a:pPr algn="just"/>
            <a:r>
              <a:rPr lang="vi-VN" b="1" i="1" dirty="0">
                <a:solidFill>
                  <a:schemeClr val="accent6">
                    <a:lumMod val="50000"/>
                  </a:schemeClr>
                </a:solidFill>
                <a:latin typeface="Segoe UI" panose="020B0502040204020203" pitchFamily="34" charset="0"/>
                <a:cs typeface="Segoe UI" panose="020B0502040204020203" pitchFamily="34" charset="0"/>
              </a:rPr>
              <a:t>	=AND(logical 1, logical 2, logical 3,...)</a:t>
            </a:r>
          </a:p>
          <a:p>
            <a:pPr algn="just"/>
            <a:endParaRPr lang="vi-VN" b="1" i="1" dirty="0">
              <a:solidFill>
                <a:schemeClr val="accent6">
                  <a:lumMod val="50000"/>
                </a:schemeClr>
              </a:solidFill>
              <a:latin typeface="Segoe UI" panose="020B0502040204020203" pitchFamily="34" charset="0"/>
              <a:cs typeface="Segoe UI" panose="020B0502040204020203" pitchFamily="34" charset="0"/>
            </a:endParaRPr>
          </a:p>
          <a:p>
            <a:pPr algn="just"/>
            <a:r>
              <a:rPr lang="vi-VN" dirty="0">
                <a:solidFill>
                  <a:schemeClr val="accent6">
                    <a:lumMod val="50000"/>
                  </a:schemeClr>
                </a:solidFill>
                <a:latin typeface="Segoe UI" panose="020B0502040204020203" pitchFamily="34" charset="0"/>
                <a:cs typeface="Segoe UI" panose="020B0502040204020203" pitchFamily="34" charset="0"/>
              </a:rPr>
              <a:t>Trong đó: logical 1, logical 2,... là các điều kiện muốn kiểm nghiệm và có thể đánh giá Đúng hoặc Sai.</a:t>
            </a:r>
          </a:p>
        </p:txBody>
      </p:sp>
      <p:sp>
        <p:nvSpPr>
          <p:cNvPr id="6" name="TextBox 5">
            <a:extLst>
              <a:ext uri="{FF2B5EF4-FFF2-40B4-BE49-F238E27FC236}">
                <a16:creationId xmlns:a16="http://schemas.microsoft.com/office/drawing/2014/main" id="{42C3796F-9EB9-EDC2-F837-2860C3D74BA1}"/>
              </a:ext>
            </a:extLst>
          </p:cNvPr>
          <p:cNvSpPr txBox="1"/>
          <p:nvPr/>
        </p:nvSpPr>
        <p:spPr>
          <a:xfrm>
            <a:off x="627748" y="4241755"/>
            <a:ext cx="10863479" cy="1754326"/>
          </a:xfrm>
          <a:prstGeom prst="rect">
            <a:avLst/>
          </a:prstGeom>
          <a:noFill/>
        </p:spPr>
        <p:txBody>
          <a:bodyPr wrap="square" rtlCol="0">
            <a:spAutoFit/>
          </a:bodyPr>
          <a:lstStyle/>
          <a:p>
            <a:pPr algn="just"/>
            <a:r>
              <a:rPr lang="vi-VN" b="1" i="1" dirty="0">
                <a:solidFill>
                  <a:schemeClr val="accent6">
                    <a:lumMod val="50000"/>
                  </a:schemeClr>
                </a:solidFill>
                <a:latin typeface="Segoe UI" panose="020B0502040204020203" pitchFamily="34" charset="0"/>
                <a:cs typeface="Segoe UI" panose="020B0502040204020203" pitchFamily="34" charset="0"/>
              </a:rPr>
              <a:t>Hàm kiểm tra một trong số các điều kiện OR:</a:t>
            </a:r>
          </a:p>
          <a:p>
            <a:pPr algn="just"/>
            <a:endParaRPr lang="vi-VN" b="1" i="1" dirty="0">
              <a:solidFill>
                <a:schemeClr val="accent6">
                  <a:lumMod val="50000"/>
                </a:schemeClr>
              </a:solidFill>
              <a:latin typeface="Segoe UI" panose="020B0502040204020203" pitchFamily="34" charset="0"/>
              <a:cs typeface="Segoe UI" panose="020B0502040204020203" pitchFamily="34" charset="0"/>
            </a:endParaRPr>
          </a:p>
          <a:p>
            <a:pPr algn="just"/>
            <a:r>
              <a:rPr lang="vi-VN" b="1" i="1" dirty="0">
                <a:solidFill>
                  <a:schemeClr val="accent6">
                    <a:lumMod val="50000"/>
                  </a:schemeClr>
                </a:solidFill>
                <a:latin typeface="Segoe UI" panose="020B0502040204020203" pitchFamily="34" charset="0"/>
                <a:cs typeface="Segoe UI" panose="020B0502040204020203" pitchFamily="34" charset="0"/>
              </a:rPr>
              <a:t>	=OR(logical 1, logical 2, logical 3,...)</a:t>
            </a:r>
          </a:p>
          <a:p>
            <a:pPr algn="just"/>
            <a:endParaRPr lang="vi-VN" dirty="0">
              <a:solidFill>
                <a:schemeClr val="accent6">
                  <a:lumMod val="50000"/>
                </a:schemeClr>
              </a:solidFill>
              <a:latin typeface="Segoe UI" panose="020B0502040204020203" pitchFamily="34" charset="0"/>
              <a:cs typeface="Segoe UI" panose="020B0502040204020203" pitchFamily="34" charset="0"/>
            </a:endParaRPr>
          </a:p>
          <a:p>
            <a:pPr algn="just"/>
            <a:r>
              <a:rPr lang="vi-VN" dirty="0">
                <a:solidFill>
                  <a:schemeClr val="accent6">
                    <a:lumMod val="50000"/>
                  </a:schemeClr>
                </a:solidFill>
                <a:latin typeface="Segoe UI" panose="020B0502040204020203" pitchFamily="34" charset="0"/>
                <a:cs typeface="Segoe UI" panose="020B0502040204020203" pitchFamily="34" charset="0"/>
              </a:rPr>
              <a:t>Trong đó, logical 1, logical 2,... là các điều kiện muốn kiểm nghiệm và có thể đánh giá là Đúng hoặc Sai, tối đa 255 điều kiện.</a:t>
            </a:r>
          </a:p>
        </p:txBody>
      </p:sp>
    </p:spTree>
    <p:extLst>
      <p:ext uri="{BB962C8B-B14F-4D97-AF65-F5344CB8AC3E}">
        <p14:creationId xmlns:p14="http://schemas.microsoft.com/office/powerpoint/2010/main" val="428959379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Các công cụ của Microsoft Excel ứng dụng trong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công tác kế toán nguyên vật liệu</a:t>
            </a:r>
          </a:p>
        </p:txBody>
      </p:sp>
      <p:sp>
        <p:nvSpPr>
          <p:cNvPr id="4" name="TextBox 3">
            <a:extLst>
              <a:ext uri="{FF2B5EF4-FFF2-40B4-BE49-F238E27FC236}">
                <a16:creationId xmlns:a16="http://schemas.microsoft.com/office/drawing/2014/main" id="{27ADC347-027F-6776-515C-3A765D84141D}"/>
              </a:ext>
            </a:extLst>
          </p:cNvPr>
          <p:cNvSpPr txBox="1"/>
          <p:nvPr/>
        </p:nvSpPr>
        <p:spPr>
          <a:xfrm>
            <a:off x="657961" y="1412260"/>
            <a:ext cx="1086347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2.3 Các hàm số được sử dụng để lập sổ kế toán chi tiết vật tư, sản phẩm, hàng hóa</a:t>
            </a:r>
            <a:endParaRPr lang="vi-VN"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6187F817-388A-6AC7-3245-DB7BC1330CC5}"/>
              </a:ext>
            </a:extLst>
          </p:cNvPr>
          <p:cNvSpPr txBox="1"/>
          <p:nvPr/>
        </p:nvSpPr>
        <p:spPr>
          <a:xfrm>
            <a:off x="483201" y="2103933"/>
            <a:ext cx="1333574" cy="3693319"/>
          </a:xfrm>
          <a:prstGeom prst="rect">
            <a:avLst/>
          </a:prstGeom>
          <a:noFill/>
        </p:spPr>
        <p:txBody>
          <a:bodyPr wrap="square" rtlCol="0">
            <a:spAutoFit/>
          </a:bodyPr>
          <a:lstStyle/>
          <a:p>
            <a:r>
              <a:rPr lang="vi-VN" b="1" i="1" dirty="0">
                <a:solidFill>
                  <a:schemeClr val="accent6">
                    <a:lumMod val="50000"/>
                  </a:schemeClr>
                </a:solidFill>
                <a:latin typeface="Segoe UI" panose="020B0502040204020203" pitchFamily="34" charset="0"/>
                <a:cs typeface="Segoe UI" panose="020B0502040204020203" pitchFamily="34" charset="0"/>
              </a:rPr>
              <a:t>Hàm cho ra giá trị của phần tử  có trong cột của một trong miền nào đó thỏa mãn điều kiện  xác định VLOOKUP: </a:t>
            </a:r>
            <a:endParaRPr lang="vi-VN" dirty="0">
              <a:solidFill>
                <a:schemeClr val="accent6">
                  <a:lumMod val="50000"/>
                </a:schemeClr>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D3D1C849-FCAC-5F09-3F08-52105486362D}"/>
              </a:ext>
            </a:extLst>
          </p:cNvPr>
          <p:cNvSpPr txBox="1"/>
          <p:nvPr/>
        </p:nvSpPr>
        <p:spPr>
          <a:xfrm>
            <a:off x="2758592" y="1908535"/>
            <a:ext cx="7695734" cy="369332"/>
          </a:xfrm>
          <a:prstGeom prst="rect">
            <a:avLst/>
          </a:prstGeom>
          <a:noFill/>
        </p:spPr>
        <p:txBody>
          <a:bodyPr wrap="square" rtlCol="0">
            <a:spAutoFit/>
          </a:bodyPr>
          <a:lstStyle/>
          <a:p>
            <a:pPr algn="just"/>
            <a:r>
              <a:rPr lang="en-SG" b="1" i="1" dirty="0">
                <a:solidFill>
                  <a:schemeClr val="accent6">
                    <a:lumMod val="50000"/>
                  </a:schemeClr>
                </a:solidFill>
                <a:latin typeface="Segoe UI" panose="020B0502040204020203" pitchFamily="34" charset="0"/>
                <a:cs typeface="Segoe UI" panose="020B0502040204020203" pitchFamily="34" charset="0"/>
              </a:rPr>
              <a:t> =VLOOKUP(</a:t>
            </a:r>
            <a:r>
              <a:rPr lang="en-SG" b="1" i="1" dirty="0" err="1">
                <a:solidFill>
                  <a:schemeClr val="accent6">
                    <a:lumMod val="50000"/>
                  </a:schemeClr>
                </a:solidFill>
                <a:latin typeface="Segoe UI" panose="020B0502040204020203" pitchFamily="34" charset="0"/>
                <a:cs typeface="Segoe UI" panose="020B0502040204020203" pitchFamily="34" charset="0"/>
              </a:rPr>
              <a:t>Lookup_value,Table_array,Col_index_num,Range_lookup</a:t>
            </a:r>
            <a:r>
              <a:rPr lang="en-SG" b="1" i="1" dirty="0">
                <a:solidFill>
                  <a:schemeClr val="accent6">
                    <a:lumMod val="50000"/>
                  </a:schemeClr>
                </a:solidFill>
                <a:latin typeface="Segoe UI" panose="020B0502040204020203" pitchFamily="34" charset="0"/>
                <a:cs typeface="Segoe UI" panose="020B0502040204020203" pitchFamily="34" charset="0"/>
              </a:rPr>
              <a:t>)</a:t>
            </a:r>
            <a:endParaRPr lang="vi-VN" b="1" i="1" dirty="0">
              <a:solidFill>
                <a:schemeClr val="accent6">
                  <a:lumMod val="50000"/>
                </a:schemeClr>
              </a:solidFill>
              <a:latin typeface="Segoe UI" panose="020B0502040204020203" pitchFamily="34" charset="0"/>
              <a:cs typeface="Segoe UI" panose="020B0502040204020203" pitchFamily="34" charset="0"/>
            </a:endParaRPr>
          </a:p>
        </p:txBody>
      </p:sp>
      <p:graphicFrame>
        <p:nvGraphicFramePr>
          <p:cNvPr id="6" name="Table 5">
            <a:extLst>
              <a:ext uri="{FF2B5EF4-FFF2-40B4-BE49-F238E27FC236}">
                <a16:creationId xmlns:a16="http://schemas.microsoft.com/office/drawing/2014/main" id="{5494767C-94FE-1C75-EB89-3BB844809C97}"/>
              </a:ext>
            </a:extLst>
          </p:cNvPr>
          <p:cNvGraphicFramePr>
            <a:graphicFrameLocks noGrp="1"/>
          </p:cNvGraphicFramePr>
          <p:nvPr>
            <p:extLst>
              <p:ext uri="{D42A27DB-BD31-4B8C-83A1-F6EECF244321}">
                <p14:modId xmlns:p14="http://schemas.microsoft.com/office/powerpoint/2010/main" val="1547012024"/>
              </p:ext>
            </p:extLst>
          </p:nvPr>
        </p:nvGraphicFramePr>
        <p:xfrm>
          <a:off x="1925887" y="2553891"/>
          <a:ext cx="9595553" cy="3809645"/>
        </p:xfrm>
        <a:graphic>
          <a:graphicData uri="http://schemas.openxmlformats.org/drawingml/2006/table">
            <a:tbl>
              <a:tblPr firstRow="1" firstCol="1" bandRow="1">
                <a:tableStyleId>{5940675A-B579-460E-94D1-54222C63F5DA}</a:tableStyleId>
              </a:tblPr>
              <a:tblGrid>
                <a:gridCol w="1866219">
                  <a:extLst>
                    <a:ext uri="{9D8B030D-6E8A-4147-A177-3AD203B41FA5}">
                      <a16:colId xmlns:a16="http://schemas.microsoft.com/office/drawing/2014/main" val="1580842060"/>
                    </a:ext>
                  </a:extLst>
                </a:gridCol>
                <a:gridCol w="7729334">
                  <a:extLst>
                    <a:ext uri="{9D8B030D-6E8A-4147-A177-3AD203B41FA5}">
                      <a16:colId xmlns:a16="http://schemas.microsoft.com/office/drawing/2014/main" val="3431858316"/>
                    </a:ext>
                  </a:extLst>
                </a:gridCol>
              </a:tblGrid>
              <a:tr h="376969">
                <a:tc>
                  <a:txBody>
                    <a:bodyPr/>
                    <a:lstStyle/>
                    <a:p>
                      <a:pPr algn="just">
                        <a:lnSpc>
                          <a:spcPct val="107000"/>
                        </a:lnSpc>
                        <a:spcAft>
                          <a:spcPts val="800"/>
                        </a:spcAft>
                      </a:pPr>
                      <a:r>
                        <a:rPr lang="vi-VN" sz="1800" b="1" dirty="0">
                          <a:solidFill>
                            <a:schemeClr val="accent6">
                              <a:lumMod val="50000"/>
                            </a:schemeClr>
                          </a:solidFill>
                          <a:effectLst/>
                          <a:latin typeface="Segoe UI" panose="020B0502040204020203" pitchFamily="34" charset="0"/>
                          <a:cs typeface="Segoe UI" panose="020B0502040204020203" pitchFamily="34" charset="0"/>
                        </a:rPr>
                        <a:t>Đối số</a:t>
                      </a:r>
                      <a:endParaRPr lang="vi-VN" sz="1800" b="1"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4197" marR="64197" marT="0" marB="0" anchor="ctr"/>
                </a:tc>
                <a:tc>
                  <a:txBody>
                    <a:bodyPr/>
                    <a:lstStyle/>
                    <a:p>
                      <a:pPr algn="just">
                        <a:lnSpc>
                          <a:spcPct val="107000"/>
                        </a:lnSpc>
                        <a:spcAft>
                          <a:spcPts val="800"/>
                        </a:spcAft>
                      </a:pPr>
                      <a:r>
                        <a:rPr lang="vi-VN" sz="1800" b="1" dirty="0">
                          <a:solidFill>
                            <a:schemeClr val="accent6">
                              <a:lumMod val="50000"/>
                            </a:schemeClr>
                          </a:solidFill>
                          <a:effectLst/>
                          <a:latin typeface="Segoe UI" panose="020B0502040204020203" pitchFamily="34" charset="0"/>
                          <a:cs typeface="Segoe UI" panose="020B0502040204020203" pitchFamily="34" charset="0"/>
                        </a:rPr>
                        <a:t>Mô tả</a:t>
                      </a:r>
                      <a:endParaRPr lang="vi-VN" sz="1800" b="1"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4197" marR="64197" marT="0" marB="0" anchor="ctr"/>
                </a:tc>
                <a:extLst>
                  <a:ext uri="{0D108BD9-81ED-4DB2-BD59-A6C34878D82A}">
                    <a16:rowId xmlns:a16="http://schemas.microsoft.com/office/drawing/2014/main" val="1515828922"/>
                  </a:ext>
                </a:extLst>
              </a:tr>
              <a:tr h="526179">
                <a:tc>
                  <a:txBody>
                    <a:bodyPr/>
                    <a:lstStyle/>
                    <a:p>
                      <a:pPr algn="just">
                        <a:lnSpc>
                          <a:spcPct val="107000"/>
                        </a:lnSpc>
                        <a:spcAft>
                          <a:spcPts val="800"/>
                        </a:spcAft>
                      </a:pPr>
                      <a:r>
                        <a:rPr lang="vi-VN" sz="1400" dirty="0">
                          <a:solidFill>
                            <a:schemeClr val="accent6">
                              <a:lumMod val="50000"/>
                            </a:schemeClr>
                          </a:solidFill>
                          <a:effectLst/>
                          <a:latin typeface="Segoe UI" panose="020B0502040204020203" pitchFamily="34" charset="0"/>
                          <a:cs typeface="Segoe UI" panose="020B0502040204020203" pitchFamily="34" charset="0"/>
                        </a:rPr>
                        <a:t>Lookup_value</a:t>
                      </a:r>
                    </a:p>
                    <a:p>
                      <a:pPr algn="just">
                        <a:lnSpc>
                          <a:spcPct val="107000"/>
                        </a:lnSpc>
                        <a:spcAft>
                          <a:spcPts val="800"/>
                        </a:spcAft>
                      </a:pPr>
                      <a:r>
                        <a:rPr lang="vi-VN" sz="1400" dirty="0">
                          <a:solidFill>
                            <a:schemeClr val="accent6">
                              <a:lumMod val="50000"/>
                            </a:schemeClr>
                          </a:solidFill>
                          <a:effectLst/>
                          <a:latin typeface="Segoe UI" panose="020B0502040204020203" pitchFamily="34" charset="0"/>
                          <a:cs typeface="Segoe UI" panose="020B0502040204020203" pitchFamily="34" charset="0"/>
                        </a:rPr>
                        <a:t>(bắt buộc)</a:t>
                      </a:r>
                      <a:endParaRPr lang="vi-VN" sz="1400"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4197" marR="64197" marT="0" marB="0" anchor="ctr"/>
                </a:tc>
                <a:tc>
                  <a:txBody>
                    <a:bodyPr/>
                    <a:lstStyle/>
                    <a:p>
                      <a:pPr algn="just">
                        <a:lnSpc>
                          <a:spcPct val="107000"/>
                        </a:lnSpc>
                        <a:spcAft>
                          <a:spcPts val="800"/>
                        </a:spcAft>
                      </a:pPr>
                      <a:r>
                        <a:rPr lang="vi-VN" sz="1400">
                          <a:solidFill>
                            <a:schemeClr val="accent6">
                              <a:lumMod val="50000"/>
                            </a:schemeClr>
                          </a:solidFill>
                          <a:effectLst/>
                          <a:latin typeface="Segoe UI" panose="020B0502040204020203" pitchFamily="34" charset="0"/>
                          <a:cs typeface="Segoe UI" panose="020B0502040204020203" pitchFamily="34" charset="0"/>
                        </a:rPr>
                        <a:t>Giá trị muốn tra cứu, phải nằm trong cột đầu tiên của phạm vi ô được chỉ định trong đối số table_array. Nó có thể là một giá trị hoặc tham chiếu đến một ô.</a:t>
                      </a:r>
                      <a:endParaRPr lang="vi-VN" sz="140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4197" marR="64197" marT="0" marB="0" anchor="ctr"/>
                </a:tc>
                <a:extLst>
                  <a:ext uri="{0D108BD9-81ED-4DB2-BD59-A6C34878D82A}">
                    <a16:rowId xmlns:a16="http://schemas.microsoft.com/office/drawing/2014/main" val="4285667643"/>
                  </a:ext>
                </a:extLst>
              </a:tr>
              <a:tr h="1022025">
                <a:tc>
                  <a:txBody>
                    <a:bodyPr/>
                    <a:lstStyle/>
                    <a:p>
                      <a:pPr algn="just">
                        <a:lnSpc>
                          <a:spcPct val="107000"/>
                        </a:lnSpc>
                        <a:spcAft>
                          <a:spcPts val="800"/>
                        </a:spcAft>
                      </a:pPr>
                      <a:r>
                        <a:rPr lang="vi-VN" sz="1400" dirty="0">
                          <a:solidFill>
                            <a:schemeClr val="accent6">
                              <a:lumMod val="50000"/>
                            </a:schemeClr>
                          </a:solidFill>
                          <a:effectLst/>
                          <a:latin typeface="Segoe UI" panose="020B0502040204020203" pitchFamily="34" charset="0"/>
                          <a:cs typeface="Segoe UI" panose="020B0502040204020203" pitchFamily="34" charset="0"/>
                        </a:rPr>
                        <a:t>Table_array</a:t>
                      </a:r>
                    </a:p>
                    <a:p>
                      <a:pPr algn="just">
                        <a:lnSpc>
                          <a:spcPct val="107000"/>
                        </a:lnSpc>
                        <a:spcAft>
                          <a:spcPts val="800"/>
                        </a:spcAft>
                      </a:pPr>
                      <a:r>
                        <a:rPr lang="vi-VN" sz="1400" dirty="0">
                          <a:solidFill>
                            <a:schemeClr val="accent6">
                              <a:lumMod val="50000"/>
                            </a:schemeClr>
                          </a:solidFill>
                          <a:effectLst/>
                          <a:latin typeface="Segoe UI" panose="020B0502040204020203" pitchFamily="34" charset="0"/>
                          <a:cs typeface="Segoe UI" panose="020B0502040204020203" pitchFamily="34" charset="0"/>
                        </a:rPr>
                        <a:t>(bắt buộc)</a:t>
                      </a:r>
                      <a:endParaRPr lang="vi-VN" sz="1400"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4197" marR="64197" marT="0" marB="0" anchor="ctr"/>
                </a:tc>
                <a:tc>
                  <a:txBody>
                    <a:bodyPr/>
                    <a:lstStyle/>
                    <a:p>
                      <a:pPr>
                        <a:lnSpc>
                          <a:spcPct val="107000"/>
                        </a:lnSpc>
                        <a:spcBef>
                          <a:spcPts val="1200"/>
                        </a:spcBef>
                        <a:spcAft>
                          <a:spcPts val="800"/>
                        </a:spcAft>
                      </a:pPr>
                      <a:r>
                        <a:rPr lang="vi-VN" sz="1400">
                          <a:solidFill>
                            <a:schemeClr val="accent6">
                              <a:lumMod val="50000"/>
                            </a:schemeClr>
                          </a:solidFill>
                          <a:effectLst/>
                          <a:latin typeface="Segoe UI" panose="020B0502040204020203" pitchFamily="34" charset="0"/>
                          <a:cs typeface="Segoe UI" panose="020B0502040204020203" pitchFamily="34" charset="0"/>
                        </a:rPr>
                        <a:t>Phạm vị các ô mà VLOOKUP sẽ tìm kiếm cho Lookup_value và các giá trị trả về. Có thể sử dụng phạm vi hoặc bẳng đã đặt tên và có thể sử dụng tên trong đối số thay vì tham chiếu ô.</a:t>
                      </a:r>
                    </a:p>
                    <a:p>
                      <a:pPr>
                        <a:lnSpc>
                          <a:spcPct val="107000"/>
                        </a:lnSpc>
                        <a:spcAft>
                          <a:spcPts val="800"/>
                        </a:spcAft>
                      </a:pPr>
                      <a:r>
                        <a:rPr lang="vi-VN" sz="1400">
                          <a:solidFill>
                            <a:schemeClr val="accent6">
                              <a:lumMod val="50000"/>
                            </a:schemeClr>
                          </a:solidFill>
                          <a:effectLst/>
                          <a:latin typeface="Segoe UI" panose="020B0502040204020203" pitchFamily="34" charset="0"/>
                          <a:cs typeface="Segoe UI" panose="020B0502040204020203" pitchFamily="34" charset="0"/>
                        </a:rPr>
                        <a:t>Cột đầu tiên trong phạm vi ô phải chứa Lookup_value, cũng cần bao gồm giá trị trả về muốn tìm.</a:t>
                      </a:r>
                      <a:endParaRPr lang="vi-VN" sz="140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4197" marR="64197" marT="0" marB="0" anchor="ctr"/>
                </a:tc>
                <a:extLst>
                  <a:ext uri="{0D108BD9-81ED-4DB2-BD59-A6C34878D82A}">
                    <a16:rowId xmlns:a16="http://schemas.microsoft.com/office/drawing/2014/main" val="511584397"/>
                  </a:ext>
                </a:extLst>
              </a:tr>
              <a:tr h="510985">
                <a:tc>
                  <a:txBody>
                    <a:bodyPr/>
                    <a:lstStyle/>
                    <a:p>
                      <a:pPr algn="just">
                        <a:lnSpc>
                          <a:spcPct val="107000"/>
                        </a:lnSpc>
                        <a:spcAft>
                          <a:spcPts val="800"/>
                        </a:spcAft>
                      </a:pPr>
                      <a:r>
                        <a:rPr lang="vi-VN" sz="1400" dirty="0">
                          <a:solidFill>
                            <a:schemeClr val="accent6">
                              <a:lumMod val="50000"/>
                            </a:schemeClr>
                          </a:solidFill>
                          <a:effectLst/>
                          <a:latin typeface="Segoe UI" panose="020B0502040204020203" pitchFamily="34" charset="0"/>
                          <a:cs typeface="Segoe UI" panose="020B0502040204020203" pitchFamily="34" charset="0"/>
                        </a:rPr>
                        <a:t>Col_index_num</a:t>
                      </a:r>
                    </a:p>
                    <a:p>
                      <a:pPr algn="just">
                        <a:lnSpc>
                          <a:spcPct val="107000"/>
                        </a:lnSpc>
                        <a:spcAft>
                          <a:spcPts val="800"/>
                        </a:spcAft>
                      </a:pPr>
                      <a:r>
                        <a:rPr lang="vi-VN" sz="1400" dirty="0">
                          <a:solidFill>
                            <a:schemeClr val="accent6">
                              <a:lumMod val="50000"/>
                            </a:schemeClr>
                          </a:solidFill>
                          <a:effectLst/>
                          <a:latin typeface="Segoe UI" panose="020B0502040204020203" pitchFamily="34" charset="0"/>
                          <a:cs typeface="Segoe UI" panose="020B0502040204020203" pitchFamily="34" charset="0"/>
                        </a:rPr>
                        <a:t>(bắt buộc)</a:t>
                      </a:r>
                      <a:endParaRPr lang="vi-VN" sz="1400"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4197" marR="64197" marT="0" marB="0" anchor="ctr"/>
                </a:tc>
                <a:tc>
                  <a:txBody>
                    <a:bodyPr/>
                    <a:lstStyle/>
                    <a:p>
                      <a:pPr algn="just">
                        <a:lnSpc>
                          <a:spcPct val="107000"/>
                        </a:lnSpc>
                        <a:spcAft>
                          <a:spcPts val="800"/>
                        </a:spcAft>
                      </a:pPr>
                      <a:r>
                        <a:rPr lang="vi-VN" sz="1400">
                          <a:solidFill>
                            <a:schemeClr val="accent6">
                              <a:lumMod val="50000"/>
                            </a:schemeClr>
                          </a:solidFill>
                          <a:effectLst/>
                          <a:latin typeface="Segoe UI" panose="020B0502040204020203" pitchFamily="34" charset="0"/>
                          <a:cs typeface="Segoe UI" panose="020B0502040204020203" pitchFamily="34" charset="0"/>
                        </a:rPr>
                        <a:t>Số cột chứa giá trị trả về (bắt đầu bằng 1 cho cột ngoài cùng bên trái của Table_array).</a:t>
                      </a:r>
                      <a:endParaRPr lang="vi-VN" sz="140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4197" marR="64197" marT="0" marB="0" anchor="ctr"/>
                </a:tc>
                <a:extLst>
                  <a:ext uri="{0D108BD9-81ED-4DB2-BD59-A6C34878D82A}">
                    <a16:rowId xmlns:a16="http://schemas.microsoft.com/office/drawing/2014/main" val="455642170"/>
                  </a:ext>
                </a:extLst>
              </a:tr>
              <a:tr h="1257161">
                <a:tc>
                  <a:txBody>
                    <a:bodyPr/>
                    <a:lstStyle/>
                    <a:p>
                      <a:pPr algn="just">
                        <a:lnSpc>
                          <a:spcPct val="107000"/>
                        </a:lnSpc>
                        <a:spcAft>
                          <a:spcPts val="800"/>
                        </a:spcAft>
                      </a:pPr>
                      <a:r>
                        <a:rPr lang="vi-VN" sz="1400">
                          <a:solidFill>
                            <a:schemeClr val="accent6">
                              <a:lumMod val="50000"/>
                            </a:schemeClr>
                          </a:solidFill>
                          <a:effectLst/>
                          <a:latin typeface="Segoe UI" panose="020B0502040204020203" pitchFamily="34" charset="0"/>
                          <a:cs typeface="Segoe UI" panose="020B0502040204020203" pitchFamily="34" charset="0"/>
                        </a:rPr>
                        <a:t>Range_lookup</a:t>
                      </a:r>
                    </a:p>
                    <a:p>
                      <a:pPr algn="just">
                        <a:lnSpc>
                          <a:spcPct val="107000"/>
                        </a:lnSpc>
                        <a:spcAft>
                          <a:spcPts val="800"/>
                        </a:spcAft>
                      </a:pPr>
                      <a:r>
                        <a:rPr lang="vi-VN" sz="1400">
                          <a:solidFill>
                            <a:schemeClr val="accent6">
                              <a:lumMod val="50000"/>
                            </a:schemeClr>
                          </a:solidFill>
                          <a:effectLst/>
                          <a:latin typeface="Segoe UI" panose="020B0502040204020203" pitchFamily="34" charset="0"/>
                          <a:cs typeface="Segoe UI" panose="020B0502040204020203" pitchFamily="34" charset="0"/>
                        </a:rPr>
                        <a:t>(tùy chọn)</a:t>
                      </a:r>
                      <a:endParaRPr lang="vi-VN" sz="140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4197" marR="64197" marT="0" marB="0" anchor="ctr"/>
                </a:tc>
                <a:tc>
                  <a:txBody>
                    <a:bodyPr/>
                    <a:lstStyle/>
                    <a:p>
                      <a:pPr algn="just">
                        <a:lnSpc>
                          <a:spcPct val="107000"/>
                        </a:lnSpc>
                        <a:spcAft>
                          <a:spcPts val="800"/>
                        </a:spcAft>
                      </a:pPr>
                      <a:r>
                        <a:rPr lang="vi-VN" sz="1400" dirty="0">
                          <a:solidFill>
                            <a:schemeClr val="accent6">
                              <a:lumMod val="50000"/>
                            </a:schemeClr>
                          </a:solidFill>
                          <a:effectLst/>
                          <a:latin typeface="Segoe UI" panose="020B0502040204020203" pitchFamily="34" charset="0"/>
                          <a:cs typeface="Segoe UI" panose="020B0502040204020203" pitchFamily="34" charset="0"/>
                        </a:rPr>
                        <a:t>Một giá trị logic xác định kết quả khớp tương đối hay kết quả khớp chính xác:</a:t>
                      </a:r>
                    </a:p>
                    <a:p>
                      <a:pPr algn="just">
                        <a:lnSpc>
                          <a:spcPct val="107000"/>
                        </a:lnSpc>
                        <a:spcAft>
                          <a:spcPts val="800"/>
                        </a:spcAft>
                      </a:pPr>
                      <a:r>
                        <a:rPr lang="vi-VN" sz="1400" dirty="0">
                          <a:solidFill>
                            <a:schemeClr val="accent6">
                              <a:lumMod val="50000"/>
                            </a:schemeClr>
                          </a:solidFill>
                          <a:effectLst/>
                          <a:latin typeface="Segoe UI" panose="020B0502040204020203" pitchFamily="34" charset="0"/>
                          <a:cs typeface="Segoe UI" panose="020B0502040204020203" pitchFamily="34" charset="0"/>
                        </a:rPr>
                        <a:t>- Nếu đối số này là TRUE hoặc được bỏ qua, hàm sẽ trả về một kết quả khớp tương đối (giá trị lớn nhất kế tiếp nhỏ hơn Lookup_value)</a:t>
                      </a:r>
                    </a:p>
                    <a:p>
                      <a:pPr algn="just">
                        <a:lnSpc>
                          <a:spcPct val="107000"/>
                        </a:lnSpc>
                        <a:spcAft>
                          <a:spcPts val="800"/>
                        </a:spcAft>
                      </a:pPr>
                      <a:r>
                        <a:rPr lang="vi-VN" sz="1400" dirty="0">
                          <a:solidFill>
                            <a:schemeClr val="accent6">
                              <a:lumMod val="50000"/>
                            </a:schemeClr>
                          </a:solidFill>
                          <a:effectLst/>
                          <a:latin typeface="Segoe UI" panose="020B0502040204020203" pitchFamily="34" charset="0"/>
                          <a:cs typeface="Segoe UI" panose="020B0502040204020203" pitchFamily="34" charset="0"/>
                        </a:rPr>
                        <a:t>- Nếu đối số này FALSE, hàm sẽ tìm một kết quả khớp chính xác. Nếu không có, trả về giá trị lỗi #N/A.</a:t>
                      </a:r>
                      <a:endParaRPr lang="vi-VN" sz="1400"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4197" marR="64197" marT="0" marB="0" anchor="ctr"/>
                </a:tc>
                <a:extLst>
                  <a:ext uri="{0D108BD9-81ED-4DB2-BD59-A6C34878D82A}">
                    <a16:rowId xmlns:a16="http://schemas.microsoft.com/office/drawing/2014/main" val="4189222582"/>
                  </a:ext>
                </a:extLst>
              </a:tr>
            </a:tbl>
          </a:graphicData>
        </a:graphic>
      </p:graphicFrame>
    </p:spTree>
    <p:extLst>
      <p:ext uri="{BB962C8B-B14F-4D97-AF65-F5344CB8AC3E}">
        <p14:creationId xmlns:p14="http://schemas.microsoft.com/office/powerpoint/2010/main" val="391821684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x</a:t>
            </a:r>
            <a:endParaRPr lang="vi-VN" dirty="0"/>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Các công cụ của Microsoft Excel ứng dụng trong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công tác kế toán nguyên vật liệu</a:t>
            </a:r>
          </a:p>
        </p:txBody>
      </p:sp>
      <p:sp>
        <p:nvSpPr>
          <p:cNvPr id="4" name="TextBox 3">
            <a:extLst>
              <a:ext uri="{FF2B5EF4-FFF2-40B4-BE49-F238E27FC236}">
                <a16:creationId xmlns:a16="http://schemas.microsoft.com/office/drawing/2014/main" id="{27ADC347-027F-6776-515C-3A765D84141D}"/>
              </a:ext>
            </a:extLst>
          </p:cNvPr>
          <p:cNvSpPr txBox="1"/>
          <p:nvPr/>
        </p:nvSpPr>
        <p:spPr>
          <a:xfrm>
            <a:off x="657961" y="1412260"/>
            <a:ext cx="1086347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2.3 Các hàm số được sử dụng để lập sổ kế toán chi tiết vật tư, sản phẩm, hàng hóa</a:t>
            </a:r>
            <a:endParaRPr lang="vi-VN"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6187F817-388A-6AC7-3245-DB7BC1330CC5}"/>
              </a:ext>
            </a:extLst>
          </p:cNvPr>
          <p:cNvSpPr txBox="1"/>
          <p:nvPr/>
        </p:nvSpPr>
        <p:spPr>
          <a:xfrm>
            <a:off x="637107" y="1969512"/>
            <a:ext cx="1337467" cy="3693319"/>
          </a:xfrm>
          <a:prstGeom prst="rect">
            <a:avLst/>
          </a:prstGeom>
          <a:noFill/>
        </p:spPr>
        <p:txBody>
          <a:bodyPr wrap="square" rtlCol="0">
            <a:spAutoFit/>
          </a:bodyPr>
          <a:lstStyle/>
          <a:p>
            <a:r>
              <a:rPr lang="vi-VN" b="1" i="1" dirty="0">
                <a:solidFill>
                  <a:schemeClr val="accent6">
                    <a:lumMod val="50000"/>
                  </a:schemeClr>
                </a:solidFill>
                <a:latin typeface="Segoe UI" panose="020B0502040204020203" pitchFamily="34" charset="0"/>
                <a:cs typeface="Segoe UI" panose="020B0502040204020203" pitchFamily="34" charset="0"/>
              </a:rPr>
              <a:t>Hàm cho ra giá trị của phần tử  có trong hàng của một trong miền nào đó thỏa mãn điều kiện  xác định HLOOKUP</a:t>
            </a:r>
            <a:endParaRPr lang="vi-VN" dirty="0">
              <a:solidFill>
                <a:schemeClr val="accent6">
                  <a:lumMod val="50000"/>
                </a:schemeClr>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D3D1C849-FCAC-5F09-3F08-52105486362D}"/>
              </a:ext>
            </a:extLst>
          </p:cNvPr>
          <p:cNvSpPr txBox="1"/>
          <p:nvPr/>
        </p:nvSpPr>
        <p:spPr>
          <a:xfrm>
            <a:off x="2652574" y="2068572"/>
            <a:ext cx="7695734" cy="369332"/>
          </a:xfrm>
          <a:prstGeom prst="rect">
            <a:avLst/>
          </a:prstGeom>
          <a:noFill/>
        </p:spPr>
        <p:txBody>
          <a:bodyPr wrap="square" rtlCol="0">
            <a:spAutoFit/>
          </a:bodyPr>
          <a:lstStyle/>
          <a:p>
            <a:pPr algn="just"/>
            <a:r>
              <a:rPr lang="en-US" sz="1800" b="1" i="1"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rPr>
              <a:t>=HLOOKUP(</a:t>
            </a:r>
            <a:r>
              <a:rPr lang="en-US" sz="1800" b="1" i="1" dirty="0" err="1">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rPr>
              <a:t>Lookup_value,Table_array,Row_index_num,Range_lookup</a:t>
            </a:r>
            <a:r>
              <a:rPr lang="en-SG" b="1" i="1" dirty="0">
                <a:solidFill>
                  <a:schemeClr val="accent6">
                    <a:lumMod val="50000"/>
                  </a:schemeClr>
                </a:solidFill>
                <a:latin typeface="Segoe UI" panose="020B0502040204020203" pitchFamily="34" charset="0"/>
                <a:cs typeface="Segoe UI" panose="020B0502040204020203" pitchFamily="34" charset="0"/>
              </a:rPr>
              <a:t>)</a:t>
            </a:r>
            <a:endParaRPr lang="vi-VN" b="1" i="1" dirty="0">
              <a:solidFill>
                <a:schemeClr val="accent6">
                  <a:lumMod val="50000"/>
                </a:schemeClr>
              </a:solidFill>
              <a:latin typeface="Segoe UI" panose="020B0502040204020203" pitchFamily="34" charset="0"/>
              <a:cs typeface="Segoe UI" panose="020B0502040204020203" pitchFamily="34" charset="0"/>
            </a:endParaRPr>
          </a:p>
        </p:txBody>
      </p:sp>
      <p:graphicFrame>
        <p:nvGraphicFramePr>
          <p:cNvPr id="13" name="Table 12">
            <a:extLst>
              <a:ext uri="{FF2B5EF4-FFF2-40B4-BE49-F238E27FC236}">
                <a16:creationId xmlns:a16="http://schemas.microsoft.com/office/drawing/2014/main" id="{7A5EA9CB-6ABD-C061-A2F6-7E0F380800B8}"/>
              </a:ext>
            </a:extLst>
          </p:cNvPr>
          <p:cNvGraphicFramePr>
            <a:graphicFrameLocks noGrp="1"/>
          </p:cNvGraphicFramePr>
          <p:nvPr>
            <p:extLst>
              <p:ext uri="{D42A27DB-BD31-4B8C-83A1-F6EECF244321}">
                <p14:modId xmlns:p14="http://schemas.microsoft.com/office/powerpoint/2010/main" val="2971818663"/>
              </p:ext>
            </p:extLst>
          </p:nvPr>
        </p:nvGraphicFramePr>
        <p:xfrm>
          <a:off x="2179128" y="2680064"/>
          <a:ext cx="9554317" cy="3873830"/>
        </p:xfrm>
        <a:graphic>
          <a:graphicData uri="http://schemas.openxmlformats.org/drawingml/2006/table">
            <a:tbl>
              <a:tblPr firstRow="1" firstCol="1" bandRow="1">
                <a:tableStyleId>{5940675A-B579-460E-94D1-54222C63F5DA}</a:tableStyleId>
              </a:tblPr>
              <a:tblGrid>
                <a:gridCol w="1307375">
                  <a:extLst>
                    <a:ext uri="{9D8B030D-6E8A-4147-A177-3AD203B41FA5}">
                      <a16:colId xmlns:a16="http://schemas.microsoft.com/office/drawing/2014/main" val="28368395"/>
                    </a:ext>
                  </a:extLst>
                </a:gridCol>
                <a:gridCol w="8246942">
                  <a:extLst>
                    <a:ext uri="{9D8B030D-6E8A-4147-A177-3AD203B41FA5}">
                      <a16:colId xmlns:a16="http://schemas.microsoft.com/office/drawing/2014/main" val="1667144314"/>
                    </a:ext>
                  </a:extLst>
                </a:gridCol>
              </a:tblGrid>
              <a:tr h="289581">
                <a:tc>
                  <a:txBody>
                    <a:bodyPr/>
                    <a:lstStyle/>
                    <a:p>
                      <a:pPr algn="just">
                        <a:lnSpc>
                          <a:spcPct val="107000"/>
                        </a:lnSpc>
                        <a:spcAft>
                          <a:spcPts val="800"/>
                        </a:spcAft>
                      </a:pPr>
                      <a:r>
                        <a:rPr lang="vi-VN" sz="1800" b="1" dirty="0">
                          <a:solidFill>
                            <a:schemeClr val="accent6">
                              <a:lumMod val="50000"/>
                            </a:schemeClr>
                          </a:solidFill>
                          <a:effectLst/>
                          <a:latin typeface="Segoe UI" panose="020B0502040204020203" pitchFamily="34" charset="0"/>
                          <a:cs typeface="Segoe UI" panose="020B0502040204020203" pitchFamily="34" charset="0"/>
                        </a:rPr>
                        <a:t>Đối số</a:t>
                      </a:r>
                      <a:endParaRPr lang="vi-VN" sz="1800" b="1"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56279" marR="56279" marT="0" marB="0" anchor="ctr"/>
                </a:tc>
                <a:tc>
                  <a:txBody>
                    <a:bodyPr/>
                    <a:lstStyle/>
                    <a:p>
                      <a:pPr algn="just">
                        <a:lnSpc>
                          <a:spcPct val="107000"/>
                        </a:lnSpc>
                        <a:spcAft>
                          <a:spcPts val="800"/>
                        </a:spcAft>
                      </a:pPr>
                      <a:r>
                        <a:rPr lang="vi-VN" sz="1800" b="1" dirty="0">
                          <a:solidFill>
                            <a:schemeClr val="accent6">
                              <a:lumMod val="50000"/>
                            </a:schemeClr>
                          </a:solidFill>
                          <a:effectLst/>
                          <a:latin typeface="Segoe UI" panose="020B0502040204020203" pitchFamily="34" charset="0"/>
                          <a:cs typeface="Segoe UI" panose="020B0502040204020203" pitchFamily="34" charset="0"/>
                        </a:rPr>
                        <a:t>Mô tả</a:t>
                      </a:r>
                      <a:endParaRPr lang="vi-VN" sz="1800" b="1"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56279" marR="56279" marT="0" marB="0" anchor="ctr"/>
                </a:tc>
                <a:extLst>
                  <a:ext uri="{0D108BD9-81ED-4DB2-BD59-A6C34878D82A}">
                    <a16:rowId xmlns:a16="http://schemas.microsoft.com/office/drawing/2014/main" val="825667701"/>
                  </a:ext>
                </a:extLst>
              </a:tr>
              <a:tr h="521446">
                <a:tc>
                  <a:txBody>
                    <a:bodyPr/>
                    <a:lstStyle/>
                    <a:p>
                      <a:pPr algn="just">
                        <a:lnSpc>
                          <a:spcPct val="107000"/>
                        </a:lnSpc>
                        <a:spcAft>
                          <a:spcPts val="800"/>
                        </a:spcAft>
                      </a:pPr>
                      <a:r>
                        <a:rPr lang="vi-VN" sz="1400" b="0" dirty="0">
                          <a:solidFill>
                            <a:schemeClr val="accent6">
                              <a:lumMod val="50000"/>
                            </a:schemeClr>
                          </a:solidFill>
                          <a:effectLst/>
                          <a:latin typeface="Segoe UI" panose="020B0502040204020203" pitchFamily="34" charset="0"/>
                          <a:cs typeface="Segoe UI" panose="020B0502040204020203" pitchFamily="34" charset="0"/>
                        </a:rPr>
                        <a:t>Lookup_value</a:t>
                      </a:r>
                    </a:p>
                    <a:p>
                      <a:pPr algn="just">
                        <a:lnSpc>
                          <a:spcPct val="107000"/>
                        </a:lnSpc>
                        <a:spcAft>
                          <a:spcPts val="800"/>
                        </a:spcAft>
                      </a:pPr>
                      <a:r>
                        <a:rPr lang="vi-VN" sz="1400" b="0" dirty="0">
                          <a:solidFill>
                            <a:schemeClr val="accent6">
                              <a:lumMod val="50000"/>
                            </a:schemeClr>
                          </a:solidFill>
                          <a:effectLst/>
                          <a:latin typeface="Segoe UI" panose="020B0502040204020203" pitchFamily="34" charset="0"/>
                          <a:cs typeface="Segoe UI" panose="020B0502040204020203" pitchFamily="34" charset="0"/>
                        </a:rPr>
                        <a:t>(bắt buộc)</a:t>
                      </a:r>
                      <a:endParaRPr lang="vi-VN" sz="1400" b="0"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56279" marR="56279" marT="0" marB="0" anchor="ctr"/>
                </a:tc>
                <a:tc>
                  <a:txBody>
                    <a:bodyPr/>
                    <a:lstStyle/>
                    <a:p>
                      <a:pPr algn="just">
                        <a:lnSpc>
                          <a:spcPct val="107000"/>
                        </a:lnSpc>
                        <a:spcAft>
                          <a:spcPts val="800"/>
                        </a:spcAft>
                      </a:pPr>
                      <a:r>
                        <a:rPr lang="vi-VN" sz="1400" b="0" dirty="0">
                          <a:solidFill>
                            <a:schemeClr val="accent6">
                              <a:lumMod val="50000"/>
                            </a:schemeClr>
                          </a:solidFill>
                          <a:effectLst/>
                          <a:latin typeface="Segoe UI" panose="020B0502040204020203" pitchFamily="34" charset="0"/>
                          <a:cs typeface="Segoe UI" panose="020B0502040204020203" pitchFamily="34" charset="0"/>
                        </a:rPr>
                        <a:t>Giá trị muốn tra cứu, phải nằm trong cột đầu tiên của phạm vi ô được chỉ định trong đối số table_array. Nó có thể là một giá trị hoặc tham chiếu đến một ô.</a:t>
                      </a:r>
                      <a:endParaRPr lang="vi-VN" sz="1400" b="0"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56279" marR="56279" marT="0" marB="0" anchor="ctr"/>
                </a:tc>
                <a:extLst>
                  <a:ext uri="{0D108BD9-81ED-4DB2-BD59-A6C34878D82A}">
                    <a16:rowId xmlns:a16="http://schemas.microsoft.com/office/drawing/2014/main" val="3049631584"/>
                  </a:ext>
                </a:extLst>
              </a:tr>
              <a:tr h="521446">
                <a:tc>
                  <a:txBody>
                    <a:bodyPr/>
                    <a:lstStyle/>
                    <a:p>
                      <a:pPr algn="just">
                        <a:lnSpc>
                          <a:spcPct val="107000"/>
                        </a:lnSpc>
                        <a:spcAft>
                          <a:spcPts val="800"/>
                        </a:spcAft>
                      </a:pPr>
                      <a:r>
                        <a:rPr lang="vi-VN" sz="1400" b="0" dirty="0">
                          <a:solidFill>
                            <a:schemeClr val="accent6">
                              <a:lumMod val="50000"/>
                            </a:schemeClr>
                          </a:solidFill>
                          <a:effectLst/>
                          <a:latin typeface="Segoe UI" panose="020B0502040204020203" pitchFamily="34" charset="0"/>
                          <a:cs typeface="Segoe UI" panose="020B0502040204020203" pitchFamily="34" charset="0"/>
                        </a:rPr>
                        <a:t>Table_array</a:t>
                      </a:r>
                    </a:p>
                    <a:p>
                      <a:pPr algn="just">
                        <a:lnSpc>
                          <a:spcPct val="107000"/>
                        </a:lnSpc>
                        <a:spcAft>
                          <a:spcPts val="800"/>
                        </a:spcAft>
                      </a:pPr>
                      <a:r>
                        <a:rPr lang="vi-VN" sz="1400" b="0" dirty="0">
                          <a:solidFill>
                            <a:schemeClr val="accent6">
                              <a:lumMod val="50000"/>
                            </a:schemeClr>
                          </a:solidFill>
                          <a:effectLst/>
                          <a:latin typeface="Segoe UI" panose="020B0502040204020203" pitchFamily="34" charset="0"/>
                          <a:cs typeface="Segoe UI" panose="020B0502040204020203" pitchFamily="34" charset="0"/>
                        </a:rPr>
                        <a:t>(bắt buộc)</a:t>
                      </a:r>
                      <a:endParaRPr lang="vi-VN" sz="1400" b="0"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56279" marR="56279" marT="0" marB="0" anchor="ctr"/>
                </a:tc>
                <a:tc>
                  <a:txBody>
                    <a:bodyPr/>
                    <a:lstStyle/>
                    <a:p>
                      <a:pPr>
                        <a:lnSpc>
                          <a:spcPct val="107000"/>
                        </a:lnSpc>
                        <a:spcAft>
                          <a:spcPts val="800"/>
                        </a:spcAft>
                      </a:pPr>
                      <a:r>
                        <a:rPr lang="vi-VN" sz="1400" b="0" dirty="0">
                          <a:solidFill>
                            <a:schemeClr val="accent6">
                              <a:lumMod val="50000"/>
                            </a:schemeClr>
                          </a:solidFill>
                          <a:effectLst/>
                          <a:latin typeface="Segoe UI" panose="020B0502040204020203" pitchFamily="34" charset="0"/>
                          <a:cs typeface="Segoe UI" panose="020B0502040204020203" pitchFamily="34" charset="0"/>
                        </a:rPr>
                        <a:t>Một bảng thông tin để tìm kiếm dữ liệu trong đó. Có thể là tham chiếu tới một phạm vi hoặc tên một phạm vi.</a:t>
                      </a:r>
                      <a:endParaRPr lang="vi-VN" sz="1400" b="0"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56279" marR="56279" marT="0" marB="0" anchor="ctr"/>
                </a:tc>
                <a:extLst>
                  <a:ext uri="{0D108BD9-81ED-4DB2-BD59-A6C34878D82A}">
                    <a16:rowId xmlns:a16="http://schemas.microsoft.com/office/drawing/2014/main" val="3320165612"/>
                  </a:ext>
                </a:extLst>
              </a:tr>
              <a:tr h="1059039">
                <a:tc>
                  <a:txBody>
                    <a:bodyPr/>
                    <a:lstStyle/>
                    <a:p>
                      <a:pPr algn="just">
                        <a:lnSpc>
                          <a:spcPct val="107000"/>
                        </a:lnSpc>
                        <a:spcAft>
                          <a:spcPts val="800"/>
                        </a:spcAft>
                      </a:pPr>
                      <a:r>
                        <a:rPr lang="vi-VN" sz="1400" b="0" dirty="0">
                          <a:solidFill>
                            <a:schemeClr val="accent6">
                              <a:lumMod val="50000"/>
                            </a:schemeClr>
                          </a:solidFill>
                          <a:effectLst/>
                          <a:latin typeface="Segoe UI" panose="020B0502040204020203" pitchFamily="34" charset="0"/>
                          <a:cs typeface="Segoe UI" panose="020B0502040204020203" pitchFamily="34" charset="0"/>
                        </a:rPr>
                        <a:t>Row_index_num</a:t>
                      </a:r>
                    </a:p>
                    <a:p>
                      <a:pPr algn="just">
                        <a:lnSpc>
                          <a:spcPct val="107000"/>
                        </a:lnSpc>
                        <a:spcAft>
                          <a:spcPts val="800"/>
                        </a:spcAft>
                      </a:pPr>
                      <a:r>
                        <a:rPr lang="vi-VN" sz="1400" b="0" dirty="0">
                          <a:solidFill>
                            <a:schemeClr val="accent6">
                              <a:lumMod val="50000"/>
                            </a:schemeClr>
                          </a:solidFill>
                          <a:effectLst/>
                          <a:latin typeface="Segoe UI" panose="020B0502040204020203" pitchFamily="34" charset="0"/>
                          <a:cs typeface="Segoe UI" panose="020B0502040204020203" pitchFamily="34" charset="0"/>
                        </a:rPr>
                        <a:t>(bắt buộc)</a:t>
                      </a:r>
                      <a:endParaRPr lang="vi-VN" sz="1400" b="0"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56279" marR="56279" marT="0" marB="0" anchor="ctr"/>
                </a:tc>
                <a:tc>
                  <a:txBody>
                    <a:bodyPr/>
                    <a:lstStyle/>
                    <a:p>
                      <a:pPr algn="just">
                        <a:lnSpc>
                          <a:spcPct val="107000"/>
                        </a:lnSpc>
                        <a:spcAft>
                          <a:spcPts val="800"/>
                        </a:spcAft>
                      </a:pPr>
                      <a:r>
                        <a:rPr lang="vi-VN" sz="1400" b="0" dirty="0">
                          <a:solidFill>
                            <a:schemeClr val="accent6">
                              <a:lumMod val="50000"/>
                            </a:schemeClr>
                          </a:solidFill>
                          <a:effectLst/>
                          <a:latin typeface="Segoe UI" panose="020B0502040204020203" pitchFamily="34" charset="0"/>
                          <a:cs typeface="Segoe UI" panose="020B0502040204020203" pitchFamily="34" charset="0"/>
                        </a:rPr>
                        <a:t>Số hàng chứa giá trị trả về. Row_index_num 1 trả về giá trị hàng đầu tiên trong table_array, một row_index_num 2 trả về giá trị hàng thứ hai trong table_array, v.v. </a:t>
                      </a:r>
                    </a:p>
                    <a:p>
                      <a:pPr algn="just">
                        <a:lnSpc>
                          <a:spcPct val="107000"/>
                        </a:lnSpc>
                        <a:spcAft>
                          <a:spcPts val="800"/>
                        </a:spcAft>
                      </a:pPr>
                      <a:r>
                        <a:rPr lang="vi-VN" sz="1400" b="0" dirty="0">
                          <a:solidFill>
                            <a:schemeClr val="accent6">
                              <a:lumMod val="50000"/>
                            </a:schemeClr>
                          </a:solidFill>
                          <a:effectLst/>
                          <a:latin typeface="Segoe UI" panose="020B0502040204020203" pitchFamily="34" charset="0"/>
                          <a:cs typeface="Segoe UI" panose="020B0502040204020203" pitchFamily="34" charset="0"/>
                        </a:rPr>
                        <a:t>- Nếu row_index_num nhỏ hơn 1, hàm HLOOKUP trả về #VALUE! giá trị lỗi. </a:t>
                      </a:r>
                    </a:p>
                    <a:p>
                      <a:pPr algn="just">
                        <a:lnSpc>
                          <a:spcPct val="107000"/>
                        </a:lnSpc>
                        <a:spcAft>
                          <a:spcPts val="800"/>
                        </a:spcAft>
                      </a:pPr>
                      <a:r>
                        <a:rPr lang="vi-VN" sz="1400" b="0" dirty="0">
                          <a:solidFill>
                            <a:schemeClr val="accent6">
                              <a:lumMod val="50000"/>
                            </a:schemeClr>
                          </a:solidFill>
                          <a:effectLst/>
                          <a:latin typeface="Segoe UI" panose="020B0502040204020203" pitchFamily="34" charset="0"/>
                          <a:cs typeface="Segoe UI" panose="020B0502040204020203" pitchFamily="34" charset="0"/>
                        </a:rPr>
                        <a:t>- Nếu row_index_num lớn hơn số hàng trên table_array, hàm HLOOKUP trả về #REF! .</a:t>
                      </a:r>
                      <a:endParaRPr lang="vi-VN" sz="1400" b="0"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56279" marR="56279" marT="0" marB="0" anchor="ctr"/>
                </a:tc>
                <a:extLst>
                  <a:ext uri="{0D108BD9-81ED-4DB2-BD59-A6C34878D82A}">
                    <a16:rowId xmlns:a16="http://schemas.microsoft.com/office/drawing/2014/main" val="3423854464"/>
                  </a:ext>
                </a:extLst>
              </a:tr>
              <a:tr h="1401881">
                <a:tc>
                  <a:txBody>
                    <a:bodyPr/>
                    <a:lstStyle/>
                    <a:p>
                      <a:pPr algn="just">
                        <a:lnSpc>
                          <a:spcPct val="107000"/>
                        </a:lnSpc>
                        <a:spcAft>
                          <a:spcPts val="800"/>
                        </a:spcAft>
                      </a:pPr>
                      <a:r>
                        <a:rPr lang="vi-VN" sz="1400" b="0" dirty="0">
                          <a:solidFill>
                            <a:schemeClr val="accent6">
                              <a:lumMod val="50000"/>
                            </a:schemeClr>
                          </a:solidFill>
                          <a:effectLst/>
                          <a:latin typeface="Segoe UI" panose="020B0502040204020203" pitchFamily="34" charset="0"/>
                          <a:cs typeface="Segoe UI" panose="020B0502040204020203" pitchFamily="34" charset="0"/>
                        </a:rPr>
                        <a:t>Range_lookup</a:t>
                      </a:r>
                    </a:p>
                    <a:p>
                      <a:pPr algn="just">
                        <a:lnSpc>
                          <a:spcPct val="107000"/>
                        </a:lnSpc>
                        <a:spcAft>
                          <a:spcPts val="800"/>
                        </a:spcAft>
                      </a:pPr>
                      <a:r>
                        <a:rPr lang="vi-VN" sz="1400" b="0" dirty="0">
                          <a:solidFill>
                            <a:schemeClr val="accent6">
                              <a:lumMod val="50000"/>
                            </a:schemeClr>
                          </a:solidFill>
                          <a:effectLst/>
                          <a:latin typeface="Segoe UI" panose="020B0502040204020203" pitchFamily="34" charset="0"/>
                          <a:cs typeface="Segoe UI" panose="020B0502040204020203" pitchFamily="34" charset="0"/>
                        </a:rPr>
                        <a:t>(tùy chọn)</a:t>
                      </a:r>
                      <a:endParaRPr lang="vi-VN" sz="1400" b="0"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56279" marR="56279" marT="0" marB="0" anchor="ctr"/>
                </a:tc>
                <a:tc>
                  <a:txBody>
                    <a:bodyPr/>
                    <a:lstStyle/>
                    <a:p>
                      <a:pPr algn="just">
                        <a:lnSpc>
                          <a:spcPct val="107000"/>
                        </a:lnSpc>
                        <a:spcAft>
                          <a:spcPts val="800"/>
                        </a:spcAft>
                      </a:pPr>
                      <a:r>
                        <a:rPr lang="vi-VN" sz="1400" b="0" dirty="0">
                          <a:solidFill>
                            <a:schemeClr val="accent6">
                              <a:lumMod val="50000"/>
                            </a:schemeClr>
                          </a:solidFill>
                          <a:effectLst/>
                          <a:latin typeface="Segoe UI" panose="020B0502040204020203" pitchFamily="34" charset="0"/>
                          <a:cs typeface="Segoe UI" panose="020B0502040204020203" pitchFamily="34" charset="0"/>
                        </a:rPr>
                        <a:t>Một giá trị logic xác định kết quả khớp tương đối hay kết quả khớp chính xác:</a:t>
                      </a:r>
                    </a:p>
                    <a:p>
                      <a:pPr marL="285750" indent="-285750" algn="just">
                        <a:lnSpc>
                          <a:spcPct val="107000"/>
                        </a:lnSpc>
                        <a:spcAft>
                          <a:spcPts val="800"/>
                        </a:spcAft>
                        <a:buFontTx/>
                        <a:buChar char="-"/>
                      </a:pPr>
                      <a:r>
                        <a:rPr lang="vi-VN" sz="1400" b="0" dirty="0">
                          <a:solidFill>
                            <a:schemeClr val="accent6">
                              <a:lumMod val="50000"/>
                            </a:schemeClr>
                          </a:solidFill>
                          <a:effectLst/>
                          <a:latin typeface="Segoe UI" panose="020B0502040204020203" pitchFamily="34" charset="0"/>
                          <a:cs typeface="Segoe UI" panose="020B0502040204020203" pitchFamily="34" charset="0"/>
                        </a:rPr>
                        <a:t>Nếu đối số này là TRUE hoặc được bỏ qua, hàm sẽ trả về một kết quả khớp tương đối (giá trị lớn nhất kế tiếp nhỏ hơn Lookup_value)</a:t>
                      </a:r>
                    </a:p>
                    <a:p>
                      <a:pPr marL="285750" indent="-285750" algn="just">
                        <a:lnSpc>
                          <a:spcPct val="107000"/>
                        </a:lnSpc>
                        <a:spcAft>
                          <a:spcPts val="800"/>
                        </a:spcAft>
                        <a:buFontTx/>
                        <a:buChar char="-"/>
                      </a:pPr>
                      <a:r>
                        <a:rPr lang="vi-VN" sz="1400" b="0" dirty="0">
                          <a:solidFill>
                            <a:schemeClr val="accent6">
                              <a:lumMod val="50000"/>
                            </a:schemeClr>
                          </a:solidFill>
                          <a:effectLst/>
                          <a:latin typeface="Segoe UI" panose="020B0502040204020203" pitchFamily="34" charset="0"/>
                          <a:cs typeface="Segoe UI" panose="020B0502040204020203" pitchFamily="34" charset="0"/>
                        </a:rPr>
                        <a:t>- Nếu đối số này FALSE, hàm sẽ tìm một kết quả khớp chính xác. Nếu không có, trả về giá trị lỗi #N/A.</a:t>
                      </a:r>
                      <a:endParaRPr lang="vi-VN" sz="1400" b="0"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56279" marR="56279" marT="0" marB="0" anchor="ctr"/>
                </a:tc>
                <a:extLst>
                  <a:ext uri="{0D108BD9-81ED-4DB2-BD59-A6C34878D82A}">
                    <a16:rowId xmlns:a16="http://schemas.microsoft.com/office/drawing/2014/main" val="2566924138"/>
                  </a:ext>
                </a:extLst>
              </a:tr>
            </a:tbl>
          </a:graphicData>
        </a:graphic>
      </p:graphicFrame>
    </p:spTree>
    <p:extLst>
      <p:ext uri="{BB962C8B-B14F-4D97-AF65-F5344CB8AC3E}">
        <p14:creationId xmlns:p14="http://schemas.microsoft.com/office/powerpoint/2010/main" val="143826090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x</a:t>
            </a:r>
            <a:endParaRPr lang="vi-VN" dirty="0"/>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Các công cụ của Microsoft Excel ứng dụng trong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công tác kế toán nguyên vật liệu</a:t>
            </a:r>
          </a:p>
        </p:txBody>
      </p:sp>
      <p:sp>
        <p:nvSpPr>
          <p:cNvPr id="4" name="TextBox 3">
            <a:extLst>
              <a:ext uri="{FF2B5EF4-FFF2-40B4-BE49-F238E27FC236}">
                <a16:creationId xmlns:a16="http://schemas.microsoft.com/office/drawing/2014/main" id="{27ADC347-027F-6776-515C-3A765D84141D}"/>
              </a:ext>
            </a:extLst>
          </p:cNvPr>
          <p:cNvSpPr txBox="1"/>
          <p:nvPr/>
        </p:nvSpPr>
        <p:spPr>
          <a:xfrm>
            <a:off x="657961" y="1412260"/>
            <a:ext cx="1086347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2.3 Các hàm số được sử dụng để lập sổ kế toán chi tiết vật tư, sản phẩm, hàng hóa</a:t>
            </a:r>
            <a:endParaRPr lang="vi-VN"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6187F817-388A-6AC7-3245-DB7BC1330CC5}"/>
              </a:ext>
            </a:extLst>
          </p:cNvPr>
          <p:cNvSpPr txBox="1"/>
          <p:nvPr/>
        </p:nvSpPr>
        <p:spPr>
          <a:xfrm>
            <a:off x="637107" y="1969512"/>
            <a:ext cx="1337467" cy="4247317"/>
          </a:xfrm>
          <a:prstGeom prst="rect">
            <a:avLst/>
          </a:prstGeom>
          <a:noFill/>
        </p:spPr>
        <p:txBody>
          <a:bodyPr wrap="square" rtlCol="0">
            <a:spAutoFit/>
          </a:bodyPr>
          <a:lstStyle/>
          <a:p>
            <a:r>
              <a:rPr lang="vi-VN" b="1" i="1" dirty="0">
                <a:solidFill>
                  <a:schemeClr val="accent6">
                    <a:lumMod val="50000"/>
                  </a:schemeClr>
                </a:solidFill>
                <a:latin typeface="Segoe UI" panose="020B0502040204020203" pitchFamily="34" charset="0"/>
                <a:cs typeface="Segoe UI" panose="020B0502040204020203" pitchFamily="34" charset="0"/>
              </a:rPr>
              <a:t>Hàm đưa ra giá trị của phần tử trong miền kết quả mà phần tử tương ứng với nó  trong miền tìm kiếm thỏa mãn điểu kiện tìm kiếm</a:t>
            </a:r>
            <a:endParaRPr lang="vi-VN" dirty="0">
              <a:solidFill>
                <a:schemeClr val="accent6">
                  <a:lumMod val="50000"/>
                </a:schemeClr>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D3D1C849-FCAC-5F09-3F08-52105486362D}"/>
              </a:ext>
            </a:extLst>
          </p:cNvPr>
          <p:cNvSpPr txBox="1"/>
          <p:nvPr/>
        </p:nvSpPr>
        <p:spPr>
          <a:xfrm>
            <a:off x="3553721" y="2210894"/>
            <a:ext cx="7695734" cy="369332"/>
          </a:xfrm>
          <a:prstGeom prst="rect">
            <a:avLst/>
          </a:prstGeom>
          <a:noFill/>
        </p:spPr>
        <p:txBody>
          <a:bodyPr wrap="square" rtlCol="0">
            <a:spAutoFit/>
          </a:bodyPr>
          <a:lstStyle/>
          <a:p>
            <a:pPr algn="just"/>
            <a:r>
              <a:rPr lang="en-SG" sz="1800" b="1" i="1"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rPr>
              <a:t>=LOOKUP(</a:t>
            </a:r>
            <a:r>
              <a:rPr lang="en-SG" sz="1800" b="1" i="1" dirty="0" err="1">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rPr>
              <a:t>Lookup_value,Lookup_Vector,Result_Vector</a:t>
            </a:r>
            <a:r>
              <a:rPr lang="en-SG" sz="1800" b="1" i="1"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rPr>
              <a:t>)</a:t>
            </a:r>
            <a:endParaRPr lang="vi-VN" b="1" i="1" dirty="0">
              <a:solidFill>
                <a:schemeClr val="accent6">
                  <a:lumMod val="50000"/>
                </a:schemeClr>
              </a:solidFill>
              <a:latin typeface="Segoe UI" panose="020B0502040204020203" pitchFamily="34" charset="0"/>
              <a:cs typeface="Segoe UI" panose="020B0502040204020203" pitchFamily="34" charset="0"/>
            </a:endParaRPr>
          </a:p>
        </p:txBody>
      </p:sp>
      <p:graphicFrame>
        <p:nvGraphicFramePr>
          <p:cNvPr id="6" name="Table 5">
            <a:extLst>
              <a:ext uri="{FF2B5EF4-FFF2-40B4-BE49-F238E27FC236}">
                <a16:creationId xmlns:a16="http://schemas.microsoft.com/office/drawing/2014/main" id="{97404C14-CCB9-AC1E-49F3-EDFE803B6A0D}"/>
              </a:ext>
            </a:extLst>
          </p:cNvPr>
          <p:cNvGraphicFramePr>
            <a:graphicFrameLocks noGrp="1"/>
          </p:cNvGraphicFramePr>
          <p:nvPr>
            <p:extLst>
              <p:ext uri="{D42A27DB-BD31-4B8C-83A1-F6EECF244321}">
                <p14:modId xmlns:p14="http://schemas.microsoft.com/office/powerpoint/2010/main" val="2272902135"/>
              </p:ext>
            </p:extLst>
          </p:nvPr>
        </p:nvGraphicFramePr>
        <p:xfrm>
          <a:off x="3392445" y="2915526"/>
          <a:ext cx="7037016" cy="3301303"/>
        </p:xfrm>
        <a:graphic>
          <a:graphicData uri="http://schemas.openxmlformats.org/drawingml/2006/table">
            <a:tbl>
              <a:tblPr firstRow="1" firstCol="1" bandRow="1">
                <a:tableStyleId>{5940675A-B579-460E-94D1-54222C63F5DA}</a:tableStyleId>
              </a:tblPr>
              <a:tblGrid>
                <a:gridCol w="2098772">
                  <a:extLst>
                    <a:ext uri="{9D8B030D-6E8A-4147-A177-3AD203B41FA5}">
                      <a16:colId xmlns:a16="http://schemas.microsoft.com/office/drawing/2014/main" val="2008496314"/>
                    </a:ext>
                  </a:extLst>
                </a:gridCol>
                <a:gridCol w="4938244">
                  <a:extLst>
                    <a:ext uri="{9D8B030D-6E8A-4147-A177-3AD203B41FA5}">
                      <a16:colId xmlns:a16="http://schemas.microsoft.com/office/drawing/2014/main" val="662215054"/>
                    </a:ext>
                  </a:extLst>
                </a:gridCol>
              </a:tblGrid>
              <a:tr h="517228">
                <a:tc>
                  <a:txBody>
                    <a:bodyPr/>
                    <a:lstStyle/>
                    <a:p>
                      <a:pPr algn="just">
                        <a:lnSpc>
                          <a:spcPct val="107000"/>
                        </a:lnSpc>
                        <a:spcAft>
                          <a:spcPts val="800"/>
                        </a:spcAft>
                      </a:pPr>
                      <a:r>
                        <a:rPr lang="vi-VN" sz="1600" b="1" dirty="0">
                          <a:solidFill>
                            <a:schemeClr val="accent6">
                              <a:lumMod val="50000"/>
                            </a:schemeClr>
                          </a:solidFill>
                          <a:effectLst/>
                          <a:latin typeface="Segoe UI" panose="020B0502040204020203" pitchFamily="34" charset="0"/>
                          <a:cs typeface="Segoe UI" panose="020B0502040204020203" pitchFamily="34" charset="0"/>
                        </a:rPr>
                        <a:t>Tên đối số</a:t>
                      </a:r>
                      <a:endParaRPr lang="vi-VN" sz="1600" b="1"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tc>
                  <a:txBody>
                    <a:bodyPr/>
                    <a:lstStyle/>
                    <a:p>
                      <a:pPr algn="just">
                        <a:lnSpc>
                          <a:spcPct val="107000"/>
                        </a:lnSpc>
                        <a:spcAft>
                          <a:spcPts val="800"/>
                        </a:spcAft>
                      </a:pPr>
                      <a:r>
                        <a:rPr lang="vi-VN" sz="1600" b="1" dirty="0">
                          <a:solidFill>
                            <a:schemeClr val="accent6">
                              <a:lumMod val="50000"/>
                            </a:schemeClr>
                          </a:solidFill>
                          <a:effectLst/>
                          <a:latin typeface="Segoe UI" panose="020B0502040204020203" pitchFamily="34" charset="0"/>
                          <a:cs typeface="Segoe UI" panose="020B0502040204020203" pitchFamily="34" charset="0"/>
                        </a:rPr>
                        <a:t>Mô tả</a:t>
                      </a:r>
                      <a:endParaRPr lang="vi-VN" sz="1600" b="1"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extLst>
                  <a:ext uri="{0D108BD9-81ED-4DB2-BD59-A6C34878D82A}">
                    <a16:rowId xmlns:a16="http://schemas.microsoft.com/office/drawing/2014/main" val="1623112758"/>
                  </a:ext>
                </a:extLst>
              </a:tr>
              <a:tr h="928025">
                <a:tc>
                  <a:txBody>
                    <a:bodyPr/>
                    <a:lstStyle/>
                    <a:p>
                      <a:pPr algn="just">
                        <a:lnSpc>
                          <a:spcPct val="107000"/>
                        </a:lnSpc>
                        <a:spcAft>
                          <a:spcPts val="800"/>
                        </a:spcAft>
                      </a:pPr>
                      <a:r>
                        <a:rPr lang="vi-VN" sz="1600">
                          <a:solidFill>
                            <a:schemeClr val="accent6">
                              <a:lumMod val="50000"/>
                            </a:schemeClr>
                          </a:solidFill>
                          <a:effectLst/>
                          <a:latin typeface="Segoe UI" panose="020B0502040204020203" pitchFamily="34" charset="0"/>
                          <a:cs typeface="Segoe UI" panose="020B0502040204020203" pitchFamily="34" charset="0"/>
                        </a:rPr>
                        <a:t>Lookup_value</a:t>
                      </a:r>
                    </a:p>
                    <a:p>
                      <a:pPr algn="just">
                        <a:lnSpc>
                          <a:spcPct val="107000"/>
                        </a:lnSpc>
                        <a:spcAft>
                          <a:spcPts val="800"/>
                        </a:spcAft>
                      </a:pPr>
                      <a:r>
                        <a:rPr lang="vi-VN" sz="1600">
                          <a:solidFill>
                            <a:schemeClr val="accent6">
                              <a:lumMod val="50000"/>
                            </a:schemeClr>
                          </a:solidFill>
                          <a:effectLst/>
                          <a:latin typeface="Segoe UI" panose="020B0502040204020203" pitchFamily="34" charset="0"/>
                          <a:cs typeface="Segoe UI" panose="020B0502040204020203" pitchFamily="34" charset="0"/>
                        </a:rPr>
                        <a:t>(bắt buộc)</a:t>
                      </a:r>
                      <a:endParaRPr lang="vi-VN" sz="160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tc>
                  <a:txBody>
                    <a:bodyPr/>
                    <a:lstStyle/>
                    <a:p>
                      <a:pPr algn="just">
                        <a:lnSpc>
                          <a:spcPct val="107000"/>
                        </a:lnSpc>
                        <a:spcAft>
                          <a:spcPts val="800"/>
                        </a:spcAft>
                      </a:pPr>
                      <a:r>
                        <a:rPr lang="vi-VN" sz="1600">
                          <a:solidFill>
                            <a:schemeClr val="accent6">
                              <a:lumMod val="50000"/>
                            </a:schemeClr>
                          </a:solidFill>
                          <a:effectLst/>
                          <a:latin typeface="Segoe UI" panose="020B0502040204020203" pitchFamily="34" charset="0"/>
                          <a:cs typeface="Segoe UI" panose="020B0502040204020203" pitchFamily="34" charset="0"/>
                        </a:rPr>
                        <a:t>Giá trị mà hàm LOOKUP tìm kiếm, có thể là sốm văn bản, giá trị logic, tên hoặc tham chiếu tới một giá trị.</a:t>
                      </a:r>
                      <a:endParaRPr lang="vi-VN" sz="160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extLst>
                  <a:ext uri="{0D108BD9-81ED-4DB2-BD59-A6C34878D82A}">
                    <a16:rowId xmlns:a16="http://schemas.microsoft.com/office/drawing/2014/main" val="3354517160"/>
                  </a:ext>
                </a:extLst>
              </a:tr>
              <a:tr h="928025">
                <a:tc>
                  <a:txBody>
                    <a:bodyPr/>
                    <a:lstStyle/>
                    <a:p>
                      <a:pPr algn="just">
                        <a:lnSpc>
                          <a:spcPct val="107000"/>
                        </a:lnSpc>
                        <a:spcAft>
                          <a:spcPts val="800"/>
                        </a:spcAft>
                      </a:pPr>
                      <a:r>
                        <a:rPr lang="vi-VN" sz="1600">
                          <a:solidFill>
                            <a:schemeClr val="accent6">
                              <a:lumMod val="50000"/>
                            </a:schemeClr>
                          </a:solidFill>
                          <a:effectLst/>
                          <a:latin typeface="Segoe UI" panose="020B0502040204020203" pitchFamily="34" charset="0"/>
                          <a:cs typeface="Segoe UI" panose="020B0502040204020203" pitchFamily="34" charset="0"/>
                        </a:rPr>
                        <a:t>Lookup_vector</a:t>
                      </a:r>
                    </a:p>
                    <a:p>
                      <a:pPr algn="just">
                        <a:lnSpc>
                          <a:spcPct val="107000"/>
                        </a:lnSpc>
                        <a:spcAft>
                          <a:spcPts val="800"/>
                        </a:spcAft>
                      </a:pPr>
                      <a:r>
                        <a:rPr lang="vi-VN" sz="1600">
                          <a:solidFill>
                            <a:schemeClr val="accent6">
                              <a:lumMod val="50000"/>
                            </a:schemeClr>
                          </a:solidFill>
                          <a:effectLst/>
                          <a:latin typeface="Segoe UI" panose="020B0502040204020203" pitchFamily="34" charset="0"/>
                          <a:cs typeface="Segoe UI" panose="020B0502040204020203" pitchFamily="34" charset="0"/>
                        </a:rPr>
                        <a:t>(bắt buộc)</a:t>
                      </a:r>
                      <a:endParaRPr lang="vi-VN" sz="160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tc>
                  <a:txBody>
                    <a:bodyPr/>
                    <a:lstStyle/>
                    <a:p>
                      <a:pPr algn="just">
                        <a:lnSpc>
                          <a:spcPct val="107000"/>
                        </a:lnSpc>
                        <a:spcAft>
                          <a:spcPts val="800"/>
                        </a:spcAft>
                      </a:pPr>
                      <a:r>
                        <a:rPr lang="vi-VN" sz="1600" dirty="0">
                          <a:solidFill>
                            <a:schemeClr val="accent6">
                              <a:lumMod val="50000"/>
                            </a:schemeClr>
                          </a:solidFill>
                          <a:effectLst/>
                          <a:latin typeface="Segoe UI" panose="020B0502040204020203" pitchFamily="34" charset="0"/>
                          <a:cs typeface="Segoe UI" panose="020B0502040204020203" pitchFamily="34" charset="0"/>
                        </a:rPr>
                        <a:t>Phạm vi chỉ chứa một hàng hoặc một cột, giá trị có thể là văn bản, số hoặc giá trị logic.</a:t>
                      </a:r>
                      <a:endParaRPr lang="vi-VN" sz="1600"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extLst>
                  <a:ext uri="{0D108BD9-81ED-4DB2-BD59-A6C34878D82A}">
                    <a16:rowId xmlns:a16="http://schemas.microsoft.com/office/drawing/2014/main" val="1723990603"/>
                  </a:ext>
                </a:extLst>
              </a:tr>
              <a:tr h="928025">
                <a:tc>
                  <a:txBody>
                    <a:bodyPr/>
                    <a:lstStyle/>
                    <a:p>
                      <a:pPr algn="just">
                        <a:lnSpc>
                          <a:spcPct val="107000"/>
                        </a:lnSpc>
                        <a:spcAft>
                          <a:spcPts val="800"/>
                        </a:spcAft>
                      </a:pPr>
                      <a:r>
                        <a:rPr lang="vi-VN" sz="1600">
                          <a:solidFill>
                            <a:schemeClr val="accent6">
                              <a:lumMod val="50000"/>
                            </a:schemeClr>
                          </a:solidFill>
                          <a:effectLst/>
                          <a:latin typeface="Segoe UI" panose="020B0502040204020203" pitchFamily="34" charset="0"/>
                          <a:cs typeface="Segoe UI" panose="020B0502040204020203" pitchFamily="34" charset="0"/>
                        </a:rPr>
                        <a:t>Result_vector</a:t>
                      </a:r>
                    </a:p>
                    <a:p>
                      <a:pPr algn="just">
                        <a:lnSpc>
                          <a:spcPct val="107000"/>
                        </a:lnSpc>
                        <a:spcAft>
                          <a:spcPts val="800"/>
                        </a:spcAft>
                      </a:pPr>
                      <a:r>
                        <a:rPr lang="vi-VN" sz="1600">
                          <a:solidFill>
                            <a:schemeClr val="accent6">
                              <a:lumMod val="50000"/>
                            </a:schemeClr>
                          </a:solidFill>
                          <a:effectLst/>
                          <a:latin typeface="Segoe UI" panose="020B0502040204020203" pitchFamily="34" charset="0"/>
                          <a:cs typeface="Segoe UI" panose="020B0502040204020203" pitchFamily="34" charset="0"/>
                        </a:rPr>
                        <a:t>(tùy chọn)</a:t>
                      </a:r>
                      <a:endParaRPr lang="vi-VN" sz="160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tc>
                  <a:txBody>
                    <a:bodyPr/>
                    <a:lstStyle/>
                    <a:p>
                      <a:pPr algn="just">
                        <a:lnSpc>
                          <a:spcPct val="107000"/>
                        </a:lnSpc>
                        <a:spcAft>
                          <a:spcPts val="800"/>
                        </a:spcAft>
                      </a:pPr>
                      <a:r>
                        <a:rPr lang="vi-VN" sz="1600" dirty="0">
                          <a:solidFill>
                            <a:schemeClr val="accent6">
                              <a:lumMod val="50000"/>
                            </a:schemeClr>
                          </a:solidFill>
                          <a:effectLst/>
                          <a:latin typeface="Segoe UI" panose="020B0502040204020203" pitchFamily="34" charset="0"/>
                          <a:cs typeface="Segoe UI" panose="020B0502040204020203" pitchFamily="34" charset="0"/>
                        </a:rPr>
                        <a:t>Phạm vi chỉ chứa một hàng hay một cột. Đối số này phải có cùng kích cỡ với Lookup_vector.</a:t>
                      </a:r>
                      <a:endParaRPr lang="vi-VN" sz="1600"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extLst>
                  <a:ext uri="{0D108BD9-81ED-4DB2-BD59-A6C34878D82A}">
                    <a16:rowId xmlns:a16="http://schemas.microsoft.com/office/drawing/2014/main" val="4291872754"/>
                  </a:ext>
                </a:extLst>
              </a:tr>
            </a:tbl>
          </a:graphicData>
        </a:graphic>
      </p:graphicFrame>
    </p:spTree>
    <p:extLst>
      <p:ext uri="{BB962C8B-B14F-4D97-AF65-F5344CB8AC3E}">
        <p14:creationId xmlns:p14="http://schemas.microsoft.com/office/powerpoint/2010/main" val="7531528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x</a:t>
            </a:r>
            <a:endParaRPr lang="vi-VN" dirty="0"/>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Các công cụ của Microsoft Excel ứng dụng trong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công tác kế toán nguyên vật liệu</a:t>
            </a:r>
          </a:p>
        </p:txBody>
      </p:sp>
      <p:sp>
        <p:nvSpPr>
          <p:cNvPr id="4" name="TextBox 3">
            <a:extLst>
              <a:ext uri="{FF2B5EF4-FFF2-40B4-BE49-F238E27FC236}">
                <a16:creationId xmlns:a16="http://schemas.microsoft.com/office/drawing/2014/main" id="{27ADC347-027F-6776-515C-3A765D84141D}"/>
              </a:ext>
            </a:extLst>
          </p:cNvPr>
          <p:cNvSpPr txBox="1"/>
          <p:nvPr/>
        </p:nvSpPr>
        <p:spPr>
          <a:xfrm>
            <a:off x="657961" y="1412260"/>
            <a:ext cx="1086347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2.3 Các hàm số được sử dụng để lập sổ kế toán chi tiết vật tư, sản phẩm, hàng hóa</a:t>
            </a:r>
            <a:endParaRPr lang="vi-VN"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6187F817-388A-6AC7-3245-DB7BC1330CC5}"/>
              </a:ext>
            </a:extLst>
          </p:cNvPr>
          <p:cNvSpPr txBox="1"/>
          <p:nvPr/>
        </p:nvSpPr>
        <p:spPr>
          <a:xfrm>
            <a:off x="637107" y="1874528"/>
            <a:ext cx="2132597" cy="369332"/>
          </a:xfrm>
          <a:prstGeom prst="rect">
            <a:avLst/>
          </a:prstGeom>
          <a:noFill/>
        </p:spPr>
        <p:txBody>
          <a:bodyPr wrap="square" rtlCol="0">
            <a:spAutoFit/>
          </a:bodyPr>
          <a:lstStyle/>
          <a:p>
            <a:r>
              <a:rPr lang="vi-VN" b="1" i="1" dirty="0">
                <a:solidFill>
                  <a:schemeClr val="accent6">
                    <a:lumMod val="50000"/>
                  </a:schemeClr>
                </a:solidFill>
                <a:latin typeface="Segoe UI" panose="020B0502040204020203" pitchFamily="34" charset="0"/>
                <a:cs typeface="Segoe UI" panose="020B0502040204020203" pitchFamily="34" charset="0"/>
              </a:rPr>
              <a:t>Hàm MATCH</a:t>
            </a:r>
            <a:endParaRPr lang="vi-VN" dirty="0">
              <a:solidFill>
                <a:schemeClr val="accent6">
                  <a:lumMod val="50000"/>
                </a:schemeClr>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D3D1C849-FCAC-5F09-3F08-52105486362D}"/>
              </a:ext>
            </a:extLst>
          </p:cNvPr>
          <p:cNvSpPr txBox="1"/>
          <p:nvPr/>
        </p:nvSpPr>
        <p:spPr>
          <a:xfrm>
            <a:off x="3505985" y="2121246"/>
            <a:ext cx="7695734" cy="369332"/>
          </a:xfrm>
          <a:prstGeom prst="rect">
            <a:avLst/>
          </a:prstGeom>
          <a:noFill/>
        </p:spPr>
        <p:txBody>
          <a:bodyPr wrap="square" rtlCol="0">
            <a:spAutoFit/>
          </a:bodyPr>
          <a:lstStyle/>
          <a:p>
            <a:pPr algn="just"/>
            <a:r>
              <a:rPr lang="en-SG" sz="1800" b="1" i="1"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rPr>
              <a:t>=Match(</a:t>
            </a:r>
            <a:r>
              <a:rPr lang="en-SG" sz="1800" b="1" i="1" dirty="0" err="1">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rPr>
              <a:t>Lookup_value,Lookup_array</a:t>
            </a:r>
            <a:r>
              <a:rPr lang="en-SG" sz="1800" b="1" i="1"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rPr>
              <a:t>,[</a:t>
            </a:r>
            <a:r>
              <a:rPr lang="en-SG" sz="1800" b="1" i="1" dirty="0" err="1">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rPr>
              <a:t>Match_type</a:t>
            </a:r>
            <a:r>
              <a:rPr lang="en-SG" sz="1800" b="1" i="1"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rPr>
              <a:t>]).</a:t>
            </a:r>
            <a:endParaRPr lang="vi-VN" b="1" i="1" dirty="0">
              <a:solidFill>
                <a:schemeClr val="accent6">
                  <a:lumMod val="50000"/>
                </a:schemeClr>
              </a:solidFill>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8E80E8EF-4941-6FC5-C5B3-898771129490}"/>
              </a:ext>
            </a:extLst>
          </p:cNvPr>
          <p:cNvSpPr txBox="1"/>
          <p:nvPr/>
        </p:nvSpPr>
        <p:spPr>
          <a:xfrm>
            <a:off x="637107" y="2669243"/>
            <a:ext cx="11143575" cy="3970318"/>
          </a:xfrm>
          <a:prstGeom prst="rect">
            <a:avLst/>
          </a:prstGeom>
          <a:noFill/>
        </p:spPr>
        <p:txBody>
          <a:bodyPr wrap="square" rtlCol="0">
            <a:spAutoFit/>
          </a:bodyPr>
          <a:lstStyle/>
          <a:p>
            <a:r>
              <a:rPr lang="vi-VN" b="1" i="1" dirty="0">
                <a:solidFill>
                  <a:schemeClr val="tx1">
                    <a:lumMod val="95000"/>
                    <a:lumOff val="5000"/>
                  </a:schemeClr>
                </a:solidFill>
                <a:latin typeface="Segoe UI" panose="020B0502040204020203" pitchFamily="34" charset="0"/>
                <a:cs typeface="Segoe UI" panose="020B0502040204020203" pitchFamily="34" charset="0"/>
              </a:rPr>
              <a:t>Trong đó:</a:t>
            </a:r>
          </a:p>
          <a:p>
            <a:r>
              <a:rPr lang="vi-VN" dirty="0">
                <a:solidFill>
                  <a:schemeClr val="tx1">
                    <a:lumMod val="95000"/>
                    <a:lumOff val="5000"/>
                  </a:schemeClr>
                </a:solidFill>
                <a:latin typeface="Segoe UI" panose="020B0502040204020203" pitchFamily="34" charset="0"/>
                <a:cs typeface="Segoe UI" panose="020B0502040204020203" pitchFamily="34" charset="0"/>
              </a:rPr>
              <a:t>• </a:t>
            </a:r>
            <a:r>
              <a:rPr lang="vi-VN" b="1" i="1" dirty="0">
                <a:solidFill>
                  <a:schemeClr val="tx1">
                    <a:lumMod val="95000"/>
                    <a:lumOff val="5000"/>
                  </a:schemeClr>
                </a:solidFill>
                <a:latin typeface="Segoe UI" panose="020B0502040204020203" pitchFamily="34" charset="0"/>
                <a:cs typeface="Segoe UI" panose="020B0502040204020203" pitchFamily="34" charset="0"/>
              </a:rPr>
              <a:t>Lookup_value: </a:t>
            </a:r>
            <a:r>
              <a:rPr lang="vi-VN" dirty="0">
                <a:solidFill>
                  <a:schemeClr val="tx1">
                    <a:lumMod val="95000"/>
                    <a:lumOff val="5000"/>
                  </a:schemeClr>
                </a:solidFill>
                <a:latin typeface="Segoe UI" panose="020B0502040204020203" pitchFamily="34" charset="0"/>
                <a:cs typeface="Segoe UI" panose="020B0502040204020203" pitchFamily="34" charset="0"/>
              </a:rPr>
              <a:t>giá trị tìm kiếm trong mảng Lookup_array. Giá trị này có thể là số, văn bản, giá trị logic hoặc một tham chiếu ô đến một số, văn bản hay giá trị logic, bắt buộc phải có.</a:t>
            </a:r>
          </a:p>
          <a:p>
            <a:r>
              <a:rPr lang="vi-VN" dirty="0">
                <a:solidFill>
                  <a:schemeClr val="tx1">
                    <a:lumMod val="95000"/>
                    <a:lumOff val="5000"/>
                  </a:schemeClr>
                </a:solidFill>
                <a:latin typeface="Segoe UI" panose="020B0502040204020203" pitchFamily="34" charset="0"/>
                <a:cs typeface="Segoe UI" panose="020B0502040204020203" pitchFamily="34" charset="0"/>
              </a:rPr>
              <a:t>• </a:t>
            </a:r>
            <a:r>
              <a:rPr lang="vi-VN" b="1" i="1" dirty="0">
                <a:solidFill>
                  <a:schemeClr val="tx1">
                    <a:lumMod val="95000"/>
                    <a:lumOff val="5000"/>
                  </a:schemeClr>
                </a:solidFill>
                <a:latin typeface="Segoe UI" panose="020B0502040204020203" pitchFamily="34" charset="0"/>
                <a:cs typeface="Segoe UI" panose="020B0502040204020203" pitchFamily="34" charset="0"/>
              </a:rPr>
              <a:t>Lookup_array: </a:t>
            </a:r>
            <a:r>
              <a:rPr lang="vi-VN" dirty="0">
                <a:solidFill>
                  <a:schemeClr val="tx1">
                    <a:lumMod val="95000"/>
                    <a:lumOff val="5000"/>
                  </a:schemeClr>
                </a:solidFill>
                <a:latin typeface="Segoe UI" panose="020B0502040204020203" pitchFamily="34" charset="0"/>
                <a:cs typeface="Segoe UI" panose="020B0502040204020203" pitchFamily="34" charset="0"/>
              </a:rPr>
              <a:t>mảng hay phạm vị ô được tìm kiếm, bắt buộc có.</a:t>
            </a:r>
          </a:p>
          <a:p>
            <a:r>
              <a:rPr lang="vi-VN" dirty="0">
                <a:solidFill>
                  <a:schemeClr val="tx1">
                    <a:lumMod val="95000"/>
                    <a:lumOff val="5000"/>
                  </a:schemeClr>
                </a:solidFill>
                <a:latin typeface="Segoe UI" panose="020B0502040204020203" pitchFamily="34" charset="0"/>
                <a:cs typeface="Segoe UI" panose="020B0502040204020203" pitchFamily="34" charset="0"/>
              </a:rPr>
              <a:t>• </a:t>
            </a:r>
            <a:r>
              <a:rPr lang="vi-VN" b="1" i="1" dirty="0">
                <a:solidFill>
                  <a:schemeClr val="tx1">
                    <a:lumMod val="95000"/>
                    <a:lumOff val="5000"/>
                  </a:schemeClr>
                </a:solidFill>
                <a:latin typeface="Segoe UI" panose="020B0502040204020203" pitchFamily="34" charset="0"/>
                <a:cs typeface="Segoe UI" panose="020B0502040204020203" pitchFamily="34" charset="0"/>
              </a:rPr>
              <a:t>Match_type: </a:t>
            </a:r>
            <a:r>
              <a:rPr lang="vi-VN" dirty="0">
                <a:solidFill>
                  <a:schemeClr val="tx1">
                    <a:lumMod val="95000"/>
                    <a:lumOff val="5000"/>
                  </a:schemeClr>
                </a:solidFill>
                <a:latin typeface="Segoe UI" panose="020B0502040204020203" pitchFamily="34" charset="0"/>
                <a:cs typeface="Segoe UI" panose="020B0502040204020203" pitchFamily="34" charset="0"/>
              </a:rPr>
              <a:t>kiểu tìm kiếm, không nhất thiết phải có.</a:t>
            </a:r>
          </a:p>
          <a:p>
            <a:endParaRPr lang="vi-VN" dirty="0">
              <a:solidFill>
                <a:schemeClr val="tx1">
                  <a:lumMod val="95000"/>
                  <a:lumOff val="5000"/>
                </a:schemeClr>
              </a:solidFill>
              <a:latin typeface="Segoe UI" panose="020B0502040204020203" pitchFamily="34" charset="0"/>
              <a:cs typeface="Segoe UI" panose="020B0502040204020203" pitchFamily="34" charset="0"/>
            </a:endParaRPr>
          </a:p>
          <a:p>
            <a:r>
              <a:rPr lang="vi-VN" dirty="0">
                <a:solidFill>
                  <a:schemeClr val="tx1">
                    <a:lumMod val="95000"/>
                    <a:lumOff val="5000"/>
                  </a:schemeClr>
                </a:solidFill>
                <a:latin typeface="Segoe UI" panose="020B0502040204020203" pitchFamily="34" charset="0"/>
                <a:cs typeface="Segoe UI" panose="020B0502040204020203" pitchFamily="34" charset="0"/>
              </a:rPr>
              <a:t>Có 3 kiểu tìm kiếm trong hàm Match trên Excel:</a:t>
            </a:r>
          </a:p>
          <a:p>
            <a:r>
              <a:rPr lang="vi-VN" dirty="0">
                <a:solidFill>
                  <a:schemeClr val="tx1">
                    <a:lumMod val="95000"/>
                    <a:lumOff val="5000"/>
                  </a:schemeClr>
                </a:solidFill>
                <a:latin typeface="Segoe UI" panose="020B0502040204020203" pitchFamily="34" charset="0"/>
                <a:cs typeface="Segoe UI" panose="020B0502040204020203" pitchFamily="34" charset="0"/>
              </a:rPr>
              <a:t>• 1 hoặc bỏ qua (Less than): hàm Match tìm kiếm giá trị lớn nhất mà giá trị đó nhỏ hơn hoặc bằng với lookup_value. Nếu người dùng chọn kiểu tìm kiếm này thì lookup_array phải được sắp xếp theo thứ tự tăng dần.</a:t>
            </a:r>
          </a:p>
          <a:p>
            <a:r>
              <a:rPr lang="vi-VN" dirty="0">
                <a:solidFill>
                  <a:schemeClr val="tx1">
                    <a:lumMod val="95000"/>
                    <a:lumOff val="5000"/>
                  </a:schemeClr>
                </a:solidFill>
                <a:latin typeface="Segoe UI" panose="020B0502040204020203" pitchFamily="34" charset="0"/>
                <a:cs typeface="Segoe UI" panose="020B0502040204020203" pitchFamily="34" charset="0"/>
              </a:rPr>
              <a:t>• 0 (Exact Match): hàm Match sẽ tìm kiếm giá trị thứ nhất bằng chính xác với lookup_value. Các giá trị trong lookup_array có thể được sắp xếp theo bất kỳ giá trị nào.</a:t>
            </a:r>
          </a:p>
          <a:p>
            <a:r>
              <a:rPr lang="vi-VN" dirty="0">
                <a:solidFill>
                  <a:schemeClr val="tx1">
                    <a:lumMod val="95000"/>
                    <a:lumOff val="5000"/>
                  </a:schemeClr>
                </a:solidFill>
                <a:latin typeface="Segoe UI" panose="020B0502040204020203" pitchFamily="34" charset="0"/>
                <a:cs typeface="Segoe UI" panose="020B0502040204020203" pitchFamily="34" charset="0"/>
              </a:rPr>
              <a:t>• -1 (Greater than): hàm Match tìm kiếm giá trị nhỏ nhất mà giá trị đó lớn hoặc bằng với lookup_value. Giá trị trong lookup_array phải được sắp xếp theo thứ tự giảm dần.</a:t>
            </a:r>
          </a:p>
        </p:txBody>
      </p:sp>
    </p:spTree>
    <p:extLst>
      <p:ext uri="{BB962C8B-B14F-4D97-AF65-F5344CB8AC3E}">
        <p14:creationId xmlns:p14="http://schemas.microsoft.com/office/powerpoint/2010/main" val="353342980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x</a:t>
            </a:r>
            <a:endParaRPr lang="vi-VN" dirty="0"/>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Các công cụ của Microsoft Excel ứng dụng trong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công tác kế toán nguyên vật liệu</a:t>
            </a:r>
          </a:p>
        </p:txBody>
      </p:sp>
      <p:sp>
        <p:nvSpPr>
          <p:cNvPr id="4" name="TextBox 3">
            <a:extLst>
              <a:ext uri="{FF2B5EF4-FFF2-40B4-BE49-F238E27FC236}">
                <a16:creationId xmlns:a16="http://schemas.microsoft.com/office/drawing/2014/main" id="{27ADC347-027F-6776-515C-3A765D84141D}"/>
              </a:ext>
            </a:extLst>
          </p:cNvPr>
          <p:cNvSpPr txBox="1"/>
          <p:nvPr/>
        </p:nvSpPr>
        <p:spPr>
          <a:xfrm>
            <a:off x="657961" y="1412260"/>
            <a:ext cx="1086347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2.3 Các hàm số được sử dụng để lập sổ kế toán chi tiết vật tư, sản phẩm, hàng hóa</a:t>
            </a:r>
            <a:endParaRPr lang="vi-VN"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6187F817-388A-6AC7-3245-DB7BC1330CC5}"/>
              </a:ext>
            </a:extLst>
          </p:cNvPr>
          <p:cNvSpPr txBox="1"/>
          <p:nvPr/>
        </p:nvSpPr>
        <p:spPr>
          <a:xfrm>
            <a:off x="637107" y="1874528"/>
            <a:ext cx="2132597" cy="369332"/>
          </a:xfrm>
          <a:prstGeom prst="rect">
            <a:avLst/>
          </a:prstGeom>
          <a:noFill/>
        </p:spPr>
        <p:txBody>
          <a:bodyPr wrap="square" rtlCol="0">
            <a:spAutoFit/>
          </a:bodyPr>
          <a:lstStyle/>
          <a:p>
            <a:r>
              <a:rPr lang="vi-VN" b="1" i="1" dirty="0">
                <a:solidFill>
                  <a:schemeClr val="accent6">
                    <a:lumMod val="50000"/>
                  </a:schemeClr>
                </a:solidFill>
                <a:latin typeface="Segoe UI" panose="020B0502040204020203" pitchFamily="34" charset="0"/>
                <a:cs typeface="Segoe UI" panose="020B0502040204020203" pitchFamily="34" charset="0"/>
              </a:rPr>
              <a:t>Hàm OFFSET</a:t>
            </a:r>
            <a:endParaRPr lang="vi-VN" dirty="0">
              <a:solidFill>
                <a:schemeClr val="accent6">
                  <a:lumMod val="50000"/>
                </a:schemeClr>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D3D1C849-FCAC-5F09-3F08-52105486362D}"/>
              </a:ext>
            </a:extLst>
          </p:cNvPr>
          <p:cNvSpPr txBox="1"/>
          <p:nvPr/>
        </p:nvSpPr>
        <p:spPr>
          <a:xfrm>
            <a:off x="3201185" y="4053634"/>
            <a:ext cx="7695734" cy="369332"/>
          </a:xfrm>
          <a:prstGeom prst="rect">
            <a:avLst/>
          </a:prstGeom>
          <a:noFill/>
        </p:spPr>
        <p:txBody>
          <a:bodyPr wrap="square" rtlCol="0">
            <a:spAutoFit/>
          </a:bodyPr>
          <a:lstStyle/>
          <a:p>
            <a:pPr algn="just"/>
            <a:r>
              <a:rPr lang="en-SG" sz="1800" b="1" i="1"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rPr>
              <a:t>=OFFSET(reference, rows, cols,[height],[width])</a:t>
            </a:r>
            <a:endParaRPr lang="vi-VN" b="1" i="1" dirty="0">
              <a:solidFill>
                <a:schemeClr val="accent6">
                  <a:lumMod val="50000"/>
                </a:schemeClr>
              </a:solidFill>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8E80E8EF-4941-6FC5-C5B3-898771129490}"/>
              </a:ext>
            </a:extLst>
          </p:cNvPr>
          <p:cNvSpPr txBox="1"/>
          <p:nvPr/>
        </p:nvSpPr>
        <p:spPr>
          <a:xfrm>
            <a:off x="637107" y="4871982"/>
            <a:ext cx="10863479" cy="1754326"/>
          </a:xfrm>
          <a:prstGeom prst="rect">
            <a:avLst/>
          </a:prstGeom>
          <a:noFill/>
        </p:spPr>
        <p:txBody>
          <a:bodyPr wrap="square" rtlCol="0">
            <a:spAutoFit/>
          </a:bodyPr>
          <a:lstStyle/>
          <a:p>
            <a:r>
              <a:rPr lang="vi-VN" b="1" i="1" dirty="0">
                <a:solidFill>
                  <a:schemeClr val="tx1">
                    <a:lumMod val="95000"/>
                    <a:lumOff val="5000"/>
                  </a:schemeClr>
                </a:solidFill>
                <a:latin typeface="Segoe UI" panose="020B0502040204020203" pitchFamily="34" charset="0"/>
                <a:cs typeface="Segoe UI" panose="020B0502040204020203" pitchFamily="34" charset="0"/>
              </a:rPr>
              <a:t>Trong đó:</a:t>
            </a:r>
          </a:p>
          <a:p>
            <a:r>
              <a:rPr lang="vi-VN" dirty="0">
                <a:solidFill>
                  <a:schemeClr val="tx1">
                    <a:lumMod val="95000"/>
                    <a:lumOff val="5000"/>
                  </a:schemeClr>
                </a:solidFill>
                <a:latin typeface="Segoe UI" panose="020B0502040204020203" pitchFamily="34" charset="0"/>
                <a:cs typeface="Segoe UI" panose="020B0502040204020203" pitchFamily="34" charset="0"/>
              </a:rPr>
              <a:t>• </a:t>
            </a:r>
            <a:r>
              <a:rPr lang="vi-VN" b="1" i="1" dirty="0">
                <a:solidFill>
                  <a:schemeClr val="tx1">
                    <a:lumMod val="95000"/>
                    <a:lumOff val="5000"/>
                  </a:schemeClr>
                </a:solidFill>
                <a:latin typeface="Segoe UI" panose="020B0502040204020203" pitchFamily="34" charset="0"/>
                <a:cs typeface="Segoe UI" panose="020B0502040204020203" pitchFamily="34" charset="0"/>
              </a:rPr>
              <a:t>Reference: </a:t>
            </a:r>
            <a:r>
              <a:rPr lang="vi-VN" dirty="0">
                <a:solidFill>
                  <a:schemeClr val="tx1">
                    <a:lumMod val="95000"/>
                    <a:lumOff val="5000"/>
                  </a:schemeClr>
                </a:solidFill>
                <a:latin typeface="Segoe UI" panose="020B0502040204020203" pitchFamily="34" charset="0"/>
                <a:cs typeface="Segoe UI" panose="020B0502040204020203" pitchFamily="34" charset="0"/>
              </a:rPr>
              <a:t>Được lấy làm vùng cơ sở tham chiếu để tạo ra vùng tham chiếu mới.</a:t>
            </a:r>
          </a:p>
          <a:p>
            <a:r>
              <a:rPr lang="vi-VN" dirty="0">
                <a:solidFill>
                  <a:schemeClr val="tx1">
                    <a:lumMod val="95000"/>
                    <a:lumOff val="5000"/>
                  </a:schemeClr>
                </a:solidFill>
                <a:latin typeface="Segoe UI" panose="020B0502040204020203" pitchFamily="34" charset="0"/>
                <a:cs typeface="Segoe UI" panose="020B0502040204020203" pitchFamily="34" charset="0"/>
              </a:rPr>
              <a:t>• </a:t>
            </a:r>
            <a:r>
              <a:rPr lang="vi-VN" b="1" i="1" dirty="0">
                <a:solidFill>
                  <a:schemeClr val="tx1">
                    <a:lumMod val="95000"/>
                    <a:lumOff val="5000"/>
                  </a:schemeClr>
                </a:solidFill>
                <a:latin typeface="Segoe UI" panose="020B0502040204020203" pitchFamily="34" charset="0"/>
                <a:cs typeface="Segoe UI" panose="020B0502040204020203" pitchFamily="34" charset="0"/>
              </a:rPr>
              <a:t>Rows: </a:t>
            </a:r>
            <a:r>
              <a:rPr lang="vi-VN" dirty="0">
                <a:solidFill>
                  <a:schemeClr val="tx1">
                    <a:lumMod val="95000"/>
                    <a:lumOff val="5000"/>
                  </a:schemeClr>
                </a:solidFill>
                <a:latin typeface="Segoe UI" panose="020B0502040204020203" pitchFamily="34" charset="0"/>
                <a:cs typeface="Segoe UI" panose="020B0502040204020203" pitchFamily="34" charset="0"/>
              </a:rPr>
              <a:t>Số dòng bên trên hoặc bên dưới reference, tính từ ô đầu tiên ở góc trên bên trái của reference.</a:t>
            </a:r>
          </a:p>
          <a:p>
            <a:r>
              <a:rPr lang="vi-VN" dirty="0">
                <a:solidFill>
                  <a:schemeClr val="tx1">
                    <a:lumMod val="95000"/>
                    <a:lumOff val="5000"/>
                  </a:schemeClr>
                </a:solidFill>
                <a:latin typeface="Segoe UI" panose="020B0502040204020203" pitchFamily="34" charset="0"/>
                <a:cs typeface="Segoe UI" panose="020B0502040204020203" pitchFamily="34" charset="0"/>
              </a:rPr>
              <a:t>• </a:t>
            </a:r>
            <a:r>
              <a:rPr lang="vi-VN" b="1" i="1" dirty="0">
                <a:solidFill>
                  <a:schemeClr val="tx1">
                    <a:lumMod val="95000"/>
                    <a:lumOff val="5000"/>
                  </a:schemeClr>
                </a:solidFill>
                <a:latin typeface="Segoe UI" panose="020B0502040204020203" pitchFamily="34" charset="0"/>
                <a:cs typeface="Segoe UI" panose="020B0502040204020203" pitchFamily="34" charset="0"/>
              </a:rPr>
              <a:t>Cols: </a:t>
            </a:r>
            <a:r>
              <a:rPr lang="vi-VN" dirty="0">
                <a:solidFill>
                  <a:schemeClr val="tx1">
                    <a:lumMod val="95000"/>
                    <a:lumOff val="5000"/>
                  </a:schemeClr>
                </a:solidFill>
                <a:latin typeface="Segoe UI" panose="020B0502040204020203" pitchFamily="34" charset="0"/>
                <a:cs typeface="Segoe UI" panose="020B0502040204020203" pitchFamily="34" charset="0"/>
              </a:rPr>
              <a:t>Là số cột bên trái hoặc bên phải của reference, tính từ ô đầu tiên ở góc trên bên trái của reference.</a:t>
            </a:r>
          </a:p>
          <a:p>
            <a:r>
              <a:rPr lang="vi-VN" dirty="0">
                <a:solidFill>
                  <a:schemeClr val="tx1">
                    <a:lumMod val="95000"/>
                    <a:lumOff val="5000"/>
                  </a:schemeClr>
                </a:solidFill>
                <a:latin typeface="Segoe UI" panose="020B0502040204020203" pitchFamily="34" charset="0"/>
                <a:cs typeface="Segoe UI" panose="020B0502040204020203" pitchFamily="34" charset="0"/>
              </a:rPr>
              <a:t>• </a:t>
            </a:r>
            <a:r>
              <a:rPr lang="vi-VN" b="1" i="1" dirty="0">
                <a:solidFill>
                  <a:schemeClr val="tx1">
                    <a:lumMod val="95000"/>
                    <a:lumOff val="5000"/>
                  </a:schemeClr>
                </a:solidFill>
                <a:latin typeface="Segoe UI" panose="020B0502040204020203" pitchFamily="34" charset="0"/>
                <a:cs typeface="Segoe UI" panose="020B0502040204020203" pitchFamily="34" charset="0"/>
              </a:rPr>
              <a:t>Height: </a:t>
            </a:r>
            <a:r>
              <a:rPr lang="vi-VN" dirty="0">
                <a:solidFill>
                  <a:schemeClr val="tx1">
                    <a:lumMod val="95000"/>
                    <a:lumOff val="5000"/>
                  </a:schemeClr>
                </a:solidFill>
                <a:latin typeface="Segoe UI" panose="020B0502040204020203" pitchFamily="34" charset="0"/>
                <a:cs typeface="Segoe UI" panose="020B0502040204020203" pitchFamily="34" charset="0"/>
              </a:rPr>
              <a:t>Là số dòng của vùng tham chiếu cần trả về.</a:t>
            </a:r>
          </a:p>
          <a:p>
            <a:r>
              <a:rPr lang="vi-VN" dirty="0">
                <a:solidFill>
                  <a:schemeClr val="tx1">
                    <a:lumMod val="95000"/>
                    <a:lumOff val="5000"/>
                  </a:schemeClr>
                </a:solidFill>
                <a:latin typeface="Segoe UI" panose="020B0502040204020203" pitchFamily="34" charset="0"/>
                <a:cs typeface="Segoe UI" panose="020B0502040204020203" pitchFamily="34" charset="0"/>
              </a:rPr>
              <a:t>• </a:t>
            </a:r>
            <a:r>
              <a:rPr lang="vi-VN" b="1" i="1" dirty="0">
                <a:solidFill>
                  <a:schemeClr val="tx1">
                    <a:lumMod val="95000"/>
                    <a:lumOff val="5000"/>
                  </a:schemeClr>
                </a:solidFill>
                <a:latin typeface="Segoe UI" panose="020B0502040204020203" pitchFamily="34" charset="0"/>
                <a:cs typeface="Segoe UI" panose="020B0502040204020203" pitchFamily="34" charset="0"/>
              </a:rPr>
              <a:t>Width: </a:t>
            </a:r>
            <a:r>
              <a:rPr lang="vi-VN" dirty="0">
                <a:solidFill>
                  <a:schemeClr val="tx1">
                    <a:lumMod val="95000"/>
                    <a:lumOff val="5000"/>
                  </a:schemeClr>
                </a:solidFill>
                <a:latin typeface="Segoe UI" panose="020B0502040204020203" pitchFamily="34" charset="0"/>
                <a:cs typeface="Segoe UI" panose="020B0502040204020203" pitchFamily="34" charset="0"/>
              </a:rPr>
              <a:t>Là số cột của vùng tham chiếu cần trả về (Width phải là số dương).</a:t>
            </a:r>
          </a:p>
        </p:txBody>
      </p:sp>
      <p:sp>
        <p:nvSpPr>
          <p:cNvPr id="6" name="TextBox 5">
            <a:extLst>
              <a:ext uri="{FF2B5EF4-FFF2-40B4-BE49-F238E27FC236}">
                <a16:creationId xmlns:a16="http://schemas.microsoft.com/office/drawing/2014/main" id="{C4382B8E-D295-8B55-63CC-C1C655BADD5F}"/>
              </a:ext>
            </a:extLst>
          </p:cNvPr>
          <p:cNvSpPr txBox="1"/>
          <p:nvPr/>
        </p:nvSpPr>
        <p:spPr>
          <a:xfrm>
            <a:off x="657961" y="2259449"/>
            <a:ext cx="10964196" cy="1754326"/>
          </a:xfrm>
          <a:prstGeom prst="rect">
            <a:avLst/>
          </a:prstGeom>
          <a:noFill/>
        </p:spPr>
        <p:txBody>
          <a:bodyPr wrap="square" rtlCol="0">
            <a:spAutoFit/>
          </a:bodyPr>
          <a:lstStyle/>
          <a:p>
            <a:r>
              <a:rPr lang="vi-VN" dirty="0">
                <a:solidFill>
                  <a:schemeClr val="accent6">
                    <a:lumMod val="50000"/>
                  </a:schemeClr>
                </a:solidFill>
                <a:latin typeface="Segoe UI" panose="020B0502040204020203" pitchFamily="34" charset="0"/>
                <a:cs typeface="Segoe UI" panose="020B0502040204020203" pitchFamily="34" charset="0"/>
              </a:rPr>
              <a:t>Hàm OFFSET là hàm được dùng để tính toán dữ liệu một ô, một dãy trong bảng tính dựa vào một vùng tham chiếu được cho sẵn. </a:t>
            </a:r>
          </a:p>
          <a:p>
            <a:r>
              <a:rPr lang="vi-VN" dirty="0">
                <a:solidFill>
                  <a:schemeClr val="accent6">
                    <a:lumMod val="50000"/>
                  </a:schemeClr>
                </a:solidFill>
                <a:latin typeface="Segoe UI" panose="020B0502040204020203" pitchFamily="34" charset="0"/>
                <a:cs typeface="Segoe UI" panose="020B0502040204020203" pitchFamily="34" charset="0"/>
              </a:rPr>
              <a:t>Hàm OFFSET được ứng dụng trong Excel để: </a:t>
            </a:r>
          </a:p>
          <a:p>
            <a:r>
              <a:rPr lang="vi-VN" dirty="0">
                <a:solidFill>
                  <a:schemeClr val="accent6">
                    <a:lumMod val="50000"/>
                  </a:schemeClr>
                </a:solidFill>
                <a:latin typeface="Segoe UI" panose="020B0502040204020203" pitchFamily="34" charset="0"/>
                <a:cs typeface="Segoe UI" panose="020B0502040204020203" pitchFamily="34" charset="0"/>
              </a:rPr>
              <a:t>• Tính toán dữ liệu của một ô hay một dãy trong bảng tính nhanh hơn, tiện lợi hơn. </a:t>
            </a:r>
          </a:p>
          <a:p>
            <a:r>
              <a:rPr lang="vi-VN" dirty="0">
                <a:solidFill>
                  <a:schemeClr val="accent6">
                    <a:lumMod val="50000"/>
                  </a:schemeClr>
                </a:solidFill>
                <a:latin typeface="Segoe UI" panose="020B0502040204020203" pitchFamily="34" charset="0"/>
                <a:cs typeface="Segoe UI" panose="020B0502040204020203" pitchFamily="34" charset="0"/>
              </a:rPr>
              <a:t>• Ngoài ra, hàm này còn được sử dụng kết hợp với các hàm khác để hỗ trợ hoàn thành công việc nhanh hơn.</a:t>
            </a:r>
          </a:p>
        </p:txBody>
      </p:sp>
    </p:spTree>
    <p:extLst>
      <p:ext uri="{BB962C8B-B14F-4D97-AF65-F5344CB8AC3E}">
        <p14:creationId xmlns:p14="http://schemas.microsoft.com/office/powerpoint/2010/main" val="160127450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x</a:t>
            </a:r>
            <a:endParaRPr lang="vi-VN" dirty="0"/>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Các công cụ của Microsoft Excel ứng dụng trong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công tác kế toán nguyên vật liệu</a:t>
            </a:r>
          </a:p>
        </p:txBody>
      </p:sp>
      <p:sp>
        <p:nvSpPr>
          <p:cNvPr id="4" name="TextBox 3">
            <a:extLst>
              <a:ext uri="{FF2B5EF4-FFF2-40B4-BE49-F238E27FC236}">
                <a16:creationId xmlns:a16="http://schemas.microsoft.com/office/drawing/2014/main" id="{27ADC347-027F-6776-515C-3A765D84141D}"/>
              </a:ext>
            </a:extLst>
          </p:cNvPr>
          <p:cNvSpPr txBox="1"/>
          <p:nvPr/>
        </p:nvSpPr>
        <p:spPr>
          <a:xfrm>
            <a:off x="657961" y="1412260"/>
            <a:ext cx="1086347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2.3 Các hàm số được sử dụng để lập sổ kế toán chi tiết vật tư, sản phẩm, hàng hóa</a:t>
            </a:r>
            <a:endParaRPr lang="vi-VN"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6187F817-388A-6AC7-3245-DB7BC1330CC5}"/>
              </a:ext>
            </a:extLst>
          </p:cNvPr>
          <p:cNvSpPr txBox="1"/>
          <p:nvPr/>
        </p:nvSpPr>
        <p:spPr>
          <a:xfrm>
            <a:off x="2267124" y="3429000"/>
            <a:ext cx="8651224" cy="923330"/>
          </a:xfrm>
          <a:prstGeom prst="rect">
            <a:avLst/>
          </a:prstGeom>
          <a:noFill/>
        </p:spPr>
        <p:txBody>
          <a:bodyPr wrap="square" rtlCol="0">
            <a:spAutoFit/>
          </a:bodyPr>
          <a:lstStyle/>
          <a:p>
            <a:pPr algn="just"/>
            <a:r>
              <a:rPr lang="vi-VN" b="1" i="1" dirty="0">
                <a:solidFill>
                  <a:schemeClr val="accent6">
                    <a:lumMod val="50000"/>
                  </a:schemeClr>
                </a:solidFill>
                <a:latin typeface="Segoe UI" panose="020B0502040204020203" pitchFamily="34" charset="0"/>
                <a:cs typeface="Segoe UI" panose="020B0502040204020203" pitchFamily="34" charset="0"/>
              </a:rPr>
              <a:t>Hàm tính tổng SUM: </a:t>
            </a:r>
          </a:p>
          <a:p>
            <a:pPr algn="ctr"/>
            <a:r>
              <a:rPr lang="en-SG" b="1" i="1" dirty="0">
                <a:solidFill>
                  <a:schemeClr val="accent6">
                    <a:lumMod val="50000"/>
                  </a:schemeClr>
                </a:solidFill>
                <a:latin typeface="Segoe UI" panose="020B0502040204020203" pitchFamily="34" charset="0"/>
                <a:cs typeface="Segoe UI" panose="020B0502040204020203" pitchFamily="34" charset="0"/>
              </a:rPr>
              <a:t>=SUM(number 1, [number 2],...)</a:t>
            </a:r>
          </a:p>
          <a:p>
            <a:pPr algn="just"/>
            <a:r>
              <a:rPr lang="vi-VN" b="1" i="1" dirty="0">
                <a:solidFill>
                  <a:schemeClr val="accent6">
                    <a:lumMod val="50000"/>
                  </a:schemeClr>
                </a:solidFill>
                <a:latin typeface="Segoe UI" panose="020B0502040204020203" pitchFamily="34" charset="0"/>
                <a:cs typeface="Segoe UI" panose="020B0502040204020203" pitchFamily="34" charset="0"/>
              </a:rPr>
              <a:t> </a:t>
            </a:r>
            <a:endParaRPr lang="vi-VN" dirty="0">
              <a:solidFill>
                <a:schemeClr val="accent6">
                  <a:lumMod val="50000"/>
                </a:schemeClr>
              </a:solidFill>
              <a:latin typeface="Segoe UI" panose="020B0502040204020203" pitchFamily="34" charset="0"/>
              <a:cs typeface="Segoe UI" panose="020B0502040204020203" pitchFamily="34" charset="0"/>
            </a:endParaRPr>
          </a:p>
        </p:txBody>
      </p:sp>
      <p:grpSp>
        <p:nvGrpSpPr>
          <p:cNvPr id="7" name="Group 6">
            <a:extLst>
              <a:ext uri="{FF2B5EF4-FFF2-40B4-BE49-F238E27FC236}">
                <a16:creationId xmlns:a16="http://schemas.microsoft.com/office/drawing/2014/main" id="{983B7180-C251-F9C3-9F03-AE02A285E836}"/>
              </a:ext>
            </a:extLst>
          </p:cNvPr>
          <p:cNvGrpSpPr/>
          <p:nvPr/>
        </p:nvGrpSpPr>
        <p:grpSpPr>
          <a:xfrm>
            <a:off x="712269" y="1868815"/>
            <a:ext cx="11068413" cy="426592"/>
            <a:chOff x="799824" y="2835679"/>
            <a:chExt cx="979477" cy="2364861"/>
          </a:xfrm>
        </p:grpSpPr>
        <p:sp>
          <p:nvSpPr>
            <p:cNvPr id="9" name="Rectangle: Rounded Corners 8">
              <a:extLst>
                <a:ext uri="{FF2B5EF4-FFF2-40B4-BE49-F238E27FC236}">
                  <a16:creationId xmlns:a16="http://schemas.microsoft.com/office/drawing/2014/main" id="{FF110279-2BF6-D5C2-62B7-E41A73BB5311}"/>
                </a:ext>
              </a:extLst>
            </p:cNvPr>
            <p:cNvSpPr/>
            <p:nvPr/>
          </p:nvSpPr>
          <p:spPr>
            <a:xfrm>
              <a:off x="799824" y="2835679"/>
              <a:ext cx="953559" cy="2364861"/>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0" name="TextBox 9">
              <a:extLst>
                <a:ext uri="{FF2B5EF4-FFF2-40B4-BE49-F238E27FC236}">
                  <a16:creationId xmlns:a16="http://schemas.microsoft.com/office/drawing/2014/main" id="{B12F21F7-80E8-0F04-73E6-86EDD0668040}"/>
                </a:ext>
              </a:extLst>
            </p:cNvPr>
            <p:cNvSpPr txBox="1"/>
            <p:nvPr/>
          </p:nvSpPr>
          <p:spPr>
            <a:xfrm>
              <a:off x="813261" y="2891392"/>
              <a:ext cx="966040" cy="2047433"/>
            </a:xfrm>
            <a:prstGeom prst="rect">
              <a:avLst/>
            </a:prstGeom>
            <a:noFill/>
          </p:spPr>
          <p:txBody>
            <a:bodyPr wrap="square" rtlCol="0">
              <a:spAutoFit/>
            </a:bodyPr>
            <a:lstStyle/>
            <a:p>
              <a:r>
                <a:rPr lang="vi-VN" b="1" dirty="0">
                  <a:solidFill>
                    <a:schemeClr val="bg1"/>
                  </a:solidFill>
                  <a:latin typeface="Segoe UI" panose="020B0502040204020203" pitchFamily="34" charset="0"/>
                  <a:cs typeface="Segoe UI" panose="020B0502040204020203" pitchFamily="34" charset="0"/>
                </a:rPr>
                <a:t>Sử dụng các hàm để tính số dư đầu, cuối kỳ</a:t>
              </a:r>
            </a:p>
          </p:txBody>
        </p:sp>
      </p:grpSp>
    </p:spTree>
    <p:extLst>
      <p:ext uri="{BB962C8B-B14F-4D97-AF65-F5344CB8AC3E}">
        <p14:creationId xmlns:p14="http://schemas.microsoft.com/office/powerpoint/2010/main" val="172856118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x</a:t>
            </a:r>
            <a:endParaRPr lang="vi-VN" dirty="0"/>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Các công cụ của Microsoft Excel ứng dụng trong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công tác kế toán nguyên vật liệu</a:t>
            </a:r>
          </a:p>
        </p:txBody>
      </p:sp>
      <p:sp>
        <p:nvSpPr>
          <p:cNvPr id="4" name="TextBox 3">
            <a:extLst>
              <a:ext uri="{FF2B5EF4-FFF2-40B4-BE49-F238E27FC236}">
                <a16:creationId xmlns:a16="http://schemas.microsoft.com/office/drawing/2014/main" id="{27ADC347-027F-6776-515C-3A765D84141D}"/>
              </a:ext>
            </a:extLst>
          </p:cNvPr>
          <p:cNvSpPr txBox="1"/>
          <p:nvPr/>
        </p:nvSpPr>
        <p:spPr>
          <a:xfrm>
            <a:off x="657961" y="1412260"/>
            <a:ext cx="1086347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2.3 Các hàm số được sử dụng để lập sổ kế toán chi tiết vật tư, sản phẩm, hàng hóa</a:t>
            </a:r>
            <a:endParaRPr lang="vi-VN" dirty="0">
              <a:latin typeface="Segoe UI" panose="020B0502040204020203" pitchFamily="34" charset="0"/>
              <a:cs typeface="Segoe UI" panose="020B0502040204020203" pitchFamily="34" charset="0"/>
            </a:endParaRPr>
          </a:p>
        </p:txBody>
      </p:sp>
      <p:grpSp>
        <p:nvGrpSpPr>
          <p:cNvPr id="7" name="Group 6">
            <a:extLst>
              <a:ext uri="{FF2B5EF4-FFF2-40B4-BE49-F238E27FC236}">
                <a16:creationId xmlns:a16="http://schemas.microsoft.com/office/drawing/2014/main" id="{983B7180-C251-F9C3-9F03-AE02A285E836}"/>
              </a:ext>
            </a:extLst>
          </p:cNvPr>
          <p:cNvGrpSpPr/>
          <p:nvPr/>
        </p:nvGrpSpPr>
        <p:grpSpPr>
          <a:xfrm>
            <a:off x="712269" y="1868815"/>
            <a:ext cx="11068413" cy="426592"/>
            <a:chOff x="799824" y="2835679"/>
            <a:chExt cx="979477" cy="2364861"/>
          </a:xfrm>
        </p:grpSpPr>
        <p:sp>
          <p:nvSpPr>
            <p:cNvPr id="9" name="Rectangle: Rounded Corners 8">
              <a:extLst>
                <a:ext uri="{FF2B5EF4-FFF2-40B4-BE49-F238E27FC236}">
                  <a16:creationId xmlns:a16="http://schemas.microsoft.com/office/drawing/2014/main" id="{FF110279-2BF6-D5C2-62B7-E41A73BB5311}"/>
                </a:ext>
              </a:extLst>
            </p:cNvPr>
            <p:cNvSpPr/>
            <p:nvPr/>
          </p:nvSpPr>
          <p:spPr>
            <a:xfrm>
              <a:off x="799824" y="2835679"/>
              <a:ext cx="953559" cy="2364861"/>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0" name="TextBox 9">
              <a:extLst>
                <a:ext uri="{FF2B5EF4-FFF2-40B4-BE49-F238E27FC236}">
                  <a16:creationId xmlns:a16="http://schemas.microsoft.com/office/drawing/2014/main" id="{B12F21F7-80E8-0F04-73E6-86EDD0668040}"/>
                </a:ext>
              </a:extLst>
            </p:cNvPr>
            <p:cNvSpPr txBox="1"/>
            <p:nvPr/>
          </p:nvSpPr>
          <p:spPr>
            <a:xfrm>
              <a:off x="813261" y="2891392"/>
              <a:ext cx="966040" cy="2047433"/>
            </a:xfrm>
            <a:prstGeom prst="rect">
              <a:avLst/>
            </a:prstGeom>
            <a:noFill/>
          </p:spPr>
          <p:txBody>
            <a:bodyPr wrap="square" rtlCol="0">
              <a:spAutoFit/>
            </a:bodyPr>
            <a:lstStyle/>
            <a:p>
              <a:r>
                <a:rPr lang="vi-VN" b="1" dirty="0">
                  <a:solidFill>
                    <a:schemeClr val="bg1"/>
                  </a:solidFill>
                  <a:latin typeface="Segoe UI" panose="020B0502040204020203" pitchFamily="34" charset="0"/>
                  <a:cs typeface="Segoe UI" panose="020B0502040204020203" pitchFamily="34" charset="0"/>
                </a:rPr>
                <a:t>Sử dụng các hàm để tính số dư đầu, cuối kỳ</a:t>
              </a:r>
            </a:p>
          </p:txBody>
        </p:sp>
      </p:grpSp>
      <p:sp>
        <p:nvSpPr>
          <p:cNvPr id="12" name="TextBox 11">
            <a:extLst>
              <a:ext uri="{FF2B5EF4-FFF2-40B4-BE49-F238E27FC236}">
                <a16:creationId xmlns:a16="http://schemas.microsoft.com/office/drawing/2014/main" id="{D3D1C849-FCAC-5F09-3F08-52105486362D}"/>
              </a:ext>
            </a:extLst>
          </p:cNvPr>
          <p:cNvSpPr txBox="1"/>
          <p:nvPr/>
        </p:nvSpPr>
        <p:spPr>
          <a:xfrm>
            <a:off x="599218" y="2487811"/>
            <a:ext cx="3402940" cy="1477328"/>
          </a:xfrm>
          <a:prstGeom prst="rect">
            <a:avLst/>
          </a:prstGeom>
          <a:noFill/>
        </p:spPr>
        <p:txBody>
          <a:bodyPr wrap="square" rtlCol="0">
            <a:spAutoFit/>
          </a:bodyPr>
          <a:lstStyle/>
          <a:p>
            <a:pPr algn="just"/>
            <a:r>
              <a:rPr lang="en-SG" b="1" i="1" dirty="0" err="1">
                <a:solidFill>
                  <a:schemeClr val="accent6">
                    <a:lumMod val="50000"/>
                  </a:schemeClr>
                </a:solidFill>
                <a:latin typeface="Segoe UI" panose="020B0502040204020203" pitchFamily="34" charset="0"/>
                <a:cs typeface="Segoe UI" panose="020B0502040204020203" pitchFamily="34" charset="0"/>
              </a:rPr>
              <a:t>Hàm</a:t>
            </a:r>
            <a:r>
              <a:rPr lang="en-SG" b="1" i="1" dirty="0">
                <a:solidFill>
                  <a:schemeClr val="accent6">
                    <a:lumMod val="50000"/>
                  </a:schemeClr>
                </a:solidFill>
                <a:latin typeface="Segoe UI" panose="020B0502040204020203" pitchFamily="34" charset="0"/>
                <a:cs typeface="Segoe UI" panose="020B0502040204020203" pitchFamily="34" charset="0"/>
              </a:rPr>
              <a:t> </a:t>
            </a:r>
            <a:r>
              <a:rPr lang="en-SG" b="1" i="1" dirty="0" err="1">
                <a:solidFill>
                  <a:schemeClr val="accent6">
                    <a:lumMod val="50000"/>
                  </a:schemeClr>
                </a:solidFill>
                <a:latin typeface="Segoe UI" panose="020B0502040204020203" pitchFamily="34" charset="0"/>
                <a:cs typeface="Segoe UI" panose="020B0502040204020203" pitchFamily="34" charset="0"/>
              </a:rPr>
              <a:t>tính</a:t>
            </a:r>
            <a:r>
              <a:rPr lang="en-SG" b="1" i="1" dirty="0">
                <a:solidFill>
                  <a:schemeClr val="accent6">
                    <a:lumMod val="50000"/>
                  </a:schemeClr>
                </a:solidFill>
                <a:latin typeface="Segoe UI" panose="020B0502040204020203" pitchFamily="34" charset="0"/>
                <a:cs typeface="Segoe UI" panose="020B0502040204020203" pitchFamily="34" charset="0"/>
              </a:rPr>
              <a:t> </a:t>
            </a:r>
            <a:r>
              <a:rPr lang="en-SG" b="1" i="1" dirty="0" err="1">
                <a:solidFill>
                  <a:schemeClr val="accent6">
                    <a:lumMod val="50000"/>
                  </a:schemeClr>
                </a:solidFill>
                <a:latin typeface="Segoe UI" panose="020B0502040204020203" pitchFamily="34" charset="0"/>
                <a:cs typeface="Segoe UI" panose="020B0502040204020203" pitchFamily="34" charset="0"/>
              </a:rPr>
              <a:t>tổng</a:t>
            </a:r>
            <a:r>
              <a:rPr lang="en-SG" b="1" i="1" dirty="0">
                <a:solidFill>
                  <a:schemeClr val="accent6">
                    <a:lumMod val="50000"/>
                  </a:schemeClr>
                </a:solidFill>
                <a:latin typeface="Segoe UI" panose="020B0502040204020203" pitchFamily="34" charset="0"/>
                <a:cs typeface="Segoe UI" panose="020B0502040204020203" pitchFamily="34" charset="0"/>
              </a:rPr>
              <a:t> </a:t>
            </a:r>
            <a:r>
              <a:rPr lang="en-SG" b="1" i="1" dirty="0" err="1">
                <a:solidFill>
                  <a:schemeClr val="accent6">
                    <a:lumMod val="50000"/>
                  </a:schemeClr>
                </a:solidFill>
                <a:latin typeface="Segoe UI" panose="020B0502040204020203" pitchFamily="34" charset="0"/>
                <a:cs typeface="Segoe UI" panose="020B0502040204020203" pitchFamily="34" charset="0"/>
              </a:rPr>
              <a:t>theo</a:t>
            </a:r>
            <a:r>
              <a:rPr lang="en-SG" b="1" i="1" dirty="0">
                <a:solidFill>
                  <a:schemeClr val="accent6">
                    <a:lumMod val="50000"/>
                  </a:schemeClr>
                </a:solidFill>
                <a:latin typeface="Segoe UI" panose="020B0502040204020203" pitchFamily="34" charset="0"/>
                <a:cs typeface="Segoe UI" panose="020B0502040204020203" pitchFamily="34" charset="0"/>
              </a:rPr>
              <a:t> </a:t>
            </a:r>
            <a:r>
              <a:rPr lang="en-SG" b="1" i="1" dirty="0" err="1">
                <a:solidFill>
                  <a:schemeClr val="accent6">
                    <a:lumMod val="50000"/>
                  </a:schemeClr>
                </a:solidFill>
                <a:latin typeface="Segoe UI" panose="020B0502040204020203" pitchFamily="34" charset="0"/>
                <a:cs typeface="Segoe UI" panose="020B0502040204020203" pitchFamily="34" charset="0"/>
              </a:rPr>
              <a:t>một</a:t>
            </a:r>
            <a:r>
              <a:rPr lang="en-SG" b="1" i="1" dirty="0">
                <a:solidFill>
                  <a:schemeClr val="accent6">
                    <a:lumMod val="50000"/>
                  </a:schemeClr>
                </a:solidFill>
                <a:latin typeface="Segoe UI" panose="020B0502040204020203" pitchFamily="34" charset="0"/>
                <a:cs typeface="Segoe UI" panose="020B0502040204020203" pitchFamily="34" charset="0"/>
              </a:rPr>
              <a:t> </a:t>
            </a:r>
            <a:r>
              <a:rPr lang="en-SG" b="1" i="1" dirty="0" err="1">
                <a:solidFill>
                  <a:schemeClr val="accent6">
                    <a:lumMod val="50000"/>
                  </a:schemeClr>
                </a:solidFill>
                <a:latin typeface="Segoe UI" panose="020B0502040204020203" pitchFamily="34" charset="0"/>
                <a:cs typeface="Segoe UI" panose="020B0502040204020203" pitchFamily="34" charset="0"/>
              </a:rPr>
              <a:t>điều</a:t>
            </a:r>
            <a:r>
              <a:rPr lang="en-SG" b="1" i="1" dirty="0">
                <a:solidFill>
                  <a:schemeClr val="accent6">
                    <a:lumMod val="50000"/>
                  </a:schemeClr>
                </a:solidFill>
                <a:latin typeface="Segoe UI" panose="020B0502040204020203" pitchFamily="34" charset="0"/>
                <a:cs typeface="Segoe UI" panose="020B0502040204020203" pitchFamily="34" charset="0"/>
              </a:rPr>
              <a:t> </a:t>
            </a:r>
            <a:r>
              <a:rPr lang="en-SG" b="1" i="1" dirty="0" err="1">
                <a:solidFill>
                  <a:schemeClr val="accent6">
                    <a:lumMod val="50000"/>
                  </a:schemeClr>
                </a:solidFill>
                <a:latin typeface="Segoe UI" panose="020B0502040204020203" pitchFamily="34" charset="0"/>
                <a:cs typeface="Segoe UI" panose="020B0502040204020203" pitchFamily="34" charset="0"/>
              </a:rPr>
              <a:t>kiện</a:t>
            </a:r>
            <a:r>
              <a:rPr lang="en-SG" b="1" i="1" dirty="0">
                <a:solidFill>
                  <a:schemeClr val="accent6">
                    <a:lumMod val="50000"/>
                  </a:schemeClr>
                </a:solidFill>
                <a:latin typeface="Segoe UI" panose="020B0502040204020203" pitchFamily="34" charset="0"/>
                <a:cs typeface="Segoe UI" panose="020B0502040204020203" pitchFamily="34" charset="0"/>
              </a:rPr>
              <a:t> SUMIF: </a:t>
            </a:r>
            <a:r>
              <a:rPr lang="en-SG" dirty="0" err="1">
                <a:solidFill>
                  <a:schemeClr val="accent6">
                    <a:lumMod val="50000"/>
                  </a:schemeClr>
                </a:solidFill>
                <a:latin typeface="Segoe UI" panose="020B0502040204020203" pitchFamily="34" charset="0"/>
                <a:cs typeface="Segoe UI" panose="020B0502040204020203" pitchFamily="34" charset="0"/>
              </a:rPr>
              <a:t>sử</a:t>
            </a:r>
            <a:r>
              <a:rPr lang="en-SG" dirty="0">
                <a:solidFill>
                  <a:schemeClr val="accent6">
                    <a:lumMod val="50000"/>
                  </a:schemeClr>
                </a:solidFill>
                <a:latin typeface="Segoe UI" panose="020B0502040204020203" pitchFamily="34" charset="0"/>
                <a:cs typeface="Segoe UI" panose="020B0502040204020203" pitchFamily="34" charset="0"/>
              </a:rPr>
              <a:t> </a:t>
            </a:r>
            <a:r>
              <a:rPr lang="en-SG" dirty="0" err="1">
                <a:solidFill>
                  <a:schemeClr val="accent6">
                    <a:lumMod val="50000"/>
                  </a:schemeClr>
                </a:solidFill>
                <a:latin typeface="Segoe UI" panose="020B0502040204020203" pitchFamily="34" charset="0"/>
                <a:cs typeface="Segoe UI" panose="020B0502040204020203" pitchFamily="34" charset="0"/>
              </a:rPr>
              <a:t>dụng</a:t>
            </a:r>
            <a:r>
              <a:rPr lang="en-SG" dirty="0">
                <a:solidFill>
                  <a:schemeClr val="accent6">
                    <a:lumMod val="50000"/>
                  </a:schemeClr>
                </a:solidFill>
                <a:latin typeface="Segoe UI" panose="020B0502040204020203" pitchFamily="34" charset="0"/>
                <a:cs typeface="Segoe UI" panose="020B0502040204020203" pitchFamily="34" charset="0"/>
              </a:rPr>
              <a:t> </a:t>
            </a:r>
            <a:r>
              <a:rPr lang="en-SG" dirty="0" err="1">
                <a:solidFill>
                  <a:schemeClr val="accent6">
                    <a:lumMod val="50000"/>
                  </a:schemeClr>
                </a:solidFill>
                <a:latin typeface="Segoe UI" panose="020B0502040204020203" pitchFamily="34" charset="0"/>
                <a:cs typeface="Segoe UI" panose="020B0502040204020203" pitchFamily="34" charset="0"/>
              </a:rPr>
              <a:t>để</a:t>
            </a:r>
            <a:r>
              <a:rPr lang="en-SG" dirty="0">
                <a:solidFill>
                  <a:schemeClr val="accent6">
                    <a:lumMod val="50000"/>
                  </a:schemeClr>
                </a:solidFill>
                <a:latin typeface="Segoe UI" panose="020B0502040204020203" pitchFamily="34" charset="0"/>
                <a:cs typeface="Segoe UI" panose="020B0502040204020203" pitchFamily="34" charset="0"/>
              </a:rPr>
              <a:t> </a:t>
            </a:r>
            <a:r>
              <a:rPr lang="en-SG" dirty="0" err="1">
                <a:solidFill>
                  <a:schemeClr val="accent6">
                    <a:lumMod val="50000"/>
                  </a:schemeClr>
                </a:solidFill>
                <a:latin typeface="Segoe UI" panose="020B0502040204020203" pitchFamily="34" charset="0"/>
                <a:cs typeface="Segoe UI" panose="020B0502040204020203" pitchFamily="34" charset="0"/>
              </a:rPr>
              <a:t>tính</a:t>
            </a:r>
            <a:r>
              <a:rPr lang="en-SG" dirty="0">
                <a:solidFill>
                  <a:schemeClr val="accent6">
                    <a:lumMod val="50000"/>
                  </a:schemeClr>
                </a:solidFill>
                <a:latin typeface="Segoe UI" panose="020B0502040204020203" pitchFamily="34" charset="0"/>
                <a:cs typeface="Segoe UI" panose="020B0502040204020203" pitchFamily="34" charset="0"/>
              </a:rPr>
              <a:t> </a:t>
            </a:r>
            <a:r>
              <a:rPr lang="en-SG" dirty="0" err="1">
                <a:solidFill>
                  <a:schemeClr val="accent6">
                    <a:lumMod val="50000"/>
                  </a:schemeClr>
                </a:solidFill>
                <a:latin typeface="Segoe UI" panose="020B0502040204020203" pitchFamily="34" charset="0"/>
                <a:cs typeface="Segoe UI" panose="020B0502040204020203" pitchFamily="34" charset="0"/>
              </a:rPr>
              <a:t>tổng</a:t>
            </a:r>
            <a:r>
              <a:rPr lang="en-SG" dirty="0">
                <a:solidFill>
                  <a:schemeClr val="accent6">
                    <a:lumMod val="50000"/>
                  </a:schemeClr>
                </a:solidFill>
                <a:latin typeface="Segoe UI" panose="020B0502040204020203" pitchFamily="34" charset="0"/>
                <a:cs typeface="Segoe UI" panose="020B0502040204020203" pitchFamily="34" charset="0"/>
              </a:rPr>
              <a:t> </a:t>
            </a:r>
            <a:r>
              <a:rPr lang="en-SG" dirty="0" err="1">
                <a:solidFill>
                  <a:schemeClr val="accent6">
                    <a:lumMod val="50000"/>
                  </a:schemeClr>
                </a:solidFill>
                <a:latin typeface="Segoe UI" panose="020B0502040204020203" pitchFamily="34" charset="0"/>
                <a:cs typeface="Segoe UI" panose="020B0502040204020203" pitchFamily="34" charset="0"/>
              </a:rPr>
              <a:t>các</a:t>
            </a:r>
            <a:r>
              <a:rPr lang="en-SG" dirty="0">
                <a:solidFill>
                  <a:schemeClr val="accent6">
                    <a:lumMod val="50000"/>
                  </a:schemeClr>
                </a:solidFill>
                <a:latin typeface="Segoe UI" panose="020B0502040204020203" pitchFamily="34" charset="0"/>
                <a:cs typeface="Segoe UI" panose="020B0502040204020203" pitchFamily="34" charset="0"/>
              </a:rPr>
              <a:t> </a:t>
            </a:r>
            <a:r>
              <a:rPr lang="en-SG" dirty="0" err="1">
                <a:solidFill>
                  <a:schemeClr val="accent6">
                    <a:lumMod val="50000"/>
                  </a:schemeClr>
                </a:solidFill>
                <a:latin typeface="Segoe UI" panose="020B0502040204020203" pitchFamily="34" charset="0"/>
                <a:cs typeface="Segoe UI" panose="020B0502040204020203" pitchFamily="34" charset="0"/>
              </a:rPr>
              <a:t>giá</a:t>
            </a:r>
            <a:r>
              <a:rPr lang="en-SG" dirty="0">
                <a:solidFill>
                  <a:schemeClr val="accent6">
                    <a:lumMod val="50000"/>
                  </a:schemeClr>
                </a:solidFill>
                <a:latin typeface="Segoe UI" panose="020B0502040204020203" pitchFamily="34" charset="0"/>
                <a:cs typeface="Segoe UI" panose="020B0502040204020203" pitchFamily="34" charset="0"/>
              </a:rPr>
              <a:t> </a:t>
            </a:r>
            <a:r>
              <a:rPr lang="en-SG" dirty="0" err="1">
                <a:solidFill>
                  <a:schemeClr val="accent6">
                    <a:lumMod val="50000"/>
                  </a:schemeClr>
                </a:solidFill>
                <a:latin typeface="Segoe UI" panose="020B0502040204020203" pitchFamily="34" charset="0"/>
                <a:cs typeface="Segoe UI" panose="020B0502040204020203" pitchFamily="34" charset="0"/>
              </a:rPr>
              <a:t>trị</a:t>
            </a:r>
            <a:r>
              <a:rPr lang="en-SG" dirty="0">
                <a:solidFill>
                  <a:schemeClr val="accent6">
                    <a:lumMod val="50000"/>
                  </a:schemeClr>
                </a:solidFill>
                <a:latin typeface="Segoe UI" panose="020B0502040204020203" pitchFamily="34" charset="0"/>
                <a:cs typeface="Segoe UI" panose="020B0502040204020203" pitchFamily="34" charset="0"/>
              </a:rPr>
              <a:t> </a:t>
            </a:r>
            <a:r>
              <a:rPr lang="en-SG" dirty="0" err="1">
                <a:solidFill>
                  <a:schemeClr val="accent6">
                    <a:lumMod val="50000"/>
                  </a:schemeClr>
                </a:solidFill>
                <a:latin typeface="Segoe UI" panose="020B0502040204020203" pitchFamily="34" charset="0"/>
                <a:cs typeface="Segoe UI" panose="020B0502040204020203" pitchFamily="34" charset="0"/>
              </a:rPr>
              <a:t>trong</a:t>
            </a:r>
            <a:r>
              <a:rPr lang="en-SG" dirty="0">
                <a:solidFill>
                  <a:schemeClr val="accent6">
                    <a:lumMod val="50000"/>
                  </a:schemeClr>
                </a:solidFill>
                <a:latin typeface="Segoe UI" panose="020B0502040204020203" pitchFamily="34" charset="0"/>
                <a:cs typeface="Segoe UI" panose="020B0502040204020203" pitchFamily="34" charset="0"/>
              </a:rPr>
              <a:t> </a:t>
            </a:r>
            <a:r>
              <a:rPr lang="en-SG" dirty="0" err="1">
                <a:solidFill>
                  <a:schemeClr val="accent6">
                    <a:lumMod val="50000"/>
                  </a:schemeClr>
                </a:solidFill>
                <a:latin typeface="Segoe UI" panose="020B0502040204020203" pitchFamily="34" charset="0"/>
                <a:cs typeface="Segoe UI" panose="020B0502040204020203" pitchFamily="34" charset="0"/>
              </a:rPr>
              <a:t>một</a:t>
            </a:r>
            <a:r>
              <a:rPr lang="en-SG" dirty="0">
                <a:solidFill>
                  <a:schemeClr val="accent6">
                    <a:lumMod val="50000"/>
                  </a:schemeClr>
                </a:solidFill>
                <a:latin typeface="Segoe UI" panose="020B0502040204020203" pitchFamily="34" charset="0"/>
                <a:cs typeface="Segoe UI" panose="020B0502040204020203" pitchFamily="34" charset="0"/>
              </a:rPr>
              <a:t> </a:t>
            </a:r>
            <a:r>
              <a:rPr lang="en-SG" dirty="0" err="1">
                <a:solidFill>
                  <a:schemeClr val="accent6">
                    <a:lumMod val="50000"/>
                  </a:schemeClr>
                </a:solidFill>
                <a:latin typeface="Segoe UI" panose="020B0502040204020203" pitchFamily="34" charset="0"/>
                <a:cs typeface="Segoe UI" panose="020B0502040204020203" pitchFamily="34" charset="0"/>
              </a:rPr>
              <a:t>phạm</a:t>
            </a:r>
            <a:r>
              <a:rPr lang="en-SG" dirty="0">
                <a:solidFill>
                  <a:schemeClr val="accent6">
                    <a:lumMod val="50000"/>
                  </a:schemeClr>
                </a:solidFill>
                <a:latin typeface="Segoe UI" panose="020B0502040204020203" pitchFamily="34" charset="0"/>
                <a:cs typeface="Segoe UI" panose="020B0502040204020203" pitchFamily="34" charset="0"/>
              </a:rPr>
              <a:t> vi </a:t>
            </a:r>
            <a:r>
              <a:rPr lang="en-SG" dirty="0" err="1">
                <a:solidFill>
                  <a:schemeClr val="accent6">
                    <a:lumMod val="50000"/>
                  </a:schemeClr>
                </a:solidFill>
                <a:latin typeface="Segoe UI" panose="020B0502040204020203" pitchFamily="34" charset="0"/>
                <a:cs typeface="Segoe UI" panose="020B0502040204020203" pitchFamily="34" charset="0"/>
              </a:rPr>
              <a:t>đáp</a:t>
            </a:r>
            <a:r>
              <a:rPr lang="en-SG" dirty="0">
                <a:solidFill>
                  <a:schemeClr val="accent6">
                    <a:lumMod val="50000"/>
                  </a:schemeClr>
                </a:solidFill>
                <a:latin typeface="Segoe UI" panose="020B0502040204020203" pitchFamily="34" charset="0"/>
                <a:cs typeface="Segoe UI" panose="020B0502040204020203" pitchFamily="34" charset="0"/>
              </a:rPr>
              <a:t> </a:t>
            </a:r>
            <a:r>
              <a:rPr lang="en-SG" dirty="0" err="1">
                <a:solidFill>
                  <a:schemeClr val="accent6">
                    <a:lumMod val="50000"/>
                  </a:schemeClr>
                </a:solidFill>
                <a:latin typeface="Segoe UI" panose="020B0502040204020203" pitchFamily="34" charset="0"/>
                <a:cs typeface="Segoe UI" panose="020B0502040204020203" pitchFamily="34" charset="0"/>
              </a:rPr>
              <a:t>ứng</a:t>
            </a:r>
            <a:r>
              <a:rPr lang="en-SG" dirty="0">
                <a:solidFill>
                  <a:schemeClr val="accent6">
                    <a:lumMod val="50000"/>
                  </a:schemeClr>
                </a:solidFill>
                <a:latin typeface="Segoe UI" panose="020B0502040204020203" pitchFamily="34" charset="0"/>
                <a:cs typeface="Segoe UI" panose="020B0502040204020203" pitchFamily="34" charset="0"/>
              </a:rPr>
              <a:t> </a:t>
            </a:r>
            <a:r>
              <a:rPr lang="en-SG" dirty="0" err="1">
                <a:solidFill>
                  <a:schemeClr val="accent6">
                    <a:lumMod val="50000"/>
                  </a:schemeClr>
                </a:solidFill>
                <a:latin typeface="Segoe UI" panose="020B0502040204020203" pitchFamily="34" charset="0"/>
                <a:cs typeface="Segoe UI" panose="020B0502040204020203" pitchFamily="34" charset="0"/>
              </a:rPr>
              <a:t>tiêu</a:t>
            </a:r>
            <a:r>
              <a:rPr lang="en-SG" dirty="0">
                <a:solidFill>
                  <a:schemeClr val="accent6">
                    <a:lumMod val="50000"/>
                  </a:schemeClr>
                </a:solidFill>
                <a:latin typeface="Segoe UI" panose="020B0502040204020203" pitchFamily="34" charset="0"/>
                <a:cs typeface="Segoe UI" panose="020B0502040204020203" pitchFamily="34" charset="0"/>
              </a:rPr>
              <a:t> </a:t>
            </a:r>
            <a:r>
              <a:rPr lang="en-SG" dirty="0" err="1">
                <a:solidFill>
                  <a:schemeClr val="accent6">
                    <a:lumMod val="50000"/>
                  </a:schemeClr>
                </a:solidFill>
                <a:latin typeface="Segoe UI" panose="020B0502040204020203" pitchFamily="34" charset="0"/>
                <a:cs typeface="Segoe UI" panose="020B0502040204020203" pitchFamily="34" charset="0"/>
              </a:rPr>
              <a:t>chí</a:t>
            </a:r>
            <a:r>
              <a:rPr lang="en-SG" dirty="0">
                <a:solidFill>
                  <a:schemeClr val="accent6">
                    <a:lumMod val="50000"/>
                  </a:schemeClr>
                </a:solidFill>
                <a:latin typeface="Segoe UI" panose="020B0502040204020203" pitchFamily="34" charset="0"/>
                <a:cs typeface="Segoe UI" panose="020B0502040204020203" pitchFamily="34" charset="0"/>
              </a:rPr>
              <a:t> </a:t>
            </a:r>
            <a:r>
              <a:rPr lang="en-SG" dirty="0" err="1">
                <a:solidFill>
                  <a:schemeClr val="accent6">
                    <a:lumMod val="50000"/>
                  </a:schemeClr>
                </a:solidFill>
                <a:latin typeface="Segoe UI" panose="020B0502040204020203" pitchFamily="34" charset="0"/>
                <a:cs typeface="Segoe UI" panose="020B0502040204020203" pitchFamily="34" charset="0"/>
              </a:rPr>
              <a:t>cần</a:t>
            </a:r>
            <a:r>
              <a:rPr lang="en-SG" dirty="0">
                <a:solidFill>
                  <a:schemeClr val="accent6">
                    <a:lumMod val="50000"/>
                  </a:schemeClr>
                </a:solidFill>
                <a:latin typeface="Segoe UI" panose="020B0502040204020203" pitchFamily="34" charset="0"/>
                <a:cs typeface="Segoe UI" panose="020B0502040204020203" pitchFamily="34" charset="0"/>
              </a:rPr>
              <a:t> </a:t>
            </a:r>
            <a:r>
              <a:rPr lang="en-SG" dirty="0" err="1">
                <a:solidFill>
                  <a:schemeClr val="accent6">
                    <a:lumMod val="50000"/>
                  </a:schemeClr>
                </a:solidFill>
                <a:latin typeface="Segoe UI" panose="020B0502040204020203" pitchFamily="34" charset="0"/>
                <a:cs typeface="Segoe UI" panose="020B0502040204020203" pitchFamily="34" charset="0"/>
              </a:rPr>
              <a:t>xác</a:t>
            </a:r>
            <a:r>
              <a:rPr lang="en-SG" dirty="0">
                <a:solidFill>
                  <a:schemeClr val="accent6">
                    <a:lumMod val="50000"/>
                  </a:schemeClr>
                </a:solidFill>
                <a:latin typeface="Segoe UI" panose="020B0502040204020203" pitchFamily="34" charset="0"/>
                <a:cs typeface="Segoe UI" panose="020B0502040204020203" pitchFamily="34" charset="0"/>
              </a:rPr>
              <a:t> </a:t>
            </a:r>
            <a:r>
              <a:rPr lang="en-SG" dirty="0" err="1">
                <a:solidFill>
                  <a:schemeClr val="accent6">
                    <a:lumMod val="50000"/>
                  </a:schemeClr>
                </a:solidFill>
                <a:latin typeface="Segoe UI" panose="020B0502040204020203" pitchFamily="34" charset="0"/>
                <a:cs typeface="Segoe UI" panose="020B0502040204020203" pitchFamily="34" charset="0"/>
              </a:rPr>
              <a:t>định</a:t>
            </a:r>
            <a:r>
              <a:rPr lang="en-SG" dirty="0">
                <a:solidFill>
                  <a:schemeClr val="accent6">
                    <a:lumMod val="50000"/>
                  </a:schemeClr>
                </a:solidFill>
                <a:latin typeface="Segoe UI" panose="020B0502040204020203" pitchFamily="34" charset="0"/>
                <a:cs typeface="Segoe UI" panose="020B0502040204020203" pitchFamily="34" charset="0"/>
              </a:rPr>
              <a:t>.</a:t>
            </a:r>
            <a:endParaRPr lang="vi-VN" dirty="0">
              <a:solidFill>
                <a:schemeClr val="accent6">
                  <a:lumMod val="50000"/>
                </a:schemeClr>
              </a:solidFill>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FCFC176E-231E-8FBB-BC92-86D1E247115F}"/>
              </a:ext>
            </a:extLst>
          </p:cNvPr>
          <p:cNvSpPr txBox="1"/>
          <p:nvPr/>
        </p:nvSpPr>
        <p:spPr>
          <a:xfrm>
            <a:off x="319217" y="4671358"/>
            <a:ext cx="8651224" cy="369332"/>
          </a:xfrm>
          <a:prstGeom prst="rect">
            <a:avLst/>
          </a:prstGeom>
          <a:noFill/>
        </p:spPr>
        <p:txBody>
          <a:bodyPr wrap="square" rtlCol="0">
            <a:spAutoFit/>
          </a:bodyPr>
          <a:lstStyle/>
          <a:p>
            <a:pPr algn="just"/>
            <a:r>
              <a:rPr lang="en-SG" b="1" i="1" dirty="0">
                <a:solidFill>
                  <a:schemeClr val="accent6">
                    <a:lumMod val="50000"/>
                  </a:schemeClr>
                </a:solidFill>
                <a:latin typeface="Segoe UI" panose="020B0502040204020203" pitchFamily="34" charset="0"/>
                <a:cs typeface="Segoe UI" panose="020B0502040204020203" pitchFamily="34" charset="0"/>
              </a:rPr>
              <a:t>=SUMIF(range, criteria, [</a:t>
            </a:r>
            <a:r>
              <a:rPr lang="en-SG" b="1" i="1" dirty="0" err="1">
                <a:solidFill>
                  <a:schemeClr val="accent6">
                    <a:lumMod val="50000"/>
                  </a:schemeClr>
                </a:solidFill>
                <a:latin typeface="Segoe UI" panose="020B0502040204020203" pitchFamily="34" charset="0"/>
                <a:cs typeface="Segoe UI" panose="020B0502040204020203" pitchFamily="34" charset="0"/>
              </a:rPr>
              <a:t>sum_range</a:t>
            </a:r>
            <a:r>
              <a:rPr lang="en-SG" b="1" i="1" dirty="0">
                <a:solidFill>
                  <a:schemeClr val="accent6">
                    <a:lumMod val="50000"/>
                  </a:schemeClr>
                </a:solidFill>
                <a:latin typeface="Segoe UI" panose="020B0502040204020203" pitchFamily="34" charset="0"/>
                <a:cs typeface="Segoe UI" panose="020B0502040204020203" pitchFamily="34" charset="0"/>
              </a:rPr>
              <a:t>])</a:t>
            </a:r>
            <a:endParaRPr lang="vi-VN" dirty="0">
              <a:solidFill>
                <a:schemeClr val="accent6">
                  <a:lumMod val="50000"/>
                </a:schemeClr>
              </a:solidFill>
              <a:latin typeface="Segoe UI" panose="020B0502040204020203" pitchFamily="34" charset="0"/>
              <a:cs typeface="Segoe UI" panose="020B0502040204020203" pitchFamily="34" charset="0"/>
            </a:endParaRPr>
          </a:p>
        </p:txBody>
      </p:sp>
      <p:graphicFrame>
        <p:nvGraphicFramePr>
          <p:cNvPr id="6" name="Table 5">
            <a:extLst>
              <a:ext uri="{FF2B5EF4-FFF2-40B4-BE49-F238E27FC236}">
                <a16:creationId xmlns:a16="http://schemas.microsoft.com/office/drawing/2014/main" id="{332E4AFE-4268-3846-1216-CADC5333B29D}"/>
              </a:ext>
            </a:extLst>
          </p:cNvPr>
          <p:cNvGraphicFramePr>
            <a:graphicFrameLocks noGrp="1"/>
          </p:cNvGraphicFramePr>
          <p:nvPr>
            <p:extLst>
              <p:ext uri="{D42A27DB-BD31-4B8C-83A1-F6EECF244321}">
                <p14:modId xmlns:p14="http://schemas.microsoft.com/office/powerpoint/2010/main" val="1125945952"/>
              </p:ext>
            </p:extLst>
          </p:nvPr>
        </p:nvGraphicFramePr>
        <p:xfrm>
          <a:off x="4651513" y="2487811"/>
          <a:ext cx="7129169" cy="4029911"/>
        </p:xfrm>
        <a:graphic>
          <a:graphicData uri="http://schemas.openxmlformats.org/drawingml/2006/table">
            <a:tbl>
              <a:tblPr firstRow="1" firstCol="1" bandRow="1">
                <a:tableStyleId>{5940675A-B579-460E-94D1-54222C63F5DA}</a:tableStyleId>
              </a:tblPr>
              <a:tblGrid>
                <a:gridCol w="1033670">
                  <a:extLst>
                    <a:ext uri="{9D8B030D-6E8A-4147-A177-3AD203B41FA5}">
                      <a16:colId xmlns:a16="http://schemas.microsoft.com/office/drawing/2014/main" val="3359707263"/>
                    </a:ext>
                  </a:extLst>
                </a:gridCol>
                <a:gridCol w="6095499">
                  <a:extLst>
                    <a:ext uri="{9D8B030D-6E8A-4147-A177-3AD203B41FA5}">
                      <a16:colId xmlns:a16="http://schemas.microsoft.com/office/drawing/2014/main" val="3199939241"/>
                    </a:ext>
                  </a:extLst>
                </a:gridCol>
              </a:tblGrid>
              <a:tr h="294128">
                <a:tc>
                  <a:txBody>
                    <a:bodyPr/>
                    <a:lstStyle/>
                    <a:p>
                      <a:pPr algn="just">
                        <a:lnSpc>
                          <a:spcPct val="107000"/>
                        </a:lnSpc>
                        <a:spcAft>
                          <a:spcPts val="800"/>
                        </a:spcAft>
                      </a:pPr>
                      <a:r>
                        <a:rPr lang="vi-VN" sz="1400" b="1">
                          <a:solidFill>
                            <a:schemeClr val="accent6">
                              <a:lumMod val="50000"/>
                            </a:schemeClr>
                          </a:solidFill>
                          <a:effectLst/>
                          <a:latin typeface="Segoe UI" panose="020B0502040204020203" pitchFamily="34" charset="0"/>
                          <a:cs typeface="Segoe UI" panose="020B0502040204020203" pitchFamily="34" charset="0"/>
                        </a:rPr>
                        <a:t>Tên đối số</a:t>
                      </a:r>
                      <a:endParaRPr lang="vi-VN" sz="1400" b="1">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tc>
                  <a:txBody>
                    <a:bodyPr/>
                    <a:lstStyle/>
                    <a:p>
                      <a:pPr algn="just">
                        <a:lnSpc>
                          <a:spcPct val="107000"/>
                        </a:lnSpc>
                        <a:spcAft>
                          <a:spcPts val="800"/>
                        </a:spcAft>
                      </a:pPr>
                      <a:r>
                        <a:rPr lang="vi-VN" sz="1400" b="1" dirty="0">
                          <a:solidFill>
                            <a:schemeClr val="accent6">
                              <a:lumMod val="50000"/>
                            </a:schemeClr>
                          </a:solidFill>
                          <a:effectLst/>
                          <a:latin typeface="Segoe UI" panose="020B0502040204020203" pitchFamily="34" charset="0"/>
                          <a:cs typeface="Segoe UI" panose="020B0502040204020203" pitchFamily="34" charset="0"/>
                        </a:rPr>
                        <a:t>Mô tả</a:t>
                      </a:r>
                      <a:endParaRPr lang="vi-VN" sz="1400" b="1"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extLst>
                  <a:ext uri="{0D108BD9-81ED-4DB2-BD59-A6C34878D82A}">
                    <a16:rowId xmlns:a16="http://schemas.microsoft.com/office/drawing/2014/main" val="2983499419"/>
                  </a:ext>
                </a:extLst>
              </a:tr>
              <a:tr h="678316">
                <a:tc>
                  <a:txBody>
                    <a:bodyPr/>
                    <a:lstStyle/>
                    <a:p>
                      <a:pPr algn="just">
                        <a:lnSpc>
                          <a:spcPct val="107000"/>
                        </a:lnSpc>
                        <a:spcAft>
                          <a:spcPts val="800"/>
                        </a:spcAft>
                      </a:pPr>
                      <a:r>
                        <a:rPr lang="vi-VN" sz="1400">
                          <a:solidFill>
                            <a:schemeClr val="accent6">
                              <a:lumMod val="50000"/>
                            </a:schemeClr>
                          </a:solidFill>
                          <a:effectLst/>
                          <a:latin typeface="Segoe UI" panose="020B0502040204020203" pitchFamily="34" charset="0"/>
                          <a:cs typeface="Segoe UI" panose="020B0502040204020203" pitchFamily="34" charset="0"/>
                        </a:rPr>
                        <a:t>Range </a:t>
                      </a:r>
                    </a:p>
                    <a:p>
                      <a:pPr algn="just">
                        <a:lnSpc>
                          <a:spcPct val="107000"/>
                        </a:lnSpc>
                        <a:spcAft>
                          <a:spcPts val="800"/>
                        </a:spcAft>
                      </a:pPr>
                      <a:r>
                        <a:rPr lang="vi-VN" sz="1400">
                          <a:solidFill>
                            <a:schemeClr val="accent6">
                              <a:lumMod val="50000"/>
                            </a:schemeClr>
                          </a:solidFill>
                          <a:effectLst/>
                          <a:latin typeface="Segoe UI" panose="020B0502040204020203" pitchFamily="34" charset="0"/>
                          <a:cs typeface="Segoe UI" panose="020B0502040204020203" pitchFamily="34" charset="0"/>
                        </a:rPr>
                        <a:t>(bắt buộc)</a:t>
                      </a:r>
                      <a:endParaRPr lang="vi-VN" sz="140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tc>
                  <a:txBody>
                    <a:bodyPr/>
                    <a:lstStyle/>
                    <a:p>
                      <a:pPr algn="just">
                        <a:lnSpc>
                          <a:spcPct val="107000"/>
                        </a:lnSpc>
                        <a:spcAft>
                          <a:spcPts val="800"/>
                        </a:spcAft>
                      </a:pPr>
                      <a:r>
                        <a:rPr lang="vi-VN" sz="1400" dirty="0">
                          <a:solidFill>
                            <a:schemeClr val="accent6">
                              <a:lumMod val="50000"/>
                            </a:schemeClr>
                          </a:solidFill>
                          <a:effectLst/>
                          <a:latin typeface="Segoe UI" panose="020B0502040204020203" pitchFamily="34" charset="0"/>
                          <a:cs typeface="Segoe UI" panose="020B0502040204020203" pitchFamily="34" charset="0"/>
                        </a:rPr>
                        <a:t>Phạm vi ô cần được đánh giá theo tiêu chí.</a:t>
                      </a:r>
                    </a:p>
                    <a:p>
                      <a:pPr algn="just">
                        <a:lnSpc>
                          <a:spcPct val="107000"/>
                        </a:lnSpc>
                        <a:spcAft>
                          <a:spcPts val="800"/>
                        </a:spcAft>
                      </a:pPr>
                      <a:r>
                        <a:rPr lang="vi-VN" sz="1400" dirty="0">
                          <a:solidFill>
                            <a:schemeClr val="accent6">
                              <a:lumMod val="50000"/>
                            </a:schemeClr>
                          </a:solidFill>
                          <a:effectLst/>
                          <a:latin typeface="Segoe UI" panose="020B0502040204020203" pitchFamily="34" charset="0"/>
                          <a:cs typeface="Segoe UI" panose="020B0502040204020203" pitchFamily="34" charset="0"/>
                        </a:rPr>
                        <a:t>Các ô trong mỗi phạm vi phải là số hoặc tên, mảng hay tham chiếu chứa số. Giá trị trống và giá trị văn bản bị bỏ qua.</a:t>
                      </a:r>
                      <a:endParaRPr lang="vi-VN" sz="1400"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extLst>
                  <a:ext uri="{0D108BD9-81ED-4DB2-BD59-A6C34878D82A}">
                    <a16:rowId xmlns:a16="http://schemas.microsoft.com/office/drawing/2014/main" val="2798416042"/>
                  </a:ext>
                </a:extLst>
              </a:tr>
              <a:tr h="1281866">
                <a:tc>
                  <a:txBody>
                    <a:bodyPr/>
                    <a:lstStyle/>
                    <a:p>
                      <a:pPr algn="just">
                        <a:lnSpc>
                          <a:spcPct val="107000"/>
                        </a:lnSpc>
                        <a:spcAft>
                          <a:spcPts val="800"/>
                        </a:spcAft>
                      </a:pPr>
                      <a:r>
                        <a:rPr lang="vi-VN" sz="1400" dirty="0">
                          <a:solidFill>
                            <a:schemeClr val="accent6">
                              <a:lumMod val="50000"/>
                            </a:schemeClr>
                          </a:solidFill>
                          <a:effectLst/>
                          <a:latin typeface="Segoe UI" panose="020B0502040204020203" pitchFamily="34" charset="0"/>
                          <a:cs typeface="Segoe UI" panose="020B0502040204020203" pitchFamily="34" charset="0"/>
                        </a:rPr>
                        <a:t>Criteria </a:t>
                      </a:r>
                    </a:p>
                    <a:p>
                      <a:pPr algn="just">
                        <a:lnSpc>
                          <a:spcPct val="107000"/>
                        </a:lnSpc>
                        <a:spcAft>
                          <a:spcPts val="800"/>
                        </a:spcAft>
                      </a:pPr>
                      <a:r>
                        <a:rPr lang="vi-VN" sz="1400" dirty="0">
                          <a:solidFill>
                            <a:schemeClr val="accent6">
                              <a:lumMod val="50000"/>
                            </a:schemeClr>
                          </a:solidFill>
                          <a:effectLst/>
                          <a:latin typeface="Segoe UI" panose="020B0502040204020203" pitchFamily="34" charset="0"/>
                          <a:cs typeface="Segoe UI" panose="020B0502040204020203" pitchFamily="34" charset="0"/>
                        </a:rPr>
                        <a:t>(bắt buộc)</a:t>
                      </a:r>
                      <a:endParaRPr lang="vi-VN" sz="1400"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tc>
                  <a:txBody>
                    <a:bodyPr/>
                    <a:lstStyle/>
                    <a:p>
                      <a:pPr algn="just">
                        <a:lnSpc>
                          <a:spcPct val="107000"/>
                        </a:lnSpc>
                        <a:spcAft>
                          <a:spcPts val="800"/>
                        </a:spcAft>
                      </a:pPr>
                      <a:r>
                        <a:rPr lang="vi-VN" sz="1400">
                          <a:solidFill>
                            <a:schemeClr val="accent6">
                              <a:lumMod val="50000"/>
                            </a:schemeClr>
                          </a:solidFill>
                          <a:effectLst/>
                          <a:latin typeface="Segoe UI" panose="020B0502040204020203" pitchFamily="34" charset="0"/>
                          <a:cs typeface="Segoe UI" panose="020B0502040204020203" pitchFamily="34" charset="0"/>
                        </a:rPr>
                        <a:t>Tiêu chí ở dạng số, biểu thức, tham chiếu ô, văn bản hoặc hàm xác định sẽ cộng vào các ô nào. </a:t>
                      </a:r>
                    </a:p>
                    <a:p>
                      <a:pPr algn="just">
                        <a:lnSpc>
                          <a:spcPct val="107000"/>
                        </a:lnSpc>
                        <a:spcAft>
                          <a:spcPts val="800"/>
                        </a:spcAft>
                      </a:pPr>
                      <a:r>
                        <a:rPr lang="vi-VN" sz="1400">
                          <a:solidFill>
                            <a:schemeClr val="accent6">
                              <a:lumMod val="50000"/>
                            </a:schemeClr>
                          </a:solidFill>
                          <a:effectLst/>
                          <a:latin typeface="Segoe UI" panose="020B0502040204020203" pitchFamily="34" charset="0"/>
                          <a:cs typeface="Segoe UI" panose="020B0502040204020203" pitchFamily="34" charset="0"/>
                        </a:rPr>
                        <a:t>Ký tự đại diện có thể được bao gồm: dấu chấm hỏi (?) để khớp với bất kỳ ký tự đơn nào, dấu sao (*) để khớp với bất kỳ chuỗi ký tự nào. Nếu bạn muốn tìm một dấu chấm hỏi hay dấu sao thực sự, hãy gõ dấu ngã (~) trước ký tự.</a:t>
                      </a:r>
                      <a:endParaRPr lang="vi-VN" sz="140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extLst>
                  <a:ext uri="{0D108BD9-81ED-4DB2-BD59-A6C34878D82A}">
                    <a16:rowId xmlns:a16="http://schemas.microsoft.com/office/drawing/2014/main" val="812271366"/>
                  </a:ext>
                </a:extLst>
              </a:tr>
              <a:tr h="1684233">
                <a:tc>
                  <a:txBody>
                    <a:bodyPr/>
                    <a:lstStyle/>
                    <a:p>
                      <a:pPr algn="just">
                        <a:lnSpc>
                          <a:spcPct val="107000"/>
                        </a:lnSpc>
                        <a:spcAft>
                          <a:spcPts val="800"/>
                        </a:spcAft>
                      </a:pPr>
                      <a:r>
                        <a:rPr lang="vi-VN" sz="1400" dirty="0">
                          <a:solidFill>
                            <a:schemeClr val="accent6">
                              <a:lumMod val="50000"/>
                            </a:schemeClr>
                          </a:solidFill>
                          <a:effectLst/>
                          <a:latin typeface="Segoe UI" panose="020B0502040204020203" pitchFamily="34" charset="0"/>
                          <a:cs typeface="Segoe UI" panose="020B0502040204020203" pitchFamily="34" charset="0"/>
                        </a:rPr>
                        <a:t>Sum_range</a:t>
                      </a:r>
                    </a:p>
                    <a:p>
                      <a:pPr algn="just">
                        <a:lnSpc>
                          <a:spcPct val="107000"/>
                        </a:lnSpc>
                        <a:spcAft>
                          <a:spcPts val="800"/>
                        </a:spcAft>
                      </a:pPr>
                      <a:r>
                        <a:rPr lang="vi-VN" sz="1400" dirty="0">
                          <a:solidFill>
                            <a:schemeClr val="accent6">
                              <a:lumMod val="50000"/>
                            </a:schemeClr>
                          </a:solidFill>
                          <a:effectLst/>
                          <a:latin typeface="Segoe UI" panose="020B0502040204020203" pitchFamily="34" charset="0"/>
                          <a:cs typeface="Segoe UI" panose="020B0502040204020203" pitchFamily="34" charset="0"/>
                        </a:rPr>
                        <a:t> (tùy chọn)</a:t>
                      </a:r>
                      <a:endParaRPr lang="vi-VN" sz="1400"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tc>
                  <a:txBody>
                    <a:bodyPr/>
                    <a:lstStyle/>
                    <a:p>
                      <a:pPr algn="just">
                        <a:lnSpc>
                          <a:spcPct val="107000"/>
                        </a:lnSpc>
                        <a:spcAft>
                          <a:spcPts val="800"/>
                        </a:spcAft>
                      </a:pPr>
                      <a:r>
                        <a:rPr lang="vi-VN" sz="1400" dirty="0">
                          <a:solidFill>
                            <a:schemeClr val="accent6">
                              <a:lumMod val="50000"/>
                            </a:schemeClr>
                          </a:solidFill>
                          <a:effectLst/>
                          <a:latin typeface="Segoe UI" panose="020B0502040204020203" pitchFamily="34" charset="0"/>
                          <a:cs typeface="Segoe UI" panose="020B0502040204020203" pitchFamily="34" charset="0"/>
                        </a:rPr>
                        <a:t>Các ô thực tế để cộng nếu muốn cộng các ô không phải là các ô đã xác định trong đối số range. Nếu đối số sum-range bị bỏ qua, Excel cộng các ô được xác định trong đối số range (chính các ô đã được áp dụng tiêu chí.</a:t>
                      </a:r>
                    </a:p>
                    <a:p>
                      <a:pPr algn="just">
                        <a:lnSpc>
                          <a:spcPct val="107000"/>
                        </a:lnSpc>
                        <a:spcAft>
                          <a:spcPts val="800"/>
                        </a:spcAft>
                      </a:pPr>
                      <a:r>
                        <a:rPr lang="vi-VN" sz="1400" dirty="0">
                          <a:solidFill>
                            <a:schemeClr val="accent6">
                              <a:lumMod val="50000"/>
                            </a:schemeClr>
                          </a:solidFill>
                          <a:effectLst/>
                          <a:latin typeface="Segoe UI" panose="020B0502040204020203" pitchFamily="34" charset="0"/>
                          <a:cs typeface="Segoe UI" panose="020B0502040204020203" pitchFamily="34" charset="0"/>
                        </a:rPr>
                        <a:t>Sum_range phải có cùng kích cỡ và hình dạng với dải ô. Nếu không, hiệu suất có thể bị ảnh hưởng và công thức sẽ tính tổng một phạm vi ô bắt đầu với ô đầu tiên trong sum_range nhưng có cùng kích thước với phạm vi.</a:t>
                      </a:r>
                      <a:endParaRPr lang="vi-VN" sz="1400"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extLst>
                  <a:ext uri="{0D108BD9-81ED-4DB2-BD59-A6C34878D82A}">
                    <a16:rowId xmlns:a16="http://schemas.microsoft.com/office/drawing/2014/main" val="1566355498"/>
                  </a:ext>
                </a:extLst>
              </a:tr>
            </a:tbl>
          </a:graphicData>
        </a:graphic>
      </p:graphicFrame>
    </p:spTree>
    <p:extLst>
      <p:ext uri="{BB962C8B-B14F-4D97-AF65-F5344CB8AC3E}">
        <p14:creationId xmlns:p14="http://schemas.microsoft.com/office/powerpoint/2010/main" val="80328928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x</a:t>
            </a:r>
            <a:endParaRPr lang="vi-VN" dirty="0"/>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Các công cụ của Microsoft Excel ứng dụng trong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công tác kế toán nguyên vật liệu</a:t>
            </a:r>
          </a:p>
        </p:txBody>
      </p:sp>
      <p:sp>
        <p:nvSpPr>
          <p:cNvPr id="4" name="TextBox 3">
            <a:extLst>
              <a:ext uri="{FF2B5EF4-FFF2-40B4-BE49-F238E27FC236}">
                <a16:creationId xmlns:a16="http://schemas.microsoft.com/office/drawing/2014/main" id="{27ADC347-027F-6776-515C-3A765D84141D}"/>
              </a:ext>
            </a:extLst>
          </p:cNvPr>
          <p:cNvSpPr txBox="1"/>
          <p:nvPr/>
        </p:nvSpPr>
        <p:spPr>
          <a:xfrm>
            <a:off x="657961" y="1412260"/>
            <a:ext cx="1086347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2.3 Các hàm số được sử dụng để lập sổ kế toán chi tiết vật tư, sản phẩm, hàng hóa</a:t>
            </a:r>
            <a:endParaRPr lang="vi-VN" dirty="0">
              <a:latin typeface="Segoe UI" panose="020B0502040204020203" pitchFamily="34" charset="0"/>
              <a:cs typeface="Segoe UI" panose="020B0502040204020203" pitchFamily="34" charset="0"/>
            </a:endParaRPr>
          </a:p>
        </p:txBody>
      </p:sp>
      <p:grpSp>
        <p:nvGrpSpPr>
          <p:cNvPr id="7" name="Group 6">
            <a:extLst>
              <a:ext uri="{FF2B5EF4-FFF2-40B4-BE49-F238E27FC236}">
                <a16:creationId xmlns:a16="http://schemas.microsoft.com/office/drawing/2014/main" id="{983B7180-C251-F9C3-9F03-AE02A285E836}"/>
              </a:ext>
            </a:extLst>
          </p:cNvPr>
          <p:cNvGrpSpPr/>
          <p:nvPr/>
        </p:nvGrpSpPr>
        <p:grpSpPr>
          <a:xfrm>
            <a:off x="712269" y="1868815"/>
            <a:ext cx="11068413" cy="426592"/>
            <a:chOff x="799824" y="2835679"/>
            <a:chExt cx="979477" cy="2364861"/>
          </a:xfrm>
        </p:grpSpPr>
        <p:sp>
          <p:nvSpPr>
            <p:cNvPr id="9" name="Rectangle: Rounded Corners 8">
              <a:extLst>
                <a:ext uri="{FF2B5EF4-FFF2-40B4-BE49-F238E27FC236}">
                  <a16:creationId xmlns:a16="http://schemas.microsoft.com/office/drawing/2014/main" id="{FF110279-2BF6-D5C2-62B7-E41A73BB5311}"/>
                </a:ext>
              </a:extLst>
            </p:cNvPr>
            <p:cNvSpPr/>
            <p:nvPr/>
          </p:nvSpPr>
          <p:spPr>
            <a:xfrm>
              <a:off x="799824" y="2835679"/>
              <a:ext cx="953559" cy="2364861"/>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0" name="TextBox 9">
              <a:extLst>
                <a:ext uri="{FF2B5EF4-FFF2-40B4-BE49-F238E27FC236}">
                  <a16:creationId xmlns:a16="http://schemas.microsoft.com/office/drawing/2014/main" id="{B12F21F7-80E8-0F04-73E6-86EDD0668040}"/>
                </a:ext>
              </a:extLst>
            </p:cNvPr>
            <p:cNvSpPr txBox="1"/>
            <p:nvPr/>
          </p:nvSpPr>
          <p:spPr>
            <a:xfrm>
              <a:off x="813261" y="2891392"/>
              <a:ext cx="966040" cy="2047433"/>
            </a:xfrm>
            <a:prstGeom prst="rect">
              <a:avLst/>
            </a:prstGeom>
            <a:noFill/>
          </p:spPr>
          <p:txBody>
            <a:bodyPr wrap="square" rtlCol="0">
              <a:spAutoFit/>
            </a:bodyPr>
            <a:lstStyle/>
            <a:p>
              <a:r>
                <a:rPr lang="vi-VN" b="1" dirty="0">
                  <a:solidFill>
                    <a:schemeClr val="bg1"/>
                  </a:solidFill>
                  <a:latin typeface="Segoe UI" panose="020B0502040204020203" pitchFamily="34" charset="0"/>
                  <a:cs typeface="Segoe UI" panose="020B0502040204020203" pitchFamily="34" charset="0"/>
                </a:rPr>
                <a:t>Sử dụng các hàm để tính số dư đầu, cuối kỳ</a:t>
              </a:r>
            </a:p>
          </p:txBody>
        </p:sp>
      </p:grpSp>
      <p:sp>
        <p:nvSpPr>
          <p:cNvPr id="12" name="TextBox 11">
            <a:extLst>
              <a:ext uri="{FF2B5EF4-FFF2-40B4-BE49-F238E27FC236}">
                <a16:creationId xmlns:a16="http://schemas.microsoft.com/office/drawing/2014/main" id="{D3D1C849-FCAC-5F09-3F08-52105486362D}"/>
              </a:ext>
            </a:extLst>
          </p:cNvPr>
          <p:cNvSpPr txBox="1"/>
          <p:nvPr/>
        </p:nvSpPr>
        <p:spPr>
          <a:xfrm>
            <a:off x="637107" y="2464206"/>
            <a:ext cx="10545860" cy="646331"/>
          </a:xfrm>
          <a:prstGeom prst="rect">
            <a:avLst/>
          </a:prstGeom>
          <a:noFill/>
        </p:spPr>
        <p:txBody>
          <a:bodyPr wrap="square" rtlCol="0">
            <a:spAutoFit/>
          </a:bodyPr>
          <a:lstStyle/>
          <a:p>
            <a:pPr algn="just"/>
            <a:r>
              <a:rPr lang="en-SG" b="1" i="1" dirty="0" err="1">
                <a:solidFill>
                  <a:schemeClr val="accent6">
                    <a:lumMod val="50000"/>
                  </a:schemeClr>
                </a:solidFill>
                <a:latin typeface="Segoe UI" panose="020B0502040204020203" pitchFamily="34" charset="0"/>
                <a:cs typeface="Segoe UI" panose="020B0502040204020203" pitchFamily="34" charset="0"/>
              </a:rPr>
              <a:t>Hàm</a:t>
            </a:r>
            <a:r>
              <a:rPr lang="en-SG" b="1" i="1" dirty="0">
                <a:solidFill>
                  <a:schemeClr val="accent6">
                    <a:lumMod val="50000"/>
                  </a:schemeClr>
                </a:solidFill>
                <a:latin typeface="Segoe UI" panose="020B0502040204020203" pitchFamily="34" charset="0"/>
                <a:cs typeface="Segoe UI" panose="020B0502040204020203" pitchFamily="34" charset="0"/>
              </a:rPr>
              <a:t> </a:t>
            </a:r>
            <a:r>
              <a:rPr lang="en-SG" b="1" i="1" dirty="0" err="1">
                <a:solidFill>
                  <a:schemeClr val="accent6">
                    <a:lumMod val="50000"/>
                  </a:schemeClr>
                </a:solidFill>
                <a:latin typeface="Segoe UI" panose="020B0502040204020203" pitchFamily="34" charset="0"/>
                <a:cs typeface="Segoe UI" panose="020B0502040204020203" pitchFamily="34" charset="0"/>
              </a:rPr>
              <a:t>tính</a:t>
            </a:r>
            <a:r>
              <a:rPr lang="en-SG" b="1" i="1" dirty="0">
                <a:solidFill>
                  <a:schemeClr val="accent6">
                    <a:lumMod val="50000"/>
                  </a:schemeClr>
                </a:solidFill>
                <a:latin typeface="Segoe UI" panose="020B0502040204020203" pitchFamily="34" charset="0"/>
                <a:cs typeface="Segoe UI" panose="020B0502040204020203" pitchFamily="34" charset="0"/>
              </a:rPr>
              <a:t> </a:t>
            </a:r>
            <a:r>
              <a:rPr lang="en-SG" b="1" i="1" dirty="0" err="1">
                <a:solidFill>
                  <a:schemeClr val="accent6">
                    <a:lumMod val="50000"/>
                  </a:schemeClr>
                </a:solidFill>
                <a:latin typeface="Segoe UI" panose="020B0502040204020203" pitchFamily="34" charset="0"/>
                <a:cs typeface="Segoe UI" panose="020B0502040204020203" pitchFamily="34" charset="0"/>
              </a:rPr>
              <a:t>tổng</a:t>
            </a:r>
            <a:r>
              <a:rPr lang="en-SG" b="1" i="1" dirty="0">
                <a:solidFill>
                  <a:schemeClr val="accent6">
                    <a:lumMod val="50000"/>
                  </a:schemeClr>
                </a:solidFill>
                <a:latin typeface="Segoe UI" panose="020B0502040204020203" pitchFamily="34" charset="0"/>
                <a:cs typeface="Segoe UI" panose="020B0502040204020203" pitchFamily="34" charset="0"/>
              </a:rPr>
              <a:t> </a:t>
            </a:r>
            <a:r>
              <a:rPr lang="en-SG" b="1" i="1" dirty="0" err="1">
                <a:solidFill>
                  <a:schemeClr val="accent6">
                    <a:lumMod val="50000"/>
                  </a:schemeClr>
                </a:solidFill>
                <a:latin typeface="Segoe UI" panose="020B0502040204020203" pitchFamily="34" charset="0"/>
                <a:cs typeface="Segoe UI" panose="020B0502040204020203" pitchFamily="34" charset="0"/>
              </a:rPr>
              <a:t>theo</a:t>
            </a:r>
            <a:r>
              <a:rPr lang="en-SG" b="1" i="1" dirty="0">
                <a:solidFill>
                  <a:schemeClr val="accent6">
                    <a:lumMod val="50000"/>
                  </a:schemeClr>
                </a:solidFill>
                <a:latin typeface="Segoe UI" panose="020B0502040204020203" pitchFamily="34" charset="0"/>
                <a:cs typeface="Segoe UI" panose="020B0502040204020203" pitchFamily="34" charset="0"/>
              </a:rPr>
              <a:t> </a:t>
            </a:r>
            <a:r>
              <a:rPr lang="vi-VN" b="1" i="1" dirty="0">
                <a:solidFill>
                  <a:schemeClr val="accent6">
                    <a:lumMod val="50000"/>
                  </a:schemeClr>
                </a:solidFill>
                <a:latin typeface="Segoe UI" panose="020B0502040204020203" pitchFamily="34" charset="0"/>
                <a:cs typeface="Segoe UI" panose="020B0502040204020203" pitchFamily="34" charset="0"/>
              </a:rPr>
              <a:t>nhiều </a:t>
            </a:r>
            <a:r>
              <a:rPr lang="en-SG" b="1" i="1" dirty="0" err="1">
                <a:solidFill>
                  <a:schemeClr val="accent6">
                    <a:lumMod val="50000"/>
                  </a:schemeClr>
                </a:solidFill>
                <a:latin typeface="Segoe UI" panose="020B0502040204020203" pitchFamily="34" charset="0"/>
                <a:cs typeface="Segoe UI" panose="020B0502040204020203" pitchFamily="34" charset="0"/>
              </a:rPr>
              <a:t>điều</a:t>
            </a:r>
            <a:r>
              <a:rPr lang="en-SG" b="1" i="1" dirty="0">
                <a:solidFill>
                  <a:schemeClr val="accent6">
                    <a:lumMod val="50000"/>
                  </a:schemeClr>
                </a:solidFill>
                <a:latin typeface="Segoe UI" panose="020B0502040204020203" pitchFamily="34" charset="0"/>
                <a:cs typeface="Segoe UI" panose="020B0502040204020203" pitchFamily="34" charset="0"/>
              </a:rPr>
              <a:t> </a:t>
            </a:r>
            <a:r>
              <a:rPr lang="en-SG" b="1" i="1" dirty="0" err="1">
                <a:solidFill>
                  <a:schemeClr val="accent6">
                    <a:lumMod val="50000"/>
                  </a:schemeClr>
                </a:solidFill>
                <a:latin typeface="Segoe UI" panose="020B0502040204020203" pitchFamily="34" charset="0"/>
                <a:cs typeface="Segoe UI" panose="020B0502040204020203" pitchFamily="34" charset="0"/>
              </a:rPr>
              <a:t>kiện</a:t>
            </a:r>
            <a:r>
              <a:rPr lang="en-SG" b="1" i="1" dirty="0">
                <a:solidFill>
                  <a:schemeClr val="accent6">
                    <a:lumMod val="50000"/>
                  </a:schemeClr>
                </a:solidFill>
                <a:latin typeface="Segoe UI" panose="020B0502040204020203" pitchFamily="34" charset="0"/>
                <a:cs typeface="Segoe UI" panose="020B0502040204020203" pitchFamily="34" charset="0"/>
              </a:rPr>
              <a:t> </a:t>
            </a:r>
            <a:r>
              <a:rPr lang="vi-VN" b="1" i="1" dirty="0">
                <a:solidFill>
                  <a:schemeClr val="accent6">
                    <a:lumMod val="50000"/>
                  </a:schemeClr>
                </a:solidFill>
                <a:latin typeface="Segoe UI" panose="020B0502040204020203" pitchFamily="34" charset="0"/>
                <a:cs typeface="Segoe UI" panose="020B0502040204020203" pitchFamily="34" charset="0"/>
              </a:rPr>
              <a:t>SUMIFS</a:t>
            </a:r>
            <a:r>
              <a:rPr lang="en-SG" b="1" i="1" dirty="0">
                <a:solidFill>
                  <a:schemeClr val="accent6">
                    <a:lumMod val="50000"/>
                  </a:schemeClr>
                </a:solidFill>
                <a:latin typeface="Segoe UI" panose="020B0502040204020203" pitchFamily="34" charset="0"/>
                <a:cs typeface="Segoe UI" panose="020B0502040204020203" pitchFamily="34" charset="0"/>
              </a:rPr>
              <a:t>:</a:t>
            </a:r>
            <a:endParaRPr lang="vi-VN" b="1" i="1" dirty="0">
              <a:solidFill>
                <a:schemeClr val="accent6">
                  <a:lumMod val="50000"/>
                </a:schemeClr>
              </a:solidFill>
              <a:latin typeface="Segoe UI" panose="020B0502040204020203" pitchFamily="34" charset="0"/>
              <a:cs typeface="Segoe UI" panose="020B0502040204020203" pitchFamily="34" charset="0"/>
            </a:endParaRPr>
          </a:p>
          <a:p>
            <a:pPr algn="ctr"/>
            <a:r>
              <a:rPr lang="en-SG" b="1" i="1" dirty="0">
                <a:solidFill>
                  <a:schemeClr val="accent6">
                    <a:lumMod val="50000"/>
                  </a:schemeClr>
                </a:solidFill>
                <a:latin typeface="Segoe UI" panose="020B0502040204020203" pitchFamily="34" charset="0"/>
                <a:cs typeface="Segoe UI" panose="020B0502040204020203" pitchFamily="34" charset="0"/>
              </a:rPr>
              <a:t>=SUMIFS(</a:t>
            </a:r>
            <a:r>
              <a:rPr lang="en-SG" b="1" i="1" dirty="0" err="1">
                <a:solidFill>
                  <a:schemeClr val="accent6">
                    <a:lumMod val="50000"/>
                  </a:schemeClr>
                </a:solidFill>
                <a:latin typeface="Segoe UI" panose="020B0502040204020203" pitchFamily="34" charset="0"/>
                <a:cs typeface="Segoe UI" panose="020B0502040204020203" pitchFamily="34" charset="0"/>
              </a:rPr>
              <a:t>sum_range</a:t>
            </a:r>
            <a:r>
              <a:rPr lang="en-SG" b="1" i="1" dirty="0">
                <a:solidFill>
                  <a:schemeClr val="accent6">
                    <a:lumMod val="50000"/>
                  </a:schemeClr>
                </a:solidFill>
                <a:latin typeface="Segoe UI" panose="020B0502040204020203" pitchFamily="34" charset="0"/>
                <a:cs typeface="Segoe UI" panose="020B0502040204020203" pitchFamily="34" charset="0"/>
              </a:rPr>
              <a:t>, criteria_range1, criteria1, [criteria_range2, criteria2],...)</a:t>
            </a:r>
            <a:endParaRPr lang="vi-VN" dirty="0">
              <a:solidFill>
                <a:schemeClr val="accent6">
                  <a:lumMod val="50000"/>
                </a:schemeClr>
              </a:solidFill>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FCFC176E-231E-8FBB-BC92-86D1E247115F}"/>
              </a:ext>
            </a:extLst>
          </p:cNvPr>
          <p:cNvSpPr txBox="1"/>
          <p:nvPr/>
        </p:nvSpPr>
        <p:spPr>
          <a:xfrm>
            <a:off x="864112" y="4702185"/>
            <a:ext cx="8651224" cy="369332"/>
          </a:xfrm>
          <a:prstGeom prst="rect">
            <a:avLst/>
          </a:prstGeom>
          <a:noFill/>
        </p:spPr>
        <p:txBody>
          <a:bodyPr wrap="square" rtlCol="0">
            <a:spAutoFit/>
          </a:bodyPr>
          <a:lstStyle/>
          <a:p>
            <a:pPr algn="just"/>
            <a:endParaRPr lang="vi-VN" dirty="0">
              <a:solidFill>
                <a:schemeClr val="accent6">
                  <a:lumMod val="50000"/>
                </a:schemeClr>
              </a:solidFill>
              <a:latin typeface="Segoe UI" panose="020B0502040204020203" pitchFamily="34" charset="0"/>
              <a:cs typeface="Segoe UI" panose="020B0502040204020203" pitchFamily="34" charset="0"/>
            </a:endParaRPr>
          </a:p>
        </p:txBody>
      </p:sp>
      <p:graphicFrame>
        <p:nvGraphicFramePr>
          <p:cNvPr id="5" name="Table 4">
            <a:extLst>
              <a:ext uri="{FF2B5EF4-FFF2-40B4-BE49-F238E27FC236}">
                <a16:creationId xmlns:a16="http://schemas.microsoft.com/office/drawing/2014/main" id="{33B40B9B-AE84-84C1-241C-D7961E6496E0}"/>
              </a:ext>
            </a:extLst>
          </p:cNvPr>
          <p:cNvGraphicFramePr>
            <a:graphicFrameLocks noGrp="1"/>
          </p:cNvGraphicFramePr>
          <p:nvPr>
            <p:extLst>
              <p:ext uri="{D42A27DB-BD31-4B8C-83A1-F6EECF244321}">
                <p14:modId xmlns:p14="http://schemas.microsoft.com/office/powerpoint/2010/main" val="389054983"/>
              </p:ext>
            </p:extLst>
          </p:nvPr>
        </p:nvGraphicFramePr>
        <p:xfrm>
          <a:off x="1929673" y="3279336"/>
          <a:ext cx="8332654" cy="3228716"/>
        </p:xfrm>
        <a:graphic>
          <a:graphicData uri="http://schemas.openxmlformats.org/drawingml/2006/table">
            <a:tbl>
              <a:tblPr firstRow="1" firstCol="1" bandRow="1">
                <a:tableStyleId>{5940675A-B579-460E-94D1-54222C63F5DA}</a:tableStyleId>
              </a:tblPr>
              <a:tblGrid>
                <a:gridCol w="2877982">
                  <a:extLst>
                    <a:ext uri="{9D8B030D-6E8A-4147-A177-3AD203B41FA5}">
                      <a16:colId xmlns:a16="http://schemas.microsoft.com/office/drawing/2014/main" val="3623355168"/>
                    </a:ext>
                  </a:extLst>
                </a:gridCol>
                <a:gridCol w="5454672">
                  <a:extLst>
                    <a:ext uri="{9D8B030D-6E8A-4147-A177-3AD203B41FA5}">
                      <a16:colId xmlns:a16="http://schemas.microsoft.com/office/drawing/2014/main" val="471336008"/>
                    </a:ext>
                  </a:extLst>
                </a:gridCol>
              </a:tblGrid>
              <a:tr h="378264">
                <a:tc>
                  <a:txBody>
                    <a:bodyPr/>
                    <a:lstStyle/>
                    <a:p>
                      <a:pPr algn="just">
                        <a:lnSpc>
                          <a:spcPct val="107000"/>
                        </a:lnSpc>
                        <a:spcAft>
                          <a:spcPts val="800"/>
                        </a:spcAft>
                      </a:pPr>
                      <a:r>
                        <a:rPr lang="vi-VN" sz="1400" b="1" dirty="0">
                          <a:solidFill>
                            <a:schemeClr val="accent6">
                              <a:lumMod val="50000"/>
                            </a:schemeClr>
                          </a:solidFill>
                          <a:effectLst/>
                          <a:latin typeface="Segoe UI" panose="020B0502040204020203" pitchFamily="34" charset="0"/>
                          <a:cs typeface="Segoe UI" panose="020B0502040204020203" pitchFamily="34" charset="0"/>
                        </a:rPr>
                        <a:t>Tên đối số</a:t>
                      </a:r>
                      <a:endParaRPr lang="vi-VN" sz="1400" b="1"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tc>
                  <a:txBody>
                    <a:bodyPr/>
                    <a:lstStyle/>
                    <a:p>
                      <a:pPr algn="just">
                        <a:lnSpc>
                          <a:spcPct val="107000"/>
                        </a:lnSpc>
                        <a:spcAft>
                          <a:spcPts val="800"/>
                        </a:spcAft>
                      </a:pPr>
                      <a:r>
                        <a:rPr lang="vi-VN" sz="1400" b="1" dirty="0">
                          <a:solidFill>
                            <a:schemeClr val="accent6">
                              <a:lumMod val="50000"/>
                            </a:schemeClr>
                          </a:solidFill>
                          <a:effectLst/>
                          <a:latin typeface="Segoe UI" panose="020B0502040204020203" pitchFamily="34" charset="0"/>
                          <a:cs typeface="Segoe UI" panose="020B0502040204020203" pitchFamily="34" charset="0"/>
                        </a:rPr>
                        <a:t>Mô tả</a:t>
                      </a:r>
                      <a:endParaRPr lang="vi-VN" sz="1400" b="1"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extLst>
                  <a:ext uri="{0D108BD9-81ED-4DB2-BD59-A6C34878D82A}">
                    <a16:rowId xmlns:a16="http://schemas.microsoft.com/office/drawing/2014/main" val="1786580979"/>
                  </a:ext>
                </a:extLst>
              </a:tr>
              <a:tr h="233045">
                <a:tc>
                  <a:txBody>
                    <a:bodyPr/>
                    <a:lstStyle/>
                    <a:p>
                      <a:pPr algn="just">
                        <a:lnSpc>
                          <a:spcPct val="107000"/>
                        </a:lnSpc>
                        <a:spcAft>
                          <a:spcPts val="800"/>
                        </a:spcAft>
                      </a:pPr>
                      <a:r>
                        <a:rPr lang="vi-VN" sz="1400">
                          <a:solidFill>
                            <a:schemeClr val="accent6">
                              <a:lumMod val="50000"/>
                            </a:schemeClr>
                          </a:solidFill>
                          <a:effectLst/>
                          <a:latin typeface="Segoe UI" panose="020B0502040204020203" pitchFamily="34" charset="0"/>
                          <a:cs typeface="Segoe UI" panose="020B0502040204020203" pitchFamily="34" charset="0"/>
                        </a:rPr>
                        <a:t>Sum_range</a:t>
                      </a:r>
                    </a:p>
                    <a:p>
                      <a:pPr algn="just">
                        <a:lnSpc>
                          <a:spcPct val="107000"/>
                        </a:lnSpc>
                        <a:spcAft>
                          <a:spcPts val="800"/>
                        </a:spcAft>
                      </a:pPr>
                      <a:r>
                        <a:rPr lang="vi-VN" sz="1400">
                          <a:solidFill>
                            <a:schemeClr val="accent6">
                              <a:lumMod val="50000"/>
                            </a:schemeClr>
                          </a:solidFill>
                          <a:effectLst/>
                          <a:latin typeface="Segoe UI" panose="020B0502040204020203" pitchFamily="34" charset="0"/>
                          <a:cs typeface="Segoe UI" panose="020B0502040204020203" pitchFamily="34" charset="0"/>
                        </a:rPr>
                        <a:t> (bắt buộc)</a:t>
                      </a:r>
                      <a:endParaRPr lang="vi-VN" sz="140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tc>
                  <a:txBody>
                    <a:bodyPr/>
                    <a:lstStyle/>
                    <a:p>
                      <a:pPr algn="just">
                        <a:lnSpc>
                          <a:spcPct val="107000"/>
                        </a:lnSpc>
                        <a:spcAft>
                          <a:spcPts val="800"/>
                        </a:spcAft>
                      </a:pPr>
                      <a:r>
                        <a:rPr lang="vi-VN" sz="1400">
                          <a:solidFill>
                            <a:schemeClr val="accent6">
                              <a:lumMod val="50000"/>
                            </a:schemeClr>
                          </a:solidFill>
                          <a:effectLst/>
                          <a:latin typeface="Segoe UI" panose="020B0502040204020203" pitchFamily="34" charset="0"/>
                          <a:cs typeface="Segoe UI" panose="020B0502040204020203" pitchFamily="34" charset="0"/>
                        </a:rPr>
                        <a:t>Phạm vi ô cần tính tổng</a:t>
                      </a:r>
                      <a:endParaRPr lang="vi-VN" sz="140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extLst>
                  <a:ext uri="{0D108BD9-81ED-4DB2-BD59-A6C34878D82A}">
                    <a16:rowId xmlns:a16="http://schemas.microsoft.com/office/drawing/2014/main" val="744857475"/>
                  </a:ext>
                </a:extLst>
              </a:tr>
              <a:tr h="977900">
                <a:tc>
                  <a:txBody>
                    <a:bodyPr/>
                    <a:lstStyle/>
                    <a:p>
                      <a:pPr algn="just">
                        <a:lnSpc>
                          <a:spcPct val="107000"/>
                        </a:lnSpc>
                        <a:spcAft>
                          <a:spcPts val="800"/>
                        </a:spcAft>
                      </a:pPr>
                      <a:r>
                        <a:rPr lang="vi-VN" sz="1400">
                          <a:solidFill>
                            <a:schemeClr val="accent6">
                              <a:lumMod val="50000"/>
                            </a:schemeClr>
                          </a:solidFill>
                          <a:effectLst/>
                          <a:latin typeface="Segoe UI" panose="020B0502040204020203" pitchFamily="34" charset="0"/>
                          <a:cs typeface="Segoe UI" panose="020B0502040204020203" pitchFamily="34" charset="0"/>
                        </a:rPr>
                        <a:t>Criteria_range1 </a:t>
                      </a:r>
                    </a:p>
                    <a:p>
                      <a:pPr algn="just">
                        <a:lnSpc>
                          <a:spcPct val="107000"/>
                        </a:lnSpc>
                        <a:spcAft>
                          <a:spcPts val="800"/>
                        </a:spcAft>
                      </a:pPr>
                      <a:r>
                        <a:rPr lang="vi-VN" sz="1400">
                          <a:solidFill>
                            <a:schemeClr val="accent6">
                              <a:lumMod val="50000"/>
                            </a:schemeClr>
                          </a:solidFill>
                          <a:effectLst/>
                          <a:latin typeface="Segoe UI" panose="020B0502040204020203" pitchFamily="34" charset="0"/>
                          <a:cs typeface="Segoe UI" panose="020B0502040204020203" pitchFamily="34" charset="0"/>
                        </a:rPr>
                        <a:t>(bắt buộc)</a:t>
                      </a:r>
                      <a:endParaRPr lang="vi-VN" sz="140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tc>
                  <a:txBody>
                    <a:bodyPr/>
                    <a:lstStyle/>
                    <a:p>
                      <a:pPr algn="just">
                        <a:lnSpc>
                          <a:spcPct val="107000"/>
                        </a:lnSpc>
                        <a:spcAft>
                          <a:spcPts val="800"/>
                        </a:spcAft>
                      </a:pPr>
                      <a:r>
                        <a:rPr lang="vi-VN" sz="1400">
                          <a:solidFill>
                            <a:schemeClr val="accent6">
                              <a:lumMod val="50000"/>
                            </a:schemeClr>
                          </a:solidFill>
                          <a:effectLst/>
                          <a:latin typeface="Segoe UI" panose="020B0502040204020203" pitchFamily="34" charset="0"/>
                          <a:cs typeface="Segoe UI" panose="020B0502040204020203" pitchFamily="34" charset="0"/>
                        </a:rPr>
                        <a:t>Phạm vi được kiểm tra bằng cách sử dụng Criteria1.</a:t>
                      </a:r>
                    </a:p>
                    <a:p>
                      <a:pPr algn="just">
                        <a:lnSpc>
                          <a:spcPct val="107000"/>
                        </a:lnSpc>
                        <a:spcAft>
                          <a:spcPts val="800"/>
                        </a:spcAft>
                      </a:pPr>
                      <a:r>
                        <a:rPr lang="vi-VN" sz="1400">
                          <a:solidFill>
                            <a:schemeClr val="accent6">
                              <a:lumMod val="50000"/>
                            </a:schemeClr>
                          </a:solidFill>
                          <a:effectLst/>
                          <a:latin typeface="Segoe UI" panose="020B0502040204020203" pitchFamily="34" charset="0"/>
                          <a:cs typeface="Segoe UI" panose="020B0502040204020203" pitchFamily="34" charset="0"/>
                        </a:rPr>
                        <a:t>Criteria_range1 và Criteria1 thiết lập một cặp tìm kiếm, theo đó một phạm vi được tìm kiếm theo các tiêu chí cụ thể. Sau khi tìm thấy các mục trong phạm vi, giá trị tương ứng của chúng trong Sum_range sẽ được cộng vào.</a:t>
                      </a:r>
                      <a:endParaRPr lang="vi-VN" sz="140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extLst>
                  <a:ext uri="{0D108BD9-81ED-4DB2-BD59-A6C34878D82A}">
                    <a16:rowId xmlns:a16="http://schemas.microsoft.com/office/drawing/2014/main" val="1827873418"/>
                  </a:ext>
                </a:extLst>
              </a:tr>
              <a:tr h="443865">
                <a:tc>
                  <a:txBody>
                    <a:bodyPr/>
                    <a:lstStyle/>
                    <a:p>
                      <a:pPr algn="just">
                        <a:lnSpc>
                          <a:spcPct val="107000"/>
                        </a:lnSpc>
                        <a:spcAft>
                          <a:spcPts val="800"/>
                        </a:spcAft>
                      </a:pPr>
                      <a:r>
                        <a:rPr lang="vi-VN" sz="1400">
                          <a:solidFill>
                            <a:schemeClr val="accent6">
                              <a:lumMod val="50000"/>
                            </a:schemeClr>
                          </a:solidFill>
                          <a:effectLst/>
                          <a:latin typeface="Segoe UI" panose="020B0502040204020203" pitchFamily="34" charset="0"/>
                          <a:cs typeface="Segoe UI" panose="020B0502040204020203" pitchFamily="34" charset="0"/>
                        </a:rPr>
                        <a:t>Criteria1 </a:t>
                      </a:r>
                    </a:p>
                    <a:p>
                      <a:pPr algn="just">
                        <a:lnSpc>
                          <a:spcPct val="107000"/>
                        </a:lnSpc>
                        <a:spcAft>
                          <a:spcPts val="800"/>
                        </a:spcAft>
                      </a:pPr>
                      <a:r>
                        <a:rPr lang="vi-VN" sz="1400">
                          <a:solidFill>
                            <a:schemeClr val="accent6">
                              <a:lumMod val="50000"/>
                            </a:schemeClr>
                          </a:solidFill>
                          <a:effectLst/>
                          <a:latin typeface="Segoe UI" panose="020B0502040204020203" pitchFamily="34" charset="0"/>
                          <a:cs typeface="Segoe UI" panose="020B0502040204020203" pitchFamily="34" charset="0"/>
                        </a:rPr>
                        <a:t>(bắt buộc)</a:t>
                      </a:r>
                      <a:endParaRPr lang="vi-VN" sz="140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tc>
                  <a:txBody>
                    <a:bodyPr/>
                    <a:lstStyle/>
                    <a:p>
                      <a:pPr algn="just">
                        <a:lnSpc>
                          <a:spcPct val="107000"/>
                        </a:lnSpc>
                        <a:spcAft>
                          <a:spcPts val="800"/>
                        </a:spcAft>
                      </a:pPr>
                      <a:r>
                        <a:rPr lang="vi-VN" sz="1400" dirty="0">
                          <a:solidFill>
                            <a:schemeClr val="accent6">
                              <a:lumMod val="50000"/>
                            </a:schemeClr>
                          </a:solidFill>
                          <a:effectLst/>
                          <a:latin typeface="Segoe UI" panose="020B0502040204020203" pitchFamily="34" charset="0"/>
                          <a:cs typeface="Segoe UI" panose="020B0502040204020203" pitchFamily="34" charset="0"/>
                        </a:rPr>
                        <a:t>Tiêu chí xác định ô nào trong criteria_range1 sẽ được cộng vào.</a:t>
                      </a:r>
                      <a:endParaRPr lang="vi-VN" sz="1400"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extLst>
                  <a:ext uri="{0D108BD9-81ED-4DB2-BD59-A6C34878D82A}">
                    <a16:rowId xmlns:a16="http://schemas.microsoft.com/office/drawing/2014/main" val="1943944429"/>
                  </a:ext>
                </a:extLst>
              </a:tr>
              <a:tr h="443865">
                <a:tc>
                  <a:txBody>
                    <a:bodyPr/>
                    <a:lstStyle/>
                    <a:p>
                      <a:pPr algn="just">
                        <a:lnSpc>
                          <a:spcPct val="107000"/>
                        </a:lnSpc>
                        <a:spcAft>
                          <a:spcPts val="800"/>
                        </a:spcAft>
                      </a:pPr>
                      <a:r>
                        <a:rPr lang="vi-VN" sz="1400">
                          <a:solidFill>
                            <a:schemeClr val="accent6">
                              <a:lumMod val="50000"/>
                            </a:schemeClr>
                          </a:solidFill>
                          <a:effectLst/>
                          <a:latin typeface="Segoe UI" panose="020B0502040204020203" pitchFamily="34" charset="0"/>
                          <a:cs typeface="Segoe UI" panose="020B0502040204020203" pitchFamily="34" charset="0"/>
                        </a:rPr>
                        <a:t>Criteria_range2, criteria2,...</a:t>
                      </a:r>
                    </a:p>
                    <a:p>
                      <a:pPr algn="just">
                        <a:lnSpc>
                          <a:spcPct val="107000"/>
                        </a:lnSpc>
                        <a:spcAft>
                          <a:spcPts val="800"/>
                        </a:spcAft>
                      </a:pPr>
                      <a:r>
                        <a:rPr lang="vi-VN" sz="1400">
                          <a:solidFill>
                            <a:schemeClr val="accent6">
                              <a:lumMod val="50000"/>
                            </a:schemeClr>
                          </a:solidFill>
                          <a:effectLst/>
                          <a:latin typeface="Segoe UI" panose="020B0502040204020203" pitchFamily="34" charset="0"/>
                          <a:cs typeface="Segoe UI" panose="020B0502040204020203" pitchFamily="34" charset="0"/>
                        </a:rPr>
                        <a:t>(tùy chọn)</a:t>
                      </a:r>
                      <a:endParaRPr lang="vi-VN" sz="140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tc>
                  <a:txBody>
                    <a:bodyPr/>
                    <a:lstStyle/>
                    <a:p>
                      <a:pPr algn="just">
                        <a:lnSpc>
                          <a:spcPct val="107000"/>
                        </a:lnSpc>
                        <a:spcAft>
                          <a:spcPts val="800"/>
                        </a:spcAft>
                      </a:pPr>
                      <a:r>
                        <a:rPr lang="vi-VN" sz="1400" dirty="0">
                          <a:solidFill>
                            <a:schemeClr val="accent6">
                              <a:lumMod val="50000"/>
                            </a:schemeClr>
                          </a:solidFill>
                          <a:effectLst/>
                          <a:latin typeface="Segoe UI" panose="020B0502040204020203" pitchFamily="34" charset="0"/>
                          <a:cs typeface="Segoe UI" panose="020B0502040204020203" pitchFamily="34" charset="0"/>
                        </a:rPr>
                        <a:t>Các phạm vi bổ sung và các tiêu chí liên kết với chúng. Tối đa 127 cặp phạm vi/ tiêu chí.</a:t>
                      </a:r>
                      <a:endParaRPr lang="vi-VN" sz="1400" dirty="0">
                        <a:solidFill>
                          <a:schemeClr val="accent6">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extLst>
                  <a:ext uri="{0D108BD9-81ED-4DB2-BD59-A6C34878D82A}">
                    <a16:rowId xmlns:a16="http://schemas.microsoft.com/office/drawing/2014/main" val="2281094088"/>
                  </a:ext>
                </a:extLst>
              </a:tr>
            </a:tbl>
          </a:graphicData>
        </a:graphic>
      </p:graphicFrame>
    </p:spTree>
    <p:extLst>
      <p:ext uri="{BB962C8B-B14F-4D97-AF65-F5344CB8AC3E}">
        <p14:creationId xmlns:p14="http://schemas.microsoft.com/office/powerpoint/2010/main" val="369016195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x</a:t>
            </a:r>
            <a:endParaRPr lang="vi-VN" dirty="0"/>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Các công cụ của Microsoft Excel ứng dụng trong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công tác kế toán nguyên vật liệu</a:t>
            </a:r>
          </a:p>
        </p:txBody>
      </p:sp>
      <p:sp>
        <p:nvSpPr>
          <p:cNvPr id="4" name="TextBox 3">
            <a:extLst>
              <a:ext uri="{FF2B5EF4-FFF2-40B4-BE49-F238E27FC236}">
                <a16:creationId xmlns:a16="http://schemas.microsoft.com/office/drawing/2014/main" id="{27ADC347-027F-6776-515C-3A765D84141D}"/>
              </a:ext>
            </a:extLst>
          </p:cNvPr>
          <p:cNvSpPr txBox="1"/>
          <p:nvPr/>
        </p:nvSpPr>
        <p:spPr>
          <a:xfrm>
            <a:off x="657961" y="1412260"/>
            <a:ext cx="1086347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2.3 Các hàm số được sử dụng để lập sổ kế toán chi tiết vật tư, sản phẩm, hàng hóa</a:t>
            </a:r>
            <a:endParaRPr lang="vi-VN" dirty="0">
              <a:latin typeface="Segoe UI" panose="020B0502040204020203" pitchFamily="34" charset="0"/>
              <a:cs typeface="Segoe UI" panose="020B0502040204020203" pitchFamily="34" charset="0"/>
            </a:endParaRPr>
          </a:p>
        </p:txBody>
      </p:sp>
      <p:grpSp>
        <p:nvGrpSpPr>
          <p:cNvPr id="7" name="Group 6">
            <a:extLst>
              <a:ext uri="{FF2B5EF4-FFF2-40B4-BE49-F238E27FC236}">
                <a16:creationId xmlns:a16="http://schemas.microsoft.com/office/drawing/2014/main" id="{983B7180-C251-F9C3-9F03-AE02A285E836}"/>
              </a:ext>
            </a:extLst>
          </p:cNvPr>
          <p:cNvGrpSpPr/>
          <p:nvPr/>
        </p:nvGrpSpPr>
        <p:grpSpPr>
          <a:xfrm>
            <a:off x="712269" y="1868815"/>
            <a:ext cx="11068413" cy="426592"/>
            <a:chOff x="799824" y="2835679"/>
            <a:chExt cx="979477" cy="2364861"/>
          </a:xfrm>
        </p:grpSpPr>
        <p:sp>
          <p:nvSpPr>
            <p:cNvPr id="9" name="Rectangle: Rounded Corners 8">
              <a:extLst>
                <a:ext uri="{FF2B5EF4-FFF2-40B4-BE49-F238E27FC236}">
                  <a16:creationId xmlns:a16="http://schemas.microsoft.com/office/drawing/2014/main" id="{FF110279-2BF6-D5C2-62B7-E41A73BB5311}"/>
                </a:ext>
              </a:extLst>
            </p:cNvPr>
            <p:cNvSpPr/>
            <p:nvPr/>
          </p:nvSpPr>
          <p:spPr>
            <a:xfrm>
              <a:off x="799824" y="2835679"/>
              <a:ext cx="953559" cy="2364861"/>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0" name="TextBox 9">
              <a:extLst>
                <a:ext uri="{FF2B5EF4-FFF2-40B4-BE49-F238E27FC236}">
                  <a16:creationId xmlns:a16="http://schemas.microsoft.com/office/drawing/2014/main" id="{B12F21F7-80E8-0F04-73E6-86EDD0668040}"/>
                </a:ext>
              </a:extLst>
            </p:cNvPr>
            <p:cNvSpPr txBox="1"/>
            <p:nvPr/>
          </p:nvSpPr>
          <p:spPr>
            <a:xfrm>
              <a:off x="813261" y="2891392"/>
              <a:ext cx="966040" cy="2047433"/>
            </a:xfrm>
            <a:prstGeom prst="rect">
              <a:avLst/>
            </a:prstGeom>
            <a:noFill/>
          </p:spPr>
          <p:txBody>
            <a:bodyPr wrap="square" rtlCol="0">
              <a:spAutoFit/>
            </a:bodyPr>
            <a:lstStyle/>
            <a:p>
              <a:r>
                <a:rPr lang="vi-VN" b="1" dirty="0">
                  <a:solidFill>
                    <a:schemeClr val="bg1"/>
                  </a:solidFill>
                  <a:latin typeface="Segoe UI" panose="020B0502040204020203" pitchFamily="34" charset="0"/>
                  <a:cs typeface="Segoe UI" panose="020B0502040204020203" pitchFamily="34" charset="0"/>
                </a:rPr>
                <a:t>Sử dụng các hàm để tính số dư đầu, cuối kỳ</a:t>
              </a:r>
            </a:p>
          </p:txBody>
        </p:sp>
      </p:grpSp>
      <p:sp>
        <p:nvSpPr>
          <p:cNvPr id="12" name="TextBox 11">
            <a:extLst>
              <a:ext uri="{FF2B5EF4-FFF2-40B4-BE49-F238E27FC236}">
                <a16:creationId xmlns:a16="http://schemas.microsoft.com/office/drawing/2014/main" id="{D3D1C849-FCAC-5F09-3F08-52105486362D}"/>
              </a:ext>
            </a:extLst>
          </p:cNvPr>
          <p:cNvSpPr txBox="1"/>
          <p:nvPr/>
        </p:nvSpPr>
        <p:spPr>
          <a:xfrm>
            <a:off x="637107" y="2464206"/>
            <a:ext cx="10545860" cy="646331"/>
          </a:xfrm>
          <a:prstGeom prst="rect">
            <a:avLst/>
          </a:prstGeom>
          <a:noFill/>
        </p:spPr>
        <p:txBody>
          <a:bodyPr wrap="square" rtlCol="0">
            <a:spAutoFit/>
          </a:bodyPr>
          <a:lstStyle/>
          <a:p>
            <a:pPr algn="just"/>
            <a:r>
              <a:rPr lang="vi-VN" b="1" i="1" dirty="0">
                <a:solidFill>
                  <a:schemeClr val="accent6">
                    <a:lumMod val="50000"/>
                  </a:schemeClr>
                </a:solidFill>
                <a:latin typeface="Segoe UI" panose="020B0502040204020203" pitchFamily="34" charset="0"/>
                <a:cs typeface="Segoe UI" panose="020B0502040204020203" pitchFamily="34" charset="0"/>
              </a:rPr>
              <a:t>Hàm tính tổng của các tích SUMPRODUCT: </a:t>
            </a:r>
            <a:r>
              <a:rPr lang="vi-VN" dirty="0">
                <a:solidFill>
                  <a:schemeClr val="accent6">
                    <a:lumMod val="50000"/>
                  </a:schemeClr>
                </a:solidFill>
                <a:latin typeface="Segoe UI" panose="020B0502040204020203" pitchFamily="34" charset="0"/>
                <a:cs typeface="Segoe UI" panose="020B0502040204020203" pitchFamily="34" charset="0"/>
              </a:rPr>
              <a:t>trả về tổng của các dải ô hoặc mảng tương ứng. Theo tác mặc định là nhân nhưng cũng có thể thực hiện phép nhân, phép trừ và phép chia.</a:t>
            </a:r>
          </a:p>
        </p:txBody>
      </p:sp>
      <p:sp>
        <p:nvSpPr>
          <p:cNvPr id="11" name="TextBox 10">
            <a:extLst>
              <a:ext uri="{FF2B5EF4-FFF2-40B4-BE49-F238E27FC236}">
                <a16:creationId xmlns:a16="http://schemas.microsoft.com/office/drawing/2014/main" id="{FCFC176E-231E-8FBB-BC92-86D1E247115F}"/>
              </a:ext>
            </a:extLst>
          </p:cNvPr>
          <p:cNvSpPr txBox="1"/>
          <p:nvPr/>
        </p:nvSpPr>
        <p:spPr>
          <a:xfrm>
            <a:off x="864112" y="4702185"/>
            <a:ext cx="8651224" cy="369332"/>
          </a:xfrm>
          <a:prstGeom prst="rect">
            <a:avLst/>
          </a:prstGeom>
          <a:noFill/>
        </p:spPr>
        <p:txBody>
          <a:bodyPr wrap="square" rtlCol="0">
            <a:spAutoFit/>
          </a:bodyPr>
          <a:lstStyle/>
          <a:p>
            <a:pPr algn="just"/>
            <a:endParaRPr lang="vi-VN" dirty="0">
              <a:solidFill>
                <a:schemeClr val="accent6">
                  <a:lumMod val="50000"/>
                </a:schemeClr>
              </a:solidFill>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5A2695E8-6FB8-6E0E-5971-EB79278C6097}"/>
              </a:ext>
            </a:extLst>
          </p:cNvPr>
          <p:cNvSpPr txBox="1"/>
          <p:nvPr/>
        </p:nvSpPr>
        <p:spPr>
          <a:xfrm>
            <a:off x="712269" y="3836404"/>
            <a:ext cx="10545860" cy="369332"/>
          </a:xfrm>
          <a:prstGeom prst="rect">
            <a:avLst/>
          </a:prstGeom>
          <a:noFill/>
        </p:spPr>
        <p:txBody>
          <a:bodyPr wrap="square" rtlCol="0">
            <a:spAutoFit/>
          </a:bodyPr>
          <a:lstStyle/>
          <a:p>
            <a:pPr algn="ctr"/>
            <a:r>
              <a:rPr lang="en-SG" b="1" i="1" dirty="0">
                <a:solidFill>
                  <a:schemeClr val="accent6">
                    <a:lumMod val="50000"/>
                  </a:schemeClr>
                </a:solidFill>
                <a:latin typeface="Segoe UI" panose="020B0502040204020203" pitchFamily="34" charset="0"/>
                <a:cs typeface="Segoe UI" panose="020B0502040204020203" pitchFamily="34" charset="0"/>
              </a:rPr>
              <a:t>=SUMPRODUCT(array 1, array 2, [array 3],...)</a:t>
            </a:r>
            <a:endParaRPr lang="vi-VN" dirty="0">
              <a:solidFill>
                <a:schemeClr val="accent6">
                  <a:lumMod val="50000"/>
                </a:schemeClr>
              </a:solidFill>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1B93A735-2F3C-5A4D-EF19-4B2E5786E9DC}"/>
              </a:ext>
            </a:extLst>
          </p:cNvPr>
          <p:cNvSpPr txBox="1"/>
          <p:nvPr/>
        </p:nvSpPr>
        <p:spPr>
          <a:xfrm>
            <a:off x="816770" y="5089121"/>
            <a:ext cx="10545860" cy="646331"/>
          </a:xfrm>
          <a:prstGeom prst="rect">
            <a:avLst/>
          </a:prstGeom>
          <a:noFill/>
        </p:spPr>
        <p:txBody>
          <a:bodyPr wrap="square" rtlCol="0">
            <a:spAutoFit/>
          </a:bodyPr>
          <a:lstStyle/>
          <a:p>
            <a:pPr algn="just"/>
            <a:r>
              <a:rPr lang="vi-VN" dirty="0">
                <a:solidFill>
                  <a:schemeClr val="accent6">
                    <a:lumMod val="50000"/>
                  </a:schemeClr>
                </a:solidFill>
                <a:latin typeface="Segoe UI" panose="020B0502040204020203" pitchFamily="34" charset="0"/>
                <a:cs typeface="Segoe UI" panose="020B0502040204020203" pitchFamily="34" charset="0"/>
              </a:rPr>
              <a:t>Trong đó, array1, array2,... là đối số mảng đầu tiên mà bạn muốn nhân các thành phần của nó rồi cộng tổng. Tối đa 255 đối số. </a:t>
            </a:r>
          </a:p>
        </p:txBody>
      </p:sp>
    </p:spTree>
    <p:extLst>
      <p:ext uri="{BB962C8B-B14F-4D97-AF65-F5344CB8AC3E}">
        <p14:creationId xmlns:p14="http://schemas.microsoft.com/office/powerpoint/2010/main" val="4879053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x</a:t>
            </a:r>
          </a:p>
        </p:txBody>
      </p:sp>
      <p:sp>
        <p:nvSpPr>
          <p:cNvPr id="6" name="Rectangle: Rounded Corners 5">
            <a:extLst>
              <a:ext uri="{FF2B5EF4-FFF2-40B4-BE49-F238E27FC236}">
                <a16:creationId xmlns:a16="http://schemas.microsoft.com/office/drawing/2014/main" id="{976C956D-F3E2-0B23-2109-7024176BE54B}"/>
              </a:ext>
            </a:extLst>
          </p:cNvPr>
          <p:cNvSpPr/>
          <p:nvPr/>
        </p:nvSpPr>
        <p:spPr>
          <a:xfrm>
            <a:off x="4922086" y="1677783"/>
            <a:ext cx="2347828" cy="1066823"/>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accent6">
                    <a:lumMod val="50000"/>
                  </a:schemeClr>
                </a:solidFill>
                <a:latin typeface="Segoe UI" panose="020B0502040204020203" pitchFamily="34" charset="0"/>
                <a:cs typeface="Segoe UI" panose="020B0502040204020203" pitchFamily="34" charset="0"/>
              </a:rPr>
              <a:t>Chương 1</a:t>
            </a:r>
          </a:p>
        </p:txBody>
      </p:sp>
      <p:sp>
        <p:nvSpPr>
          <p:cNvPr id="7" name="TextBox 6">
            <a:extLst>
              <a:ext uri="{FF2B5EF4-FFF2-40B4-BE49-F238E27FC236}">
                <a16:creationId xmlns:a16="http://schemas.microsoft.com/office/drawing/2014/main" id="{40FC584D-449C-1E76-72ED-00CA2B53AD04}"/>
              </a:ext>
            </a:extLst>
          </p:cNvPr>
          <p:cNvSpPr txBox="1"/>
          <p:nvPr/>
        </p:nvSpPr>
        <p:spPr>
          <a:xfrm>
            <a:off x="860502" y="3429000"/>
            <a:ext cx="10470995" cy="954107"/>
          </a:xfrm>
          <a:prstGeom prst="rect">
            <a:avLst/>
          </a:prstGeom>
          <a:noFill/>
        </p:spPr>
        <p:txBody>
          <a:bodyPr wrap="square" rtlCol="0">
            <a:spAutoFit/>
          </a:bodyPr>
          <a:lstStyle/>
          <a:p>
            <a:pPr algn="ctr"/>
            <a:r>
              <a:rPr lang="vi-VN" sz="2800" b="1" i="1" dirty="0">
                <a:solidFill>
                  <a:schemeClr val="accent6">
                    <a:lumMod val="50000"/>
                  </a:schemeClr>
                </a:solidFill>
                <a:latin typeface="+mj-lt"/>
                <a:cs typeface="Segoe UI" panose="020B0502040204020203" pitchFamily="34" charset="0"/>
              </a:rPr>
              <a:t>Những vấn đề lý luận cơ bản về tổ chức công tác kế toán</a:t>
            </a:r>
          </a:p>
          <a:p>
            <a:pPr algn="ctr"/>
            <a:r>
              <a:rPr lang="vi-VN" sz="2800" b="1" i="1" dirty="0">
                <a:solidFill>
                  <a:schemeClr val="accent6">
                    <a:lumMod val="50000"/>
                  </a:schemeClr>
                </a:solidFill>
                <a:latin typeface="+mj-lt"/>
                <a:cs typeface="Segoe UI" panose="020B0502040204020203" pitchFamily="34" charset="0"/>
              </a:rPr>
              <a:t>nguyên vật liệu trong doanh nghiệp theo hình thức nhật ký chung</a:t>
            </a:r>
          </a:p>
        </p:txBody>
      </p:sp>
    </p:spTree>
    <p:extLst>
      <p:ext uri="{BB962C8B-B14F-4D97-AF65-F5344CB8AC3E}">
        <p14:creationId xmlns:p14="http://schemas.microsoft.com/office/powerpoint/2010/main" val="3589648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x</a:t>
            </a:r>
          </a:p>
        </p:txBody>
      </p:sp>
      <p:sp>
        <p:nvSpPr>
          <p:cNvPr id="6" name="Rectangle: Rounded Corners 5">
            <a:extLst>
              <a:ext uri="{FF2B5EF4-FFF2-40B4-BE49-F238E27FC236}">
                <a16:creationId xmlns:a16="http://schemas.microsoft.com/office/drawing/2014/main" id="{976C956D-F3E2-0B23-2109-7024176BE54B}"/>
              </a:ext>
            </a:extLst>
          </p:cNvPr>
          <p:cNvSpPr/>
          <p:nvPr/>
        </p:nvSpPr>
        <p:spPr>
          <a:xfrm>
            <a:off x="4922086" y="1677783"/>
            <a:ext cx="2347828" cy="1066823"/>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accent6">
                    <a:lumMod val="50000"/>
                  </a:schemeClr>
                </a:solidFill>
                <a:latin typeface="Segoe UI" panose="020B0502040204020203" pitchFamily="34" charset="0"/>
                <a:cs typeface="Segoe UI" panose="020B0502040204020203" pitchFamily="34" charset="0"/>
              </a:rPr>
              <a:t>Chương 3</a:t>
            </a:r>
          </a:p>
        </p:txBody>
      </p:sp>
      <p:sp>
        <p:nvSpPr>
          <p:cNvPr id="7" name="TextBox 6">
            <a:extLst>
              <a:ext uri="{FF2B5EF4-FFF2-40B4-BE49-F238E27FC236}">
                <a16:creationId xmlns:a16="http://schemas.microsoft.com/office/drawing/2014/main" id="{40FC584D-449C-1E76-72ED-00CA2B53AD04}"/>
              </a:ext>
            </a:extLst>
          </p:cNvPr>
          <p:cNvSpPr txBox="1"/>
          <p:nvPr/>
        </p:nvSpPr>
        <p:spPr>
          <a:xfrm>
            <a:off x="860502" y="3057939"/>
            <a:ext cx="10470995" cy="1384995"/>
          </a:xfrm>
          <a:prstGeom prst="rect">
            <a:avLst/>
          </a:prstGeom>
          <a:noFill/>
        </p:spPr>
        <p:txBody>
          <a:bodyPr wrap="square" rtlCol="0">
            <a:spAutoFit/>
          </a:bodyPr>
          <a:lstStyle/>
          <a:p>
            <a:pPr algn="ctr"/>
            <a:r>
              <a:rPr lang="vi-VN" sz="2800" b="1" i="1" dirty="0">
                <a:solidFill>
                  <a:schemeClr val="accent6">
                    <a:lumMod val="50000"/>
                  </a:schemeClr>
                </a:solidFill>
                <a:latin typeface="+mj-lt"/>
                <a:cs typeface="Segoe UI" panose="020B0502040204020203" pitchFamily="34" charset="0"/>
              </a:rPr>
              <a:t>Chương trình thực nghiệm: </a:t>
            </a:r>
          </a:p>
          <a:p>
            <a:pPr algn="ctr"/>
            <a:r>
              <a:rPr lang="vi-VN" sz="2800" b="1" i="1" dirty="0">
                <a:solidFill>
                  <a:schemeClr val="accent6">
                    <a:lumMod val="50000"/>
                  </a:schemeClr>
                </a:solidFill>
                <a:latin typeface="+mj-lt"/>
                <a:cs typeface="Segoe UI" panose="020B0502040204020203" pitchFamily="34" charset="0"/>
              </a:rPr>
              <a:t>“Ứng dụng bảng tính điện tử Microsoft Excel </a:t>
            </a:r>
          </a:p>
          <a:p>
            <a:pPr algn="ctr"/>
            <a:r>
              <a:rPr lang="vi-VN" sz="2800" b="1" i="1" dirty="0">
                <a:solidFill>
                  <a:schemeClr val="accent6">
                    <a:lumMod val="50000"/>
                  </a:schemeClr>
                </a:solidFill>
                <a:latin typeface="+mj-lt"/>
                <a:cs typeface="Segoe UI" panose="020B0502040204020203" pitchFamily="34" charset="0"/>
              </a:rPr>
              <a:t>trong công tác kế toán nguyên vật liệu”.</a:t>
            </a:r>
          </a:p>
        </p:txBody>
      </p:sp>
    </p:spTree>
    <p:extLst>
      <p:ext uri="{BB962C8B-B14F-4D97-AF65-F5344CB8AC3E}">
        <p14:creationId xmlns:p14="http://schemas.microsoft.com/office/powerpoint/2010/main" val="1043535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zx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Chương trình thực nghiệm: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“Ứng dụng bảng tính điện tử Microsoft Excel trong công tác kế toán nguyên vật liệu”.</a:t>
            </a:r>
          </a:p>
        </p:txBody>
      </p:sp>
      <p:sp>
        <p:nvSpPr>
          <p:cNvPr id="5" name="TextBox 4">
            <a:extLst>
              <a:ext uri="{FF2B5EF4-FFF2-40B4-BE49-F238E27FC236}">
                <a16:creationId xmlns:a16="http://schemas.microsoft.com/office/drawing/2014/main" id="{6187F817-388A-6AC7-3245-DB7BC1330CC5}"/>
              </a:ext>
            </a:extLst>
          </p:cNvPr>
          <p:cNvSpPr txBox="1"/>
          <p:nvPr/>
        </p:nvSpPr>
        <p:spPr>
          <a:xfrm>
            <a:off x="627748" y="2120949"/>
            <a:ext cx="10863479" cy="923330"/>
          </a:xfrm>
          <a:prstGeom prst="rect">
            <a:avLst/>
          </a:prstGeom>
          <a:noFill/>
        </p:spPr>
        <p:txBody>
          <a:bodyPr wrap="square" rtlCol="0">
            <a:spAutoFit/>
          </a:bodyPr>
          <a:lstStyle/>
          <a:p>
            <a:pPr algn="just"/>
            <a:r>
              <a:rPr lang="vi-VN" dirty="0">
                <a:latin typeface="Segoe UI" panose="020B0502040204020203" pitchFamily="34" charset="0"/>
                <a:cs typeface="Segoe UI" panose="020B0502040204020203" pitchFamily="34" charset="0"/>
              </a:rPr>
              <a:t>Microsoft Excel là phần mềm bảng tính có trong bộ Microsoft Office. Phần mềm giúp người dùng ghi chép dữ liệu, trình bày thông tin dưới dạng bảng và tính toán, xử lý thông tin từ lượng dữ liệu lớn một cách nhanh chóng, chính xác.</a:t>
            </a:r>
          </a:p>
        </p:txBody>
      </p:sp>
      <p:sp>
        <p:nvSpPr>
          <p:cNvPr id="6" name="TextBox 5">
            <a:extLst>
              <a:ext uri="{FF2B5EF4-FFF2-40B4-BE49-F238E27FC236}">
                <a16:creationId xmlns:a16="http://schemas.microsoft.com/office/drawing/2014/main" id="{42C3796F-9EB9-EDC2-F837-2860C3D74BA1}"/>
              </a:ext>
            </a:extLst>
          </p:cNvPr>
          <p:cNvSpPr txBox="1"/>
          <p:nvPr/>
        </p:nvSpPr>
        <p:spPr>
          <a:xfrm>
            <a:off x="637107" y="3164135"/>
            <a:ext cx="10863479" cy="1200329"/>
          </a:xfrm>
          <a:prstGeom prst="rect">
            <a:avLst/>
          </a:prstGeom>
          <a:noFill/>
        </p:spPr>
        <p:txBody>
          <a:bodyPr wrap="square" rtlCol="0">
            <a:spAutoFit/>
          </a:bodyPr>
          <a:lstStyle/>
          <a:p>
            <a:pPr algn="just"/>
            <a:r>
              <a:rPr lang="vi-VN" dirty="0">
                <a:latin typeface="Segoe UI" panose="020B0502040204020203" pitchFamily="34" charset="0"/>
                <a:cs typeface="Segoe UI" panose="020B0502040204020203" pitchFamily="34" charset="0"/>
              </a:rPr>
              <a:t>Đối với các công ty sản xuất thì việc quản lý nguyên vật liệu, hàng hóa là một khâu quan trọng. Nó đảm bảo cho quá trình sản xuất diễn ra liên tục và ngày càng phát triển. Các tính năng nâng cao của Excel cung cấp các công cụ có thể chuyên nghiệp hóa các thao tác trong công việc, giảm thiểu đáng kể thời gian và công sức của kế toán viên so với phương pháp làm việc truyền thống.</a:t>
            </a:r>
          </a:p>
        </p:txBody>
      </p:sp>
      <p:sp>
        <p:nvSpPr>
          <p:cNvPr id="7" name="TextBox 6">
            <a:extLst>
              <a:ext uri="{FF2B5EF4-FFF2-40B4-BE49-F238E27FC236}">
                <a16:creationId xmlns:a16="http://schemas.microsoft.com/office/drawing/2014/main" id="{3152D573-3F3B-1452-318A-1C4185405A85}"/>
              </a:ext>
            </a:extLst>
          </p:cNvPr>
          <p:cNvSpPr txBox="1"/>
          <p:nvPr/>
        </p:nvSpPr>
        <p:spPr>
          <a:xfrm>
            <a:off x="627747" y="4484320"/>
            <a:ext cx="10863479" cy="1200329"/>
          </a:xfrm>
          <a:prstGeom prst="rect">
            <a:avLst/>
          </a:prstGeom>
          <a:noFill/>
        </p:spPr>
        <p:txBody>
          <a:bodyPr wrap="square" rtlCol="0">
            <a:spAutoFit/>
          </a:bodyPr>
          <a:lstStyle/>
          <a:p>
            <a:pPr algn="just"/>
            <a:r>
              <a:rPr lang="vi-VN" dirty="0">
                <a:latin typeface="Segoe UI" panose="020B0502040204020203" pitchFamily="34" charset="0"/>
                <a:cs typeface="Segoe UI" panose="020B0502040204020203" pitchFamily="34" charset="0"/>
              </a:rPr>
              <a:t>Việc ứng dụng Microsoft Excel trong Kế toán phù hợp với mọi hình thức sổ sách kế toán. Với hình thức ghi sổ nhật ký chung, mỗi phần hành kế toán được thực hiện trên một file riêng (1 workbook) khi sử dụng Microsoft Excel. Và có thể mở cho một hoặc nhiều kỳ kế toán. Trong phạm vi nghiên cứu, nhóm tác giả tập trung vào việc sử dụng bảng tính Microsoft Excel trong kế toán nguyên vật liệu.</a:t>
            </a:r>
          </a:p>
        </p:txBody>
      </p:sp>
    </p:spTree>
    <p:extLst>
      <p:ext uri="{BB962C8B-B14F-4D97-AF65-F5344CB8AC3E}">
        <p14:creationId xmlns:p14="http://schemas.microsoft.com/office/powerpoint/2010/main" val="1951789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65614" y="151534"/>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zx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Chương trình thực nghiệm: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“Ứng dụng bảng tính điện tử Microsoft Excel trong công tác kế toán nguyên vật liệu”.</a:t>
            </a:r>
          </a:p>
        </p:txBody>
      </p:sp>
      <p:sp>
        <p:nvSpPr>
          <p:cNvPr id="5" name="TextBox 4">
            <a:extLst>
              <a:ext uri="{FF2B5EF4-FFF2-40B4-BE49-F238E27FC236}">
                <a16:creationId xmlns:a16="http://schemas.microsoft.com/office/drawing/2014/main" id="{6187F817-388A-6AC7-3245-DB7BC1330CC5}"/>
              </a:ext>
            </a:extLst>
          </p:cNvPr>
          <p:cNvSpPr txBox="1"/>
          <p:nvPr/>
        </p:nvSpPr>
        <p:spPr>
          <a:xfrm>
            <a:off x="627746" y="1381482"/>
            <a:ext cx="10863479" cy="369332"/>
          </a:xfrm>
          <a:prstGeom prst="rect">
            <a:avLst/>
          </a:prstGeom>
          <a:noFill/>
        </p:spPr>
        <p:txBody>
          <a:bodyPr wrap="square" rtlCol="0">
            <a:spAutoFit/>
          </a:bodyPr>
          <a:lstStyle/>
          <a:p>
            <a:pPr algn="just"/>
            <a:r>
              <a:rPr lang="vi-VN" dirty="0">
                <a:latin typeface="Segoe UI" panose="020B0502040204020203" pitchFamily="34" charset="0"/>
                <a:cs typeface="Segoe UI" panose="020B0502040204020203" pitchFamily="34" charset="0"/>
              </a:rPr>
              <a:t>3.1. Quy trình thực hiện</a:t>
            </a:r>
          </a:p>
        </p:txBody>
      </p:sp>
      <p:sp>
        <p:nvSpPr>
          <p:cNvPr id="7" name="TextBox 6">
            <a:extLst>
              <a:ext uri="{FF2B5EF4-FFF2-40B4-BE49-F238E27FC236}">
                <a16:creationId xmlns:a16="http://schemas.microsoft.com/office/drawing/2014/main" id="{3152D573-3F3B-1452-318A-1C4185405A85}"/>
              </a:ext>
            </a:extLst>
          </p:cNvPr>
          <p:cNvSpPr txBox="1"/>
          <p:nvPr/>
        </p:nvSpPr>
        <p:spPr>
          <a:xfrm>
            <a:off x="2684671" y="2467959"/>
            <a:ext cx="6822659" cy="2031325"/>
          </a:xfrm>
          <a:prstGeom prst="rect">
            <a:avLst/>
          </a:prstGeom>
          <a:noFill/>
        </p:spPr>
        <p:txBody>
          <a:bodyPr wrap="square" rtlCol="0">
            <a:spAutoFit/>
          </a:bodyPr>
          <a:lstStyle/>
          <a:p>
            <a:pPr marL="285750" indent="-285750" algn="just">
              <a:buFontTx/>
              <a:buChar char="-"/>
            </a:pPr>
            <a:r>
              <a:rPr lang="vi-VN" dirty="0">
                <a:latin typeface="Segoe UI" panose="020B0502040204020203" pitchFamily="34" charset="0"/>
                <a:cs typeface="Segoe UI" panose="020B0502040204020203" pitchFamily="34" charset="0"/>
              </a:rPr>
              <a:t>Các sheets chuẩn;</a:t>
            </a:r>
          </a:p>
          <a:p>
            <a:pPr marL="285750" indent="-285750" algn="just">
              <a:buFontTx/>
              <a:buChar char="-"/>
            </a:pPr>
            <a:r>
              <a:rPr lang="vi-VN" dirty="0">
                <a:latin typeface="Segoe UI" panose="020B0502040204020203" pitchFamily="34" charset="0"/>
                <a:cs typeface="Segoe UI" panose="020B0502040204020203" pitchFamily="34" charset="0"/>
              </a:rPr>
              <a:t>Calendar;</a:t>
            </a:r>
          </a:p>
          <a:p>
            <a:pPr marL="285750" indent="-285750" algn="just">
              <a:buFontTx/>
              <a:buChar char="-"/>
            </a:pPr>
            <a:r>
              <a:rPr lang="vi-VN" dirty="0">
                <a:latin typeface="Segoe UI" panose="020B0502040204020203" pitchFamily="34" charset="0"/>
                <a:cs typeface="Segoe UI" panose="020B0502040204020203" pitchFamily="34" charset="0"/>
              </a:rPr>
              <a:t>Thông tin doanh nghiệp;</a:t>
            </a:r>
          </a:p>
          <a:p>
            <a:pPr marL="285750" indent="-285750" algn="just">
              <a:buFontTx/>
              <a:buChar char="-"/>
            </a:pPr>
            <a:r>
              <a:rPr lang="vi-VN" dirty="0">
                <a:latin typeface="Segoe UI" panose="020B0502040204020203" pitchFamily="34" charset="0"/>
                <a:cs typeface="Segoe UI" panose="020B0502040204020203" pitchFamily="34" charset="0"/>
              </a:rPr>
              <a:t>Danh mục vật tư;</a:t>
            </a:r>
          </a:p>
          <a:p>
            <a:pPr marL="285750" indent="-285750" algn="just">
              <a:buFontTx/>
              <a:buChar char="-"/>
            </a:pPr>
            <a:r>
              <a:rPr lang="vi-VN" dirty="0">
                <a:latin typeface="Segoe UI" panose="020B0502040204020203" pitchFamily="34" charset="0"/>
                <a:cs typeface="Segoe UI" panose="020B0502040204020203" pitchFamily="34" charset="0"/>
              </a:rPr>
              <a:t>Danh mục khách hàng;</a:t>
            </a:r>
          </a:p>
          <a:p>
            <a:pPr marL="285750" indent="-285750" algn="just">
              <a:buFontTx/>
              <a:buChar char="-"/>
            </a:pPr>
            <a:r>
              <a:rPr lang="vi-VN" dirty="0">
                <a:latin typeface="Segoe UI" panose="020B0502040204020203" pitchFamily="34" charset="0"/>
                <a:cs typeface="Segoe UI" panose="020B0502040204020203" pitchFamily="34" charset="0"/>
              </a:rPr>
              <a:t>Danh mục đơn vị/ đối tượng xuất vật tư;</a:t>
            </a:r>
          </a:p>
          <a:p>
            <a:pPr marL="285750" indent="-285750" algn="just">
              <a:buFontTx/>
              <a:buChar char="-"/>
            </a:pPr>
            <a:r>
              <a:rPr lang="vi-VN" dirty="0">
                <a:latin typeface="Segoe UI" panose="020B0502040204020203" pitchFamily="34" charset="0"/>
                <a:cs typeface="Segoe UI" panose="020B0502040204020203" pitchFamily="34" charset="0"/>
              </a:rPr>
              <a:t>....</a:t>
            </a:r>
          </a:p>
        </p:txBody>
      </p:sp>
      <p:grpSp>
        <p:nvGrpSpPr>
          <p:cNvPr id="13" name="Group 12">
            <a:extLst>
              <a:ext uri="{FF2B5EF4-FFF2-40B4-BE49-F238E27FC236}">
                <a16:creationId xmlns:a16="http://schemas.microsoft.com/office/drawing/2014/main" id="{988D5D6C-F894-44B6-4797-4B254C869978}"/>
              </a:ext>
            </a:extLst>
          </p:cNvPr>
          <p:cNvGrpSpPr/>
          <p:nvPr/>
        </p:nvGrpSpPr>
        <p:grpSpPr>
          <a:xfrm>
            <a:off x="1660838" y="1860228"/>
            <a:ext cx="8870324" cy="468187"/>
            <a:chOff x="712269" y="1956480"/>
            <a:chExt cx="8870324" cy="468187"/>
          </a:xfrm>
        </p:grpSpPr>
        <p:grpSp>
          <p:nvGrpSpPr>
            <p:cNvPr id="11" name="Group 10">
              <a:extLst>
                <a:ext uri="{FF2B5EF4-FFF2-40B4-BE49-F238E27FC236}">
                  <a16:creationId xmlns:a16="http://schemas.microsoft.com/office/drawing/2014/main" id="{D4BC1DC3-0D8F-7C6A-F73D-70B222004CB6}"/>
                </a:ext>
              </a:extLst>
            </p:cNvPr>
            <p:cNvGrpSpPr/>
            <p:nvPr/>
          </p:nvGrpSpPr>
          <p:grpSpPr>
            <a:xfrm>
              <a:off x="712269" y="1956480"/>
              <a:ext cx="8870324" cy="468187"/>
              <a:chOff x="712269" y="1956480"/>
              <a:chExt cx="8870324" cy="468187"/>
            </a:xfrm>
          </p:grpSpPr>
          <p:sp>
            <p:nvSpPr>
              <p:cNvPr id="10" name="Rectangle: Rounded Corners 9">
                <a:extLst>
                  <a:ext uri="{FF2B5EF4-FFF2-40B4-BE49-F238E27FC236}">
                    <a16:creationId xmlns:a16="http://schemas.microsoft.com/office/drawing/2014/main" id="{B838EA7C-74C7-C773-1B67-E21CA2FB8A6D}"/>
                  </a:ext>
                </a:extLst>
              </p:cNvPr>
              <p:cNvSpPr/>
              <p:nvPr/>
            </p:nvSpPr>
            <p:spPr>
              <a:xfrm>
                <a:off x="769897" y="1956480"/>
                <a:ext cx="8812696" cy="468187"/>
              </a:xfrm>
              <a:prstGeom prst="roundRect">
                <a:avLst>
                  <a:gd name="adj" fmla="val 50000"/>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 name="Hình bầu dục 18" descr="Hình tròn nhỏ">
                <a:extLst>
                  <a:ext uri="{FF2B5EF4-FFF2-40B4-BE49-F238E27FC236}">
                    <a16:creationId xmlns:a16="http://schemas.microsoft.com/office/drawing/2014/main" id="{70197014-0C3C-1FD5-8355-48010FC97CED}"/>
                  </a:ext>
                </a:extLst>
              </p:cNvPr>
              <p:cNvSpPr/>
              <p:nvPr/>
            </p:nvSpPr>
            <p:spPr bwMode="blackWhite">
              <a:xfrm>
                <a:off x="712269" y="1956481"/>
                <a:ext cx="453922" cy="4681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b="1" dirty="0">
                    <a:latin typeface="Segoe UI" panose="020B0502040204020203" pitchFamily="34" charset="0"/>
                    <a:cs typeface="Segoe UI" panose="020B0502040204020203" pitchFamily="34" charset="0"/>
                  </a:rPr>
                  <a:t>1</a:t>
                </a:r>
              </a:p>
            </p:txBody>
          </p:sp>
        </p:grpSp>
        <p:sp>
          <p:nvSpPr>
            <p:cNvPr id="12" name="TextBox 11">
              <a:extLst>
                <a:ext uri="{FF2B5EF4-FFF2-40B4-BE49-F238E27FC236}">
                  <a16:creationId xmlns:a16="http://schemas.microsoft.com/office/drawing/2014/main" id="{5D1510DD-2A9B-EB1F-CC72-2DA1ED46B50F}"/>
                </a:ext>
              </a:extLst>
            </p:cNvPr>
            <p:cNvSpPr txBox="1"/>
            <p:nvPr/>
          </p:nvSpPr>
          <p:spPr>
            <a:xfrm>
              <a:off x="1223819" y="2007002"/>
              <a:ext cx="7732295" cy="369332"/>
            </a:xfrm>
            <a:prstGeom prst="rect">
              <a:avLst/>
            </a:prstGeom>
            <a:noFill/>
          </p:spPr>
          <p:txBody>
            <a:bodyPr wrap="square" rtlCol="0">
              <a:spAutoFit/>
            </a:bodyPr>
            <a:lstStyle/>
            <a:p>
              <a:r>
                <a:rPr lang="vi-VN" dirty="0">
                  <a:latin typeface="Segoe UI" panose="020B0502040204020203" pitchFamily="34" charset="0"/>
                  <a:cs typeface="Segoe UI" panose="020B0502040204020203" pitchFamily="34" charset="0"/>
                </a:rPr>
                <a:t>Tạo file mới, lưu ở dạng file mẫu (.tmp), trong đó gồm:</a:t>
              </a:r>
            </a:p>
          </p:txBody>
        </p:sp>
      </p:grpSp>
      <p:sp>
        <p:nvSpPr>
          <p:cNvPr id="14" name="TextBox 13">
            <a:extLst>
              <a:ext uri="{FF2B5EF4-FFF2-40B4-BE49-F238E27FC236}">
                <a16:creationId xmlns:a16="http://schemas.microsoft.com/office/drawing/2014/main" id="{F68E9EB8-CE45-A30F-80AB-3178B0FF849E}"/>
              </a:ext>
            </a:extLst>
          </p:cNvPr>
          <p:cNvSpPr txBox="1"/>
          <p:nvPr/>
        </p:nvSpPr>
        <p:spPr>
          <a:xfrm>
            <a:off x="1689652" y="5355536"/>
            <a:ext cx="8812697" cy="923330"/>
          </a:xfrm>
          <a:prstGeom prst="rect">
            <a:avLst/>
          </a:prstGeom>
          <a:noFill/>
        </p:spPr>
        <p:txBody>
          <a:bodyPr wrap="square" rtlCol="0">
            <a:spAutoFit/>
          </a:bodyPr>
          <a:lstStyle/>
          <a:p>
            <a:pPr algn="just"/>
            <a:r>
              <a:rPr lang="vi-VN" dirty="0">
                <a:latin typeface="Segoe UI" panose="020B0502040204020203" pitchFamily="34" charset="0"/>
                <a:cs typeface="Segoe UI" panose="020B0502040204020203" pitchFamily="34" charset="0"/>
              </a:rPr>
              <a:t>Tạo lập menu theo sơ đồ quy trình ghi sở và các đường link từ menu tới các sheet và đường link giữa các sheet với nhau.</a:t>
            </a:r>
          </a:p>
          <a:p>
            <a:pPr algn="just"/>
            <a:r>
              <a:rPr lang="vi-VN" dirty="0">
                <a:latin typeface="Segoe UI" panose="020B0502040204020203" pitchFamily="34" charset="0"/>
                <a:cs typeface="Segoe UI" panose="020B0502040204020203" pitchFamily="34" charset="0"/>
              </a:rPr>
              <a:t>Menu được thiết kế theo sơ đồ kế toán tạo điều kiện thuận lợi cho người sử dụng:</a:t>
            </a:r>
          </a:p>
        </p:txBody>
      </p:sp>
      <p:grpSp>
        <p:nvGrpSpPr>
          <p:cNvPr id="15" name="Group 14">
            <a:extLst>
              <a:ext uri="{FF2B5EF4-FFF2-40B4-BE49-F238E27FC236}">
                <a16:creationId xmlns:a16="http://schemas.microsoft.com/office/drawing/2014/main" id="{7FE73AED-4A1B-AC4B-FD50-0E8310F5D24F}"/>
              </a:ext>
            </a:extLst>
          </p:cNvPr>
          <p:cNvGrpSpPr/>
          <p:nvPr/>
        </p:nvGrpSpPr>
        <p:grpSpPr>
          <a:xfrm>
            <a:off x="1660838" y="4711923"/>
            <a:ext cx="8870324" cy="468187"/>
            <a:chOff x="712269" y="1956480"/>
            <a:chExt cx="8870324" cy="468187"/>
          </a:xfrm>
        </p:grpSpPr>
        <p:grpSp>
          <p:nvGrpSpPr>
            <p:cNvPr id="16" name="Group 15">
              <a:extLst>
                <a:ext uri="{FF2B5EF4-FFF2-40B4-BE49-F238E27FC236}">
                  <a16:creationId xmlns:a16="http://schemas.microsoft.com/office/drawing/2014/main" id="{B6174EEB-65F7-B4B5-4CA6-CF9C5972BF67}"/>
                </a:ext>
              </a:extLst>
            </p:cNvPr>
            <p:cNvGrpSpPr/>
            <p:nvPr/>
          </p:nvGrpSpPr>
          <p:grpSpPr>
            <a:xfrm>
              <a:off x="712269" y="1956480"/>
              <a:ext cx="8870324" cy="468187"/>
              <a:chOff x="712269" y="1956480"/>
              <a:chExt cx="8870324" cy="468187"/>
            </a:xfrm>
          </p:grpSpPr>
          <p:sp>
            <p:nvSpPr>
              <p:cNvPr id="18" name="Rectangle: Rounded Corners 17">
                <a:extLst>
                  <a:ext uri="{FF2B5EF4-FFF2-40B4-BE49-F238E27FC236}">
                    <a16:creationId xmlns:a16="http://schemas.microsoft.com/office/drawing/2014/main" id="{3A0B5BA3-CB0F-B1BF-679F-765A9B85A13B}"/>
                  </a:ext>
                </a:extLst>
              </p:cNvPr>
              <p:cNvSpPr/>
              <p:nvPr/>
            </p:nvSpPr>
            <p:spPr>
              <a:xfrm>
                <a:off x="769897" y="1956480"/>
                <a:ext cx="8812696" cy="468187"/>
              </a:xfrm>
              <a:prstGeom prst="roundRect">
                <a:avLst>
                  <a:gd name="adj" fmla="val 50000"/>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Hình bầu dục 18" descr="Hình tròn nhỏ">
                <a:extLst>
                  <a:ext uri="{FF2B5EF4-FFF2-40B4-BE49-F238E27FC236}">
                    <a16:creationId xmlns:a16="http://schemas.microsoft.com/office/drawing/2014/main" id="{B60E85EC-6B2A-05DC-1867-73A0B2489585}"/>
                  </a:ext>
                </a:extLst>
              </p:cNvPr>
              <p:cNvSpPr/>
              <p:nvPr/>
            </p:nvSpPr>
            <p:spPr bwMode="blackWhite">
              <a:xfrm>
                <a:off x="712269" y="1956481"/>
                <a:ext cx="453922" cy="4681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b="1" dirty="0">
                    <a:latin typeface="Segoe UI" panose="020B0502040204020203" pitchFamily="34" charset="0"/>
                    <a:cs typeface="Segoe UI" panose="020B0502040204020203" pitchFamily="34" charset="0"/>
                  </a:rPr>
                  <a:t>2</a:t>
                </a:r>
              </a:p>
            </p:txBody>
          </p:sp>
        </p:grpSp>
        <p:sp>
          <p:nvSpPr>
            <p:cNvPr id="17" name="TextBox 16">
              <a:extLst>
                <a:ext uri="{FF2B5EF4-FFF2-40B4-BE49-F238E27FC236}">
                  <a16:creationId xmlns:a16="http://schemas.microsoft.com/office/drawing/2014/main" id="{5F75316B-37C7-ADE9-792D-4DB67C736906}"/>
                </a:ext>
              </a:extLst>
            </p:cNvPr>
            <p:cNvSpPr txBox="1"/>
            <p:nvPr/>
          </p:nvSpPr>
          <p:spPr>
            <a:xfrm>
              <a:off x="1223819" y="2007002"/>
              <a:ext cx="7732295" cy="369332"/>
            </a:xfrm>
            <a:prstGeom prst="rect">
              <a:avLst/>
            </a:prstGeom>
            <a:noFill/>
          </p:spPr>
          <p:txBody>
            <a:bodyPr wrap="square" rtlCol="0">
              <a:spAutoFit/>
            </a:bodyPr>
            <a:lstStyle/>
            <a:p>
              <a:r>
                <a:rPr lang="vi-VN" dirty="0">
                  <a:latin typeface="Segoe UI" panose="020B0502040204020203" pitchFamily="34" charset="0"/>
                  <a:cs typeface="Segoe UI" panose="020B0502040204020203" pitchFamily="34" charset="0"/>
                </a:rPr>
                <a:t>Tạo menu </a:t>
              </a:r>
            </a:p>
          </p:txBody>
        </p:sp>
      </p:grpSp>
    </p:spTree>
    <p:extLst>
      <p:ext uri="{BB962C8B-B14F-4D97-AF65-F5344CB8AC3E}">
        <p14:creationId xmlns:p14="http://schemas.microsoft.com/office/powerpoint/2010/main" val="27375441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65614" y="151534"/>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zx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Chương trình thực nghiệm: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“Ứng dụng bảng tính điện tử Microsoft Excel trong công tác kế toán nguyên vật liệu”.</a:t>
            </a:r>
          </a:p>
        </p:txBody>
      </p:sp>
      <p:sp>
        <p:nvSpPr>
          <p:cNvPr id="5" name="TextBox 4">
            <a:extLst>
              <a:ext uri="{FF2B5EF4-FFF2-40B4-BE49-F238E27FC236}">
                <a16:creationId xmlns:a16="http://schemas.microsoft.com/office/drawing/2014/main" id="{6187F817-388A-6AC7-3245-DB7BC1330CC5}"/>
              </a:ext>
            </a:extLst>
          </p:cNvPr>
          <p:cNvSpPr txBox="1"/>
          <p:nvPr/>
        </p:nvSpPr>
        <p:spPr>
          <a:xfrm>
            <a:off x="627746" y="1381482"/>
            <a:ext cx="10863479" cy="369332"/>
          </a:xfrm>
          <a:prstGeom prst="rect">
            <a:avLst/>
          </a:prstGeom>
          <a:noFill/>
        </p:spPr>
        <p:txBody>
          <a:bodyPr wrap="square" rtlCol="0">
            <a:spAutoFit/>
          </a:bodyPr>
          <a:lstStyle/>
          <a:p>
            <a:pPr algn="just"/>
            <a:r>
              <a:rPr lang="vi-VN" dirty="0">
                <a:latin typeface="Segoe UI" panose="020B0502040204020203" pitchFamily="34" charset="0"/>
                <a:cs typeface="Segoe UI" panose="020B0502040204020203" pitchFamily="34" charset="0"/>
              </a:rPr>
              <a:t>3.1. Quy trình thực hiện</a:t>
            </a:r>
          </a:p>
        </p:txBody>
      </p:sp>
      <p:pic>
        <p:nvPicPr>
          <p:cNvPr id="4" name="Picture 3">
            <a:extLst>
              <a:ext uri="{FF2B5EF4-FFF2-40B4-BE49-F238E27FC236}">
                <a16:creationId xmlns:a16="http://schemas.microsoft.com/office/drawing/2014/main" id="{3FF4254E-6BB8-D483-9117-8CE05DBF145D}"/>
              </a:ext>
            </a:extLst>
          </p:cNvPr>
          <p:cNvPicPr>
            <a:picLocks noChangeAspect="1"/>
          </p:cNvPicPr>
          <p:nvPr/>
        </p:nvPicPr>
        <p:blipFill>
          <a:blip r:embed="rId2"/>
          <a:stretch>
            <a:fillRect/>
          </a:stretch>
        </p:blipFill>
        <p:spPr>
          <a:xfrm>
            <a:off x="712269" y="2095257"/>
            <a:ext cx="8390931" cy="3881343"/>
          </a:xfrm>
          <a:prstGeom prst="rect">
            <a:avLst/>
          </a:prstGeom>
        </p:spPr>
      </p:pic>
      <p:sp>
        <p:nvSpPr>
          <p:cNvPr id="6" name="TextBox 5">
            <a:extLst>
              <a:ext uri="{FF2B5EF4-FFF2-40B4-BE49-F238E27FC236}">
                <a16:creationId xmlns:a16="http://schemas.microsoft.com/office/drawing/2014/main" id="{C37F906D-D290-F68E-836D-A13B608CF974}"/>
              </a:ext>
            </a:extLst>
          </p:cNvPr>
          <p:cNvSpPr txBox="1"/>
          <p:nvPr/>
        </p:nvSpPr>
        <p:spPr>
          <a:xfrm>
            <a:off x="4159374" y="6113228"/>
            <a:ext cx="3873252" cy="261610"/>
          </a:xfrm>
          <a:prstGeom prst="rect">
            <a:avLst/>
          </a:prstGeom>
          <a:noFill/>
        </p:spPr>
        <p:txBody>
          <a:bodyPr wrap="square" rtlCol="0">
            <a:spAutoFit/>
          </a:bodyPr>
          <a:lstStyle/>
          <a:p>
            <a:pPr algn="ctr"/>
            <a:r>
              <a:rPr lang="vi-VN" sz="1100" i="1">
                <a:solidFill>
                  <a:schemeClr val="tx1">
                    <a:lumMod val="95000"/>
                    <a:lumOff val="5000"/>
                  </a:schemeClr>
                </a:solidFill>
                <a:latin typeface="Segoe UI" panose="020B0502040204020203" pitchFamily="34" charset="0"/>
                <a:cs typeface="Segoe UI" panose="020B0502040204020203" pitchFamily="34" charset="0"/>
              </a:rPr>
              <a:t>Menu kế toán nguyên vật liệu theo hình thức nhật ký chung</a:t>
            </a:r>
            <a:endParaRPr lang="vi-VN" sz="1100" i="1" dirty="0">
              <a:latin typeface="Segoe UI" panose="020B0502040204020203" pitchFamily="34" charset="0"/>
              <a:cs typeface="Segoe UI" panose="020B0502040204020203" pitchFamily="34" charset="0"/>
            </a:endParaRPr>
          </a:p>
        </p:txBody>
      </p:sp>
      <p:pic>
        <p:nvPicPr>
          <p:cNvPr id="7" name="Picture 6">
            <a:extLst>
              <a:ext uri="{FF2B5EF4-FFF2-40B4-BE49-F238E27FC236}">
                <a16:creationId xmlns:a16="http://schemas.microsoft.com/office/drawing/2014/main" id="{BDCF501A-D948-0866-80B6-AA93CDC249A1}"/>
              </a:ext>
            </a:extLst>
          </p:cNvPr>
          <p:cNvPicPr>
            <a:picLocks noChangeAspect="1"/>
          </p:cNvPicPr>
          <p:nvPr/>
        </p:nvPicPr>
        <p:blipFill>
          <a:blip r:embed="rId3"/>
          <a:stretch>
            <a:fillRect/>
          </a:stretch>
        </p:blipFill>
        <p:spPr>
          <a:xfrm>
            <a:off x="9227538" y="5268714"/>
            <a:ext cx="2436881" cy="707886"/>
          </a:xfrm>
          <a:prstGeom prst="rect">
            <a:avLst/>
          </a:prstGeom>
        </p:spPr>
      </p:pic>
      <p:sp>
        <p:nvSpPr>
          <p:cNvPr id="9" name="TextBox 8">
            <a:extLst>
              <a:ext uri="{FF2B5EF4-FFF2-40B4-BE49-F238E27FC236}">
                <a16:creationId xmlns:a16="http://schemas.microsoft.com/office/drawing/2014/main" id="{D31A169B-8DA5-4FD4-98B2-E59395D5E8C3}"/>
              </a:ext>
            </a:extLst>
          </p:cNvPr>
          <p:cNvSpPr txBox="1"/>
          <p:nvPr/>
        </p:nvSpPr>
        <p:spPr>
          <a:xfrm>
            <a:off x="9135284" y="4779162"/>
            <a:ext cx="1270127" cy="307777"/>
          </a:xfrm>
          <a:prstGeom prst="rect">
            <a:avLst/>
          </a:prstGeom>
          <a:noFill/>
        </p:spPr>
        <p:txBody>
          <a:bodyPr wrap="square" rtlCol="0">
            <a:spAutoFit/>
          </a:bodyPr>
          <a:lstStyle/>
          <a:p>
            <a:r>
              <a:rPr lang="vi-VN" sz="1400" b="1" i="1" dirty="0">
                <a:solidFill>
                  <a:schemeClr val="tx1">
                    <a:lumMod val="95000"/>
                    <a:lumOff val="5000"/>
                  </a:schemeClr>
                </a:solidFill>
                <a:latin typeface="Segoe UI" panose="020B0502040204020203" pitchFamily="34" charset="0"/>
                <a:cs typeface="Segoe UI" panose="020B0502040204020203" pitchFamily="34" charset="0"/>
              </a:rPr>
              <a:t>Ghi chú</a:t>
            </a:r>
            <a:endParaRPr lang="vi-VN" sz="1400" b="1" i="1" dirty="0">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733821F5-0BA1-7B07-2A10-134F0053FCF6}"/>
              </a:ext>
            </a:extLst>
          </p:cNvPr>
          <p:cNvSpPr txBox="1"/>
          <p:nvPr/>
        </p:nvSpPr>
        <p:spPr>
          <a:xfrm>
            <a:off x="9135284" y="1453352"/>
            <a:ext cx="2570140" cy="3139321"/>
          </a:xfrm>
          <a:prstGeom prst="rect">
            <a:avLst/>
          </a:prstGeom>
          <a:noFill/>
          <a:ln>
            <a:solidFill>
              <a:schemeClr val="accent6"/>
            </a:solidFill>
          </a:ln>
        </p:spPr>
        <p:txBody>
          <a:bodyPr wrap="square" rtlCol="0">
            <a:spAutoFit/>
          </a:bodyPr>
          <a:lstStyle/>
          <a:p>
            <a:pPr algn="just"/>
            <a:r>
              <a:rPr lang="vi-VN" dirty="0">
                <a:latin typeface="Segoe UI" panose="020B0502040204020203" pitchFamily="34" charset="0"/>
                <a:cs typeface="Segoe UI" panose="020B0502040204020203" pitchFamily="34" charset="0"/>
              </a:rPr>
              <a:t>Nhìn vào sơ đồ trình tự ghi sổ kế toán theo </a:t>
            </a:r>
            <a:r>
              <a:rPr lang="vi-VN" i="1" dirty="0">
                <a:latin typeface="Segoe UI" panose="020B0502040204020203" pitchFamily="34" charset="0"/>
                <a:cs typeface="Segoe UI" panose="020B0502040204020203" pitchFamily="34" charset="0"/>
              </a:rPr>
              <a:t>hình thức Nhật ký chung </a:t>
            </a:r>
            <a:r>
              <a:rPr lang="vi-VN" dirty="0">
                <a:latin typeface="Segoe UI" panose="020B0502040204020203" pitchFamily="34" charset="0"/>
                <a:cs typeface="Segoe UI" panose="020B0502040204020203" pitchFamily="34" charset="0"/>
              </a:rPr>
              <a:t>trên chúng ta thấy để có thể ghi số nhật ký chung thì kế toán chúng ta phải căn cứ vào chứng từ kế toán, đó là những hóa đơn, phiếu thu, chi, nhập xuất...</a:t>
            </a:r>
          </a:p>
        </p:txBody>
      </p:sp>
    </p:spTree>
    <p:extLst>
      <p:ext uri="{BB962C8B-B14F-4D97-AF65-F5344CB8AC3E}">
        <p14:creationId xmlns:p14="http://schemas.microsoft.com/office/powerpoint/2010/main" val="1413282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65614" y="151534"/>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zx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Chương trình thực nghiệm: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“Ứng dụng bảng tính điện tử Microsoft Excel trong công tác kế toán nguyên vật liệu”.</a:t>
            </a:r>
          </a:p>
        </p:txBody>
      </p:sp>
      <p:sp>
        <p:nvSpPr>
          <p:cNvPr id="5" name="TextBox 4">
            <a:extLst>
              <a:ext uri="{FF2B5EF4-FFF2-40B4-BE49-F238E27FC236}">
                <a16:creationId xmlns:a16="http://schemas.microsoft.com/office/drawing/2014/main" id="{6187F817-388A-6AC7-3245-DB7BC1330CC5}"/>
              </a:ext>
            </a:extLst>
          </p:cNvPr>
          <p:cNvSpPr txBox="1"/>
          <p:nvPr/>
        </p:nvSpPr>
        <p:spPr>
          <a:xfrm>
            <a:off x="627746" y="1381482"/>
            <a:ext cx="10863479" cy="369332"/>
          </a:xfrm>
          <a:prstGeom prst="rect">
            <a:avLst/>
          </a:prstGeom>
          <a:noFill/>
        </p:spPr>
        <p:txBody>
          <a:bodyPr wrap="square" rtlCol="0">
            <a:spAutoFit/>
          </a:bodyPr>
          <a:lstStyle/>
          <a:p>
            <a:pPr algn="just"/>
            <a:r>
              <a:rPr lang="vi-VN" dirty="0">
                <a:latin typeface="Segoe UI" panose="020B0502040204020203" pitchFamily="34" charset="0"/>
                <a:cs typeface="Segoe UI" panose="020B0502040204020203" pitchFamily="34" charset="0"/>
              </a:rPr>
              <a:t>3.1. Quy trình thực hiện</a:t>
            </a:r>
          </a:p>
        </p:txBody>
      </p:sp>
      <p:sp>
        <p:nvSpPr>
          <p:cNvPr id="6" name="TextBox 5">
            <a:extLst>
              <a:ext uri="{FF2B5EF4-FFF2-40B4-BE49-F238E27FC236}">
                <a16:creationId xmlns:a16="http://schemas.microsoft.com/office/drawing/2014/main" id="{40925C3A-8766-E98A-51F0-C9681C447C16}"/>
              </a:ext>
            </a:extLst>
          </p:cNvPr>
          <p:cNvSpPr txBox="1"/>
          <p:nvPr/>
        </p:nvSpPr>
        <p:spPr>
          <a:xfrm>
            <a:off x="627745" y="2075491"/>
            <a:ext cx="10863479" cy="3693319"/>
          </a:xfrm>
          <a:prstGeom prst="rect">
            <a:avLst/>
          </a:prstGeom>
          <a:noFill/>
        </p:spPr>
        <p:txBody>
          <a:bodyPr wrap="square" rtlCol="0">
            <a:spAutoFit/>
          </a:bodyPr>
          <a:lstStyle/>
          <a:p>
            <a:pPr algn="just"/>
            <a:r>
              <a:rPr lang="vi-VN" sz="2000" b="1" i="1" dirty="0">
                <a:solidFill>
                  <a:schemeClr val="accent6">
                    <a:lumMod val="50000"/>
                  </a:schemeClr>
                </a:solidFill>
                <a:latin typeface="Segoe UI" panose="020B0502040204020203" pitchFamily="34" charset="0"/>
                <a:cs typeface="Segoe UI" panose="020B0502040204020203" pitchFamily="34" charset="0"/>
              </a:rPr>
              <a:t>Hàng ngày:</a:t>
            </a:r>
          </a:p>
          <a:p>
            <a:pPr algn="just"/>
            <a:r>
              <a:rPr lang="vi-VN" dirty="0">
                <a:latin typeface="Segoe UI" panose="020B0502040204020203" pitchFamily="34" charset="0"/>
                <a:cs typeface="Segoe UI" panose="020B0502040204020203" pitchFamily="34" charset="0"/>
              </a:rPr>
              <a:t>- Căn cứ vào các chứng từ đã kiểm tra được dùng làm căn cứ ghi sổ, trước hết ghi nghiệp vụ phát sinh vào sổ Nhật ký chung, </a:t>
            </a:r>
          </a:p>
          <a:p>
            <a:pPr algn="just"/>
            <a:r>
              <a:rPr lang="vi-VN" dirty="0">
                <a:latin typeface="Segoe UI" panose="020B0502040204020203" pitchFamily="34" charset="0"/>
                <a:cs typeface="Segoe UI" panose="020B0502040204020203" pitchFamily="34" charset="0"/>
              </a:rPr>
              <a:t>- Sau đó căn cứ số liệu đã ghi trên sổ Nhật ký chung để ghi vào Sổ Cái theo các tài khoản kế toán đã phát sinh được ghi trên số NKC. Trong kỳ bạn đã sử dụng bao nhiêu tài khoản thì sẽ có bấy nhiêu số cái tương ứng cho các TK đó</a:t>
            </a:r>
          </a:p>
          <a:p>
            <a:pPr algn="just"/>
            <a:r>
              <a:rPr lang="vi-VN" dirty="0">
                <a:latin typeface="Segoe UI" panose="020B0502040204020203" pitchFamily="34" charset="0"/>
                <a:cs typeface="Segoe UI" panose="020B0502040204020203" pitchFamily="34" charset="0"/>
              </a:rPr>
              <a:t>- Nếu công ty có mở sổ, thẻ kế toán chi tiết thì đồng thời với việc ghi sổ Nhật ký chung, các nghiệp vụ phát sinh được ghi vào các sổ, thẻ kế toán chi tiết liên quan.</a:t>
            </a:r>
          </a:p>
          <a:p>
            <a:pPr algn="just"/>
            <a:r>
              <a:rPr lang="vi-VN" dirty="0">
                <a:latin typeface="Segoe UI" panose="020B0502040204020203" pitchFamily="34" charset="0"/>
                <a:cs typeface="Segoe UI" panose="020B0502040204020203" pitchFamily="34" charset="0"/>
              </a:rPr>
              <a:t>Trường hợp đơn vị mở các sổ Nhật ký đặc biệt thì hàng ngày, căn cứ vào các chứng từ được dùng làm căn cứ ghi sổ, ghi nghiệp vụ phát sinh vào sổ Nhật ký đặc biệt liên quan. Định kỳ (3, 5, 10 ngày) hoặc cuối tháng, tuy khối lượng nghiệp vụ phát sinh, tổng hợp tổng số Nhật ký đặc biệt, lấy số liệu để ghi vào các tài khoản phù hợp trên Sổ Cái, sau khi đã loại trừ số trùng lặp do một nghiệp vụ được ghi đồng thời vào nhiều sổ Nhật ký đặc biệt (nếu có). </a:t>
            </a:r>
          </a:p>
        </p:txBody>
      </p:sp>
    </p:spTree>
    <p:extLst>
      <p:ext uri="{BB962C8B-B14F-4D97-AF65-F5344CB8AC3E}">
        <p14:creationId xmlns:p14="http://schemas.microsoft.com/office/powerpoint/2010/main" val="2350299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65614" y="151534"/>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zx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Chương trình thực nghiệm: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“Ứng dụng bảng tính điện tử Microsoft Excel trong công tác kế toán nguyên vật liệu”.</a:t>
            </a:r>
          </a:p>
        </p:txBody>
      </p:sp>
      <p:sp>
        <p:nvSpPr>
          <p:cNvPr id="5" name="TextBox 4">
            <a:extLst>
              <a:ext uri="{FF2B5EF4-FFF2-40B4-BE49-F238E27FC236}">
                <a16:creationId xmlns:a16="http://schemas.microsoft.com/office/drawing/2014/main" id="{6187F817-388A-6AC7-3245-DB7BC1330CC5}"/>
              </a:ext>
            </a:extLst>
          </p:cNvPr>
          <p:cNvSpPr txBox="1"/>
          <p:nvPr/>
        </p:nvSpPr>
        <p:spPr>
          <a:xfrm>
            <a:off x="627746" y="1381482"/>
            <a:ext cx="10863479" cy="400110"/>
          </a:xfrm>
          <a:prstGeom prst="rect">
            <a:avLst/>
          </a:prstGeom>
          <a:noFill/>
        </p:spPr>
        <p:txBody>
          <a:bodyPr wrap="square" rtlCol="0">
            <a:spAutoFit/>
          </a:bodyPr>
          <a:lstStyle/>
          <a:p>
            <a:pPr algn="just"/>
            <a:r>
              <a:rPr lang="vi-VN" sz="2000" dirty="0">
                <a:latin typeface="Segoe UI" panose="020B0502040204020203" pitchFamily="34" charset="0"/>
                <a:cs typeface="Segoe UI" panose="020B0502040204020203" pitchFamily="34" charset="0"/>
              </a:rPr>
              <a:t>3.1. Quy trình thực hiện</a:t>
            </a:r>
          </a:p>
        </p:txBody>
      </p:sp>
      <p:sp>
        <p:nvSpPr>
          <p:cNvPr id="6" name="TextBox 5">
            <a:extLst>
              <a:ext uri="{FF2B5EF4-FFF2-40B4-BE49-F238E27FC236}">
                <a16:creationId xmlns:a16="http://schemas.microsoft.com/office/drawing/2014/main" id="{40925C3A-8766-E98A-51F0-C9681C447C16}"/>
              </a:ext>
            </a:extLst>
          </p:cNvPr>
          <p:cNvSpPr txBox="1"/>
          <p:nvPr/>
        </p:nvSpPr>
        <p:spPr>
          <a:xfrm>
            <a:off x="627745" y="2549161"/>
            <a:ext cx="10863479" cy="2246769"/>
          </a:xfrm>
          <a:prstGeom prst="rect">
            <a:avLst/>
          </a:prstGeom>
          <a:noFill/>
        </p:spPr>
        <p:txBody>
          <a:bodyPr wrap="square" rtlCol="0">
            <a:spAutoFit/>
          </a:bodyPr>
          <a:lstStyle/>
          <a:p>
            <a:pPr algn="just"/>
            <a:r>
              <a:rPr lang="vi-VN" sz="2000" b="1" i="1" dirty="0">
                <a:solidFill>
                  <a:schemeClr val="accent6">
                    <a:lumMod val="50000"/>
                  </a:schemeClr>
                </a:solidFill>
                <a:latin typeface="Segoe UI" panose="020B0502040204020203" pitchFamily="34" charset="0"/>
                <a:cs typeface="Segoe UI" panose="020B0502040204020203" pitchFamily="34" charset="0"/>
              </a:rPr>
              <a:t>Cuối tháng, cuối quý, cuối năm, </a:t>
            </a:r>
            <a:r>
              <a:rPr lang="vi-VN" sz="2000" dirty="0">
                <a:latin typeface="Segoe UI" panose="020B0502040204020203" pitchFamily="34" charset="0"/>
                <a:cs typeface="Segoe UI" panose="020B0502040204020203" pitchFamily="34" charset="0"/>
              </a:rPr>
              <a:t>cộng số liệu trên Số Cái, lập Bảng cân đối số phát sinh. Sau khi đã kiểm tra đối chiếu khớp đúng, số liệu ghi trên Số Cải và bằng tổng hợp chi tiết (được lập từ các Sổ, thẻ kế toán chi tiết) được đùng để lập báo cáo tài chính.</a:t>
            </a:r>
          </a:p>
          <a:p>
            <a:pPr algn="just"/>
            <a:r>
              <a:rPr lang="vi-VN" sz="2000" dirty="0">
                <a:latin typeface="Segoe UI" panose="020B0502040204020203" pitchFamily="34" charset="0"/>
                <a:cs typeface="Segoe UI" panose="020B0502040204020203" pitchFamily="34" charset="0"/>
              </a:rPr>
              <a:t>Về nguyên tắc, Tổng số phát sinh Nợ và Tổng số phát sinh Có trên Bảng cân đối số phát sinh phải bằng Tổng số phát sinh Nợ và Tổng số phát sinh Có trên sổ Nhật ký chung (hoặc sổ Nhật ký chung và các số Nhật ký đặc biệt sau khi đã loại trừ số trùng lặp trên các số Nhật ký đặc biệt) cùng kỳ</a:t>
            </a:r>
          </a:p>
        </p:txBody>
      </p:sp>
    </p:spTree>
    <p:extLst>
      <p:ext uri="{BB962C8B-B14F-4D97-AF65-F5344CB8AC3E}">
        <p14:creationId xmlns:p14="http://schemas.microsoft.com/office/powerpoint/2010/main" val="2149387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65614" y="151534"/>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zx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Chương trình thực nghiệm: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“Ứng dụng bảng tính điện tử Microsoft Excel trong công tác kế toán nguyên vật liệu”.</a:t>
            </a:r>
          </a:p>
        </p:txBody>
      </p:sp>
      <p:sp>
        <p:nvSpPr>
          <p:cNvPr id="5" name="TextBox 4">
            <a:extLst>
              <a:ext uri="{FF2B5EF4-FFF2-40B4-BE49-F238E27FC236}">
                <a16:creationId xmlns:a16="http://schemas.microsoft.com/office/drawing/2014/main" id="{6187F817-388A-6AC7-3245-DB7BC1330CC5}"/>
              </a:ext>
            </a:extLst>
          </p:cNvPr>
          <p:cNvSpPr txBox="1"/>
          <p:nvPr/>
        </p:nvSpPr>
        <p:spPr>
          <a:xfrm>
            <a:off x="627746" y="1381482"/>
            <a:ext cx="10863479" cy="369332"/>
          </a:xfrm>
          <a:prstGeom prst="rect">
            <a:avLst/>
          </a:prstGeom>
          <a:noFill/>
        </p:spPr>
        <p:txBody>
          <a:bodyPr wrap="square" rtlCol="0">
            <a:spAutoFit/>
          </a:bodyPr>
          <a:lstStyle/>
          <a:p>
            <a:pPr algn="just"/>
            <a:r>
              <a:rPr lang="vi-VN" dirty="0">
                <a:latin typeface="Segoe UI" panose="020B0502040204020203" pitchFamily="34" charset="0"/>
                <a:cs typeface="Segoe UI" panose="020B0502040204020203" pitchFamily="34" charset="0"/>
              </a:rPr>
              <a:t>3.2. Thiết lập trang tính nhập liệu</a:t>
            </a:r>
          </a:p>
        </p:txBody>
      </p:sp>
      <p:sp>
        <p:nvSpPr>
          <p:cNvPr id="6" name="TextBox 5">
            <a:extLst>
              <a:ext uri="{FF2B5EF4-FFF2-40B4-BE49-F238E27FC236}">
                <a16:creationId xmlns:a16="http://schemas.microsoft.com/office/drawing/2014/main" id="{40925C3A-8766-E98A-51F0-C9681C447C16}"/>
              </a:ext>
            </a:extLst>
          </p:cNvPr>
          <p:cNvSpPr txBox="1"/>
          <p:nvPr/>
        </p:nvSpPr>
        <p:spPr>
          <a:xfrm>
            <a:off x="627745" y="1786127"/>
            <a:ext cx="10863479" cy="400110"/>
          </a:xfrm>
          <a:prstGeom prst="rect">
            <a:avLst/>
          </a:prstGeom>
          <a:noFill/>
        </p:spPr>
        <p:txBody>
          <a:bodyPr wrap="square" rtlCol="0">
            <a:spAutoFit/>
          </a:bodyPr>
          <a:lstStyle/>
          <a:p>
            <a:pPr algn="just"/>
            <a:r>
              <a:rPr lang="vi-VN" sz="2000" i="1" dirty="0">
                <a:latin typeface="Segoe UI" panose="020B0502040204020203" pitchFamily="34" charset="0"/>
                <a:cs typeface="Segoe UI" panose="020B0502040204020203" pitchFamily="34" charset="0"/>
              </a:rPr>
              <a:t>Khi thiết kế trang tính này, những vấn đề sau được xử lý:</a:t>
            </a:r>
          </a:p>
        </p:txBody>
      </p:sp>
      <p:sp>
        <p:nvSpPr>
          <p:cNvPr id="4" name="TextBox 3">
            <a:extLst>
              <a:ext uri="{FF2B5EF4-FFF2-40B4-BE49-F238E27FC236}">
                <a16:creationId xmlns:a16="http://schemas.microsoft.com/office/drawing/2014/main" id="{D29C220F-1744-41BA-1402-0722A3985F45}"/>
              </a:ext>
            </a:extLst>
          </p:cNvPr>
          <p:cNvSpPr txBox="1"/>
          <p:nvPr/>
        </p:nvSpPr>
        <p:spPr>
          <a:xfrm>
            <a:off x="637107" y="2221550"/>
            <a:ext cx="10425266" cy="1015663"/>
          </a:xfrm>
          <a:prstGeom prst="rect">
            <a:avLst/>
          </a:prstGeom>
          <a:noFill/>
        </p:spPr>
        <p:txBody>
          <a:bodyPr wrap="square" rtlCol="0">
            <a:spAutoFit/>
          </a:bodyPr>
          <a:lstStyle/>
          <a:p>
            <a:pPr marL="342900" indent="-342900" algn="just">
              <a:buFont typeface="Arial" panose="020B0604020202020204" pitchFamily="34" charset="0"/>
              <a:buChar char="•"/>
            </a:pPr>
            <a:r>
              <a:rPr lang="vi-VN" sz="2000" dirty="0">
                <a:latin typeface="Segoe UI" panose="020B0502040204020203" pitchFamily="34" charset="0"/>
                <a:cs typeface="Segoe UI" panose="020B0502040204020203" pitchFamily="34" charset="0"/>
              </a:rPr>
              <a:t>Cấu trúc trang tính phải dựa vào cấu trúc hóa đơn nhập/xuất vật tư, cấu trúc các sổ kế toán. Dữ liệu được lưu cho mỗi kỳ kế toán hoặc cả năm tùy thuộc quy mô của doanh nghiệp. </a:t>
            </a:r>
          </a:p>
        </p:txBody>
      </p:sp>
      <p:sp>
        <p:nvSpPr>
          <p:cNvPr id="7" name="TextBox 6">
            <a:extLst>
              <a:ext uri="{FF2B5EF4-FFF2-40B4-BE49-F238E27FC236}">
                <a16:creationId xmlns:a16="http://schemas.microsoft.com/office/drawing/2014/main" id="{45289EE0-3401-DB13-AC01-62D74A66E2F6}"/>
              </a:ext>
            </a:extLst>
          </p:cNvPr>
          <p:cNvSpPr txBox="1"/>
          <p:nvPr/>
        </p:nvSpPr>
        <p:spPr>
          <a:xfrm>
            <a:off x="637107" y="3237213"/>
            <a:ext cx="10425266" cy="1015663"/>
          </a:xfrm>
          <a:prstGeom prst="rect">
            <a:avLst/>
          </a:prstGeom>
          <a:noFill/>
        </p:spPr>
        <p:txBody>
          <a:bodyPr wrap="square" rtlCol="0">
            <a:spAutoFit/>
          </a:bodyPr>
          <a:lstStyle/>
          <a:p>
            <a:pPr marL="342900" indent="-342900" algn="just">
              <a:buFont typeface="Arial" panose="020B0604020202020204" pitchFamily="34" charset="0"/>
              <a:buChar char="•"/>
            </a:pPr>
            <a:r>
              <a:rPr lang="vi-VN" sz="2000" dirty="0">
                <a:latin typeface="Segoe UI" panose="020B0502040204020203" pitchFamily="34" charset="0"/>
                <a:cs typeface="Segoe UI" panose="020B0502040204020203" pitchFamily="34" charset="0"/>
              </a:rPr>
              <a:t>Để giảm thiểu sai sót cho kế toán viên khi nhập liệu, khi thiết kế trang tính, việc quy định kiểu dữ liệu cho dữ liệu được cập nhật và đặt các công cụ kiểm tra tính hợp lệ của dữ liệu cũng được xét đến. </a:t>
            </a:r>
          </a:p>
        </p:txBody>
      </p:sp>
      <p:sp>
        <p:nvSpPr>
          <p:cNvPr id="9" name="TextBox 8">
            <a:extLst>
              <a:ext uri="{FF2B5EF4-FFF2-40B4-BE49-F238E27FC236}">
                <a16:creationId xmlns:a16="http://schemas.microsoft.com/office/drawing/2014/main" id="{33DC9773-6D81-E69B-F109-621F47C83139}"/>
              </a:ext>
            </a:extLst>
          </p:cNvPr>
          <p:cNvSpPr txBox="1"/>
          <p:nvPr/>
        </p:nvSpPr>
        <p:spPr>
          <a:xfrm>
            <a:off x="627745" y="4252876"/>
            <a:ext cx="10425266" cy="1015663"/>
          </a:xfrm>
          <a:prstGeom prst="rect">
            <a:avLst/>
          </a:prstGeom>
          <a:noFill/>
        </p:spPr>
        <p:txBody>
          <a:bodyPr wrap="square" rtlCol="0">
            <a:spAutoFit/>
          </a:bodyPr>
          <a:lstStyle/>
          <a:p>
            <a:pPr marL="342900" indent="-342900" algn="just">
              <a:buFont typeface="Arial" panose="020B0604020202020204" pitchFamily="34" charset="0"/>
              <a:buChar char="•"/>
            </a:pPr>
            <a:r>
              <a:rPr lang="vi-VN" sz="2000" dirty="0">
                <a:latin typeface="Segoe UI" panose="020B0502040204020203" pitchFamily="34" charset="0"/>
                <a:cs typeface="Segoe UI" panose="020B0502040204020203" pitchFamily="34" charset="0"/>
              </a:rPr>
              <a:t>Nhằm hỗ trợ cho kế toán viên khi nhập liệu nhanh và chính xác, các mũi tên thả danh sách các phần tử cho phép nhập vào ô tính cũng được thiết kế bởi lệnh: Data/ Data Tools/ Data Validation…</a:t>
            </a:r>
          </a:p>
        </p:txBody>
      </p:sp>
      <p:sp>
        <p:nvSpPr>
          <p:cNvPr id="10" name="TextBox 9">
            <a:extLst>
              <a:ext uri="{FF2B5EF4-FFF2-40B4-BE49-F238E27FC236}">
                <a16:creationId xmlns:a16="http://schemas.microsoft.com/office/drawing/2014/main" id="{1DB1E8AC-EA01-DE33-7EEF-3DCDDCB83448}"/>
              </a:ext>
            </a:extLst>
          </p:cNvPr>
          <p:cNvSpPr txBox="1"/>
          <p:nvPr/>
        </p:nvSpPr>
        <p:spPr>
          <a:xfrm>
            <a:off x="627745" y="5259225"/>
            <a:ext cx="10425266" cy="1015663"/>
          </a:xfrm>
          <a:prstGeom prst="rect">
            <a:avLst/>
          </a:prstGeom>
          <a:noFill/>
        </p:spPr>
        <p:txBody>
          <a:bodyPr wrap="square" rtlCol="0">
            <a:spAutoFit/>
          </a:bodyPr>
          <a:lstStyle/>
          <a:p>
            <a:pPr marL="342900" indent="-342900" algn="just">
              <a:buFont typeface="Arial" panose="020B0604020202020204" pitchFamily="34" charset="0"/>
              <a:buChar char="•"/>
            </a:pPr>
            <a:r>
              <a:rPr lang="vi-VN" sz="2000" dirty="0">
                <a:latin typeface="Segoe UI" panose="020B0502040204020203" pitchFamily="34" charset="0"/>
                <a:cs typeface="Segoe UI" panose="020B0502040204020203" pitchFamily="34" charset="0"/>
              </a:rPr>
              <a:t>Để giảm thiểu khối lượng dữ liệu cần nhập cho bảng tính, tăng tính chính xác, tính thống nhất và chính xác của dữ liệu, cáccông thức tính toán được lập cho các cột (trường) tính toán. </a:t>
            </a:r>
          </a:p>
        </p:txBody>
      </p:sp>
    </p:spTree>
    <p:extLst>
      <p:ext uri="{BB962C8B-B14F-4D97-AF65-F5344CB8AC3E}">
        <p14:creationId xmlns:p14="http://schemas.microsoft.com/office/powerpoint/2010/main" val="191323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zx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Chương trình thực nghiệm: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“Ứng dụng bảng tính điện tử Microsoft Excel trong công tác kế toán nguyên vật liệu”.</a:t>
            </a:r>
          </a:p>
        </p:txBody>
      </p:sp>
      <p:sp>
        <p:nvSpPr>
          <p:cNvPr id="5" name="TextBox 4">
            <a:extLst>
              <a:ext uri="{FF2B5EF4-FFF2-40B4-BE49-F238E27FC236}">
                <a16:creationId xmlns:a16="http://schemas.microsoft.com/office/drawing/2014/main" id="{6187F817-388A-6AC7-3245-DB7BC1330CC5}"/>
              </a:ext>
            </a:extLst>
          </p:cNvPr>
          <p:cNvSpPr txBox="1"/>
          <p:nvPr/>
        </p:nvSpPr>
        <p:spPr>
          <a:xfrm>
            <a:off x="627746" y="1381482"/>
            <a:ext cx="10863479" cy="400110"/>
          </a:xfrm>
          <a:prstGeom prst="rect">
            <a:avLst/>
          </a:prstGeom>
          <a:noFill/>
        </p:spPr>
        <p:txBody>
          <a:bodyPr wrap="square" rtlCol="0">
            <a:spAutoFit/>
          </a:bodyPr>
          <a:lstStyle/>
          <a:p>
            <a:pPr algn="just"/>
            <a:r>
              <a:rPr lang="vi-VN" sz="2000" dirty="0">
                <a:latin typeface="Segoe UI" panose="020B0502040204020203" pitchFamily="34" charset="0"/>
                <a:cs typeface="Segoe UI" panose="020B0502040204020203" pitchFamily="34" charset="0"/>
              </a:rPr>
              <a:t>3.2. Thiết lập trang tính nhập liệu</a:t>
            </a:r>
          </a:p>
        </p:txBody>
      </p:sp>
      <p:sp>
        <p:nvSpPr>
          <p:cNvPr id="6" name="TextBox 5">
            <a:extLst>
              <a:ext uri="{FF2B5EF4-FFF2-40B4-BE49-F238E27FC236}">
                <a16:creationId xmlns:a16="http://schemas.microsoft.com/office/drawing/2014/main" id="{40925C3A-8766-E98A-51F0-C9681C447C16}"/>
              </a:ext>
            </a:extLst>
          </p:cNvPr>
          <p:cNvSpPr txBox="1"/>
          <p:nvPr/>
        </p:nvSpPr>
        <p:spPr>
          <a:xfrm>
            <a:off x="627745" y="2075901"/>
            <a:ext cx="10863479" cy="400110"/>
          </a:xfrm>
          <a:prstGeom prst="rect">
            <a:avLst/>
          </a:prstGeom>
          <a:noFill/>
        </p:spPr>
        <p:txBody>
          <a:bodyPr wrap="square" rtlCol="0">
            <a:spAutoFit/>
          </a:bodyPr>
          <a:lstStyle/>
          <a:p>
            <a:pPr algn="just"/>
            <a:r>
              <a:rPr lang="vi-VN" sz="2000" i="1" dirty="0">
                <a:latin typeface="Segoe UI" panose="020B0502040204020203" pitchFamily="34" charset="0"/>
                <a:cs typeface="Segoe UI" panose="020B0502040204020203" pitchFamily="34" charset="0"/>
              </a:rPr>
              <a:t>Trong đó:</a:t>
            </a:r>
          </a:p>
        </p:txBody>
      </p:sp>
      <p:sp>
        <p:nvSpPr>
          <p:cNvPr id="4" name="TextBox 3">
            <a:extLst>
              <a:ext uri="{FF2B5EF4-FFF2-40B4-BE49-F238E27FC236}">
                <a16:creationId xmlns:a16="http://schemas.microsoft.com/office/drawing/2014/main" id="{D29C220F-1744-41BA-1402-0722A3985F45}"/>
              </a:ext>
            </a:extLst>
          </p:cNvPr>
          <p:cNvSpPr txBox="1"/>
          <p:nvPr/>
        </p:nvSpPr>
        <p:spPr>
          <a:xfrm>
            <a:off x="627745" y="2627153"/>
            <a:ext cx="10425266" cy="1323439"/>
          </a:xfrm>
          <a:prstGeom prst="rect">
            <a:avLst/>
          </a:prstGeom>
          <a:noFill/>
        </p:spPr>
        <p:txBody>
          <a:bodyPr wrap="square" rtlCol="0">
            <a:spAutoFit/>
          </a:bodyPr>
          <a:lstStyle/>
          <a:p>
            <a:pPr algn="just"/>
            <a:r>
              <a:rPr lang="vi-VN" sz="2000" dirty="0">
                <a:latin typeface="Segoe UI" panose="020B0502040204020203" pitchFamily="34" charset="0"/>
                <a:cs typeface="Segoe UI" panose="020B0502040204020203" pitchFamily="34" charset="0"/>
              </a:rPr>
              <a:t>Đơn  giá vật tư nhập được nhập theo hóa đơn nhập; Đơn giá xuất được tính theo giá bình quân liên tục (giá bình quân sau mỗi lần  nhập), tính đến thời điểm xuất vật tư, được thiết lập bởi công thức đảm bảo tính chính xác giá bình quân của loại vật tư xuất, tính đến thời điểm xuất. </a:t>
            </a:r>
          </a:p>
        </p:txBody>
      </p:sp>
      <p:sp>
        <p:nvSpPr>
          <p:cNvPr id="9" name="TextBox 8">
            <a:extLst>
              <a:ext uri="{FF2B5EF4-FFF2-40B4-BE49-F238E27FC236}">
                <a16:creationId xmlns:a16="http://schemas.microsoft.com/office/drawing/2014/main" id="{33DC9773-6D81-E69B-F109-621F47C83139}"/>
              </a:ext>
            </a:extLst>
          </p:cNvPr>
          <p:cNvSpPr txBox="1"/>
          <p:nvPr/>
        </p:nvSpPr>
        <p:spPr>
          <a:xfrm>
            <a:off x="627745" y="4252876"/>
            <a:ext cx="10425266" cy="707886"/>
          </a:xfrm>
          <a:prstGeom prst="rect">
            <a:avLst/>
          </a:prstGeom>
          <a:noFill/>
        </p:spPr>
        <p:txBody>
          <a:bodyPr wrap="square" rtlCol="0">
            <a:spAutoFit/>
          </a:bodyPr>
          <a:lstStyle/>
          <a:p>
            <a:pPr algn="just"/>
            <a:r>
              <a:rPr lang="vi-VN" sz="2000" dirty="0">
                <a:latin typeface="Segoe UI" panose="020B0502040204020203" pitchFamily="34" charset="0"/>
                <a:cs typeface="Segoe UI" panose="020B0502040204020203" pitchFamily="34" charset="0"/>
              </a:rPr>
              <a:t>Hàm Sumifs được sử dụng để tính tổng giá trị tồn kho và tổng lượng vật tư tồn kho sau mỗi lần nhập của vật tư xuất tính đến thời điểm xuất</a:t>
            </a:r>
          </a:p>
        </p:txBody>
      </p:sp>
    </p:spTree>
    <p:extLst>
      <p:ext uri="{BB962C8B-B14F-4D97-AF65-F5344CB8AC3E}">
        <p14:creationId xmlns:p14="http://schemas.microsoft.com/office/powerpoint/2010/main" val="10272608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zx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Chương trình thực nghiệm: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“Ứng dụng bảng tính điện tử Microsoft Excel trong công tác kế toán nguyên vật liệu”.</a:t>
            </a:r>
          </a:p>
        </p:txBody>
      </p:sp>
      <p:sp>
        <p:nvSpPr>
          <p:cNvPr id="5" name="TextBox 4">
            <a:extLst>
              <a:ext uri="{FF2B5EF4-FFF2-40B4-BE49-F238E27FC236}">
                <a16:creationId xmlns:a16="http://schemas.microsoft.com/office/drawing/2014/main" id="{6187F817-388A-6AC7-3245-DB7BC1330CC5}"/>
              </a:ext>
            </a:extLst>
          </p:cNvPr>
          <p:cNvSpPr txBox="1"/>
          <p:nvPr/>
        </p:nvSpPr>
        <p:spPr>
          <a:xfrm>
            <a:off x="627746" y="1381482"/>
            <a:ext cx="10863479" cy="400110"/>
          </a:xfrm>
          <a:prstGeom prst="rect">
            <a:avLst/>
          </a:prstGeom>
          <a:noFill/>
        </p:spPr>
        <p:txBody>
          <a:bodyPr wrap="square" rtlCol="0">
            <a:spAutoFit/>
          </a:bodyPr>
          <a:lstStyle/>
          <a:p>
            <a:pPr algn="just"/>
            <a:r>
              <a:rPr lang="vi-VN" sz="2000" dirty="0">
                <a:latin typeface="Segoe UI" panose="020B0502040204020203" pitchFamily="34" charset="0"/>
                <a:cs typeface="Segoe UI" panose="020B0502040204020203" pitchFamily="34" charset="0"/>
              </a:rPr>
              <a:t>3.2. Thiết lập trang tính nhập liệu</a:t>
            </a:r>
          </a:p>
        </p:txBody>
      </p:sp>
      <p:sp>
        <p:nvSpPr>
          <p:cNvPr id="4" name="TextBox 3">
            <a:extLst>
              <a:ext uri="{FF2B5EF4-FFF2-40B4-BE49-F238E27FC236}">
                <a16:creationId xmlns:a16="http://schemas.microsoft.com/office/drawing/2014/main" id="{D29C220F-1744-41BA-1402-0722A3985F45}"/>
              </a:ext>
            </a:extLst>
          </p:cNvPr>
          <p:cNvSpPr txBox="1"/>
          <p:nvPr/>
        </p:nvSpPr>
        <p:spPr>
          <a:xfrm>
            <a:off x="627745" y="1969512"/>
            <a:ext cx="10425266" cy="1015663"/>
          </a:xfrm>
          <a:prstGeom prst="rect">
            <a:avLst/>
          </a:prstGeom>
          <a:noFill/>
        </p:spPr>
        <p:txBody>
          <a:bodyPr wrap="square" rtlCol="0">
            <a:spAutoFit/>
          </a:bodyPr>
          <a:lstStyle/>
          <a:p>
            <a:pPr algn="just"/>
            <a:r>
              <a:rPr lang="vi-VN" sz="2000" dirty="0">
                <a:latin typeface="Segoe UI" panose="020B0502040204020203" pitchFamily="34" charset="0"/>
                <a:cs typeface="Segoe UI" panose="020B0502040204020203" pitchFamily="34" charset="0"/>
              </a:rPr>
              <a:t>Đây là một điểm mới, tận dụng được khả năng tính toán của bảng tính mà nếu không có nó, kế toán viên sẽ vất vả hơn để tính giá bình quân sau mỗi lần nhập của một loại vật tư bất kỳ.</a:t>
            </a:r>
          </a:p>
        </p:txBody>
      </p:sp>
      <p:sp>
        <p:nvSpPr>
          <p:cNvPr id="9" name="TextBox 8">
            <a:extLst>
              <a:ext uri="{FF2B5EF4-FFF2-40B4-BE49-F238E27FC236}">
                <a16:creationId xmlns:a16="http://schemas.microsoft.com/office/drawing/2014/main" id="{33DC9773-6D81-E69B-F109-621F47C83139}"/>
              </a:ext>
            </a:extLst>
          </p:cNvPr>
          <p:cNvSpPr txBox="1"/>
          <p:nvPr/>
        </p:nvSpPr>
        <p:spPr>
          <a:xfrm>
            <a:off x="712269" y="3429000"/>
            <a:ext cx="10425266" cy="707886"/>
          </a:xfrm>
          <a:prstGeom prst="rect">
            <a:avLst/>
          </a:prstGeom>
          <a:noFill/>
        </p:spPr>
        <p:txBody>
          <a:bodyPr wrap="square" rtlCol="0">
            <a:spAutoFit/>
          </a:bodyPr>
          <a:lstStyle/>
          <a:p>
            <a:pPr marL="342900" indent="-342900" algn="just">
              <a:buFont typeface="Arial" panose="020B0604020202020204" pitchFamily="34" charset="0"/>
              <a:buChar char="•"/>
            </a:pPr>
            <a:r>
              <a:rPr lang="vi-VN" sz="2000" dirty="0">
                <a:latin typeface="Segoe UI" panose="020B0502040204020203" pitchFamily="34" charset="0"/>
                <a:cs typeface="Segoe UI" panose="020B0502040204020203" pitchFamily="34" charset="0"/>
              </a:rPr>
              <a:t>Để đưa ra các sổ chi tiết 111, sổ chi </a:t>
            </a:r>
            <a:r>
              <a:rPr lang="vi-VN" dirty="0">
                <a:latin typeface="Segoe UI" panose="020B0502040204020203" pitchFamily="34" charset="0"/>
                <a:cs typeface="Segoe UI" panose="020B0502040204020203" pitchFamily="34" charset="0"/>
              </a:rPr>
              <a:t>tiết</a:t>
            </a:r>
            <a:r>
              <a:rPr lang="vi-VN" sz="2000" dirty="0">
                <a:latin typeface="Segoe UI" panose="020B0502040204020203" pitchFamily="34" charset="0"/>
                <a:cs typeface="Segoe UI" panose="020B0502040204020203" pitchFamily="34" charset="0"/>
              </a:rPr>
              <a:t> 112, các chứng từ theo dõi thuế giá trị gia tăng (hóa đơn thuế giá trị gia tăng) cũng được cập nhật vào trang “Bảng_Nhập_Liệu” này.</a:t>
            </a:r>
          </a:p>
        </p:txBody>
      </p:sp>
      <p:sp>
        <p:nvSpPr>
          <p:cNvPr id="7" name="TextBox 6">
            <a:extLst>
              <a:ext uri="{FF2B5EF4-FFF2-40B4-BE49-F238E27FC236}">
                <a16:creationId xmlns:a16="http://schemas.microsoft.com/office/drawing/2014/main" id="{43662151-FCC0-5D9D-AF12-898A65481686}"/>
              </a:ext>
            </a:extLst>
          </p:cNvPr>
          <p:cNvSpPr txBox="1"/>
          <p:nvPr/>
        </p:nvSpPr>
        <p:spPr>
          <a:xfrm>
            <a:off x="712269" y="4226768"/>
            <a:ext cx="10425266" cy="1015663"/>
          </a:xfrm>
          <a:prstGeom prst="rect">
            <a:avLst/>
          </a:prstGeom>
          <a:noFill/>
        </p:spPr>
        <p:txBody>
          <a:bodyPr wrap="square" rtlCol="0">
            <a:spAutoFit/>
          </a:bodyPr>
          <a:lstStyle/>
          <a:p>
            <a:pPr marL="342900" indent="-342900" algn="just">
              <a:buFont typeface="Arial" panose="020B0604020202020204" pitchFamily="34" charset="0"/>
              <a:buChar char="•"/>
            </a:pPr>
            <a:r>
              <a:rPr lang="vi-VN" sz="2000" dirty="0">
                <a:latin typeface="Segoe UI" panose="020B0502040204020203" pitchFamily="34" charset="0"/>
                <a:cs typeface="Segoe UI" panose="020B0502040204020203" pitchFamily="34" charset="0"/>
              </a:rPr>
              <a:t>Ngoài ra, việc phủ màu cho các cột nhập liệu cũng được thực hiện để kế toán viên dễ nhận biết dữ liệu nhập vào cột nào, cột nào máy tính sẽ tự đưa ra giá trị khi dữ liệu được nhập.</a:t>
            </a:r>
          </a:p>
        </p:txBody>
      </p:sp>
    </p:spTree>
    <p:extLst>
      <p:ext uri="{BB962C8B-B14F-4D97-AF65-F5344CB8AC3E}">
        <p14:creationId xmlns:p14="http://schemas.microsoft.com/office/powerpoint/2010/main" val="1959733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zx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Chương trình thực nghiệm: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“Ứng dụng bảng tính điện tử Microsoft Excel trong công tác kế toán nguyên vật liệu”.</a:t>
            </a:r>
          </a:p>
        </p:txBody>
      </p:sp>
      <p:sp>
        <p:nvSpPr>
          <p:cNvPr id="5" name="TextBox 4">
            <a:extLst>
              <a:ext uri="{FF2B5EF4-FFF2-40B4-BE49-F238E27FC236}">
                <a16:creationId xmlns:a16="http://schemas.microsoft.com/office/drawing/2014/main" id="{6187F817-388A-6AC7-3245-DB7BC1330CC5}"/>
              </a:ext>
            </a:extLst>
          </p:cNvPr>
          <p:cNvSpPr txBox="1"/>
          <p:nvPr/>
        </p:nvSpPr>
        <p:spPr>
          <a:xfrm>
            <a:off x="627746" y="1381482"/>
            <a:ext cx="10863479" cy="400110"/>
          </a:xfrm>
          <a:prstGeom prst="rect">
            <a:avLst/>
          </a:prstGeom>
          <a:noFill/>
        </p:spPr>
        <p:txBody>
          <a:bodyPr wrap="square" rtlCol="0">
            <a:spAutoFit/>
          </a:bodyPr>
          <a:lstStyle/>
          <a:p>
            <a:pPr algn="just"/>
            <a:r>
              <a:rPr lang="vi-VN" sz="2000" dirty="0">
                <a:latin typeface="Segoe UI" panose="020B0502040204020203" pitchFamily="34" charset="0"/>
                <a:cs typeface="Segoe UI" panose="020B0502040204020203" pitchFamily="34" charset="0"/>
              </a:rPr>
              <a:t>3.2. Thiết lập trang tính nhập liệu</a:t>
            </a:r>
          </a:p>
        </p:txBody>
      </p:sp>
      <p:pic>
        <p:nvPicPr>
          <p:cNvPr id="6" name="Picture 5">
            <a:extLst>
              <a:ext uri="{FF2B5EF4-FFF2-40B4-BE49-F238E27FC236}">
                <a16:creationId xmlns:a16="http://schemas.microsoft.com/office/drawing/2014/main" id="{A62BF7E4-0EE2-D27D-C192-64F3B18DBB79}"/>
              </a:ext>
            </a:extLst>
          </p:cNvPr>
          <p:cNvPicPr>
            <a:picLocks noChangeAspect="1"/>
          </p:cNvPicPr>
          <p:nvPr/>
        </p:nvPicPr>
        <p:blipFill>
          <a:blip r:embed="rId2"/>
          <a:stretch>
            <a:fillRect/>
          </a:stretch>
        </p:blipFill>
        <p:spPr>
          <a:xfrm>
            <a:off x="1744321" y="1901447"/>
            <a:ext cx="8333141" cy="4179390"/>
          </a:xfrm>
          <a:prstGeom prst="rect">
            <a:avLst/>
          </a:prstGeom>
        </p:spPr>
      </p:pic>
      <p:sp>
        <p:nvSpPr>
          <p:cNvPr id="10" name="TextBox 9">
            <a:extLst>
              <a:ext uri="{FF2B5EF4-FFF2-40B4-BE49-F238E27FC236}">
                <a16:creationId xmlns:a16="http://schemas.microsoft.com/office/drawing/2014/main" id="{94CB00B8-2E9F-519A-3805-C59D230C80BE}"/>
              </a:ext>
            </a:extLst>
          </p:cNvPr>
          <p:cNvSpPr txBox="1"/>
          <p:nvPr/>
        </p:nvSpPr>
        <p:spPr>
          <a:xfrm>
            <a:off x="3298133" y="6304259"/>
            <a:ext cx="5595735" cy="261610"/>
          </a:xfrm>
          <a:prstGeom prst="rect">
            <a:avLst/>
          </a:prstGeom>
          <a:noFill/>
        </p:spPr>
        <p:txBody>
          <a:bodyPr wrap="square" rtlCol="0">
            <a:spAutoFit/>
          </a:bodyPr>
          <a:lstStyle/>
          <a:p>
            <a:pPr algn="ctr"/>
            <a:r>
              <a:rPr lang="vi-VN" sz="1100" i="1" dirty="0">
                <a:solidFill>
                  <a:schemeClr val="tx1">
                    <a:lumMod val="95000"/>
                    <a:lumOff val="5000"/>
                  </a:schemeClr>
                </a:solidFill>
                <a:latin typeface="Segoe UI" panose="020B0502040204020203" pitchFamily="34" charset="0"/>
                <a:cs typeface="Segoe UI" panose="020B0502040204020203" pitchFamily="34" charset="0"/>
              </a:rPr>
              <a:t>Cấu trúc trang nhập liệu cho kế toán nguyên vật liệu theo hình thức nhật ký chung</a:t>
            </a:r>
            <a:endParaRPr lang="vi-VN" sz="1100"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52321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33123"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57961"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Những vấn đề lý luận cơ bản về tổ chức công tác kế toán</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nguyên vật liệu trong doanh nghiệp theo hình thức nhật ký chung</a:t>
            </a:r>
          </a:p>
        </p:txBody>
      </p:sp>
      <p:sp>
        <p:nvSpPr>
          <p:cNvPr id="4" name="TextBox 3">
            <a:extLst>
              <a:ext uri="{FF2B5EF4-FFF2-40B4-BE49-F238E27FC236}">
                <a16:creationId xmlns:a16="http://schemas.microsoft.com/office/drawing/2014/main" id="{78190F2B-EE70-3775-2141-79D010DDDBF7}"/>
              </a:ext>
            </a:extLst>
          </p:cNvPr>
          <p:cNvSpPr txBox="1"/>
          <p:nvPr/>
        </p:nvSpPr>
        <p:spPr>
          <a:xfrm>
            <a:off x="657961" y="1412260"/>
            <a:ext cx="5052911"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1.1. Khái niệm về nguyên vật liệu</a:t>
            </a:r>
            <a:endParaRPr lang="vi-VN"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5F77F361-4831-4CE6-D309-144C30991317}"/>
              </a:ext>
            </a:extLst>
          </p:cNvPr>
          <p:cNvSpPr txBox="1"/>
          <p:nvPr/>
        </p:nvSpPr>
        <p:spPr>
          <a:xfrm>
            <a:off x="657961" y="2059030"/>
            <a:ext cx="5052911" cy="369332"/>
          </a:xfrm>
          <a:prstGeom prst="rect">
            <a:avLst/>
          </a:prstGeom>
          <a:noFill/>
        </p:spPr>
        <p:txBody>
          <a:bodyPr wrap="square" rtlCol="0">
            <a:spAutoFit/>
          </a:bodyPr>
          <a:lstStyle/>
          <a:p>
            <a:r>
              <a:rPr lang="vi-VN" i="1" dirty="0">
                <a:latin typeface="Segoe UI" panose="020B0502040204020203" pitchFamily="34" charset="0"/>
                <a:cs typeface="Segoe UI" panose="020B0502040204020203" pitchFamily="34" charset="0"/>
              </a:rPr>
              <a:t>Theo chuẩn mực kế toán số 2:</a:t>
            </a:r>
          </a:p>
        </p:txBody>
      </p:sp>
      <p:grpSp>
        <p:nvGrpSpPr>
          <p:cNvPr id="14" name="Group 13">
            <a:extLst>
              <a:ext uri="{FF2B5EF4-FFF2-40B4-BE49-F238E27FC236}">
                <a16:creationId xmlns:a16="http://schemas.microsoft.com/office/drawing/2014/main" id="{3FF8AE07-723E-F964-C76C-098B6CEAE4D5}"/>
              </a:ext>
            </a:extLst>
          </p:cNvPr>
          <p:cNvGrpSpPr/>
          <p:nvPr/>
        </p:nvGrpSpPr>
        <p:grpSpPr>
          <a:xfrm>
            <a:off x="1957004" y="2841595"/>
            <a:ext cx="7467708" cy="485840"/>
            <a:chOff x="1957004" y="2841595"/>
            <a:chExt cx="7467708" cy="485840"/>
          </a:xfrm>
        </p:grpSpPr>
        <p:sp>
          <p:nvSpPr>
            <p:cNvPr id="11" name="Rectangle: Rounded Corners 10">
              <a:extLst>
                <a:ext uri="{FF2B5EF4-FFF2-40B4-BE49-F238E27FC236}">
                  <a16:creationId xmlns:a16="http://schemas.microsoft.com/office/drawing/2014/main" id="{10A1D6DE-8797-3C0D-753B-F5D1A9770196}"/>
                </a:ext>
              </a:extLst>
            </p:cNvPr>
            <p:cNvSpPr/>
            <p:nvPr/>
          </p:nvSpPr>
          <p:spPr>
            <a:xfrm>
              <a:off x="1957004" y="2841595"/>
              <a:ext cx="7467708" cy="48584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Hình bầu dục 18" descr="Hình tròn nhỏ">
              <a:extLst>
                <a:ext uri="{FF2B5EF4-FFF2-40B4-BE49-F238E27FC236}">
                  <a16:creationId xmlns:a16="http://schemas.microsoft.com/office/drawing/2014/main" id="{5C2B5424-169F-D064-F031-4B21A61B26AC}"/>
                </a:ext>
              </a:extLst>
            </p:cNvPr>
            <p:cNvSpPr/>
            <p:nvPr/>
          </p:nvSpPr>
          <p:spPr bwMode="blackWhite">
            <a:xfrm rot="10800000" flipV="1">
              <a:off x="1992138" y="2943160"/>
              <a:ext cx="282710" cy="28271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a:p>
          </p:txBody>
        </p:sp>
        <p:sp>
          <p:nvSpPr>
            <p:cNvPr id="10" name="TextBox 9">
              <a:extLst>
                <a:ext uri="{FF2B5EF4-FFF2-40B4-BE49-F238E27FC236}">
                  <a16:creationId xmlns:a16="http://schemas.microsoft.com/office/drawing/2014/main" id="{1E49AFA3-DE32-3779-9D8A-676FBDC3FC25}"/>
                </a:ext>
              </a:extLst>
            </p:cNvPr>
            <p:cNvSpPr txBox="1"/>
            <p:nvPr/>
          </p:nvSpPr>
          <p:spPr>
            <a:xfrm>
              <a:off x="2427287" y="2901620"/>
              <a:ext cx="6527142"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Được giữ để bán trong kỳ sản xuất, kinh doanh bình thường;</a:t>
              </a:r>
              <a:endParaRPr lang="vi-VN" dirty="0">
                <a:latin typeface="Segoe UI" panose="020B0502040204020203" pitchFamily="34" charset="0"/>
                <a:cs typeface="Segoe UI" panose="020B0502040204020203" pitchFamily="34" charset="0"/>
              </a:endParaRPr>
            </a:p>
          </p:txBody>
        </p:sp>
      </p:grpSp>
      <p:grpSp>
        <p:nvGrpSpPr>
          <p:cNvPr id="20" name="Group 19">
            <a:extLst>
              <a:ext uri="{FF2B5EF4-FFF2-40B4-BE49-F238E27FC236}">
                <a16:creationId xmlns:a16="http://schemas.microsoft.com/office/drawing/2014/main" id="{2354130A-BF4D-9501-325E-CB7493DEA16F}"/>
              </a:ext>
            </a:extLst>
          </p:cNvPr>
          <p:cNvGrpSpPr/>
          <p:nvPr/>
        </p:nvGrpSpPr>
        <p:grpSpPr>
          <a:xfrm>
            <a:off x="1949318" y="3617598"/>
            <a:ext cx="7467708" cy="485840"/>
            <a:chOff x="1957004" y="2841595"/>
            <a:chExt cx="7467708" cy="485840"/>
          </a:xfrm>
        </p:grpSpPr>
        <p:sp>
          <p:nvSpPr>
            <p:cNvPr id="23" name="Rectangle: Rounded Corners 22">
              <a:extLst>
                <a:ext uri="{FF2B5EF4-FFF2-40B4-BE49-F238E27FC236}">
                  <a16:creationId xmlns:a16="http://schemas.microsoft.com/office/drawing/2014/main" id="{6A365EE2-A987-DA08-4FAD-B5FA894BADBC}"/>
                </a:ext>
              </a:extLst>
            </p:cNvPr>
            <p:cNvSpPr/>
            <p:nvPr/>
          </p:nvSpPr>
          <p:spPr>
            <a:xfrm>
              <a:off x="1957004" y="2841595"/>
              <a:ext cx="7467708" cy="48584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4" name="Hình bầu dục 18" descr="Hình tròn nhỏ">
              <a:extLst>
                <a:ext uri="{FF2B5EF4-FFF2-40B4-BE49-F238E27FC236}">
                  <a16:creationId xmlns:a16="http://schemas.microsoft.com/office/drawing/2014/main" id="{5554B73D-36CB-7608-0697-FDE94132DE11}"/>
                </a:ext>
              </a:extLst>
            </p:cNvPr>
            <p:cNvSpPr/>
            <p:nvPr/>
          </p:nvSpPr>
          <p:spPr bwMode="blackWhite">
            <a:xfrm rot="10800000" flipV="1">
              <a:off x="1992138" y="2943160"/>
              <a:ext cx="282710" cy="28271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dirty="0"/>
            </a:p>
          </p:txBody>
        </p:sp>
        <p:sp>
          <p:nvSpPr>
            <p:cNvPr id="25" name="TextBox 24">
              <a:extLst>
                <a:ext uri="{FF2B5EF4-FFF2-40B4-BE49-F238E27FC236}">
                  <a16:creationId xmlns:a16="http://schemas.microsoft.com/office/drawing/2014/main" id="{343F9098-A9F2-ED36-80B6-820966ABA3E7}"/>
                </a:ext>
              </a:extLst>
            </p:cNvPr>
            <p:cNvSpPr txBox="1"/>
            <p:nvPr/>
          </p:nvSpPr>
          <p:spPr>
            <a:xfrm>
              <a:off x="2427287" y="2901620"/>
              <a:ext cx="6527142" cy="369332"/>
            </a:xfrm>
            <a:prstGeom prst="rect">
              <a:avLst/>
            </a:prstGeom>
            <a:noFill/>
          </p:spPr>
          <p:txBody>
            <a:bodyPr wrap="square" rtlCol="0">
              <a:spAutoFit/>
            </a:bodyPr>
            <a:lstStyle/>
            <a:p>
              <a:r>
                <a:rPr lang="vi-VN" dirty="0">
                  <a:latin typeface="Segoe UI" panose="020B0502040204020203" pitchFamily="34" charset="0"/>
                  <a:cs typeface="Segoe UI" panose="020B0502040204020203" pitchFamily="34" charset="0"/>
                </a:rPr>
                <a:t>Đang trong quá trình sản xuất, kinh doanh dở dang;</a:t>
              </a:r>
            </a:p>
          </p:txBody>
        </p:sp>
      </p:grpSp>
      <p:grpSp>
        <p:nvGrpSpPr>
          <p:cNvPr id="33" name="Group 32">
            <a:extLst>
              <a:ext uri="{FF2B5EF4-FFF2-40B4-BE49-F238E27FC236}">
                <a16:creationId xmlns:a16="http://schemas.microsoft.com/office/drawing/2014/main" id="{DA06F0E4-AB79-4B68-2426-2E69F8824AEB}"/>
              </a:ext>
            </a:extLst>
          </p:cNvPr>
          <p:cNvGrpSpPr/>
          <p:nvPr/>
        </p:nvGrpSpPr>
        <p:grpSpPr>
          <a:xfrm>
            <a:off x="1957004" y="4328439"/>
            <a:ext cx="7467708" cy="1267935"/>
            <a:chOff x="1957004" y="4328439"/>
            <a:chExt cx="7467708" cy="1267935"/>
          </a:xfrm>
        </p:grpSpPr>
        <p:grpSp>
          <p:nvGrpSpPr>
            <p:cNvPr id="26" name="Group 25">
              <a:extLst>
                <a:ext uri="{FF2B5EF4-FFF2-40B4-BE49-F238E27FC236}">
                  <a16:creationId xmlns:a16="http://schemas.microsoft.com/office/drawing/2014/main" id="{E23646B9-632B-2F0B-A941-2ABC0983E068}"/>
                </a:ext>
              </a:extLst>
            </p:cNvPr>
            <p:cNvGrpSpPr/>
            <p:nvPr/>
          </p:nvGrpSpPr>
          <p:grpSpPr>
            <a:xfrm>
              <a:off x="1957004" y="4328439"/>
              <a:ext cx="7467708" cy="1267935"/>
              <a:chOff x="1957004" y="2841595"/>
              <a:chExt cx="7467708" cy="706356"/>
            </a:xfrm>
          </p:grpSpPr>
          <p:sp>
            <p:nvSpPr>
              <p:cNvPr id="27" name="Rectangle: Rounded Corners 26">
                <a:extLst>
                  <a:ext uri="{FF2B5EF4-FFF2-40B4-BE49-F238E27FC236}">
                    <a16:creationId xmlns:a16="http://schemas.microsoft.com/office/drawing/2014/main" id="{78EC9D57-91DE-98A6-B743-F2C9DFE35473}"/>
                  </a:ext>
                </a:extLst>
              </p:cNvPr>
              <p:cNvSpPr/>
              <p:nvPr/>
            </p:nvSpPr>
            <p:spPr>
              <a:xfrm>
                <a:off x="1957004" y="2841595"/>
                <a:ext cx="7467708" cy="48584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0" name="TextBox 29">
                <a:extLst>
                  <a:ext uri="{FF2B5EF4-FFF2-40B4-BE49-F238E27FC236}">
                    <a16:creationId xmlns:a16="http://schemas.microsoft.com/office/drawing/2014/main" id="{432B0C9B-9D1B-D7FC-CBDF-8939C441A2CE}"/>
                  </a:ext>
                </a:extLst>
              </p:cNvPr>
              <p:cNvSpPr txBox="1"/>
              <p:nvPr/>
            </p:nvSpPr>
            <p:spPr>
              <a:xfrm>
                <a:off x="2427287" y="2901620"/>
                <a:ext cx="6850528" cy="646331"/>
              </a:xfrm>
              <a:prstGeom prst="rect">
                <a:avLst/>
              </a:prstGeom>
              <a:noFill/>
            </p:spPr>
            <p:txBody>
              <a:bodyPr wrap="square" rtlCol="0">
                <a:spAutoFit/>
              </a:bodyPr>
              <a:lstStyle/>
              <a:p>
                <a:r>
                  <a:rPr lang="vi-VN" dirty="0">
                    <a:latin typeface="Segoe UI" panose="020B0502040204020203" pitchFamily="34" charset="0"/>
                    <a:cs typeface="Segoe UI" panose="020B0502040204020203" pitchFamily="34" charset="0"/>
                  </a:rPr>
                  <a:t>Nguyên liệu, vật liệu, công cụ, dụng cụ sử dụng trong quá trình sản xuất kinh doanh hoặc cung cấp dịch vụ.</a:t>
                </a:r>
              </a:p>
            </p:txBody>
          </p:sp>
        </p:grpSp>
        <p:sp>
          <p:nvSpPr>
            <p:cNvPr id="31" name="Hình bầu dục 18" descr="Hình tròn nhỏ">
              <a:extLst>
                <a:ext uri="{FF2B5EF4-FFF2-40B4-BE49-F238E27FC236}">
                  <a16:creationId xmlns:a16="http://schemas.microsoft.com/office/drawing/2014/main" id="{0728F611-6001-E2E6-4569-EED3E47379B9}"/>
                </a:ext>
              </a:extLst>
            </p:cNvPr>
            <p:cNvSpPr/>
            <p:nvPr/>
          </p:nvSpPr>
          <p:spPr bwMode="blackWhite">
            <a:xfrm rot="10800000" flipV="1">
              <a:off x="1992137" y="4623134"/>
              <a:ext cx="282710" cy="28271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dirty="0"/>
            </a:p>
          </p:txBody>
        </p:sp>
      </p:grpSp>
      <p:grpSp>
        <p:nvGrpSpPr>
          <p:cNvPr id="41" name="Group 40">
            <a:extLst>
              <a:ext uri="{FF2B5EF4-FFF2-40B4-BE49-F238E27FC236}">
                <a16:creationId xmlns:a16="http://schemas.microsoft.com/office/drawing/2014/main" id="{E0346C8A-2B3D-F7B0-4703-5FB1A3D40CA9}"/>
              </a:ext>
            </a:extLst>
          </p:cNvPr>
          <p:cNvGrpSpPr/>
          <p:nvPr/>
        </p:nvGrpSpPr>
        <p:grpSpPr>
          <a:xfrm>
            <a:off x="799824" y="2835679"/>
            <a:ext cx="974034" cy="2364861"/>
            <a:chOff x="799824" y="2835679"/>
            <a:chExt cx="974034" cy="2364861"/>
          </a:xfrm>
        </p:grpSpPr>
        <p:sp>
          <p:nvSpPr>
            <p:cNvPr id="40" name="Rectangle: Rounded Corners 39">
              <a:extLst>
                <a:ext uri="{FF2B5EF4-FFF2-40B4-BE49-F238E27FC236}">
                  <a16:creationId xmlns:a16="http://schemas.microsoft.com/office/drawing/2014/main" id="{97380795-CFC3-FBE6-674C-EF046A51FD7A}"/>
                </a:ext>
              </a:extLst>
            </p:cNvPr>
            <p:cNvSpPr/>
            <p:nvPr/>
          </p:nvSpPr>
          <p:spPr>
            <a:xfrm>
              <a:off x="799824" y="2835679"/>
              <a:ext cx="953559" cy="2364861"/>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TextBox 37">
              <a:extLst>
                <a:ext uri="{FF2B5EF4-FFF2-40B4-BE49-F238E27FC236}">
                  <a16:creationId xmlns:a16="http://schemas.microsoft.com/office/drawing/2014/main" id="{A1F2AAAC-9BE1-6616-BA3D-29E737FAFDB8}"/>
                </a:ext>
              </a:extLst>
            </p:cNvPr>
            <p:cNvSpPr txBox="1"/>
            <p:nvPr/>
          </p:nvSpPr>
          <p:spPr>
            <a:xfrm>
              <a:off x="807818" y="3617598"/>
              <a:ext cx="966040" cy="923330"/>
            </a:xfrm>
            <a:prstGeom prst="rect">
              <a:avLst/>
            </a:prstGeom>
            <a:noFill/>
          </p:spPr>
          <p:txBody>
            <a:bodyPr wrap="square" rtlCol="0">
              <a:spAutoFit/>
            </a:bodyPr>
            <a:lstStyle/>
            <a:p>
              <a:pPr algn="ctr"/>
              <a:r>
                <a:rPr lang="vi-VN" b="1" dirty="0">
                  <a:solidFill>
                    <a:schemeClr val="bg1"/>
                  </a:solidFill>
                  <a:latin typeface="Segoe UI" panose="020B0502040204020203" pitchFamily="34" charset="0"/>
                  <a:cs typeface="Segoe UI" panose="020B0502040204020203" pitchFamily="34" charset="0"/>
                </a:rPr>
                <a:t>HÀNG</a:t>
              </a:r>
            </a:p>
            <a:p>
              <a:pPr algn="ctr"/>
              <a:r>
                <a:rPr lang="vi-VN" b="1" dirty="0">
                  <a:solidFill>
                    <a:schemeClr val="bg1"/>
                  </a:solidFill>
                  <a:latin typeface="Segoe UI" panose="020B0502040204020203" pitchFamily="34" charset="0"/>
                  <a:cs typeface="Segoe UI" panose="020B0502040204020203" pitchFamily="34" charset="0"/>
                </a:rPr>
                <a:t>TỒN</a:t>
              </a:r>
            </a:p>
            <a:p>
              <a:pPr algn="ctr"/>
              <a:r>
                <a:rPr lang="vi-VN" b="1" dirty="0">
                  <a:solidFill>
                    <a:schemeClr val="bg1"/>
                  </a:solidFill>
                  <a:latin typeface="Segoe UI" panose="020B0502040204020203" pitchFamily="34" charset="0"/>
                  <a:cs typeface="Segoe UI" panose="020B0502040204020203" pitchFamily="34" charset="0"/>
                </a:rPr>
                <a:t>KHO</a:t>
              </a:r>
            </a:p>
          </p:txBody>
        </p:sp>
      </p:grpSp>
    </p:spTree>
    <p:extLst>
      <p:ext uri="{BB962C8B-B14F-4D97-AF65-F5344CB8AC3E}">
        <p14:creationId xmlns:p14="http://schemas.microsoft.com/office/powerpoint/2010/main" val="1352626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zx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Chương trình thực nghiệm: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“Ứng dụng bảng tính điện tử Microsoft Excel trong công tác kế toán nguyên vật liệu”.</a:t>
            </a:r>
          </a:p>
        </p:txBody>
      </p:sp>
      <p:sp>
        <p:nvSpPr>
          <p:cNvPr id="5" name="TextBox 4">
            <a:extLst>
              <a:ext uri="{FF2B5EF4-FFF2-40B4-BE49-F238E27FC236}">
                <a16:creationId xmlns:a16="http://schemas.microsoft.com/office/drawing/2014/main" id="{6187F817-388A-6AC7-3245-DB7BC1330CC5}"/>
              </a:ext>
            </a:extLst>
          </p:cNvPr>
          <p:cNvSpPr txBox="1"/>
          <p:nvPr/>
        </p:nvSpPr>
        <p:spPr>
          <a:xfrm>
            <a:off x="627746" y="1381482"/>
            <a:ext cx="10863479" cy="369332"/>
          </a:xfrm>
          <a:prstGeom prst="rect">
            <a:avLst/>
          </a:prstGeom>
          <a:noFill/>
        </p:spPr>
        <p:txBody>
          <a:bodyPr wrap="square" rtlCol="0">
            <a:spAutoFit/>
          </a:bodyPr>
          <a:lstStyle/>
          <a:p>
            <a:pPr algn="just"/>
            <a:r>
              <a:rPr lang="vi-VN" dirty="0">
                <a:latin typeface="Segoe UI" panose="020B0502040204020203" pitchFamily="34" charset="0"/>
                <a:cs typeface="Segoe UI" panose="020B0502040204020203" pitchFamily="34" charset="0"/>
              </a:rPr>
              <a:t>3.3. Thiết lập trang tính sổ kế toán</a:t>
            </a:r>
          </a:p>
        </p:txBody>
      </p:sp>
      <p:sp>
        <p:nvSpPr>
          <p:cNvPr id="4" name="TextBox 3">
            <a:extLst>
              <a:ext uri="{FF2B5EF4-FFF2-40B4-BE49-F238E27FC236}">
                <a16:creationId xmlns:a16="http://schemas.microsoft.com/office/drawing/2014/main" id="{43EB581E-A619-6649-0DDF-69FE8C81B85C}"/>
              </a:ext>
            </a:extLst>
          </p:cNvPr>
          <p:cNvSpPr txBox="1"/>
          <p:nvPr/>
        </p:nvSpPr>
        <p:spPr>
          <a:xfrm>
            <a:off x="627745" y="1788557"/>
            <a:ext cx="10863479" cy="923330"/>
          </a:xfrm>
          <a:prstGeom prst="rect">
            <a:avLst/>
          </a:prstGeom>
          <a:noFill/>
        </p:spPr>
        <p:txBody>
          <a:bodyPr wrap="square" rtlCol="0">
            <a:spAutoFit/>
          </a:bodyPr>
          <a:lstStyle/>
          <a:p>
            <a:pPr algn="just"/>
            <a:r>
              <a:rPr lang="vi-VN" dirty="0">
                <a:latin typeface="Segoe UI" panose="020B0502040204020203" pitchFamily="34" charset="0"/>
                <a:cs typeface="Segoe UI" panose="020B0502040204020203" pitchFamily="34" charset="0"/>
              </a:rPr>
              <a:t>Phiếu nhập kho và phiếu xuất kho đều có mẫu 02-VT theo Thông tư 133/2016 của Bộ Tài chính. Việc tạo trang in chứng từ Nhập/Xuất để có thể in cả phiếu nhập hoặc phiếu xuất trong một trang tính giúp giảm thiểu dung lượng bộ  nhớ của file Excel. Các công việc cần thực hiện:</a:t>
            </a:r>
          </a:p>
        </p:txBody>
      </p:sp>
      <p:grpSp>
        <p:nvGrpSpPr>
          <p:cNvPr id="14" name="Group 13">
            <a:extLst>
              <a:ext uri="{FF2B5EF4-FFF2-40B4-BE49-F238E27FC236}">
                <a16:creationId xmlns:a16="http://schemas.microsoft.com/office/drawing/2014/main" id="{EC1B44AE-62C1-9CD6-A2A9-33E92DA90F34}"/>
              </a:ext>
            </a:extLst>
          </p:cNvPr>
          <p:cNvGrpSpPr/>
          <p:nvPr/>
        </p:nvGrpSpPr>
        <p:grpSpPr>
          <a:xfrm>
            <a:off x="1660838" y="3092680"/>
            <a:ext cx="8870324" cy="468187"/>
            <a:chOff x="712269" y="1956480"/>
            <a:chExt cx="8870324" cy="468187"/>
          </a:xfrm>
        </p:grpSpPr>
        <p:grpSp>
          <p:nvGrpSpPr>
            <p:cNvPr id="15" name="Group 14">
              <a:extLst>
                <a:ext uri="{FF2B5EF4-FFF2-40B4-BE49-F238E27FC236}">
                  <a16:creationId xmlns:a16="http://schemas.microsoft.com/office/drawing/2014/main" id="{48948DFB-4ED7-B48C-1703-84F8708CA824}"/>
                </a:ext>
              </a:extLst>
            </p:cNvPr>
            <p:cNvGrpSpPr/>
            <p:nvPr/>
          </p:nvGrpSpPr>
          <p:grpSpPr>
            <a:xfrm>
              <a:off x="712269" y="1956480"/>
              <a:ext cx="8870324" cy="468187"/>
              <a:chOff x="712269" y="1956480"/>
              <a:chExt cx="8870324" cy="468187"/>
            </a:xfrm>
          </p:grpSpPr>
          <p:sp>
            <p:nvSpPr>
              <p:cNvPr id="17" name="Rectangle: Rounded Corners 16">
                <a:extLst>
                  <a:ext uri="{FF2B5EF4-FFF2-40B4-BE49-F238E27FC236}">
                    <a16:creationId xmlns:a16="http://schemas.microsoft.com/office/drawing/2014/main" id="{E51C7B3A-F1CD-1594-C3A3-63C46F7E17F3}"/>
                  </a:ext>
                </a:extLst>
              </p:cNvPr>
              <p:cNvSpPr/>
              <p:nvPr/>
            </p:nvSpPr>
            <p:spPr>
              <a:xfrm>
                <a:off x="769897" y="1956480"/>
                <a:ext cx="8812696" cy="468187"/>
              </a:xfrm>
              <a:prstGeom prst="roundRect">
                <a:avLst>
                  <a:gd name="adj" fmla="val 50000"/>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8" name="Hình bầu dục 18" descr="Hình tròn nhỏ">
                <a:extLst>
                  <a:ext uri="{FF2B5EF4-FFF2-40B4-BE49-F238E27FC236}">
                    <a16:creationId xmlns:a16="http://schemas.microsoft.com/office/drawing/2014/main" id="{7A39C76F-0EB7-1D2A-2F1F-B6DFF2985A41}"/>
                  </a:ext>
                </a:extLst>
              </p:cNvPr>
              <p:cNvSpPr/>
              <p:nvPr/>
            </p:nvSpPr>
            <p:spPr bwMode="blackWhite">
              <a:xfrm>
                <a:off x="712269" y="1956481"/>
                <a:ext cx="453922" cy="4681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b="1" dirty="0">
                    <a:latin typeface="Segoe UI" panose="020B0502040204020203" pitchFamily="34" charset="0"/>
                    <a:cs typeface="Segoe UI" panose="020B0502040204020203" pitchFamily="34" charset="0"/>
                  </a:rPr>
                  <a:t>1</a:t>
                </a:r>
              </a:p>
            </p:txBody>
          </p:sp>
        </p:grpSp>
        <p:sp>
          <p:nvSpPr>
            <p:cNvPr id="16" name="TextBox 15">
              <a:extLst>
                <a:ext uri="{FF2B5EF4-FFF2-40B4-BE49-F238E27FC236}">
                  <a16:creationId xmlns:a16="http://schemas.microsoft.com/office/drawing/2014/main" id="{4D09BD8F-1CCC-D1D1-FC7B-AFEC61EA4A33}"/>
                </a:ext>
              </a:extLst>
            </p:cNvPr>
            <p:cNvSpPr txBox="1"/>
            <p:nvPr/>
          </p:nvSpPr>
          <p:spPr>
            <a:xfrm>
              <a:off x="1223819" y="2007002"/>
              <a:ext cx="7732295" cy="369332"/>
            </a:xfrm>
            <a:prstGeom prst="rect">
              <a:avLst/>
            </a:prstGeom>
            <a:noFill/>
          </p:spPr>
          <p:txBody>
            <a:bodyPr wrap="square" rtlCol="0">
              <a:spAutoFit/>
            </a:bodyPr>
            <a:lstStyle/>
            <a:p>
              <a:r>
                <a:rPr lang="vi-VN" dirty="0">
                  <a:latin typeface="Segoe UI" panose="020B0502040204020203" pitchFamily="34" charset="0"/>
                  <a:cs typeface="Segoe UI" panose="020B0502040204020203" pitchFamily="34" charset="0"/>
                </a:rPr>
                <a:t>Thiết kế form (theo mẫu quy định)</a:t>
              </a:r>
            </a:p>
          </p:txBody>
        </p:sp>
      </p:grpSp>
      <p:grpSp>
        <p:nvGrpSpPr>
          <p:cNvPr id="19" name="Group 18">
            <a:extLst>
              <a:ext uri="{FF2B5EF4-FFF2-40B4-BE49-F238E27FC236}">
                <a16:creationId xmlns:a16="http://schemas.microsoft.com/office/drawing/2014/main" id="{7B045264-6999-EDCD-4D70-803B2D016995}"/>
              </a:ext>
            </a:extLst>
          </p:cNvPr>
          <p:cNvGrpSpPr/>
          <p:nvPr/>
        </p:nvGrpSpPr>
        <p:grpSpPr>
          <a:xfrm>
            <a:off x="2143574" y="3716499"/>
            <a:ext cx="8870324" cy="468187"/>
            <a:chOff x="712269" y="1956480"/>
            <a:chExt cx="8870324" cy="468187"/>
          </a:xfrm>
        </p:grpSpPr>
        <p:grpSp>
          <p:nvGrpSpPr>
            <p:cNvPr id="20" name="Group 19">
              <a:extLst>
                <a:ext uri="{FF2B5EF4-FFF2-40B4-BE49-F238E27FC236}">
                  <a16:creationId xmlns:a16="http://schemas.microsoft.com/office/drawing/2014/main" id="{52DF6ED5-13E9-E8DD-BE35-ED0BECCB1C9B}"/>
                </a:ext>
              </a:extLst>
            </p:cNvPr>
            <p:cNvGrpSpPr/>
            <p:nvPr/>
          </p:nvGrpSpPr>
          <p:grpSpPr>
            <a:xfrm>
              <a:off x="712269" y="1956480"/>
              <a:ext cx="8870324" cy="468187"/>
              <a:chOff x="712269" y="1956480"/>
              <a:chExt cx="8870324" cy="468187"/>
            </a:xfrm>
          </p:grpSpPr>
          <p:sp>
            <p:nvSpPr>
              <p:cNvPr id="22" name="Rectangle: Rounded Corners 21">
                <a:extLst>
                  <a:ext uri="{FF2B5EF4-FFF2-40B4-BE49-F238E27FC236}">
                    <a16:creationId xmlns:a16="http://schemas.microsoft.com/office/drawing/2014/main" id="{0CDBB628-0FDC-771D-8567-3513D7FB0274}"/>
                  </a:ext>
                </a:extLst>
              </p:cNvPr>
              <p:cNvSpPr/>
              <p:nvPr/>
            </p:nvSpPr>
            <p:spPr>
              <a:xfrm>
                <a:off x="769897" y="1956480"/>
                <a:ext cx="8812696" cy="468187"/>
              </a:xfrm>
              <a:prstGeom prst="roundRect">
                <a:avLst>
                  <a:gd name="adj" fmla="val 50000"/>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3" name="Hình bầu dục 18" descr="Hình tròn nhỏ">
                <a:extLst>
                  <a:ext uri="{FF2B5EF4-FFF2-40B4-BE49-F238E27FC236}">
                    <a16:creationId xmlns:a16="http://schemas.microsoft.com/office/drawing/2014/main" id="{37A06833-FCF3-CD66-FB78-F816C9629162}"/>
                  </a:ext>
                </a:extLst>
              </p:cNvPr>
              <p:cNvSpPr/>
              <p:nvPr/>
            </p:nvSpPr>
            <p:spPr bwMode="blackWhite">
              <a:xfrm>
                <a:off x="712269" y="1956481"/>
                <a:ext cx="453922" cy="4681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b="1" dirty="0">
                    <a:latin typeface="Segoe UI" panose="020B0502040204020203" pitchFamily="34" charset="0"/>
                    <a:cs typeface="Segoe UI" panose="020B0502040204020203" pitchFamily="34" charset="0"/>
                  </a:rPr>
                  <a:t>2</a:t>
                </a:r>
              </a:p>
            </p:txBody>
          </p:sp>
        </p:grpSp>
        <p:sp>
          <p:nvSpPr>
            <p:cNvPr id="21" name="TextBox 20">
              <a:extLst>
                <a:ext uri="{FF2B5EF4-FFF2-40B4-BE49-F238E27FC236}">
                  <a16:creationId xmlns:a16="http://schemas.microsoft.com/office/drawing/2014/main" id="{DB499807-0CCB-094B-CC9A-2350123331DA}"/>
                </a:ext>
              </a:extLst>
            </p:cNvPr>
            <p:cNvSpPr txBox="1"/>
            <p:nvPr/>
          </p:nvSpPr>
          <p:spPr>
            <a:xfrm>
              <a:off x="1223819" y="2007002"/>
              <a:ext cx="7732295" cy="369332"/>
            </a:xfrm>
            <a:prstGeom prst="rect">
              <a:avLst/>
            </a:prstGeom>
            <a:noFill/>
          </p:spPr>
          <p:txBody>
            <a:bodyPr wrap="square" rtlCol="0">
              <a:spAutoFit/>
            </a:bodyPr>
            <a:lstStyle/>
            <a:p>
              <a:r>
                <a:rPr lang="vi-VN" dirty="0">
                  <a:latin typeface="Segoe UI" panose="020B0502040204020203" pitchFamily="34" charset="0"/>
                  <a:cs typeface="Segoe UI" panose="020B0502040204020203" pitchFamily="34" charset="0"/>
                </a:rPr>
                <a:t>Lập các công thức để lấy thông tin cần thiết cho mỗi phiếu cần in</a:t>
              </a:r>
            </a:p>
          </p:txBody>
        </p:sp>
      </p:grpSp>
      <p:grpSp>
        <p:nvGrpSpPr>
          <p:cNvPr id="26" name="Group 25">
            <a:extLst>
              <a:ext uri="{FF2B5EF4-FFF2-40B4-BE49-F238E27FC236}">
                <a16:creationId xmlns:a16="http://schemas.microsoft.com/office/drawing/2014/main" id="{D863A0F5-795F-2E22-A7AD-3791152CD32C}"/>
              </a:ext>
            </a:extLst>
          </p:cNvPr>
          <p:cNvGrpSpPr/>
          <p:nvPr/>
        </p:nvGrpSpPr>
        <p:grpSpPr>
          <a:xfrm>
            <a:off x="1660838" y="4298857"/>
            <a:ext cx="8870324" cy="468187"/>
            <a:chOff x="712269" y="1956480"/>
            <a:chExt cx="8870324" cy="468187"/>
          </a:xfrm>
        </p:grpSpPr>
        <p:grpSp>
          <p:nvGrpSpPr>
            <p:cNvPr id="27" name="Group 26">
              <a:extLst>
                <a:ext uri="{FF2B5EF4-FFF2-40B4-BE49-F238E27FC236}">
                  <a16:creationId xmlns:a16="http://schemas.microsoft.com/office/drawing/2014/main" id="{30B60BBB-A400-9331-5B7C-C0636FF01F30}"/>
                </a:ext>
              </a:extLst>
            </p:cNvPr>
            <p:cNvGrpSpPr/>
            <p:nvPr/>
          </p:nvGrpSpPr>
          <p:grpSpPr>
            <a:xfrm>
              <a:off x="712269" y="1956480"/>
              <a:ext cx="8870324" cy="468187"/>
              <a:chOff x="712269" y="1956480"/>
              <a:chExt cx="8870324" cy="468187"/>
            </a:xfrm>
          </p:grpSpPr>
          <p:sp>
            <p:nvSpPr>
              <p:cNvPr id="29" name="Rectangle: Rounded Corners 28">
                <a:extLst>
                  <a:ext uri="{FF2B5EF4-FFF2-40B4-BE49-F238E27FC236}">
                    <a16:creationId xmlns:a16="http://schemas.microsoft.com/office/drawing/2014/main" id="{89D7E98F-A011-C8F5-B9E4-619B954E6A97}"/>
                  </a:ext>
                </a:extLst>
              </p:cNvPr>
              <p:cNvSpPr/>
              <p:nvPr/>
            </p:nvSpPr>
            <p:spPr>
              <a:xfrm>
                <a:off x="769897" y="1956480"/>
                <a:ext cx="8812696" cy="468187"/>
              </a:xfrm>
              <a:prstGeom prst="roundRect">
                <a:avLst>
                  <a:gd name="adj" fmla="val 50000"/>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0" name="Hình bầu dục 18" descr="Hình tròn nhỏ">
                <a:extLst>
                  <a:ext uri="{FF2B5EF4-FFF2-40B4-BE49-F238E27FC236}">
                    <a16:creationId xmlns:a16="http://schemas.microsoft.com/office/drawing/2014/main" id="{C2ECCF66-D4C6-EFD0-3E27-4C168AC52ADE}"/>
                  </a:ext>
                </a:extLst>
              </p:cNvPr>
              <p:cNvSpPr/>
              <p:nvPr/>
            </p:nvSpPr>
            <p:spPr bwMode="blackWhite">
              <a:xfrm>
                <a:off x="712269" y="1956481"/>
                <a:ext cx="453922" cy="4681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b="1" dirty="0">
                    <a:latin typeface="Segoe UI" panose="020B0502040204020203" pitchFamily="34" charset="0"/>
                    <a:cs typeface="Segoe UI" panose="020B0502040204020203" pitchFamily="34" charset="0"/>
                  </a:rPr>
                  <a:t>3</a:t>
                </a:r>
              </a:p>
            </p:txBody>
          </p:sp>
        </p:grpSp>
        <p:sp>
          <p:nvSpPr>
            <p:cNvPr id="28" name="TextBox 27">
              <a:extLst>
                <a:ext uri="{FF2B5EF4-FFF2-40B4-BE49-F238E27FC236}">
                  <a16:creationId xmlns:a16="http://schemas.microsoft.com/office/drawing/2014/main" id="{2204EDA0-4A36-04A3-0AC9-5485E66E3E38}"/>
                </a:ext>
              </a:extLst>
            </p:cNvPr>
            <p:cNvSpPr txBox="1"/>
            <p:nvPr/>
          </p:nvSpPr>
          <p:spPr>
            <a:xfrm>
              <a:off x="1223819" y="2007002"/>
              <a:ext cx="7732295" cy="369332"/>
            </a:xfrm>
            <a:prstGeom prst="rect">
              <a:avLst/>
            </a:prstGeom>
            <a:noFill/>
          </p:spPr>
          <p:txBody>
            <a:bodyPr wrap="square" rtlCol="0">
              <a:spAutoFit/>
            </a:bodyPr>
            <a:lstStyle/>
            <a:p>
              <a:r>
                <a:rPr lang="vi-VN" dirty="0">
                  <a:latin typeface="Segoe UI" panose="020B0502040204020203" pitchFamily="34" charset="0"/>
                  <a:cs typeface="Segoe UI" panose="020B0502040204020203" pitchFamily="34" charset="0"/>
                </a:rPr>
                <a:t>Đặt miền in</a:t>
              </a:r>
            </a:p>
          </p:txBody>
        </p:sp>
      </p:grpSp>
      <p:grpSp>
        <p:nvGrpSpPr>
          <p:cNvPr id="31" name="Group 30">
            <a:extLst>
              <a:ext uri="{FF2B5EF4-FFF2-40B4-BE49-F238E27FC236}">
                <a16:creationId xmlns:a16="http://schemas.microsoft.com/office/drawing/2014/main" id="{F740FCAD-AF85-A8E2-988E-1451CC5B899F}"/>
              </a:ext>
            </a:extLst>
          </p:cNvPr>
          <p:cNvGrpSpPr/>
          <p:nvPr/>
        </p:nvGrpSpPr>
        <p:grpSpPr>
          <a:xfrm>
            <a:off x="2143574" y="4851715"/>
            <a:ext cx="8870324" cy="468187"/>
            <a:chOff x="712269" y="1956480"/>
            <a:chExt cx="8870324" cy="468187"/>
          </a:xfrm>
        </p:grpSpPr>
        <p:grpSp>
          <p:nvGrpSpPr>
            <p:cNvPr id="32" name="Group 31">
              <a:extLst>
                <a:ext uri="{FF2B5EF4-FFF2-40B4-BE49-F238E27FC236}">
                  <a16:creationId xmlns:a16="http://schemas.microsoft.com/office/drawing/2014/main" id="{92A73AE9-7270-9ECC-A41F-3EB1E63E3128}"/>
                </a:ext>
              </a:extLst>
            </p:cNvPr>
            <p:cNvGrpSpPr/>
            <p:nvPr/>
          </p:nvGrpSpPr>
          <p:grpSpPr>
            <a:xfrm>
              <a:off x="712269" y="1956480"/>
              <a:ext cx="8870324" cy="468187"/>
              <a:chOff x="712269" y="1956480"/>
              <a:chExt cx="8870324" cy="468187"/>
            </a:xfrm>
          </p:grpSpPr>
          <p:sp>
            <p:nvSpPr>
              <p:cNvPr id="34" name="Rectangle: Rounded Corners 33">
                <a:extLst>
                  <a:ext uri="{FF2B5EF4-FFF2-40B4-BE49-F238E27FC236}">
                    <a16:creationId xmlns:a16="http://schemas.microsoft.com/office/drawing/2014/main" id="{D973B6D4-DEA8-C1B1-ED46-0E5E380B2172}"/>
                  </a:ext>
                </a:extLst>
              </p:cNvPr>
              <p:cNvSpPr/>
              <p:nvPr/>
            </p:nvSpPr>
            <p:spPr>
              <a:xfrm>
                <a:off x="769897" y="1956480"/>
                <a:ext cx="8812696" cy="468187"/>
              </a:xfrm>
              <a:prstGeom prst="roundRect">
                <a:avLst>
                  <a:gd name="adj" fmla="val 50000"/>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5" name="Hình bầu dục 18" descr="Hình tròn nhỏ">
                <a:extLst>
                  <a:ext uri="{FF2B5EF4-FFF2-40B4-BE49-F238E27FC236}">
                    <a16:creationId xmlns:a16="http://schemas.microsoft.com/office/drawing/2014/main" id="{0D31A3FF-1EC6-A45F-0409-FCF6BC4B7231}"/>
                  </a:ext>
                </a:extLst>
              </p:cNvPr>
              <p:cNvSpPr/>
              <p:nvPr/>
            </p:nvSpPr>
            <p:spPr bwMode="blackWhite">
              <a:xfrm>
                <a:off x="712269" y="1956481"/>
                <a:ext cx="453922" cy="4681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b="1" dirty="0">
                    <a:latin typeface="Segoe UI" panose="020B0502040204020203" pitchFamily="34" charset="0"/>
                    <a:cs typeface="Segoe UI" panose="020B0502040204020203" pitchFamily="34" charset="0"/>
                  </a:rPr>
                  <a:t>4</a:t>
                </a:r>
              </a:p>
            </p:txBody>
          </p:sp>
        </p:grpSp>
        <p:sp>
          <p:nvSpPr>
            <p:cNvPr id="33" name="TextBox 32">
              <a:extLst>
                <a:ext uri="{FF2B5EF4-FFF2-40B4-BE49-F238E27FC236}">
                  <a16:creationId xmlns:a16="http://schemas.microsoft.com/office/drawing/2014/main" id="{7E35AB26-10C4-5676-E893-A6242D0703E5}"/>
                </a:ext>
              </a:extLst>
            </p:cNvPr>
            <p:cNvSpPr txBox="1"/>
            <p:nvPr/>
          </p:nvSpPr>
          <p:spPr>
            <a:xfrm>
              <a:off x="1223819" y="2007002"/>
              <a:ext cx="7732295" cy="369332"/>
            </a:xfrm>
            <a:prstGeom prst="rect">
              <a:avLst/>
            </a:prstGeom>
            <a:noFill/>
          </p:spPr>
          <p:txBody>
            <a:bodyPr wrap="square" rtlCol="0">
              <a:spAutoFit/>
            </a:bodyPr>
            <a:lstStyle/>
            <a:p>
              <a:r>
                <a:rPr lang="vi-VN" dirty="0">
                  <a:latin typeface="Segoe UI" panose="020B0502040204020203" pitchFamily="34" charset="0"/>
                  <a:cs typeface="Segoe UI" panose="020B0502040204020203" pitchFamily="34" charset="0"/>
                </a:rPr>
                <a:t>Đặt khóa bảo vệ</a:t>
              </a:r>
            </a:p>
          </p:txBody>
        </p:sp>
      </p:grpSp>
    </p:spTree>
    <p:extLst>
      <p:ext uri="{BB962C8B-B14F-4D97-AF65-F5344CB8AC3E}">
        <p14:creationId xmlns:p14="http://schemas.microsoft.com/office/powerpoint/2010/main" val="5361278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zx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Chương trình thực nghiệm: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“Ứng dụng bảng tính điện tử Microsoft Excel trong công tác kế toán nguyên vật liệu”.</a:t>
            </a:r>
          </a:p>
        </p:txBody>
      </p:sp>
      <p:sp>
        <p:nvSpPr>
          <p:cNvPr id="5" name="TextBox 4">
            <a:extLst>
              <a:ext uri="{FF2B5EF4-FFF2-40B4-BE49-F238E27FC236}">
                <a16:creationId xmlns:a16="http://schemas.microsoft.com/office/drawing/2014/main" id="{6187F817-388A-6AC7-3245-DB7BC1330CC5}"/>
              </a:ext>
            </a:extLst>
          </p:cNvPr>
          <p:cNvSpPr txBox="1"/>
          <p:nvPr/>
        </p:nvSpPr>
        <p:spPr>
          <a:xfrm>
            <a:off x="627746" y="1381482"/>
            <a:ext cx="10863479" cy="369332"/>
          </a:xfrm>
          <a:prstGeom prst="rect">
            <a:avLst/>
          </a:prstGeom>
          <a:noFill/>
        </p:spPr>
        <p:txBody>
          <a:bodyPr wrap="square" rtlCol="0">
            <a:spAutoFit/>
          </a:bodyPr>
          <a:lstStyle/>
          <a:p>
            <a:pPr algn="just"/>
            <a:r>
              <a:rPr lang="vi-VN" dirty="0">
                <a:latin typeface="Segoe UI" panose="020B0502040204020203" pitchFamily="34" charset="0"/>
                <a:cs typeface="Segoe UI" panose="020B0502040204020203" pitchFamily="34" charset="0"/>
              </a:rPr>
              <a:t>3.3. Thiết lập trang tính sổ kế toán</a:t>
            </a:r>
          </a:p>
        </p:txBody>
      </p:sp>
      <p:sp>
        <p:nvSpPr>
          <p:cNvPr id="4" name="TextBox 3">
            <a:extLst>
              <a:ext uri="{FF2B5EF4-FFF2-40B4-BE49-F238E27FC236}">
                <a16:creationId xmlns:a16="http://schemas.microsoft.com/office/drawing/2014/main" id="{43EB581E-A619-6649-0DDF-69FE8C81B85C}"/>
              </a:ext>
            </a:extLst>
          </p:cNvPr>
          <p:cNvSpPr txBox="1"/>
          <p:nvPr/>
        </p:nvSpPr>
        <p:spPr>
          <a:xfrm>
            <a:off x="613986" y="2782669"/>
            <a:ext cx="10863479" cy="646331"/>
          </a:xfrm>
          <a:prstGeom prst="rect">
            <a:avLst/>
          </a:prstGeom>
          <a:noFill/>
        </p:spPr>
        <p:txBody>
          <a:bodyPr wrap="square" rtlCol="0">
            <a:spAutoFit/>
          </a:bodyPr>
          <a:lstStyle/>
          <a:p>
            <a:pPr algn="just"/>
            <a:r>
              <a:rPr lang="vi-VN" dirty="0">
                <a:latin typeface="Segoe UI" panose="020B0502040204020203" pitchFamily="34" charset="0"/>
                <a:cs typeface="Segoe UI" panose="020B0502040204020203" pitchFamily="34" charset="0"/>
              </a:rPr>
              <a:t>Mỗi phiếu nhập/xuất được mã hóa bởi 2 ký tự đầu của mã hóa đơn. Công thức sau được sử dụng để tạo tên phiếu khi người sử dụng nhập số hóa đơn. Công thức:</a:t>
            </a:r>
          </a:p>
        </p:txBody>
      </p:sp>
      <p:grpSp>
        <p:nvGrpSpPr>
          <p:cNvPr id="6" name="Group 5">
            <a:extLst>
              <a:ext uri="{FF2B5EF4-FFF2-40B4-BE49-F238E27FC236}">
                <a16:creationId xmlns:a16="http://schemas.microsoft.com/office/drawing/2014/main" id="{DC31D5E3-FA8C-392D-F934-CE7FBD92B9B1}"/>
              </a:ext>
            </a:extLst>
          </p:cNvPr>
          <p:cNvGrpSpPr/>
          <p:nvPr/>
        </p:nvGrpSpPr>
        <p:grpSpPr>
          <a:xfrm>
            <a:off x="657961" y="2151897"/>
            <a:ext cx="11068413" cy="426592"/>
            <a:chOff x="799824" y="2835679"/>
            <a:chExt cx="979477" cy="2364861"/>
          </a:xfrm>
        </p:grpSpPr>
        <p:sp>
          <p:nvSpPr>
            <p:cNvPr id="7" name="Rectangle: Rounded Corners 6">
              <a:extLst>
                <a:ext uri="{FF2B5EF4-FFF2-40B4-BE49-F238E27FC236}">
                  <a16:creationId xmlns:a16="http://schemas.microsoft.com/office/drawing/2014/main" id="{01304817-FBD8-5B43-B06E-846E1681DE76}"/>
                </a:ext>
              </a:extLst>
            </p:cNvPr>
            <p:cNvSpPr/>
            <p:nvPr/>
          </p:nvSpPr>
          <p:spPr>
            <a:xfrm>
              <a:off x="799824" y="2835679"/>
              <a:ext cx="953559" cy="2364861"/>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9" name="TextBox 8">
              <a:extLst>
                <a:ext uri="{FF2B5EF4-FFF2-40B4-BE49-F238E27FC236}">
                  <a16:creationId xmlns:a16="http://schemas.microsoft.com/office/drawing/2014/main" id="{41DB3698-D854-FAA7-E06D-7CB8F597165D}"/>
                </a:ext>
              </a:extLst>
            </p:cNvPr>
            <p:cNvSpPr txBox="1"/>
            <p:nvPr/>
          </p:nvSpPr>
          <p:spPr>
            <a:xfrm>
              <a:off x="813261" y="2891392"/>
              <a:ext cx="966040" cy="2047433"/>
            </a:xfrm>
            <a:prstGeom prst="rect">
              <a:avLst/>
            </a:prstGeom>
            <a:noFill/>
          </p:spPr>
          <p:txBody>
            <a:bodyPr wrap="square" rtlCol="0">
              <a:spAutoFit/>
            </a:bodyPr>
            <a:lstStyle/>
            <a:p>
              <a:r>
                <a:rPr lang="vi-VN" b="1" dirty="0">
                  <a:solidFill>
                    <a:schemeClr val="bg1"/>
                  </a:solidFill>
                  <a:latin typeface="Segoe UI" panose="020B0502040204020203" pitchFamily="34" charset="0"/>
                  <a:cs typeface="Segoe UI" panose="020B0502040204020203" pitchFamily="34" charset="0"/>
                </a:rPr>
                <a:t>Tạo tên phiếu</a:t>
              </a:r>
            </a:p>
          </p:txBody>
        </p:sp>
      </p:grpSp>
      <p:sp>
        <p:nvSpPr>
          <p:cNvPr id="10" name="TextBox 9">
            <a:extLst>
              <a:ext uri="{FF2B5EF4-FFF2-40B4-BE49-F238E27FC236}">
                <a16:creationId xmlns:a16="http://schemas.microsoft.com/office/drawing/2014/main" id="{15CFBD19-5BC8-CEBA-4268-EDA5BA8B7C13}"/>
              </a:ext>
            </a:extLst>
          </p:cNvPr>
          <p:cNvSpPr txBox="1"/>
          <p:nvPr/>
        </p:nvSpPr>
        <p:spPr>
          <a:xfrm>
            <a:off x="2081594" y="3825855"/>
            <a:ext cx="7579241" cy="369332"/>
          </a:xfrm>
          <a:prstGeom prst="rect">
            <a:avLst/>
          </a:prstGeom>
          <a:noFill/>
        </p:spPr>
        <p:txBody>
          <a:bodyPr wrap="square" rtlCol="0">
            <a:spAutoFit/>
          </a:bodyPr>
          <a:lstStyle/>
          <a:p>
            <a:pPr algn="just"/>
            <a:r>
              <a:rPr lang="vi-VN" b="1" i="1" dirty="0">
                <a:latin typeface="Segoe UI" panose="020B0502040204020203" pitchFamily="34" charset="0"/>
                <a:cs typeface="Segoe UI" panose="020B0502040204020203" pitchFamily="34" charset="0"/>
              </a:rPr>
              <a:t>=IF(LEFT($C$7,2)="PN","PHIẾU  NHẬP  KHO","PHIẾU  XUẤT  KHO")</a:t>
            </a:r>
          </a:p>
        </p:txBody>
      </p:sp>
    </p:spTree>
    <p:extLst>
      <p:ext uri="{BB962C8B-B14F-4D97-AF65-F5344CB8AC3E}">
        <p14:creationId xmlns:p14="http://schemas.microsoft.com/office/powerpoint/2010/main" val="3243287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zx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Chương trình thực nghiệm: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“Ứng dụng bảng tính điện tử Microsoft Excel trong công tác kế toán nguyên vật liệu”.</a:t>
            </a:r>
          </a:p>
        </p:txBody>
      </p:sp>
      <p:sp>
        <p:nvSpPr>
          <p:cNvPr id="5" name="TextBox 4">
            <a:extLst>
              <a:ext uri="{FF2B5EF4-FFF2-40B4-BE49-F238E27FC236}">
                <a16:creationId xmlns:a16="http://schemas.microsoft.com/office/drawing/2014/main" id="{6187F817-388A-6AC7-3245-DB7BC1330CC5}"/>
              </a:ext>
            </a:extLst>
          </p:cNvPr>
          <p:cNvSpPr txBox="1"/>
          <p:nvPr/>
        </p:nvSpPr>
        <p:spPr>
          <a:xfrm>
            <a:off x="627746" y="1381482"/>
            <a:ext cx="10863479" cy="369332"/>
          </a:xfrm>
          <a:prstGeom prst="rect">
            <a:avLst/>
          </a:prstGeom>
          <a:noFill/>
        </p:spPr>
        <p:txBody>
          <a:bodyPr wrap="square" rtlCol="0">
            <a:spAutoFit/>
          </a:bodyPr>
          <a:lstStyle/>
          <a:p>
            <a:pPr algn="just"/>
            <a:r>
              <a:rPr lang="vi-VN" dirty="0">
                <a:latin typeface="Segoe UI" panose="020B0502040204020203" pitchFamily="34" charset="0"/>
                <a:cs typeface="Segoe UI" panose="020B0502040204020203" pitchFamily="34" charset="0"/>
              </a:rPr>
              <a:t>3.3. Thiết lập trang tính sổ kế toán</a:t>
            </a:r>
          </a:p>
        </p:txBody>
      </p:sp>
      <p:sp>
        <p:nvSpPr>
          <p:cNvPr id="4" name="TextBox 3">
            <a:extLst>
              <a:ext uri="{FF2B5EF4-FFF2-40B4-BE49-F238E27FC236}">
                <a16:creationId xmlns:a16="http://schemas.microsoft.com/office/drawing/2014/main" id="{43EB581E-A619-6649-0DDF-69FE8C81B85C}"/>
              </a:ext>
            </a:extLst>
          </p:cNvPr>
          <p:cNvSpPr txBox="1"/>
          <p:nvPr/>
        </p:nvSpPr>
        <p:spPr>
          <a:xfrm>
            <a:off x="1074521" y="3412017"/>
            <a:ext cx="10863479" cy="369332"/>
          </a:xfrm>
          <a:prstGeom prst="rect">
            <a:avLst/>
          </a:prstGeom>
          <a:noFill/>
        </p:spPr>
        <p:txBody>
          <a:bodyPr wrap="square" rtlCol="0">
            <a:spAutoFit/>
          </a:bodyPr>
          <a:lstStyle/>
          <a:p>
            <a:pPr algn="just"/>
            <a:r>
              <a:rPr lang="vi-VN" dirty="0">
                <a:latin typeface="Segoe UI" panose="020B0502040204020203" pitchFamily="34" charset="0"/>
                <a:cs typeface="Segoe UI" panose="020B0502040204020203" pitchFamily="34" charset="0"/>
              </a:rPr>
              <a:t>Công thức:</a:t>
            </a:r>
          </a:p>
        </p:txBody>
      </p:sp>
      <p:grpSp>
        <p:nvGrpSpPr>
          <p:cNvPr id="6" name="Group 5">
            <a:extLst>
              <a:ext uri="{FF2B5EF4-FFF2-40B4-BE49-F238E27FC236}">
                <a16:creationId xmlns:a16="http://schemas.microsoft.com/office/drawing/2014/main" id="{DC31D5E3-FA8C-392D-F934-CE7FBD92B9B1}"/>
              </a:ext>
            </a:extLst>
          </p:cNvPr>
          <p:cNvGrpSpPr/>
          <p:nvPr/>
        </p:nvGrpSpPr>
        <p:grpSpPr>
          <a:xfrm>
            <a:off x="657961" y="2151897"/>
            <a:ext cx="11068413" cy="426592"/>
            <a:chOff x="799824" y="2835679"/>
            <a:chExt cx="979477" cy="2364861"/>
          </a:xfrm>
        </p:grpSpPr>
        <p:sp>
          <p:nvSpPr>
            <p:cNvPr id="7" name="Rectangle: Rounded Corners 6">
              <a:extLst>
                <a:ext uri="{FF2B5EF4-FFF2-40B4-BE49-F238E27FC236}">
                  <a16:creationId xmlns:a16="http://schemas.microsoft.com/office/drawing/2014/main" id="{01304817-FBD8-5B43-B06E-846E1681DE76}"/>
                </a:ext>
              </a:extLst>
            </p:cNvPr>
            <p:cNvSpPr/>
            <p:nvPr/>
          </p:nvSpPr>
          <p:spPr>
            <a:xfrm>
              <a:off x="799824" y="2835679"/>
              <a:ext cx="953559" cy="2364861"/>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9" name="TextBox 8">
              <a:extLst>
                <a:ext uri="{FF2B5EF4-FFF2-40B4-BE49-F238E27FC236}">
                  <a16:creationId xmlns:a16="http://schemas.microsoft.com/office/drawing/2014/main" id="{41DB3698-D854-FAA7-E06D-7CB8F597165D}"/>
                </a:ext>
              </a:extLst>
            </p:cNvPr>
            <p:cNvSpPr txBox="1"/>
            <p:nvPr/>
          </p:nvSpPr>
          <p:spPr>
            <a:xfrm>
              <a:off x="813261" y="2891392"/>
              <a:ext cx="966040" cy="2047433"/>
            </a:xfrm>
            <a:prstGeom prst="rect">
              <a:avLst/>
            </a:prstGeom>
            <a:noFill/>
          </p:spPr>
          <p:txBody>
            <a:bodyPr wrap="square" rtlCol="0">
              <a:spAutoFit/>
            </a:bodyPr>
            <a:lstStyle/>
            <a:p>
              <a:r>
                <a:rPr lang="vi-VN" b="1" dirty="0">
                  <a:solidFill>
                    <a:schemeClr val="bg1"/>
                  </a:solidFill>
                  <a:latin typeface="Segoe UI" panose="020B0502040204020203" pitchFamily="34" charset="0"/>
                  <a:cs typeface="Segoe UI" panose="020B0502040204020203" pitchFamily="34" charset="0"/>
                </a:rPr>
                <a:t>Xác định TK ghi Nợ/ TK ghi Có</a:t>
              </a:r>
            </a:p>
          </p:txBody>
        </p:sp>
      </p:grpSp>
      <p:sp>
        <p:nvSpPr>
          <p:cNvPr id="10" name="TextBox 9">
            <a:extLst>
              <a:ext uri="{FF2B5EF4-FFF2-40B4-BE49-F238E27FC236}">
                <a16:creationId xmlns:a16="http://schemas.microsoft.com/office/drawing/2014/main" id="{15CFBD19-5BC8-CEBA-4268-EDA5BA8B7C13}"/>
              </a:ext>
            </a:extLst>
          </p:cNvPr>
          <p:cNvSpPr txBox="1"/>
          <p:nvPr/>
        </p:nvSpPr>
        <p:spPr>
          <a:xfrm>
            <a:off x="2081594" y="3825855"/>
            <a:ext cx="7579241" cy="369332"/>
          </a:xfrm>
          <a:prstGeom prst="rect">
            <a:avLst/>
          </a:prstGeom>
          <a:noFill/>
        </p:spPr>
        <p:txBody>
          <a:bodyPr wrap="square" rtlCol="0">
            <a:spAutoFit/>
          </a:bodyPr>
          <a:lstStyle/>
          <a:p>
            <a:pPr algn="just"/>
            <a:r>
              <a:rPr lang="vi-VN" b="1" i="1" dirty="0">
                <a:latin typeface="Segoe UI" panose="020B0502040204020203" pitchFamily="34" charset="0"/>
                <a:cs typeface="Segoe UI" panose="020B0502040204020203" pitchFamily="34" charset="0"/>
              </a:rPr>
              <a:t>=IFERROR(IF($C7="";"";INDEX(Ghi_nợ_tài_khoản;$I15));"")</a:t>
            </a:r>
          </a:p>
        </p:txBody>
      </p:sp>
    </p:spTree>
    <p:extLst>
      <p:ext uri="{BB962C8B-B14F-4D97-AF65-F5344CB8AC3E}">
        <p14:creationId xmlns:p14="http://schemas.microsoft.com/office/powerpoint/2010/main" val="362011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zx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Chương trình thực nghiệm: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“Ứng dụng bảng tính điện tử Microsoft Excel trong công tác kế toán nguyên vật liệu”.</a:t>
            </a:r>
          </a:p>
        </p:txBody>
      </p:sp>
      <p:sp>
        <p:nvSpPr>
          <p:cNvPr id="5" name="TextBox 4">
            <a:extLst>
              <a:ext uri="{FF2B5EF4-FFF2-40B4-BE49-F238E27FC236}">
                <a16:creationId xmlns:a16="http://schemas.microsoft.com/office/drawing/2014/main" id="{6187F817-388A-6AC7-3245-DB7BC1330CC5}"/>
              </a:ext>
            </a:extLst>
          </p:cNvPr>
          <p:cNvSpPr txBox="1"/>
          <p:nvPr/>
        </p:nvSpPr>
        <p:spPr>
          <a:xfrm>
            <a:off x="627746" y="1381482"/>
            <a:ext cx="10863479" cy="369332"/>
          </a:xfrm>
          <a:prstGeom prst="rect">
            <a:avLst/>
          </a:prstGeom>
          <a:noFill/>
        </p:spPr>
        <p:txBody>
          <a:bodyPr wrap="square" rtlCol="0">
            <a:spAutoFit/>
          </a:bodyPr>
          <a:lstStyle/>
          <a:p>
            <a:pPr algn="just"/>
            <a:r>
              <a:rPr lang="vi-VN" dirty="0">
                <a:latin typeface="Segoe UI" panose="020B0502040204020203" pitchFamily="34" charset="0"/>
                <a:cs typeface="Segoe UI" panose="020B0502040204020203" pitchFamily="34" charset="0"/>
              </a:rPr>
              <a:t>3.3. Thiết lập trang tính sổ kế toán</a:t>
            </a:r>
          </a:p>
        </p:txBody>
      </p:sp>
      <p:sp>
        <p:nvSpPr>
          <p:cNvPr id="4" name="TextBox 3">
            <a:extLst>
              <a:ext uri="{FF2B5EF4-FFF2-40B4-BE49-F238E27FC236}">
                <a16:creationId xmlns:a16="http://schemas.microsoft.com/office/drawing/2014/main" id="{43EB581E-A619-6649-0DDF-69FE8C81B85C}"/>
              </a:ext>
            </a:extLst>
          </p:cNvPr>
          <p:cNvSpPr txBox="1"/>
          <p:nvPr/>
        </p:nvSpPr>
        <p:spPr>
          <a:xfrm>
            <a:off x="777154" y="3122605"/>
            <a:ext cx="10863479" cy="369332"/>
          </a:xfrm>
          <a:prstGeom prst="rect">
            <a:avLst/>
          </a:prstGeom>
          <a:noFill/>
        </p:spPr>
        <p:txBody>
          <a:bodyPr wrap="square" rtlCol="0">
            <a:spAutoFit/>
          </a:bodyPr>
          <a:lstStyle/>
          <a:p>
            <a:pPr algn="just"/>
            <a:r>
              <a:rPr lang="vi-VN" dirty="0">
                <a:latin typeface="Segoe UI" panose="020B0502040204020203" pitchFamily="34" charset="0"/>
                <a:cs typeface="Segoe UI" panose="020B0502040204020203" pitchFamily="34" charset="0"/>
              </a:rPr>
              <a:t>Công thức:</a:t>
            </a:r>
          </a:p>
        </p:txBody>
      </p:sp>
      <p:grpSp>
        <p:nvGrpSpPr>
          <p:cNvPr id="6" name="Group 5">
            <a:extLst>
              <a:ext uri="{FF2B5EF4-FFF2-40B4-BE49-F238E27FC236}">
                <a16:creationId xmlns:a16="http://schemas.microsoft.com/office/drawing/2014/main" id="{DC31D5E3-FA8C-392D-F934-CE7FBD92B9B1}"/>
              </a:ext>
            </a:extLst>
          </p:cNvPr>
          <p:cNvGrpSpPr/>
          <p:nvPr/>
        </p:nvGrpSpPr>
        <p:grpSpPr>
          <a:xfrm>
            <a:off x="657961" y="2151897"/>
            <a:ext cx="11068413" cy="426592"/>
            <a:chOff x="799824" y="2835679"/>
            <a:chExt cx="979477" cy="2364861"/>
          </a:xfrm>
        </p:grpSpPr>
        <p:sp>
          <p:nvSpPr>
            <p:cNvPr id="7" name="Rectangle: Rounded Corners 6">
              <a:extLst>
                <a:ext uri="{FF2B5EF4-FFF2-40B4-BE49-F238E27FC236}">
                  <a16:creationId xmlns:a16="http://schemas.microsoft.com/office/drawing/2014/main" id="{01304817-FBD8-5B43-B06E-846E1681DE76}"/>
                </a:ext>
              </a:extLst>
            </p:cNvPr>
            <p:cNvSpPr/>
            <p:nvPr/>
          </p:nvSpPr>
          <p:spPr>
            <a:xfrm>
              <a:off x="799824" y="2835679"/>
              <a:ext cx="953559" cy="2364861"/>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9" name="TextBox 8">
              <a:extLst>
                <a:ext uri="{FF2B5EF4-FFF2-40B4-BE49-F238E27FC236}">
                  <a16:creationId xmlns:a16="http://schemas.microsoft.com/office/drawing/2014/main" id="{41DB3698-D854-FAA7-E06D-7CB8F597165D}"/>
                </a:ext>
              </a:extLst>
            </p:cNvPr>
            <p:cNvSpPr txBox="1"/>
            <p:nvPr/>
          </p:nvSpPr>
          <p:spPr>
            <a:xfrm>
              <a:off x="813261" y="2891392"/>
              <a:ext cx="966040" cy="2047433"/>
            </a:xfrm>
            <a:prstGeom prst="rect">
              <a:avLst/>
            </a:prstGeom>
            <a:noFill/>
          </p:spPr>
          <p:txBody>
            <a:bodyPr wrap="square" rtlCol="0">
              <a:spAutoFit/>
            </a:bodyPr>
            <a:lstStyle/>
            <a:p>
              <a:r>
                <a:rPr lang="vi-VN" b="1" dirty="0">
                  <a:solidFill>
                    <a:schemeClr val="bg1"/>
                  </a:solidFill>
                  <a:latin typeface="Segoe UI" panose="020B0502040204020203" pitchFamily="34" charset="0"/>
                  <a:cs typeface="Segoe UI" panose="020B0502040204020203" pitchFamily="34" charset="0"/>
                </a:rPr>
                <a:t>Xác định nguồn nhập</a:t>
              </a:r>
            </a:p>
          </p:txBody>
        </p:sp>
      </p:grpSp>
      <p:sp>
        <p:nvSpPr>
          <p:cNvPr id="10" name="TextBox 9">
            <a:extLst>
              <a:ext uri="{FF2B5EF4-FFF2-40B4-BE49-F238E27FC236}">
                <a16:creationId xmlns:a16="http://schemas.microsoft.com/office/drawing/2014/main" id="{15CFBD19-5BC8-CEBA-4268-EDA5BA8B7C13}"/>
              </a:ext>
            </a:extLst>
          </p:cNvPr>
          <p:cNvSpPr txBox="1"/>
          <p:nvPr/>
        </p:nvSpPr>
        <p:spPr>
          <a:xfrm>
            <a:off x="809804" y="3620288"/>
            <a:ext cx="10401536" cy="1400383"/>
          </a:xfrm>
          <a:prstGeom prst="rect">
            <a:avLst/>
          </a:prstGeom>
          <a:noFill/>
        </p:spPr>
        <p:txBody>
          <a:bodyPr wrap="square" rtlCol="0">
            <a:spAutoFit/>
          </a:bodyPr>
          <a:lstStyle/>
          <a:p>
            <a:pPr algn="just"/>
            <a:r>
              <a:rPr lang="vi-VN" sz="1700" b="1" i="1" dirty="0">
                <a:latin typeface="Segoe UI" panose="020B0502040204020203" pitchFamily="34" charset="0"/>
                <a:cs typeface="Segoe UI" panose="020B0502040204020203" pitchFamily="34" charset="0"/>
              </a:rPr>
              <a:t>=IFERROR(IF(LEFT($C$7,2)="PN","Nhập kho của : "&amp;INDEX(Tên_khách_hàng_Đối_Tương_xuất,$I15),</a:t>
            </a:r>
          </a:p>
          <a:p>
            <a:pPr algn="just"/>
            <a:r>
              <a:rPr lang="vi-VN" sz="1700" b="1" i="1" dirty="0">
                <a:latin typeface="Segoe UI" panose="020B0502040204020203" pitchFamily="34" charset="0"/>
                <a:cs typeface="Segoe UI" panose="020B0502040204020203" pitchFamily="34" charset="0"/>
              </a:rPr>
              <a:t>"  Xuất cho : "&amp;INDEX(Tên_khách_hàng_Đối_Tương_xuất,$I15)),"")</a:t>
            </a:r>
          </a:p>
          <a:p>
            <a:pPr algn="just"/>
            <a:r>
              <a:rPr lang="vi-VN" sz="1700" b="1" i="1" dirty="0">
                <a:latin typeface="Segoe UI" panose="020B0502040204020203" pitchFamily="34" charset="0"/>
                <a:cs typeface="Segoe UI" panose="020B0502040204020203" pitchFamily="34" charset="0"/>
              </a:rPr>
              <a:t>và</a:t>
            </a:r>
          </a:p>
          <a:p>
            <a:pPr algn="just"/>
            <a:r>
              <a:rPr lang="vi-VN" sz="1700" b="1" i="1" dirty="0">
                <a:latin typeface="Segoe UI" panose="020B0502040204020203" pitchFamily="34" charset="0"/>
                <a:cs typeface="Segoe UI" panose="020B0502040204020203" pitchFamily="34" charset="0"/>
              </a:rPr>
              <a:t>=IFERROR(IF(LEFT($C$7,2)="PN","  -   Địa chỉ :  "&amp;INDEX(Địa_chỉ_khách_hàng_Công_Trình,$I15),</a:t>
            </a:r>
          </a:p>
          <a:p>
            <a:pPr algn="just"/>
            <a:r>
              <a:rPr lang="vi-VN" sz="1700" b="1" i="1" dirty="0">
                <a:latin typeface="Segoe UI" panose="020B0502040204020203" pitchFamily="34" charset="0"/>
                <a:cs typeface="Segoe UI" panose="020B0502040204020203" pitchFamily="34" charset="0"/>
              </a:rPr>
              <a:t>" Đối tượng xuất : "&amp;INDEX(Địa_chỉ_khách_hàng_Công_Trình,$I15)),"")</a:t>
            </a:r>
          </a:p>
        </p:txBody>
      </p:sp>
    </p:spTree>
    <p:extLst>
      <p:ext uri="{BB962C8B-B14F-4D97-AF65-F5344CB8AC3E}">
        <p14:creationId xmlns:p14="http://schemas.microsoft.com/office/powerpoint/2010/main" val="2493456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zx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Chương trình thực nghiệm: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“Ứng dụng bảng tính điện tử Microsoft Excel trong công tác kế toán nguyên vật liệu”.</a:t>
            </a:r>
          </a:p>
        </p:txBody>
      </p:sp>
      <p:sp>
        <p:nvSpPr>
          <p:cNvPr id="5" name="TextBox 4">
            <a:extLst>
              <a:ext uri="{FF2B5EF4-FFF2-40B4-BE49-F238E27FC236}">
                <a16:creationId xmlns:a16="http://schemas.microsoft.com/office/drawing/2014/main" id="{6187F817-388A-6AC7-3245-DB7BC1330CC5}"/>
              </a:ext>
            </a:extLst>
          </p:cNvPr>
          <p:cNvSpPr txBox="1"/>
          <p:nvPr/>
        </p:nvSpPr>
        <p:spPr>
          <a:xfrm>
            <a:off x="627746" y="1381482"/>
            <a:ext cx="10863479" cy="369332"/>
          </a:xfrm>
          <a:prstGeom prst="rect">
            <a:avLst/>
          </a:prstGeom>
          <a:noFill/>
        </p:spPr>
        <p:txBody>
          <a:bodyPr wrap="square" rtlCol="0">
            <a:spAutoFit/>
          </a:bodyPr>
          <a:lstStyle/>
          <a:p>
            <a:pPr algn="just"/>
            <a:r>
              <a:rPr lang="vi-VN" dirty="0">
                <a:latin typeface="Segoe UI" panose="020B0502040204020203" pitchFamily="34" charset="0"/>
                <a:cs typeface="Segoe UI" panose="020B0502040204020203" pitchFamily="34" charset="0"/>
              </a:rPr>
              <a:t>3.3. Thiết lập trang tính sổ kế toán</a:t>
            </a:r>
          </a:p>
        </p:txBody>
      </p:sp>
      <p:sp>
        <p:nvSpPr>
          <p:cNvPr id="4" name="TextBox 3">
            <a:extLst>
              <a:ext uri="{FF2B5EF4-FFF2-40B4-BE49-F238E27FC236}">
                <a16:creationId xmlns:a16="http://schemas.microsoft.com/office/drawing/2014/main" id="{43EB581E-A619-6649-0DDF-69FE8C81B85C}"/>
              </a:ext>
            </a:extLst>
          </p:cNvPr>
          <p:cNvSpPr txBox="1"/>
          <p:nvPr/>
        </p:nvSpPr>
        <p:spPr>
          <a:xfrm>
            <a:off x="1074521" y="2616885"/>
            <a:ext cx="10863479" cy="369332"/>
          </a:xfrm>
          <a:prstGeom prst="rect">
            <a:avLst/>
          </a:prstGeom>
          <a:noFill/>
        </p:spPr>
        <p:txBody>
          <a:bodyPr wrap="square" rtlCol="0">
            <a:spAutoFit/>
          </a:bodyPr>
          <a:lstStyle/>
          <a:p>
            <a:pPr algn="just"/>
            <a:r>
              <a:rPr lang="vi-VN" dirty="0">
                <a:latin typeface="Segoe UI" panose="020B0502040204020203" pitchFamily="34" charset="0"/>
                <a:cs typeface="Segoe UI" panose="020B0502040204020203" pitchFamily="34" charset="0"/>
              </a:rPr>
              <a:t>Công thức:</a:t>
            </a:r>
          </a:p>
        </p:txBody>
      </p:sp>
      <p:grpSp>
        <p:nvGrpSpPr>
          <p:cNvPr id="6" name="Group 5">
            <a:extLst>
              <a:ext uri="{FF2B5EF4-FFF2-40B4-BE49-F238E27FC236}">
                <a16:creationId xmlns:a16="http://schemas.microsoft.com/office/drawing/2014/main" id="{DC31D5E3-FA8C-392D-F934-CE7FBD92B9B1}"/>
              </a:ext>
            </a:extLst>
          </p:cNvPr>
          <p:cNvGrpSpPr/>
          <p:nvPr/>
        </p:nvGrpSpPr>
        <p:grpSpPr>
          <a:xfrm>
            <a:off x="657961" y="2151897"/>
            <a:ext cx="11068413" cy="426592"/>
            <a:chOff x="799824" y="2835679"/>
            <a:chExt cx="979477" cy="2364861"/>
          </a:xfrm>
        </p:grpSpPr>
        <p:sp>
          <p:nvSpPr>
            <p:cNvPr id="7" name="Rectangle: Rounded Corners 6">
              <a:extLst>
                <a:ext uri="{FF2B5EF4-FFF2-40B4-BE49-F238E27FC236}">
                  <a16:creationId xmlns:a16="http://schemas.microsoft.com/office/drawing/2014/main" id="{01304817-FBD8-5B43-B06E-846E1681DE76}"/>
                </a:ext>
              </a:extLst>
            </p:cNvPr>
            <p:cNvSpPr/>
            <p:nvPr/>
          </p:nvSpPr>
          <p:spPr>
            <a:xfrm>
              <a:off x="799824" y="2835679"/>
              <a:ext cx="953559" cy="2364861"/>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9" name="TextBox 8">
              <a:extLst>
                <a:ext uri="{FF2B5EF4-FFF2-40B4-BE49-F238E27FC236}">
                  <a16:creationId xmlns:a16="http://schemas.microsoft.com/office/drawing/2014/main" id="{41DB3698-D854-FAA7-E06D-7CB8F597165D}"/>
                </a:ext>
              </a:extLst>
            </p:cNvPr>
            <p:cNvSpPr txBox="1"/>
            <p:nvPr/>
          </p:nvSpPr>
          <p:spPr>
            <a:xfrm>
              <a:off x="813261" y="2891392"/>
              <a:ext cx="966040" cy="2047433"/>
            </a:xfrm>
            <a:prstGeom prst="rect">
              <a:avLst/>
            </a:prstGeom>
            <a:noFill/>
          </p:spPr>
          <p:txBody>
            <a:bodyPr wrap="square" rtlCol="0">
              <a:spAutoFit/>
            </a:bodyPr>
            <a:lstStyle/>
            <a:p>
              <a:r>
                <a:rPr lang="vi-VN" b="1" dirty="0">
                  <a:solidFill>
                    <a:schemeClr val="bg1"/>
                  </a:solidFill>
                  <a:latin typeface="Segoe UI" panose="020B0502040204020203" pitchFamily="34" charset="0"/>
                  <a:cs typeface="Segoe UI" panose="020B0502040204020203" pitchFamily="34" charset="0"/>
                </a:rPr>
                <a:t>Tìm dòng xuất hiện hóa đơn cần in phiếu trong cơ sở dữ liệu</a:t>
              </a:r>
            </a:p>
          </p:txBody>
        </p:sp>
      </p:grpSp>
      <p:sp>
        <p:nvSpPr>
          <p:cNvPr id="10" name="TextBox 9">
            <a:extLst>
              <a:ext uri="{FF2B5EF4-FFF2-40B4-BE49-F238E27FC236}">
                <a16:creationId xmlns:a16="http://schemas.microsoft.com/office/drawing/2014/main" id="{15CFBD19-5BC8-CEBA-4268-EDA5BA8B7C13}"/>
              </a:ext>
            </a:extLst>
          </p:cNvPr>
          <p:cNvSpPr txBox="1"/>
          <p:nvPr/>
        </p:nvSpPr>
        <p:spPr>
          <a:xfrm>
            <a:off x="1630519" y="3030723"/>
            <a:ext cx="8930963" cy="923330"/>
          </a:xfrm>
          <a:prstGeom prst="rect">
            <a:avLst/>
          </a:prstGeom>
          <a:noFill/>
        </p:spPr>
        <p:txBody>
          <a:bodyPr wrap="square" rtlCol="0">
            <a:spAutoFit/>
          </a:bodyPr>
          <a:lstStyle/>
          <a:p>
            <a:pPr algn="just"/>
            <a:r>
              <a:rPr lang="vi-VN" b="1" i="1" dirty="0">
                <a:latin typeface="Segoe UI" panose="020B0502040204020203" pitchFamily="34" charset="0"/>
                <a:cs typeface="Segoe UI" panose="020B0502040204020203" pitchFamily="34" charset="0"/>
              </a:rPr>
              <a:t>= IFERROR(MATCH($C$7,Số_phiếu_nhập_xuất,0),"") </a:t>
            </a:r>
          </a:p>
          <a:p>
            <a:pPr algn="just"/>
            <a:r>
              <a:rPr lang="vi-VN" b="1" i="1" dirty="0">
                <a:latin typeface="Segoe UI" panose="020B0502040204020203" pitchFamily="34" charset="0"/>
                <a:cs typeface="Segoe UI" panose="020B0502040204020203" pitchFamily="34" charset="0"/>
              </a:rPr>
              <a:t>và </a:t>
            </a:r>
          </a:p>
          <a:p>
            <a:pPr algn="just"/>
            <a:r>
              <a:rPr lang="vi-VN" b="1" i="1" dirty="0">
                <a:latin typeface="Segoe UI" panose="020B0502040204020203" pitchFamily="34" charset="0"/>
                <a:cs typeface="Segoe UI" panose="020B0502040204020203" pitchFamily="34" charset="0"/>
              </a:rPr>
              <a:t>=IFERROR(MATCH($C$7,OFFSET(Bảng_Nhập_Liệu!$D$7,I15,0,4000),0)+I15,"")</a:t>
            </a:r>
          </a:p>
        </p:txBody>
      </p:sp>
      <p:sp>
        <p:nvSpPr>
          <p:cNvPr id="11" name="TextBox 10">
            <a:extLst>
              <a:ext uri="{FF2B5EF4-FFF2-40B4-BE49-F238E27FC236}">
                <a16:creationId xmlns:a16="http://schemas.microsoft.com/office/drawing/2014/main" id="{A48DD5C0-6973-C807-CA06-5E9432072739}"/>
              </a:ext>
            </a:extLst>
          </p:cNvPr>
          <p:cNvSpPr txBox="1"/>
          <p:nvPr/>
        </p:nvSpPr>
        <p:spPr>
          <a:xfrm>
            <a:off x="1074520" y="4211883"/>
            <a:ext cx="10863479" cy="646331"/>
          </a:xfrm>
          <a:prstGeom prst="rect">
            <a:avLst/>
          </a:prstGeom>
          <a:noFill/>
        </p:spPr>
        <p:txBody>
          <a:bodyPr wrap="square" rtlCol="0">
            <a:spAutoFit/>
          </a:bodyPr>
          <a:lstStyle/>
          <a:p>
            <a:pPr algn="just"/>
            <a:r>
              <a:rPr lang="vi-VN" dirty="0">
                <a:latin typeface="Segoe UI" panose="020B0502040204020203" pitchFamily="34" charset="0"/>
                <a:cs typeface="Segoe UI" panose="020B0502040204020203" pitchFamily="34" charset="0"/>
              </a:rPr>
              <a:t>Khi đã xác định được dòng xuất hiện hóa đơn cần in, các thông tin về Tên nhãn hiệu, Mã vật tư, Đơn vị tính, ... được đưa ra bởi công thức có dạng:</a:t>
            </a:r>
          </a:p>
        </p:txBody>
      </p:sp>
      <p:sp>
        <p:nvSpPr>
          <p:cNvPr id="12" name="TextBox 11">
            <a:extLst>
              <a:ext uri="{FF2B5EF4-FFF2-40B4-BE49-F238E27FC236}">
                <a16:creationId xmlns:a16="http://schemas.microsoft.com/office/drawing/2014/main" id="{CA7326B7-9ADA-B522-5EEC-CD2DA83CC9EA}"/>
              </a:ext>
            </a:extLst>
          </p:cNvPr>
          <p:cNvSpPr txBox="1"/>
          <p:nvPr/>
        </p:nvSpPr>
        <p:spPr>
          <a:xfrm>
            <a:off x="1643770" y="4879952"/>
            <a:ext cx="8930963" cy="369332"/>
          </a:xfrm>
          <a:prstGeom prst="rect">
            <a:avLst/>
          </a:prstGeom>
          <a:noFill/>
        </p:spPr>
        <p:txBody>
          <a:bodyPr wrap="square" rtlCol="0">
            <a:spAutoFit/>
          </a:bodyPr>
          <a:lstStyle/>
          <a:p>
            <a:pPr algn="just"/>
            <a:r>
              <a:rPr lang="en-SG" b="1" i="1" dirty="0">
                <a:latin typeface="Segoe UI" panose="020B0502040204020203" pitchFamily="34" charset="0"/>
                <a:cs typeface="Segoe UI" panose="020B0502040204020203" pitchFamily="34" charset="0"/>
              </a:rPr>
              <a:t>=IF($I15="","",INDEX(Tên_vật_tư,$I15)) </a:t>
            </a:r>
            <a:endParaRPr lang="vi-VN" b="1"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72585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zx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Chương trình thực nghiệm: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“Ứng dụng bảng tính điện tử Microsoft Excel trong công tác kế toán nguyên vật liệu”.</a:t>
            </a:r>
          </a:p>
        </p:txBody>
      </p:sp>
      <p:sp>
        <p:nvSpPr>
          <p:cNvPr id="5" name="TextBox 4">
            <a:extLst>
              <a:ext uri="{FF2B5EF4-FFF2-40B4-BE49-F238E27FC236}">
                <a16:creationId xmlns:a16="http://schemas.microsoft.com/office/drawing/2014/main" id="{6187F817-388A-6AC7-3245-DB7BC1330CC5}"/>
              </a:ext>
            </a:extLst>
          </p:cNvPr>
          <p:cNvSpPr txBox="1"/>
          <p:nvPr/>
        </p:nvSpPr>
        <p:spPr>
          <a:xfrm>
            <a:off x="627746" y="1381482"/>
            <a:ext cx="10863479" cy="369332"/>
          </a:xfrm>
          <a:prstGeom prst="rect">
            <a:avLst/>
          </a:prstGeom>
          <a:noFill/>
        </p:spPr>
        <p:txBody>
          <a:bodyPr wrap="square" rtlCol="0">
            <a:spAutoFit/>
          </a:bodyPr>
          <a:lstStyle/>
          <a:p>
            <a:pPr algn="just"/>
            <a:r>
              <a:rPr lang="vi-VN" dirty="0">
                <a:latin typeface="Segoe UI" panose="020B0502040204020203" pitchFamily="34" charset="0"/>
                <a:cs typeface="Segoe UI" panose="020B0502040204020203" pitchFamily="34" charset="0"/>
              </a:rPr>
              <a:t>3.3. Thiết lập trang tính sổ kế toán</a:t>
            </a:r>
          </a:p>
        </p:txBody>
      </p:sp>
      <p:sp>
        <p:nvSpPr>
          <p:cNvPr id="4" name="TextBox 3">
            <a:extLst>
              <a:ext uri="{FF2B5EF4-FFF2-40B4-BE49-F238E27FC236}">
                <a16:creationId xmlns:a16="http://schemas.microsoft.com/office/drawing/2014/main" id="{43EB581E-A619-6649-0DDF-69FE8C81B85C}"/>
              </a:ext>
            </a:extLst>
          </p:cNvPr>
          <p:cNvSpPr txBox="1"/>
          <p:nvPr/>
        </p:nvSpPr>
        <p:spPr>
          <a:xfrm>
            <a:off x="1074521" y="3412017"/>
            <a:ext cx="10863479" cy="369332"/>
          </a:xfrm>
          <a:prstGeom prst="rect">
            <a:avLst/>
          </a:prstGeom>
          <a:noFill/>
        </p:spPr>
        <p:txBody>
          <a:bodyPr wrap="square" rtlCol="0">
            <a:spAutoFit/>
          </a:bodyPr>
          <a:lstStyle/>
          <a:p>
            <a:pPr algn="just"/>
            <a:r>
              <a:rPr lang="vi-VN" dirty="0">
                <a:latin typeface="Segoe UI" panose="020B0502040204020203" pitchFamily="34" charset="0"/>
                <a:cs typeface="Segoe UI" panose="020B0502040204020203" pitchFamily="34" charset="0"/>
              </a:rPr>
              <a:t>Công thức:</a:t>
            </a:r>
          </a:p>
        </p:txBody>
      </p:sp>
      <p:grpSp>
        <p:nvGrpSpPr>
          <p:cNvPr id="6" name="Group 5">
            <a:extLst>
              <a:ext uri="{FF2B5EF4-FFF2-40B4-BE49-F238E27FC236}">
                <a16:creationId xmlns:a16="http://schemas.microsoft.com/office/drawing/2014/main" id="{DC31D5E3-FA8C-392D-F934-CE7FBD92B9B1}"/>
              </a:ext>
            </a:extLst>
          </p:cNvPr>
          <p:cNvGrpSpPr/>
          <p:nvPr/>
        </p:nvGrpSpPr>
        <p:grpSpPr>
          <a:xfrm>
            <a:off x="657961" y="2151897"/>
            <a:ext cx="11068413" cy="426592"/>
            <a:chOff x="799824" y="2835679"/>
            <a:chExt cx="979477" cy="2364861"/>
          </a:xfrm>
        </p:grpSpPr>
        <p:sp>
          <p:nvSpPr>
            <p:cNvPr id="7" name="Rectangle: Rounded Corners 6">
              <a:extLst>
                <a:ext uri="{FF2B5EF4-FFF2-40B4-BE49-F238E27FC236}">
                  <a16:creationId xmlns:a16="http://schemas.microsoft.com/office/drawing/2014/main" id="{01304817-FBD8-5B43-B06E-846E1681DE76}"/>
                </a:ext>
              </a:extLst>
            </p:cNvPr>
            <p:cNvSpPr/>
            <p:nvPr/>
          </p:nvSpPr>
          <p:spPr>
            <a:xfrm>
              <a:off x="799824" y="2835679"/>
              <a:ext cx="953559" cy="2364861"/>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9" name="TextBox 8">
              <a:extLst>
                <a:ext uri="{FF2B5EF4-FFF2-40B4-BE49-F238E27FC236}">
                  <a16:creationId xmlns:a16="http://schemas.microsoft.com/office/drawing/2014/main" id="{41DB3698-D854-FAA7-E06D-7CB8F597165D}"/>
                </a:ext>
              </a:extLst>
            </p:cNvPr>
            <p:cNvSpPr txBox="1"/>
            <p:nvPr/>
          </p:nvSpPr>
          <p:spPr>
            <a:xfrm>
              <a:off x="813261" y="2891392"/>
              <a:ext cx="966040" cy="2047433"/>
            </a:xfrm>
            <a:prstGeom prst="rect">
              <a:avLst/>
            </a:prstGeom>
            <a:noFill/>
          </p:spPr>
          <p:txBody>
            <a:bodyPr wrap="square" rtlCol="0">
              <a:spAutoFit/>
            </a:bodyPr>
            <a:lstStyle/>
            <a:p>
              <a:r>
                <a:rPr lang="vi-VN" b="1" dirty="0">
                  <a:solidFill>
                    <a:schemeClr val="bg1"/>
                  </a:solidFill>
                  <a:latin typeface="Segoe UI" panose="020B0502040204020203" pitchFamily="34" charset="0"/>
                  <a:cs typeface="Segoe UI" panose="020B0502040204020203" pitchFamily="34" charset="0"/>
                </a:rPr>
                <a:t>Tìm dòng xuất hiện hóa đơn cần in phiếu trong cơ sở dữ liệu</a:t>
              </a:r>
            </a:p>
          </p:txBody>
        </p:sp>
      </p:grpSp>
      <p:sp>
        <p:nvSpPr>
          <p:cNvPr id="10" name="TextBox 9">
            <a:extLst>
              <a:ext uri="{FF2B5EF4-FFF2-40B4-BE49-F238E27FC236}">
                <a16:creationId xmlns:a16="http://schemas.microsoft.com/office/drawing/2014/main" id="{15CFBD19-5BC8-CEBA-4268-EDA5BA8B7C13}"/>
              </a:ext>
            </a:extLst>
          </p:cNvPr>
          <p:cNvSpPr txBox="1"/>
          <p:nvPr/>
        </p:nvSpPr>
        <p:spPr>
          <a:xfrm>
            <a:off x="1630519" y="3825855"/>
            <a:ext cx="8930963" cy="923330"/>
          </a:xfrm>
          <a:prstGeom prst="rect">
            <a:avLst/>
          </a:prstGeom>
          <a:noFill/>
        </p:spPr>
        <p:txBody>
          <a:bodyPr wrap="square" rtlCol="0">
            <a:spAutoFit/>
          </a:bodyPr>
          <a:lstStyle/>
          <a:p>
            <a:pPr algn="just"/>
            <a:r>
              <a:rPr lang="vi-VN" b="1" i="1" dirty="0">
                <a:latin typeface="Segoe UI" panose="020B0502040204020203" pitchFamily="34" charset="0"/>
                <a:cs typeface="Segoe UI" panose="020B0502040204020203" pitchFamily="34" charset="0"/>
              </a:rPr>
              <a:t>= IFERROR(MATCH($C$7,Số_phiếu_nhập_xuất,0),"") </a:t>
            </a:r>
          </a:p>
          <a:p>
            <a:pPr algn="just"/>
            <a:r>
              <a:rPr lang="vi-VN" b="1" i="1" dirty="0">
                <a:latin typeface="Segoe UI" panose="020B0502040204020203" pitchFamily="34" charset="0"/>
                <a:cs typeface="Segoe UI" panose="020B0502040204020203" pitchFamily="34" charset="0"/>
              </a:rPr>
              <a:t>và </a:t>
            </a:r>
          </a:p>
          <a:p>
            <a:pPr algn="just"/>
            <a:r>
              <a:rPr lang="vi-VN" b="1" i="1" dirty="0">
                <a:latin typeface="Segoe UI" panose="020B0502040204020203" pitchFamily="34" charset="0"/>
                <a:cs typeface="Segoe UI" panose="020B0502040204020203" pitchFamily="34" charset="0"/>
              </a:rPr>
              <a:t>=IFERROR(MATCH($C$7,OFFSET(Bảng_Nhập_Liệu!$D$7,I15,0,4000),0)+I15,"")</a:t>
            </a:r>
          </a:p>
        </p:txBody>
      </p:sp>
    </p:spTree>
    <p:extLst>
      <p:ext uri="{BB962C8B-B14F-4D97-AF65-F5344CB8AC3E}">
        <p14:creationId xmlns:p14="http://schemas.microsoft.com/office/powerpoint/2010/main" val="36403796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zx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Chương trình thực nghiệm: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“Ứng dụng bảng tính điện tử Microsoft Excel trong công tác kế toán nguyên vật liệu”.</a:t>
            </a:r>
          </a:p>
        </p:txBody>
      </p:sp>
      <p:sp>
        <p:nvSpPr>
          <p:cNvPr id="5" name="TextBox 4">
            <a:extLst>
              <a:ext uri="{FF2B5EF4-FFF2-40B4-BE49-F238E27FC236}">
                <a16:creationId xmlns:a16="http://schemas.microsoft.com/office/drawing/2014/main" id="{6187F817-388A-6AC7-3245-DB7BC1330CC5}"/>
              </a:ext>
            </a:extLst>
          </p:cNvPr>
          <p:cNvSpPr txBox="1"/>
          <p:nvPr/>
        </p:nvSpPr>
        <p:spPr>
          <a:xfrm>
            <a:off x="627746" y="1381482"/>
            <a:ext cx="10863479" cy="369332"/>
          </a:xfrm>
          <a:prstGeom prst="rect">
            <a:avLst/>
          </a:prstGeom>
          <a:noFill/>
        </p:spPr>
        <p:txBody>
          <a:bodyPr wrap="square" rtlCol="0">
            <a:spAutoFit/>
          </a:bodyPr>
          <a:lstStyle/>
          <a:p>
            <a:pPr algn="just"/>
            <a:r>
              <a:rPr lang="vi-VN" dirty="0">
                <a:latin typeface="Segoe UI" panose="020B0502040204020203" pitchFamily="34" charset="0"/>
                <a:cs typeface="Segoe UI" panose="020B0502040204020203" pitchFamily="34" charset="0"/>
              </a:rPr>
              <a:t>3.3. Thiết lập trang tính sổ kế toán</a:t>
            </a:r>
          </a:p>
        </p:txBody>
      </p:sp>
      <p:pic>
        <p:nvPicPr>
          <p:cNvPr id="6" name="Picture 5">
            <a:extLst>
              <a:ext uri="{FF2B5EF4-FFF2-40B4-BE49-F238E27FC236}">
                <a16:creationId xmlns:a16="http://schemas.microsoft.com/office/drawing/2014/main" id="{BDDEC102-CE39-F2FE-CA98-2CF7D8D60EA2}"/>
              </a:ext>
            </a:extLst>
          </p:cNvPr>
          <p:cNvPicPr>
            <a:picLocks noChangeAspect="1"/>
          </p:cNvPicPr>
          <p:nvPr/>
        </p:nvPicPr>
        <p:blipFill>
          <a:blip r:embed="rId2"/>
          <a:stretch>
            <a:fillRect/>
          </a:stretch>
        </p:blipFill>
        <p:spPr>
          <a:xfrm>
            <a:off x="1681241" y="1777318"/>
            <a:ext cx="8829518" cy="4573238"/>
          </a:xfrm>
          <a:prstGeom prst="rect">
            <a:avLst/>
          </a:prstGeom>
        </p:spPr>
      </p:pic>
      <p:sp>
        <p:nvSpPr>
          <p:cNvPr id="7" name="TextBox 6">
            <a:extLst>
              <a:ext uri="{FF2B5EF4-FFF2-40B4-BE49-F238E27FC236}">
                <a16:creationId xmlns:a16="http://schemas.microsoft.com/office/drawing/2014/main" id="{6757E58C-40B7-8BC4-D65B-96ADB62B0B7D}"/>
              </a:ext>
            </a:extLst>
          </p:cNvPr>
          <p:cNvSpPr txBox="1"/>
          <p:nvPr/>
        </p:nvSpPr>
        <p:spPr>
          <a:xfrm>
            <a:off x="3298133" y="6304259"/>
            <a:ext cx="5595735" cy="261610"/>
          </a:xfrm>
          <a:prstGeom prst="rect">
            <a:avLst/>
          </a:prstGeom>
          <a:noFill/>
        </p:spPr>
        <p:txBody>
          <a:bodyPr wrap="square" rtlCol="0">
            <a:spAutoFit/>
          </a:bodyPr>
          <a:lstStyle/>
          <a:p>
            <a:pPr algn="ctr"/>
            <a:r>
              <a:rPr lang="vi-VN" sz="1100" i="1" dirty="0">
                <a:solidFill>
                  <a:schemeClr val="tx1">
                    <a:lumMod val="95000"/>
                    <a:lumOff val="5000"/>
                  </a:schemeClr>
                </a:solidFill>
                <a:latin typeface="Segoe UI" panose="020B0502040204020203" pitchFamily="34" charset="0"/>
                <a:cs typeface="Segoe UI" panose="020B0502040204020203" pitchFamily="34" charset="0"/>
              </a:rPr>
              <a:t>Cấu trúc trang tạo để in phiếu nhập/ xuất kho vật tư</a:t>
            </a:r>
            <a:endParaRPr lang="vi-VN" sz="1100"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20263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zx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Chương trình thực nghiệm: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“Ứng dụng bảng tính điện tử Microsoft Excel trong công tác kế toán nguyên vật liệu”.</a:t>
            </a:r>
          </a:p>
        </p:txBody>
      </p:sp>
      <p:sp>
        <p:nvSpPr>
          <p:cNvPr id="5" name="TextBox 4">
            <a:extLst>
              <a:ext uri="{FF2B5EF4-FFF2-40B4-BE49-F238E27FC236}">
                <a16:creationId xmlns:a16="http://schemas.microsoft.com/office/drawing/2014/main" id="{6187F817-388A-6AC7-3245-DB7BC1330CC5}"/>
              </a:ext>
            </a:extLst>
          </p:cNvPr>
          <p:cNvSpPr txBox="1"/>
          <p:nvPr/>
        </p:nvSpPr>
        <p:spPr>
          <a:xfrm>
            <a:off x="627746" y="1381482"/>
            <a:ext cx="10863479" cy="369332"/>
          </a:xfrm>
          <a:prstGeom prst="rect">
            <a:avLst/>
          </a:prstGeom>
          <a:noFill/>
        </p:spPr>
        <p:txBody>
          <a:bodyPr wrap="square" rtlCol="0">
            <a:spAutoFit/>
          </a:bodyPr>
          <a:lstStyle/>
          <a:p>
            <a:pPr algn="just"/>
            <a:r>
              <a:rPr lang="vi-VN" dirty="0">
                <a:latin typeface="Segoe UI" panose="020B0502040204020203" pitchFamily="34" charset="0"/>
                <a:cs typeface="Segoe UI" panose="020B0502040204020203" pitchFamily="34" charset="0"/>
              </a:rPr>
              <a:t>3.3. Thiết lập trang tính sổ kế toán</a:t>
            </a:r>
          </a:p>
        </p:txBody>
      </p:sp>
      <p:sp>
        <p:nvSpPr>
          <p:cNvPr id="7" name="TextBox 6">
            <a:extLst>
              <a:ext uri="{FF2B5EF4-FFF2-40B4-BE49-F238E27FC236}">
                <a16:creationId xmlns:a16="http://schemas.microsoft.com/office/drawing/2014/main" id="{6757E58C-40B7-8BC4-D65B-96ADB62B0B7D}"/>
              </a:ext>
            </a:extLst>
          </p:cNvPr>
          <p:cNvSpPr txBox="1"/>
          <p:nvPr/>
        </p:nvSpPr>
        <p:spPr>
          <a:xfrm>
            <a:off x="4897064" y="6307073"/>
            <a:ext cx="5595735" cy="261610"/>
          </a:xfrm>
          <a:prstGeom prst="rect">
            <a:avLst/>
          </a:prstGeom>
          <a:noFill/>
        </p:spPr>
        <p:txBody>
          <a:bodyPr wrap="square" rtlCol="0">
            <a:spAutoFit/>
          </a:bodyPr>
          <a:lstStyle/>
          <a:p>
            <a:pPr algn="ctr"/>
            <a:r>
              <a:rPr lang="vi-VN" sz="1100" i="1" dirty="0">
                <a:solidFill>
                  <a:schemeClr val="tx1">
                    <a:lumMod val="95000"/>
                    <a:lumOff val="5000"/>
                  </a:schemeClr>
                </a:solidFill>
                <a:latin typeface="Segoe UI" panose="020B0502040204020203" pitchFamily="34" charset="0"/>
                <a:cs typeface="Segoe UI" panose="020B0502040204020203" pitchFamily="34" charset="0"/>
              </a:rPr>
              <a:t>Cấu trúc trang sổ chi tiết vật tư</a:t>
            </a:r>
            <a:endParaRPr lang="vi-VN" sz="1100" i="1" dirty="0">
              <a:latin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A24C7374-5BDB-4B23-3419-B899D18BD9B4}"/>
              </a:ext>
            </a:extLst>
          </p:cNvPr>
          <p:cNvPicPr>
            <a:picLocks noChangeAspect="1"/>
          </p:cNvPicPr>
          <p:nvPr/>
        </p:nvPicPr>
        <p:blipFill>
          <a:blip r:embed="rId2"/>
          <a:stretch>
            <a:fillRect/>
          </a:stretch>
        </p:blipFill>
        <p:spPr>
          <a:xfrm>
            <a:off x="3783268" y="2199023"/>
            <a:ext cx="7707957" cy="3992327"/>
          </a:xfrm>
          <a:prstGeom prst="rect">
            <a:avLst/>
          </a:prstGeom>
        </p:spPr>
      </p:pic>
      <p:sp>
        <p:nvSpPr>
          <p:cNvPr id="9" name="TextBox 8">
            <a:extLst>
              <a:ext uri="{FF2B5EF4-FFF2-40B4-BE49-F238E27FC236}">
                <a16:creationId xmlns:a16="http://schemas.microsoft.com/office/drawing/2014/main" id="{F7090F0C-2346-B80D-DC52-2E041F7BBFC1}"/>
              </a:ext>
            </a:extLst>
          </p:cNvPr>
          <p:cNvSpPr txBox="1"/>
          <p:nvPr/>
        </p:nvSpPr>
        <p:spPr>
          <a:xfrm>
            <a:off x="627746" y="1930579"/>
            <a:ext cx="2327489" cy="3139321"/>
          </a:xfrm>
          <a:prstGeom prst="rect">
            <a:avLst/>
          </a:prstGeom>
          <a:noFill/>
        </p:spPr>
        <p:txBody>
          <a:bodyPr wrap="square" rtlCol="0">
            <a:spAutoFit/>
          </a:bodyPr>
          <a:lstStyle/>
          <a:p>
            <a:pPr algn="just"/>
            <a:r>
              <a:rPr lang="vi-VN" dirty="0">
                <a:latin typeface="Segoe UI" panose="020B0502040204020203" pitchFamily="34" charset="0"/>
                <a:cs typeface="Segoe UI" panose="020B0502040204020203" pitchFamily="34" charset="0"/>
              </a:rPr>
              <a:t>Tạo các sổ kế toán: Các công thức được sử dụng để tạo các sổ chi tiết 154, 11, 112, 331 trong kế toán nguyên vật liệu theo hình thức nhật ký chung giống như công thức tạo in phiếu nhập/xuất,</a:t>
            </a:r>
          </a:p>
          <a:p>
            <a:pPr algn="just"/>
            <a:r>
              <a:rPr lang="vi-VN" dirty="0">
                <a:latin typeface="Segoe UI" panose="020B0502040204020203" pitchFamily="34" charset="0"/>
                <a:cs typeface="Segoe UI" panose="020B0502040204020203" pitchFamily="34" charset="0"/>
              </a:rPr>
              <a:t>bao gồm: </a:t>
            </a:r>
          </a:p>
        </p:txBody>
      </p:sp>
      <p:sp>
        <p:nvSpPr>
          <p:cNvPr id="10" name="TextBox 9">
            <a:extLst>
              <a:ext uri="{FF2B5EF4-FFF2-40B4-BE49-F238E27FC236}">
                <a16:creationId xmlns:a16="http://schemas.microsoft.com/office/drawing/2014/main" id="{FDB4DE30-1367-A053-C71E-03044089C276}"/>
              </a:ext>
            </a:extLst>
          </p:cNvPr>
          <p:cNvSpPr txBox="1"/>
          <p:nvPr/>
        </p:nvSpPr>
        <p:spPr>
          <a:xfrm>
            <a:off x="5591903" y="1745913"/>
            <a:ext cx="4206056" cy="369332"/>
          </a:xfrm>
          <a:prstGeom prst="rect">
            <a:avLst/>
          </a:prstGeom>
          <a:noFill/>
          <a:ln w="12700">
            <a:solidFill>
              <a:schemeClr val="accent6"/>
            </a:solidFill>
          </a:ln>
        </p:spPr>
        <p:txBody>
          <a:bodyPr wrap="square" rtlCol="0">
            <a:spAutoFit/>
          </a:bodyPr>
          <a:lstStyle/>
          <a:p>
            <a:pPr algn="ctr"/>
            <a:r>
              <a:rPr lang="vi-VN" dirty="0">
                <a:latin typeface="Segoe UI" panose="020B0502040204020203" pitchFamily="34" charset="0"/>
                <a:cs typeface="Segoe UI" panose="020B0502040204020203" pitchFamily="34" charset="0"/>
              </a:rPr>
              <a:t>Sổ chi tiết nguyên vật liệu</a:t>
            </a:r>
          </a:p>
        </p:txBody>
      </p:sp>
    </p:spTree>
    <p:extLst>
      <p:ext uri="{BB962C8B-B14F-4D97-AF65-F5344CB8AC3E}">
        <p14:creationId xmlns:p14="http://schemas.microsoft.com/office/powerpoint/2010/main" val="383028959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zx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Chương trình thực nghiệm: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“Ứng dụng bảng tính điện tử Microsoft Excel trong công tác kế toán nguyên vật liệu”.</a:t>
            </a:r>
          </a:p>
        </p:txBody>
      </p:sp>
      <p:sp>
        <p:nvSpPr>
          <p:cNvPr id="5" name="TextBox 4">
            <a:extLst>
              <a:ext uri="{FF2B5EF4-FFF2-40B4-BE49-F238E27FC236}">
                <a16:creationId xmlns:a16="http://schemas.microsoft.com/office/drawing/2014/main" id="{6187F817-388A-6AC7-3245-DB7BC1330CC5}"/>
              </a:ext>
            </a:extLst>
          </p:cNvPr>
          <p:cNvSpPr txBox="1"/>
          <p:nvPr/>
        </p:nvSpPr>
        <p:spPr>
          <a:xfrm>
            <a:off x="627746" y="1381482"/>
            <a:ext cx="10863479" cy="369332"/>
          </a:xfrm>
          <a:prstGeom prst="rect">
            <a:avLst/>
          </a:prstGeom>
          <a:noFill/>
        </p:spPr>
        <p:txBody>
          <a:bodyPr wrap="square" rtlCol="0">
            <a:spAutoFit/>
          </a:bodyPr>
          <a:lstStyle/>
          <a:p>
            <a:pPr algn="just"/>
            <a:r>
              <a:rPr lang="vi-VN" dirty="0">
                <a:latin typeface="Segoe UI" panose="020B0502040204020203" pitchFamily="34" charset="0"/>
                <a:cs typeface="Segoe UI" panose="020B0502040204020203" pitchFamily="34" charset="0"/>
              </a:rPr>
              <a:t>3.3. Thiết lập trang tính sổ kế toán</a:t>
            </a:r>
          </a:p>
        </p:txBody>
      </p:sp>
      <p:sp>
        <p:nvSpPr>
          <p:cNvPr id="7" name="TextBox 6">
            <a:extLst>
              <a:ext uri="{FF2B5EF4-FFF2-40B4-BE49-F238E27FC236}">
                <a16:creationId xmlns:a16="http://schemas.microsoft.com/office/drawing/2014/main" id="{6757E58C-40B7-8BC4-D65B-96ADB62B0B7D}"/>
              </a:ext>
            </a:extLst>
          </p:cNvPr>
          <p:cNvSpPr txBox="1"/>
          <p:nvPr/>
        </p:nvSpPr>
        <p:spPr>
          <a:xfrm>
            <a:off x="4897064" y="6307073"/>
            <a:ext cx="5595735" cy="261610"/>
          </a:xfrm>
          <a:prstGeom prst="rect">
            <a:avLst/>
          </a:prstGeom>
          <a:noFill/>
        </p:spPr>
        <p:txBody>
          <a:bodyPr wrap="square" rtlCol="0">
            <a:spAutoFit/>
          </a:bodyPr>
          <a:lstStyle/>
          <a:p>
            <a:pPr algn="ctr"/>
            <a:r>
              <a:rPr lang="vi-VN" sz="1100" i="1" dirty="0">
                <a:solidFill>
                  <a:schemeClr val="tx1">
                    <a:lumMod val="95000"/>
                    <a:lumOff val="5000"/>
                  </a:schemeClr>
                </a:solidFill>
                <a:latin typeface="Segoe UI" panose="020B0502040204020203" pitchFamily="34" charset="0"/>
                <a:cs typeface="Segoe UI" panose="020B0502040204020203" pitchFamily="34" charset="0"/>
              </a:rPr>
              <a:t>Cấu trúc trang thẻ kho nguyên vật liệu</a:t>
            </a:r>
            <a:endParaRPr lang="vi-VN" sz="1100" i="1" dirty="0">
              <a:latin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F7090F0C-2346-B80D-DC52-2E041F7BBFC1}"/>
              </a:ext>
            </a:extLst>
          </p:cNvPr>
          <p:cNvSpPr txBox="1"/>
          <p:nvPr/>
        </p:nvSpPr>
        <p:spPr>
          <a:xfrm>
            <a:off x="627746" y="1930579"/>
            <a:ext cx="2327489" cy="3139321"/>
          </a:xfrm>
          <a:prstGeom prst="rect">
            <a:avLst/>
          </a:prstGeom>
          <a:noFill/>
        </p:spPr>
        <p:txBody>
          <a:bodyPr wrap="square" rtlCol="0">
            <a:spAutoFit/>
          </a:bodyPr>
          <a:lstStyle/>
          <a:p>
            <a:pPr algn="just"/>
            <a:r>
              <a:rPr lang="vi-VN" dirty="0">
                <a:latin typeface="Segoe UI" panose="020B0502040204020203" pitchFamily="34" charset="0"/>
                <a:cs typeface="Segoe UI" panose="020B0502040204020203" pitchFamily="34" charset="0"/>
              </a:rPr>
              <a:t>Tạo các sổ kế toán: Các công thức được sử dụng để tạo các sổ chi tiết 154, 11, 112, 331 trong kế toán nguyên vật liệu theo hình thức nhật ký chung giống như công thức tạo in phiếu nhập/xuất,</a:t>
            </a:r>
          </a:p>
          <a:p>
            <a:pPr algn="just"/>
            <a:r>
              <a:rPr lang="vi-VN" dirty="0">
                <a:latin typeface="Segoe UI" panose="020B0502040204020203" pitchFamily="34" charset="0"/>
                <a:cs typeface="Segoe UI" panose="020B0502040204020203" pitchFamily="34" charset="0"/>
              </a:rPr>
              <a:t>bao gồm: </a:t>
            </a:r>
          </a:p>
        </p:txBody>
      </p:sp>
      <p:sp>
        <p:nvSpPr>
          <p:cNvPr id="10" name="TextBox 9">
            <a:extLst>
              <a:ext uri="{FF2B5EF4-FFF2-40B4-BE49-F238E27FC236}">
                <a16:creationId xmlns:a16="http://schemas.microsoft.com/office/drawing/2014/main" id="{FDB4DE30-1367-A053-C71E-03044089C276}"/>
              </a:ext>
            </a:extLst>
          </p:cNvPr>
          <p:cNvSpPr txBox="1"/>
          <p:nvPr/>
        </p:nvSpPr>
        <p:spPr>
          <a:xfrm>
            <a:off x="5591903" y="1745913"/>
            <a:ext cx="4206056" cy="369332"/>
          </a:xfrm>
          <a:prstGeom prst="rect">
            <a:avLst/>
          </a:prstGeom>
          <a:noFill/>
          <a:ln w="12700">
            <a:solidFill>
              <a:schemeClr val="accent6"/>
            </a:solidFill>
          </a:ln>
        </p:spPr>
        <p:txBody>
          <a:bodyPr wrap="square" rtlCol="0">
            <a:spAutoFit/>
          </a:bodyPr>
          <a:lstStyle/>
          <a:p>
            <a:pPr algn="ctr"/>
            <a:r>
              <a:rPr lang="vi-VN" dirty="0">
                <a:latin typeface="Segoe UI" panose="020B0502040204020203" pitchFamily="34" charset="0"/>
                <a:cs typeface="Segoe UI" panose="020B0502040204020203" pitchFamily="34" charset="0"/>
              </a:rPr>
              <a:t>Thẻ kho nguyên vật liệu</a:t>
            </a:r>
          </a:p>
        </p:txBody>
      </p:sp>
      <p:pic>
        <p:nvPicPr>
          <p:cNvPr id="6" name="Picture 5">
            <a:extLst>
              <a:ext uri="{FF2B5EF4-FFF2-40B4-BE49-F238E27FC236}">
                <a16:creationId xmlns:a16="http://schemas.microsoft.com/office/drawing/2014/main" id="{65D684BD-83C8-5B83-C0AC-D62F7A58EC7E}"/>
              </a:ext>
            </a:extLst>
          </p:cNvPr>
          <p:cNvPicPr>
            <a:picLocks noChangeAspect="1"/>
          </p:cNvPicPr>
          <p:nvPr/>
        </p:nvPicPr>
        <p:blipFill>
          <a:blip r:embed="rId2"/>
          <a:stretch>
            <a:fillRect/>
          </a:stretch>
        </p:blipFill>
        <p:spPr>
          <a:xfrm>
            <a:off x="3712383" y="2231090"/>
            <a:ext cx="7778842" cy="4005106"/>
          </a:xfrm>
          <a:prstGeom prst="rect">
            <a:avLst/>
          </a:prstGeom>
        </p:spPr>
      </p:pic>
    </p:spTree>
    <p:extLst>
      <p:ext uri="{BB962C8B-B14F-4D97-AF65-F5344CB8AC3E}">
        <p14:creationId xmlns:p14="http://schemas.microsoft.com/office/powerpoint/2010/main" val="322754837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zx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Chương trình thực nghiệm: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“Ứng dụng bảng tính điện tử Microsoft Excel trong công tác kế toán nguyên vật liệu”.</a:t>
            </a:r>
          </a:p>
        </p:txBody>
      </p:sp>
      <p:sp>
        <p:nvSpPr>
          <p:cNvPr id="5" name="TextBox 4">
            <a:extLst>
              <a:ext uri="{FF2B5EF4-FFF2-40B4-BE49-F238E27FC236}">
                <a16:creationId xmlns:a16="http://schemas.microsoft.com/office/drawing/2014/main" id="{6187F817-388A-6AC7-3245-DB7BC1330CC5}"/>
              </a:ext>
            </a:extLst>
          </p:cNvPr>
          <p:cNvSpPr txBox="1"/>
          <p:nvPr/>
        </p:nvSpPr>
        <p:spPr>
          <a:xfrm>
            <a:off x="627746" y="1381482"/>
            <a:ext cx="10863479" cy="369332"/>
          </a:xfrm>
          <a:prstGeom prst="rect">
            <a:avLst/>
          </a:prstGeom>
          <a:noFill/>
        </p:spPr>
        <p:txBody>
          <a:bodyPr wrap="square" rtlCol="0">
            <a:spAutoFit/>
          </a:bodyPr>
          <a:lstStyle/>
          <a:p>
            <a:pPr algn="just"/>
            <a:r>
              <a:rPr lang="vi-VN" dirty="0">
                <a:latin typeface="Segoe UI" panose="020B0502040204020203" pitchFamily="34" charset="0"/>
                <a:cs typeface="Segoe UI" panose="020B0502040204020203" pitchFamily="34" charset="0"/>
              </a:rPr>
              <a:t>3.3. Thiết lập trang tính sổ kế toán</a:t>
            </a:r>
          </a:p>
        </p:txBody>
      </p:sp>
      <p:sp>
        <p:nvSpPr>
          <p:cNvPr id="9" name="TextBox 8">
            <a:extLst>
              <a:ext uri="{FF2B5EF4-FFF2-40B4-BE49-F238E27FC236}">
                <a16:creationId xmlns:a16="http://schemas.microsoft.com/office/drawing/2014/main" id="{F7090F0C-2346-B80D-DC52-2E041F7BBFC1}"/>
              </a:ext>
            </a:extLst>
          </p:cNvPr>
          <p:cNvSpPr txBox="1"/>
          <p:nvPr/>
        </p:nvSpPr>
        <p:spPr>
          <a:xfrm>
            <a:off x="627746" y="1768891"/>
            <a:ext cx="10893694" cy="1200329"/>
          </a:xfrm>
          <a:prstGeom prst="rect">
            <a:avLst/>
          </a:prstGeom>
          <a:noFill/>
        </p:spPr>
        <p:txBody>
          <a:bodyPr wrap="square" rtlCol="0">
            <a:spAutoFit/>
          </a:bodyPr>
          <a:lstStyle/>
          <a:p>
            <a:pPr algn="just"/>
            <a:r>
              <a:rPr lang="vi-VN" dirty="0">
                <a:latin typeface="Segoe UI" panose="020B0502040204020203" pitchFamily="34" charset="0"/>
                <a:cs typeface="Segoe UI" panose="020B0502040204020203" pitchFamily="34" charset="0"/>
              </a:rPr>
              <a:t>Sổ kế toán chi tiết tài khoản 331 được thiết kế để chi tiết công nợ theo từng mã khách hàng/nhà cung cấp. Đây là một điểm khác với kế toán công nợ thủ công (công nợ của tất cả các khách hàng được thiết kế chung trong trang tỉnh). Với cách làm này, vừa đảm bảo tiết kiệm bộ nhớ cho file Excel, mà vẫn đảm bảo khi công nợ thì kế toán chỉ  in phần của khách hàng cần đối chiếu công nợ.</a:t>
            </a:r>
          </a:p>
        </p:txBody>
      </p:sp>
      <p:sp>
        <p:nvSpPr>
          <p:cNvPr id="4" name="TextBox 3">
            <a:extLst>
              <a:ext uri="{FF2B5EF4-FFF2-40B4-BE49-F238E27FC236}">
                <a16:creationId xmlns:a16="http://schemas.microsoft.com/office/drawing/2014/main" id="{1D216CB9-2F66-F25C-3CC8-505AA0DFFB88}"/>
              </a:ext>
            </a:extLst>
          </p:cNvPr>
          <p:cNvSpPr txBox="1"/>
          <p:nvPr/>
        </p:nvSpPr>
        <p:spPr>
          <a:xfrm>
            <a:off x="637107" y="2987297"/>
            <a:ext cx="2693540" cy="2031325"/>
          </a:xfrm>
          <a:prstGeom prst="rect">
            <a:avLst/>
          </a:prstGeom>
          <a:noFill/>
        </p:spPr>
        <p:txBody>
          <a:bodyPr wrap="square" rtlCol="0">
            <a:spAutoFit/>
          </a:bodyPr>
          <a:lstStyle/>
          <a:p>
            <a:pPr algn="just"/>
            <a:r>
              <a:rPr lang="vi-VN" dirty="0">
                <a:latin typeface="Segoe UI" panose="020B0502040204020203" pitchFamily="34" charset="0"/>
                <a:cs typeface="Segoe UI" panose="020B0502040204020203" pitchFamily="34" charset="0"/>
              </a:rPr>
              <a:t>Khi cần theo dõi công nợ của một khách hàng nào đó, kế toán viên chọn mã khách hàng từ danh sách được thả bởi mũi tên thả (cropdown – arrow) </a:t>
            </a:r>
          </a:p>
        </p:txBody>
      </p:sp>
      <p:pic>
        <p:nvPicPr>
          <p:cNvPr id="11" name="Picture 10">
            <a:extLst>
              <a:ext uri="{FF2B5EF4-FFF2-40B4-BE49-F238E27FC236}">
                <a16:creationId xmlns:a16="http://schemas.microsoft.com/office/drawing/2014/main" id="{CAFA6321-03D7-3689-9226-8E159D527C87}"/>
              </a:ext>
            </a:extLst>
          </p:cNvPr>
          <p:cNvPicPr>
            <a:picLocks noChangeAspect="1"/>
          </p:cNvPicPr>
          <p:nvPr/>
        </p:nvPicPr>
        <p:blipFill rotWithShape="1">
          <a:blip r:embed="rId2"/>
          <a:srcRect t="34934" r="10304"/>
          <a:stretch/>
        </p:blipFill>
        <p:spPr>
          <a:xfrm>
            <a:off x="3932806" y="3078323"/>
            <a:ext cx="7558419" cy="3225937"/>
          </a:xfrm>
          <a:prstGeom prst="rect">
            <a:avLst/>
          </a:prstGeom>
        </p:spPr>
      </p:pic>
      <p:sp>
        <p:nvSpPr>
          <p:cNvPr id="12" name="Oval 11">
            <a:extLst>
              <a:ext uri="{FF2B5EF4-FFF2-40B4-BE49-F238E27FC236}">
                <a16:creationId xmlns:a16="http://schemas.microsoft.com/office/drawing/2014/main" id="{F592023F-BA08-67A9-83DA-98ECE8231C79}"/>
              </a:ext>
            </a:extLst>
          </p:cNvPr>
          <p:cNvSpPr/>
          <p:nvPr/>
        </p:nvSpPr>
        <p:spPr>
          <a:xfrm>
            <a:off x="4943061" y="4227443"/>
            <a:ext cx="755373" cy="344557"/>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TextBox 12">
            <a:extLst>
              <a:ext uri="{FF2B5EF4-FFF2-40B4-BE49-F238E27FC236}">
                <a16:creationId xmlns:a16="http://schemas.microsoft.com/office/drawing/2014/main" id="{2A4809DD-1A84-CAF7-5C6E-254EFD8055CD}"/>
              </a:ext>
            </a:extLst>
          </p:cNvPr>
          <p:cNvSpPr txBox="1"/>
          <p:nvPr/>
        </p:nvSpPr>
        <p:spPr>
          <a:xfrm>
            <a:off x="4897064" y="6346829"/>
            <a:ext cx="5595735" cy="261610"/>
          </a:xfrm>
          <a:prstGeom prst="rect">
            <a:avLst/>
          </a:prstGeom>
          <a:noFill/>
        </p:spPr>
        <p:txBody>
          <a:bodyPr wrap="square" rtlCol="0">
            <a:spAutoFit/>
          </a:bodyPr>
          <a:lstStyle/>
          <a:p>
            <a:pPr algn="ctr"/>
            <a:r>
              <a:rPr lang="vi-VN" sz="1100" i="1" dirty="0">
                <a:solidFill>
                  <a:schemeClr val="tx1">
                    <a:lumMod val="95000"/>
                    <a:lumOff val="5000"/>
                  </a:schemeClr>
                </a:solidFill>
                <a:latin typeface="Segoe UI" panose="020B0502040204020203" pitchFamily="34" charset="0"/>
                <a:cs typeface="Segoe UI" panose="020B0502040204020203" pitchFamily="34" charset="0"/>
              </a:rPr>
              <a:t>Cấu trúc trang sổ chi  tiết công nợ phải trả - TK 331</a:t>
            </a:r>
            <a:endParaRPr lang="vi-VN" sz="1100"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7351780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Những vấn đề lý luận cơ bản về tổ chức công tác kế toán</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nguyên vật liệu trong doanh nghiệp theo hình thức nhật ký chung</a:t>
            </a:r>
          </a:p>
        </p:txBody>
      </p:sp>
      <p:sp>
        <p:nvSpPr>
          <p:cNvPr id="4" name="TextBox 3">
            <a:extLst>
              <a:ext uri="{FF2B5EF4-FFF2-40B4-BE49-F238E27FC236}">
                <a16:creationId xmlns:a16="http://schemas.microsoft.com/office/drawing/2014/main" id="{58F6D121-A2AF-ADE9-9D30-E39BEB90CF1B}"/>
              </a:ext>
            </a:extLst>
          </p:cNvPr>
          <p:cNvSpPr txBox="1"/>
          <p:nvPr/>
        </p:nvSpPr>
        <p:spPr>
          <a:xfrm>
            <a:off x="657961" y="1412260"/>
            <a:ext cx="5052911"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1.1. Khái niệm về nguyên vật liệu</a:t>
            </a:r>
            <a:endParaRPr lang="vi-VN"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D332BD6F-05CB-AC5E-462E-E81446A6B905}"/>
              </a:ext>
            </a:extLst>
          </p:cNvPr>
          <p:cNvSpPr txBox="1"/>
          <p:nvPr/>
        </p:nvSpPr>
        <p:spPr>
          <a:xfrm>
            <a:off x="657961" y="2059030"/>
            <a:ext cx="5052911" cy="369332"/>
          </a:xfrm>
          <a:prstGeom prst="rect">
            <a:avLst/>
          </a:prstGeom>
          <a:noFill/>
        </p:spPr>
        <p:txBody>
          <a:bodyPr wrap="square" rtlCol="0">
            <a:spAutoFit/>
          </a:bodyPr>
          <a:lstStyle/>
          <a:p>
            <a:r>
              <a:rPr lang="vi-VN" i="1" dirty="0">
                <a:latin typeface="Segoe UI" panose="020B0502040204020203" pitchFamily="34" charset="0"/>
                <a:cs typeface="Segoe UI" panose="020B0502040204020203" pitchFamily="34" charset="0"/>
              </a:rPr>
              <a:t>Theo chuẩn mực kế toán số 2:</a:t>
            </a:r>
          </a:p>
        </p:txBody>
      </p:sp>
      <p:sp>
        <p:nvSpPr>
          <p:cNvPr id="6" name="Rectangle: Rounded Corners 5">
            <a:extLst>
              <a:ext uri="{FF2B5EF4-FFF2-40B4-BE49-F238E27FC236}">
                <a16:creationId xmlns:a16="http://schemas.microsoft.com/office/drawing/2014/main" id="{FB285641-BD60-5896-6DBB-D45CD16E4183}"/>
              </a:ext>
            </a:extLst>
          </p:cNvPr>
          <p:cNvSpPr/>
          <p:nvPr/>
        </p:nvSpPr>
        <p:spPr>
          <a:xfrm>
            <a:off x="1326995" y="2556690"/>
            <a:ext cx="9433932" cy="1393902"/>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i="1" dirty="0">
                <a:solidFill>
                  <a:schemeClr val="accent6">
                    <a:lumMod val="50000"/>
                  </a:schemeClr>
                </a:solidFill>
                <a:latin typeface="Segoe UI" panose="020B0502040204020203" pitchFamily="34" charset="0"/>
                <a:cs typeface="Segoe UI" panose="020B0502040204020203" pitchFamily="34" charset="0"/>
              </a:rPr>
              <a:t>Nguyên vật liệu </a:t>
            </a:r>
            <a:r>
              <a:rPr lang="vi-VN" dirty="0">
                <a:solidFill>
                  <a:schemeClr val="tx1"/>
                </a:solidFill>
                <a:latin typeface="Segoe UI" panose="020B0502040204020203" pitchFamily="34" charset="0"/>
                <a:cs typeface="Segoe UI" panose="020B0502040204020203" pitchFamily="34" charset="0"/>
              </a:rPr>
              <a:t>là </a:t>
            </a:r>
            <a:r>
              <a:rPr lang="vi-VN" i="1" dirty="0">
                <a:solidFill>
                  <a:schemeClr val="tx1"/>
                </a:solidFill>
                <a:latin typeface="Segoe UI" panose="020B0502040204020203" pitchFamily="34" charset="0"/>
                <a:cs typeface="Segoe UI" panose="020B0502040204020203" pitchFamily="34" charset="0"/>
              </a:rPr>
              <a:t>một bộ phận của hàng tồn kho</a:t>
            </a:r>
            <a:r>
              <a:rPr lang="vi-VN" dirty="0">
                <a:solidFill>
                  <a:schemeClr val="tx1"/>
                </a:solidFill>
                <a:latin typeface="Segoe UI" panose="020B0502040204020203" pitchFamily="34" charset="0"/>
                <a:cs typeface="Segoe UI" panose="020B0502040204020203" pitchFamily="34" charset="0"/>
              </a:rPr>
              <a:t>, là </a:t>
            </a:r>
            <a:r>
              <a:rPr lang="vi-VN" i="1" dirty="0">
                <a:solidFill>
                  <a:schemeClr val="tx1"/>
                </a:solidFill>
                <a:latin typeface="Segoe UI" panose="020B0502040204020203" pitchFamily="34" charset="0"/>
                <a:cs typeface="Segoe UI" panose="020B0502040204020203" pitchFamily="34" charset="0"/>
              </a:rPr>
              <a:t>một trong những yếu tố cơ bản của quá trình sản xuất kinh doanh</a:t>
            </a:r>
            <a:r>
              <a:rPr lang="vi-VN" dirty="0">
                <a:solidFill>
                  <a:schemeClr val="tx1"/>
                </a:solidFill>
                <a:latin typeface="Segoe UI" panose="020B0502040204020203" pitchFamily="34" charset="0"/>
                <a:cs typeface="Segoe UI" panose="020B0502040204020203" pitchFamily="34" charset="0"/>
              </a:rPr>
              <a:t>, </a:t>
            </a:r>
            <a:r>
              <a:rPr lang="vi-VN" i="1" dirty="0">
                <a:solidFill>
                  <a:schemeClr val="tx1"/>
                </a:solidFill>
                <a:latin typeface="Segoe UI" panose="020B0502040204020203" pitchFamily="34" charset="0"/>
                <a:cs typeface="Segoe UI" panose="020B0502040204020203" pitchFamily="34" charset="0"/>
              </a:rPr>
              <a:t>tham gia thường xuyên và trực tiếp</a:t>
            </a:r>
            <a:r>
              <a:rPr lang="vi-VN" dirty="0">
                <a:solidFill>
                  <a:schemeClr val="tx1"/>
                </a:solidFill>
                <a:latin typeface="Segoe UI" panose="020B0502040204020203" pitchFamily="34" charset="0"/>
                <a:cs typeface="Segoe UI" panose="020B0502040204020203" pitchFamily="34" charset="0"/>
              </a:rPr>
              <a:t> vào quá trình sản xuất sản phẩm, </a:t>
            </a:r>
            <a:r>
              <a:rPr lang="vi-VN" i="1" dirty="0">
                <a:solidFill>
                  <a:schemeClr val="tx1"/>
                </a:solidFill>
                <a:latin typeface="Segoe UI" panose="020B0502040204020203" pitchFamily="34" charset="0"/>
                <a:cs typeface="Segoe UI" panose="020B0502040204020203" pitchFamily="34" charset="0"/>
              </a:rPr>
              <a:t>ảnh hưởng trực tiếp đến chất lượng </a:t>
            </a:r>
            <a:r>
              <a:rPr lang="vi-VN" dirty="0">
                <a:solidFill>
                  <a:schemeClr val="tx1"/>
                </a:solidFill>
                <a:latin typeface="Segoe UI" panose="020B0502040204020203" pitchFamily="34" charset="0"/>
                <a:cs typeface="Segoe UI" panose="020B0502040204020203" pitchFamily="34" charset="0"/>
              </a:rPr>
              <a:t>của sản phẩm được sản xuất.</a:t>
            </a:r>
          </a:p>
        </p:txBody>
      </p:sp>
      <p:sp>
        <p:nvSpPr>
          <p:cNvPr id="10" name="Rectangle: Rounded Corners 9">
            <a:extLst>
              <a:ext uri="{FF2B5EF4-FFF2-40B4-BE49-F238E27FC236}">
                <a16:creationId xmlns:a16="http://schemas.microsoft.com/office/drawing/2014/main" id="{CD9BFCAA-C8C6-63A4-6C73-B2CABA17BA9E}"/>
              </a:ext>
            </a:extLst>
          </p:cNvPr>
          <p:cNvSpPr/>
          <p:nvPr/>
        </p:nvSpPr>
        <p:spPr>
          <a:xfrm>
            <a:off x="1326995" y="4078920"/>
            <a:ext cx="9433932" cy="2064513"/>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i="1" dirty="0">
                <a:solidFill>
                  <a:schemeClr val="accent6">
                    <a:lumMod val="50000"/>
                  </a:schemeClr>
                </a:solidFill>
                <a:latin typeface="Segoe UI" panose="020B0502040204020203" pitchFamily="34" charset="0"/>
                <a:cs typeface="Segoe UI" panose="020B0502040204020203" pitchFamily="34" charset="0"/>
              </a:rPr>
              <a:t>Nguyên vật liệu </a:t>
            </a:r>
            <a:r>
              <a:rPr lang="vi-VN" dirty="0">
                <a:solidFill>
                  <a:schemeClr val="accent6">
                    <a:lumMod val="50000"/>
                  </a:schemeClr>
                </a:solidFill>
                <a:latin typeface="Segoe UI" panose="020B0502040204020203" pitchFamily="34" charset="0"/>
                <a:cs typeface="Segoe UI" panose="020B0502040204020203" pitchFamily="34" charset="0"/>
              </a:rPr>
              <a:t>là</a:t>
            </a:r>
            <a:r>
              <a:rPr lang="vi-VN" i="1" dirty="0">
                <a:solidFill>
                  <a:schemeClr val="accent6">
                    <a:lumMod val="50000"/>
                  </a:schemeClr>
                </a:solidFill>
                <a:latin typeface="Segoe UI" panose="020B0502040204020203" pitchFamily="34" charset="0"/>
                <a:cs typeface="Segoe UI" panose="020B0502040204020203" pitchFamily="34" charset="0"/>
              </a:rPr>
              <a:t> những đối tượng lao động mua ngoài hoặc tự chế biến cần thiết </a:t>
            </a:r>
            <a:r>
              <a:rPr lang="vi-VN" dirty="0">
                <a:solidFill>
                  <a:schemeClr val="accent6">
                    <a:lumMod val="50000"/>
                  </a:schemeClr>
                </a:solidFill>
                <a:latin typeface="Segoe UI" panose="020B0502040204020203" pitchFamily="34" charset="0"/>
                <a:cs typeface="Segoe UI" panose="020B0502040204020203" pitchFamily="34" charset="0"/>
              </a:rPr>
              <a:t>trong quá trình hoạt động sản xuất của doanh nghiệp</a:t>
            </a:r>
            <a:r>
              <a:rPr lang="vi-VN" i="1" dirty="0">
                <a:solidFill>
                  <a:schemeClr val="accent6">
                    <a:lumMod val="50000"/>
                  </a:schemeClr>
                </a:solidFill>
                <a:latin typeface="Segoe UI" panose="020B0502040204020203" pitchFamily="34" charset="0"/>
                <a:cs typeface="Segoe UI" panose="020B0502040204020203" pitchFamily="34" charset="0"/>
              </a:rPr>
              <a:t>. </a:t>
            </a:r>
            <a:r>
              <a:rPr lang="vi-VN" dirty="0">
                <a:solidFill>
                  <a:schemeClr val="accent6">
                    <a:lumMod val="50000"/>
                  </a:schemeClr>
                </a:solidFill>
                <a:latin typeface="Segoe UI" panose="020B0502040204020203" pitchFamily="34" charset="0"/>
                <a:cs typeface="Segoe UI" panose="020B0502040204020203" pitchFamily="34" charset="0"/>
              </a:rPr>
              <a:t>Đặc điểm của nguyên vật liệu là </a:t>
            </a:r>
            <a:r>
              <a:rPr lang="vi-VN" i="1" dirty="0">
                <a:solidFill>
                  <a:schemeClr val="accent6">
                    <a:lumMod val="50000"/>
                  </a:schemeClr>
                </a:solidFill>
                <a:latin typeface="Segoe UI" panose="020B0502040204020203" pitchFamily="34" charset="0"/>
                <a:cs typeface="Segoe UI" panose="020B0502040204020203" pitchFamily="34" charset="0"/>
              </a:rPr>
              <a:t>chỉ tham gia vào một chu kỳ sản xuất nhất định và trong chu kỳ sản xuất đó, nguyên vật liệu sẽ bị tiêu hao toàn bộ hoặc bị biến đổi hình thái vật chất ban đầu để cấu thành thực thể của sản phẩm. </a:t>
            </a:r>
            <a:r>
              <a:rPr lang="vi-VN" dirty="0">
                <a:solidFill>
                  <a:schemeClr val="accent6">
                    <a:lumMod val="50000"/>
                  </a:schemeClr>
                </a:solidFill>
                <a:latin typeface="Segoe UI" panose="020B0502040204020203" pitchFamily="34" charset="0"/>
                <a:cs typeface="Segoe UI" panose="020B0502040204020203" pitchFamily="34" charset="0"/>
              </a:rPr>
              <a:t>Do đặc điểm này, nguyên vật liệu </a:t>
            </a:r>
            <a:r>
              <a:rPr lang="vi-VN" i="1" dirty="0">
                <a:solidFill>
                  <a:schemeClr val="accent6">
                    <a:lumMod val="50000"/>
                  </a:schemeClr>
                </a:solidFill>
                <a:latin typeface="Segoe UI" panose="020B0502040204020203" pitchFamily="34" charset="0"/>
                <a:cs typeface="Segoe UI" panose="020B0502040204020203" pitchFamily="34" charset="0"/>
              </a:rPr>
              <a:t>được xếp vào tài sản lưu động của doanh nghiệp</a:t>
            </a:r>
            <a:r>
              <a:rPr lang="vi-VN" dirty="0">
                <a:solidFill>
                  <a:schemeClr val="accent6">
                    <a:lumMod val="50000"/>
                  </a:schemeClr>
                </a:solidFill>
                <a:latin typeface="Segoe UI" panose="020B0502040204020203" pitchFamily="34" charset="0"/>
                <a:cs typeface="Segoe UI" panose="020B0502040204020203" pitchFamily="34" charset="0"/>
              </a:rPr>
              <a:t>. </a:t>
            </a:r>
            <a:endParaRPr lang="vi-VN"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55455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zx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Chương trình thực nghiệm: </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“Ứng dụng bảng tính điện tử Microsoft Excel trong công tác kế toán nguyên vật liệu”.</a:t>
            </a:r>
          </a:p>
        </p:txBody>
      </p:sp>
      <p:sp>
        <p:nvSpPr>
          <p:cNvPr id="5" name="TextBox 4">
            <a:extLst>
              <a:ext uri="{FF2B5EF4-FFF2-40B4-BE49-F238E27FC236}">
                <a16:creationId xmlns:a16="http://schemas.microsoft.com/office/drawing/2014/main" id="{6187F817-388A-6AC7-3245-DB7BC1330CC5}"/>
              </a:ext>
            </a:extLst>
          </p:cNvPr>
          <p:cNvSpPr txBox="1"/>
          <p:nvPr/>
        </p:nvSpPr>
        <p:spPr>
          <a:xfrm>
            <a:off x="627746" y="1381482"/>
            <a:ext cx="10863479" cy="369332"/>
          </a:xfrm>
          <a:prstGeom prst="rect">
            <a:avLst/>
          </a:prstGeom>
          <a:noFill/>
        </p:spPr>
        <p:txBody>
          <a:bodyPr wrap="square" rtlCol="0">
            <a:spAutoFit/>
          </a:bodyPr>
          <a:lstStyle/>
          <a:p>
            <a:pPr algn="just"/>
            <a:r>
              <a:rPr lang="vi-VN" dirty="0">
                <a:latin typeface="Segoe UI" panose="020B0502040204020203" pitchFamily="34" charset="0"/>
                <a:cs typeface="Segoe UI" panose="020B0502040204020203" pitchFamily="34" charset="0"/>
              </a:rPr>
              <a:t>3.3. Thiết lập trang tính sổ kế toán</a:t>
            </a:r>
          </a:p>
        </p:txBody>
      </p:sp>
      <p:sp>
        <p:nvSpPr>
          <p:cNvPr id="7" name="TextBox 6">
            <a:extLst>
              <a:ext uri="{FF2B5EF4-FFF2-40B4-BE49-F238E27FC236}">
                <a16:creationId xmlns:a16="http://schemas.microsoft.com/office/drawing/2014/main" id="{6757E58C-40B7-8BC4-D65B-96ADB62B0B7D}"/>
              </a:ext>
            </a:extLst>
          </p:cNvPr>
          <p:cNvSpPr txBox="1"/>
          <p:nvPr/>
        </p:nvSpPr>
        <p:spPr>
          <a:xfrm>
            <a:off x="3298133" y="6301606"/>
            <a:ext cx="5595735" cy="261610"/>
          </a:xfrm>
          <a:prstGeom prst="rect">
            <a:avLst/>
          </a:prstGeom>
          <a:noFill/>
        </p:spPr>
        <p:txBody>
          <a:bodyPr wrap="square" rtlCol="0">
            <a:spAutoFit/>
          </a:bodyPr>
          <a:lstStyle/>
          <a:p>
            <a:pPr algn="ctr"/>
            <a:r>
              <a:rPr lang="vi-VN" sz="1100" i="1" dirty="0">
                <a:solidFill>
                  <a:schemeClr val="tx1">
                    <a:lumMod val="95000"/>
                    <a:lumOff val="5000"/>
                  </a:schemeClr>
                </a:solidFill>
                <a:latin typeface="Segoe UI" panose="020B0502040204020203" pitchFamily="34" charset="0"/>
                <a:cs typeface="Segoe UI" panose="020B0502040204020203" pitchFamily="34" charset="0"/>
              </a:rPr>
              <a:t>Cấu trúc danh mục khách hàng</a:t>
            </a:r>
            <a:endParaRPr lang="vi-VN" sz="1100" i="1" dirty="0">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FDB4DE30-1367-A053-C71E-03044089C276}"/>
              </a:ext>
            </a:extLst>
          </p:cNvPr>
          <p:cNvSpPr txBox="1"/>
          <p:nvPr/>
        </p:nvSpPr>
        <p:spPr>
          <a:xfrm>
            <a:off x="3992972" y="1740446"/>
            <a:ext cx="4206056" cy="369332"/>
          </a:xfrm>
          <a:prstGeom prst="rect">
            <a:avLst/>
          </a:prstGeom>
          <a:noFill/>
          <a:ln w="12700">
            <a:solidFill>
              <a:schemeClr val="accent6"/>
            </a:solidFill>
          </a:ln>
        </p:spPr>
        <p:txBody>
          <a:bodyPr wrap="square" rtlCol="0">
            <a:spAutoFit/>
          </a:bodyPr>
          <a:lstStyle/>
          <a:p>
            <a:pPr algn="ctr"/>
            <a:r>
              <a:rPr lang="vi-VN" dirty="0">
                <a:latin typeface="Segoe UI" panose="020B0502040204020203" pitchFamily="34" charset="0"/>
                <a:cs typeface="Segoe UI" panose="020B0502040204020203" pitchFamily="34" charset="0"/>
              </a:rPr>
              <a:t>Danh mục khách hàng</a:t>
            </a:r>
          </a:p>
        </p:txBody>
      </p:sp>
      <p:pic>
        <p:nvPicPr>
          <p:cNvPr id="4" name="Picture 3">
            <a:extLst>
              <a:ext uri="{FF2B5EF4-FFF2-40B4-BE49-F238E27FC236}">
                <a16:creationId xmlns:a16="http://schemas.microsoft.com/office/drawing/2014/main" id="{9C82DDEF-939F-564F-F22F-4A866790B85B}"/>
              </a:ext>
            </a:extLst>
          </p:cNvPr>
          <p:cNvPicPr>
            <a:picLocks noChangeAspect="1"/>
          </p:cNvPicPr>
          <p:nvPr/>
        </p:nvPicPr>
        <p:blipFill>
          <a:blip r:embed="rId2"/>
          <a:stretch>
            <a:fillRect/>
          </a:stretch>
        </p:blipFill>
        <p:spPr>
          <a:xfrm>
            <a:off x="2310719" y="2288569"/>
            <a:ext cx="7570563" cy="3936693"/>
          </a:xfrm>
          <a:prstGeom prst="rect">
            <a:avLst/>
          </a:prstGeom>
        </p:spPr>
      </p:pic>
    </p:spTree>
    <p:extLst>
      <p:ext uri="{BB962C8B-B14F-4D97-AF65-F5344CB8AC3E}">
        <p14:creationId xmlns:p14="http://schemas.microsoft.com/office/powerpoint/2010/main" val="142228458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1444487" y="917713"/>
            <a:ext cx="9303026" cy="502257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zx</a:t>
            </a:r>
          </a:p>
        </p:txBody>
      </p:sp>
      <p:sp>
        <p:nvSpPr>
          <p:cNvPr id="6" name="Rectangle 5">
            <a:extLst>
              <a:ext uri="{FF2B5EF4-FFF2-40B4-BE49-F238E27FC236}">
                <a16:creationId xmlns:a16="http://schemas.microsoft.com/office/drawing/2014/main" id="{41D9A263-86D3-EA80-6323-6EF2B8DC660F}"/>
              </a:ext>
            </a:extLst>
          </p:cNvPr>
          <p:cNvSpPr/>
          <p:nvPr/>
        </p:nvSpPr>
        <p:spPr>
          <a:xfrm>
            <a:off x="1908313" y="1328531"/>
            <a:ext cx="8375374" cy="4200939"/>
          </a:xfrm>
          <a:prstGeom prst="rect">
            <a:avLst/>
          </a:prstGeom>
          <a:solidFill>
            <a:srgbClr val="F2F2F2"/>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9" name="TextBox 8">
            <a:extLst>
              <a:ext uri="{FF2B5EF4-FFF2-40B4-BE49-F238E27FC236}">
                <a16:creationId xmlns:a16="http://schemas.microsoft.com/office/drawing/2014/main" id="{5FC13BD8-4202-7C23-09C3-5FC51EA6E7C0}"/>
              </a:ext>
            </a:extLst>
          </p:cNvPr>
          <p:cNvSpPr txBox="1"/>
          <p:nvPr/>
        </p:nvSpPr>
        <p:spPr>
          <a:xfrm>
            <a:off x="3863009" y="2967335"/>
            <a:ext cx="4465982" cy="923330"/>
          </a:xfrm>
          <a:prstGeom prst="rect">
            <a:avLst/>
          </a:prstGeom>
          <a:noFill/>
        </p:spPr>
        <p:txBody>
          <a:bodyPr wrap="square" rtlCol="0">
            <a:spAutoFit/>
          </a:bodyPr>
          <a:lstStyle/>
          <a:p>
            <a:pPr algn="ctr"/>
            <a:r>
              <a:rPr lang="vi-VN" sz="5400" b="1" dirty="0">
                <a:solidFill>
                  <a:schemeClr val="accent6">
                    <a:lumMod val="75000"/>
                  </a:schemeClr>
                </a:solidFill>
                <a:latin typeface="Segoe UI" panose="020B0502040204020203" pitchFamily="34" charset="0"/>
                <a:cs typeface="Segoe UI" panose="020B0502040204020203" pitchFamily="34" charset="0"/>
              </a:rPr>
              <a:t>Thank you</a:t>
            </a:r>
            <a:r>
              <a:rPr lang="en-US" sz="5400" b="1" dirty="0">
                <a:solidFill>
                  <a:schemeClr val="accent6">
                    <a:lumMod val="75000"/>
                  </a:schemeClr>
                </a:solidFill>
                <a:latin typeface="Segoe UI" panose="020B0502040204020203" pitchFamily="34" charset="0"/>
                <a:cs typeface="Segoe UI" panose="020B0502040204020203" pitchFamily="34" charset="0"/>
              </a:rPr>
              <a:t>!</a:t>
            </a:r>
            <a:endParaRPr lang="vi-VN" sz="5400" b="1" dirty="0">
              <a:solidFill>
                <a:schemeClr val="accent6">
                  <a:lumMod val="7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5921073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33123"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57961"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Những vấn đề lý luận cơ bản về tổ chức công tác kế toán</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nguyên vật liệu trong doanh nghiệp theo hình thức nhật ký chung</a:t>
            </a:r>
          </a:p>
        </p:txBody>
      </p:sp>
      <p:grpSp>
        <p:nvGrpSpPr>
          <p:cNvPr id="26" name="Group 25">
            <a:extLst>
              <a:ext uri="{FF2B5EF4-FFF2-40B4-BE49-F238E27FC236}">
                <a16:creationId xmlns:a16="http://schemas.microsoft.com/office/drawing/2014/main" id="{E23646B9-632B-2F0B-A941-2ABC0983E068}"/>
              </a:ext>
            </a:extLst>
          </p:cNvPr>
          <p:cNvGrpSpPr/>
          <p:nvPr/>
        </p:nvGrpSpPr>
        <p:grpSpPr>
          <a:xfrm>
            <a:off x="1901247" y="2466615"/>
            <a:ext cx="8123700" cy="1044574"/>
            <a:chOff x="1957004" y="2841595"/>
            <a:chExt cx="7467708" cy="485840"/>
          </a:xfrm>
        </p:grpSpPr>
        <p:sp>
          <p:nvSpPr>
            <p:cNvPr id="27" name="Rectangle: Rounded Corners 26">
              <a:extLst>
                <a:ext uri="{FF2B5EF4-FFF2-40B4-BE49-F238E27FC236}">
                  <a16:creationId xmlns:a16="http://schemas.microsoft.com/office/drawing/2014/main" id="{78EC9D57-91DE-98A6-B743-F2C9DFE35473}"/>
                </a:ext>
              </a:extLst>
            </p:cNvPr>
            <p:cNvSpPr/>
            <p:nvPr/>
          </p:nvSpPr>
          <p:spPr>
            <a:xfrm>
              <a:off x="1957004" y="2841595"/>
              <a:ext cx="7467708" cy="48584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0" name="TextBox 29">
              <a:extLst>
                <a:ext uri="{FF2B5EF4-FFF2-40B4-BE49-F238E27FC236}">
                  <a16:creationId xmlns:a16="http://schemas.microsoft.com/office/drawing/2014/main" id="{432B0C9B-9D1B-D7FC-CBDF-8939C441A2CE}"/>
                </a:ext>
              </a:extLst>
            </p:cNvPr>
            <p:cNvSpPr txBox="1"/>
            <p:nvPr/>
          </p:nvSpPr>
          <p:spPr>
            <a:xfrm>
              <a:off x="2187101" y="2877225"/>
              <a:ext cx="7234773" cy="429448"/>
            </a:xfrm>
            <a:prstGeom prst="rect">
              <a:avLst/>
            </a:prstGeom>
            <a:noFill/>
          </p:spPr>
          <p:txBody>
            <a:bodyPr wrap="square" rtlCol="0">
              <a:spAutoFit/>
            </a:bodyPr>
            <a:lstStyle/>
            <a:p>
              <a:r>
                <a:rPr lang="vi-VN" i="1" dirty="0">
                  <a:latin typeface="Segoe UI" panose="020B0502040204020203" pitchFamily="34" charset="0"/>
                  <a:cs typeface="Segoe UI" panose="020B0502040204020203" pitchFamily="34" charset="0"/>
                </a:rPr>
                <a:t>Về mặt hiện vật: </a:t>
              </a:r>
              <a:r>
                <a:rPr lang="vi-VN" dirty="0">
                  <a:latin typeface="Segoe UI" panose="020B0502040204020203" pitchFamily="34" charset="0"/>
                  <a:cs typeface="Segoe UI" panose="020B0502040204020203" pitchFamily="34" charset="0"/>
                </a:rPr>
                <a:t>Trong quá trình sản xuất tạo ra sản phẩm, nguyên vật liệu chỉ tham gia vào một chu kỳ sản xuất kinh doanh và khi tham gia vào quá trình sản xuất, nguyên vật liệu bị tiêu hao toàn bộ.</a:t>
              </a:r>
            </a:p>
          </p:txBody>
        </p:sp>
      </p:grpSp>
      <p:grpSp>
        <p:nvGrpSpPr>
          <p:cNvPr id="41" name="Group 40">
            <a:extLst>
              <a:ext uri="{FF2B5EF4-FFF2-40B4-BE49-F238E27FC236}">
                <a16:creationId xmlns:a16="http://schemas.microsoft.com/office/drawing/2014/main" id="{E0346C8A-2B3D-F7B0-4703-5FB1A3D40CA9}"/>
              </a:ext>
            </a:extLst>
          </p:cNvPr>
          <p:cNvGrpSpPr/>
          <p:nvPr/>
        </p:nvGrpSpPr>
        <p:grpSpPr>
          <a:xfrm>
            <a:off x="733123" y="2460339"/>
            <a:ext cx="966040" cy="2131886"/>
            <a:chOff x="787343" y="2835679"/>
            <a:chExt cx="966040" cy="2364861"/>
          </a:xfrm>
        </p:grpSpPr>
        <p:sp>
          <p:nvSpPr>
            <p:cNvPr id="40" name="Rectangle: Rounded Corners 39">
              <a:extLst>
                <a:ext uri="{FF2B5EF4-FFF2-40B4-BE49-F238E27FC236}">
                  <a16:creationId xmlns:a16="http://schemas.microsoft.com/office/drawing/2014/main" id="{97380795-CFC3-FBE6-674C-EF046A51FD7A}"/>
                </a:ext>
              </a:extLst>
            </p:cNvPr>
            <p:cNvSpPr/>
            <p:nvPr/>
          </p:nvSpPr>
          <p:spPr>
            <a:xfrm>
              <a:off x="799824" y="2835679"/>
              <a:ext cx="953559" cy="2364861"/>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TextBox 37">
              <a:extLst>
                <a:ext uri="{FF2B5EF4-FFF2-40B4-BE49-F238E27FC236}">
                  <a16:creationId xmlns:a16="http://schemas.microsoft.com/office/drawing/2014/main" id="{A1F2AAAC-9BE1-6616-BA3D-29E737FAFDB8}"/>
                </a:ext>
              </a:extLst>
            </p:cNvPr>
            <p:cNvSpPr txBox="1"/>
            <p:nvPr/>
          </p:nvSpPr>
          <p:spPr>
            <a:xfrm>
              <a:off x="787343" y="3549256"/>
              <a:ext cx="966040" cy="970984"/>
            </a:xfrm>
            <a:prstGeom prst="rect">
              <a:avLst/>
            </a:prstGeom>
            <a:noFill/>
          </p:spPr>
          <p:txBody>
            <a:bodyPr wrap="square" rtlCol="0">
              <a:spAutoFit/>
            </a:bodyPr>
            <a:lstStyle/>
            <a:p>
              <a:pPr algn="ctr"/>
              <a:r>
                <a:rPr lang="vi-VN" b="1" dirty="0">
                  <a:solidFill>
                    <a:schemeClr val="bg1"/>
                  </a:solidFill>
                  <a:latin typeface="Segoe UI" panose="020B0502040204020203" pitchFamily="34" charset="0"/>
                  <a:cs typeface="Segoe UI" panose="020B0502040204020203" pitchFamily="34" charset="0"/>
                </a:rPr>
                <a:t>Đặc điểm</a:t>
              </a:r>
            </a:p>
          </p:txBody>
        </p:sp>
      </p:grpSp>
      <p:sp>
        <p:nvSpPr>
          <p:cNvPr id="7" name="TextBox 6">
            <a:extLst>
              <a:ext uri="{FF2B5EF4-FFF2-40B4-BE49-F238E27FC236}">
                <a16:creationId xmlns:a16="http://schemas.microsoft.com/office/drawing/2014/main" id="{7C1B82A8-491F-AAB9-31D2-AE5C7D240DA9}"/>
              </a:ext>
            </a:extLst>
          </p:cNvPr>
          <p:cNvSpPr txBox="1"/>
          <p:nvPr/>
        </p:nvSpPr>
        <p:spPr>
          <a:xfrm>
            <a:off x="657961" y="1412260"/>
            <a:ext cx="967921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1.2. Đặc điểm và vai trò của nguyên vật liệu trong hoạt động sản xuất kinh doanh</a:t>
            </a:r>
            <a:endParaRPr lang="vi-VN" dirty="0">
              <a:latin typeface="Segoe UI" panose="020B0502040204020203" pitchFamily="34" charset="0"/>
              <a:cs typeface="Segoe UI" panose="020B0502040204020203" pitchFamily="34" charset="0"/>
            </a:endParaRPr>
          </a:p>
        </p:txBody>
      </p:sp>
      <p:grpSp>
        <p:nvGrpSpPr>
          <p:cNvPr id="12" name="Group 11">
            <a:extLst>
              <a:ext uri="{FF2B5EF4-FFF2-40B4-BE49-F238E27FC236}">
                <a16:creationId xmlns:a16="http://schemas.microsoft.com/office/drawing/2014/main" id="{32CF1C12-1C40-D7D7-0B86-CF343F71FE88}"/>
              </a:ext>
            </a:extLst>
          </p:cNvPr>
          <p:cNvGrpSpPr/>
          <p:nvPr/>
        </p:nvGrpSpPr>
        <p:grpSpPr>
          <a:xfrm>
            <a:off x="1901247" y="3800200"/>
            <a:ext cx="8120613" cy="792024"/>
            <a:chOff x="1957004" y="2841595"/>
            <a:chExt cx="7467708" cy="485840"/>
          </a:xfrm>
        </p:grpSpPr>
        <p:sp>
          <p:nvSpPr>
            <p:cNvPr id="13" name="Rectangle: Rounded Corners 12">
              <a:extLst>
                <a:ext uri="{FF2B5EF4-FFF2-40B4-BE49-F238E27FC236}">
                  <a16:creationId xmlns:a16="http://schemas.microsoft.com/office/drawing/2014/main" id="{A6231018-EB37-8141-867F-B98BCD3AC179}"/>
                </a:ext>
              </a:extLst>
            </p:cNvPr>
            <p:cNvSpPr/>
            <p:nvPr/>
          </p:nvSpPr>
          <p:spPr>
            <a:xfrm>
              <a:off x="1957004" y="2841595"/>
              <a:ext cx="7467708" cy="48584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a:extLst>
                <a:ext uri="{FF2B5EF4-FFF2-40B4-BE49-F238E27FC236}">
                  <a16:creationId xmlns:a16="http://schemas.microsoft.com/office/drawing/2014/main" id="{2BCF1DE5-4B0B-1B7C-07DE-240E16AD8227}"/>
                </a:ext>
              </a:extLst>
            </p:cNvPr>
            <p:cNvSpPr txBox="1"/>
            <p:nvPr/>
          </p:nvSpPr>
          <p:spPr>
            <a:xfrm>
              <a:off x="2187101" y="2877225"/>
              <a:ext cx="7234773" cy="300614"/>
            </a:xfrm>
            <a:prstGeom prst="rect">
              <a:avLst/>
            </a:prstGeom>
            <a:noFill/>
          </p:spPr>
          <p:txBody>
            <a:bodyPr wrap="square" rtlCol="0">
              <a:spAutoFit/>
            </a:bodyPr>
            <a:lstStyle/>
            <a:p>
              <a:r>
                <a:rPr lang="vi-VN" i="1" dirty="0">
                  <a:latin typeface="Segoe UI" panose="020B0502040204020203" pitchFamily="34" charset="0"/>
                  <a:cs typeface="Segoe UI" panose="020B0502040204020203" pitchFamily="34" charset="0"/>
                </a:rPr>
                <a:t>Về mặt giá trị: </a:t>
              </a:r>
              <a:r>
                <a:rPr lang="vi-VN" dirty="0">
                  <a:latin typeface="Segoe UI" panose="020B0502040204020203" pitchFamily="34" charset="0"/>
                  <a:cs typeface="Segoe UI" panose="020B0502040204020203" pitchFamily="34" charset="0"/>
                </a:rPr>
                <a:t>Giá trị của nguyên vật liệu chuyển dịch toàn bộ một lần vào giá trị sản phẩm mới được tạo ra.</a:t>
              </a:r>
            </a:p>
          </p:txBody>
        </p:sp>
      </p:grpSp>
    </p:spTree>
    <p:extLst>
      <p:ext uri="{BB962C8B-B14F-4D97-AF65-F5344CB8AC3E}">
        <p14:creationId xmlns:p14="http://schemas.microsoft.com/office/powerpoint/2010/main" val="2790511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974690-003B-4E94-15F8-E14F3B8FCE36}"/>
              </a:ext>
            </a:extLst>
          </p:cNvPr>
          <p:cNvSpPr/>
          <p:nvPr/>
        </p:nvSpPr>
        <p:spPr>
          <a:xfrm>
            <a:off x="254000" y="218440"/>
            <a:ext cx="11684000" cy="6421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x</a:t>
            </a:r>
          </a:p>
        </p:txBody>
      </p:sp>
      <p:cxnSp>
        <p:nvCxnSpPr>
          <p:cNvPr id="3" name="Straight Connector 2">
            <a:extLst>
              <a:ext uri="{FF2B5EF4-FFF2-40B4-BE49-F238E27FC236}">
                <a16:creationId xmlns:a16="http://schemas.microsoft.com/office/drawing/2014/main" id="{F3433344-DBD0-084A-9552-F65313455862}"/>
              </a:ext>
            </a:extLst>
          </p:cNvPr>
          <p:cNvCxnSpPr>
            <a:cxnSpLocks/>
          </p:cNvCxnSpPr>
          <p:nvPr/>
        </p:nvCxnSpPr>
        <p:spPr>
          <a:xfrm>
            <a:off x="712269" y="1261626"/>
            <a:ext cx="108091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47A17A-4911-1293-4DD7-A97E0029CCF3}"/>
              </a:ext>
            </a:extLst>
          </p:cNvPr>
          <p:cNvSpPr txBox="1"/>
          <p:nvPr/>
        </p:nvSpPr>
        <p:spPr>
          <a:xfrm>
            <a:off x="637107" y="553740"/>
            <a:ext cx="11143575" cy="707886"/>
          </a:xfrm>
          <a:prstGeom prst="rect">
            <a:avLst/>
          </a:prstGeom>
          <a:noFill/>
        </p:spPr>
        <p:txBody>
          <a:bodyPr wrap="square" rtlCol="0">
            <a:spAutoFit/>
          </a:bodyPr>
          <a:lstStyle/>
          <a:p>
            <a:r>
              <a:rPr lang="vi-VN" sz="2000" b="1" dirty="0">
                <a:solidFill>
                  <a:schemeClr val="accent6">
                    <a:lumMod val="50000"/>
                  </a:schemeClr>
                </a:solidFill>
                <a:latin typeface="Segoe UI Light" panose="020B0502040204020203" pitchFamily="34" charset="0"/>
                <a:cs typeface="Segoe UI Light" panose="020B0502040204020203" pitchFamily="34" charset="0"/>
              </a:rPr>
              <a:t>Những vấn đề lý luận cơ bản về tổ chức công tác kế toán</a:t>
            </a:r>
          </a:p>
          <a:p>
            <a:r>
              <a:rPr lang="vi-VN" sz="2000" b="1" dirty="0">
                <a:solidFill>
                  <a:schemeClr val="accent6">
                    <a:lumMod val="50000"/>
                  </a:schemeClr>
                </a:solidFill>
                <a:latin typeface="Segoe UI Light" panose="020B0502040204020203" pitchFamily="34" charset="0"/>
                <a:cs typeface="Segoe UI Light" panose="020B0502040204020203" pitchFamily="34" charset="0"/>
              </a:rPr>
              <a:t>nguyên vật liệu trong doanh nghiệp theo hình thức nhật ký chung</a:t>
            </a:r>
          </a:p>
        </p:txBody>
      </p:sp>
      <p:sp>
        <p:nvSpPr>
          <p:cNvPr id="4" name="TextBox 3">
            <a:extLst>
              <a:ext uri="{FF2B5EF4-FFF2-40B4-BE49-F238E27FC236}">
                <a16:creationId xmlns:a16="http://schemas.microsoft.com/office/drawing/2014/main" id="{58F6D121-A2AF-ADE9-9D30-E39BEB90CF1B}"/>
              </a:ext>
            </a:extLst>
          </p:cNvPr>
          <p:cNvSpPr txBox="1"/>
          <p:nvPr/>
        </p:nvSpPr>
        <p:spPr>
          <a:xfrm>
            <a:off x="657961" y="1412260"/>
            <a:ext cx="9679219" cy="369332"/>
          </a:xfrm>
          <a:prstGeom prst="rect">
            <a:avLst/>
          </a:prstGeom>
          <a:noFill/>
        </p:spPr>
        <p:txBody>
          <a:bodyPr wrap="square" rtlCol="0">
            <a:spAutoFit/>
          </a:bodyPr>
          <a:lstStyle/>
          <a:p>
            <a:r>
              <a:rPr lang="vi-VN" dirty="0">
                <a:solidFill>
                  <a:schemeClr val="tx1">
                    <a:lumMod val="95000"/>
                    <a:lumOff val="5000"/>
                  </a:schemeClr>
                </a:solidFill>
                <a:latin typeface="Segoe UI" panose="020B0502040204020203" pitchFamily="34" charset="0"/>
                <a:cs typeface="Segoe UI" panose="020B0502040204020203" pitchFamily="34" charset="0"/>
              </a:rPr>
              <a:t>1.2. Đặc điểm và vai trò của nguyên vật liệu trong hoạt động sản xuất kinh doanh</a:t>
            </a:r>
            <a:endParaRPr lang="vi-VN" dirty="0">
              <a:latin typeface="Segoe UI" panose="020B0502040204020203" pitchFamily="34" charset="0"/>
              <a:cs typeface="Segoe UI" panose="020B0502040204020203" pitchFamily="34" charset="0"/>
            </a:endParaRPr>
          </a:p>
        </p:txBody>
      </p:sp>
      <p:grpSp>
        <p:nvGrpSpPr>
          <p:cNvPr id="6" name="Group 5">
            <a:extLst>
              <a:ext uri="{FF2B5EF4-FFF2-40B4-BE49-F238E27FC236}">
                <a16:creationId xmlns:a16="http://schemas.microsoft.com/office/drawing/2014/main" id="{C0F2DF07-1DC3-44AB-454C-7EA305DBC42B}"/>
              </a:ext>
            </a:extLst>
          </p:cNvPr>
          <p:cNvGrpSpPr/>
          <p:nvPr/>
        </p:nvGrpSpPr>
        <p:grpSpPr>
          <a:xfrm>
            <a:off x="712269" y="1932226"/>
            <a:ext cx="10809171" cy="369332"/>
            <a:chOff x="799824" y="2835679"/>
            <a:chExt cx="979477" cy="2420574"/>
          </a:xfrm>
        </p:grpSpPr>
        <p:sp>
          <p:nvSpPr>
            <p:cNvPr id="7" name="Rectangle: Rounded Corners 6">
              <a:extLst>
                <a:ext uri="{FF2B5EF4-FFF2-40B4-BE49-F238E27FC236}">
                  <a16:creationId xmlns:a16="http://schemas.microsoft.com/office/drawing/2014/main" id="{CA43F714-66A9-9A6D-C41C-9A814F134AD0}"/>
                </a:ext>
              </a:extLst>
            </p:cNvPr>
            <p:cNvSpPr/>
            <p:nvPr/>
          </p:nvSpPr>
          <p:spPr>
            <a:xfrm>
              <a:off x="799824" y="2835679"/>
              <a:ext cx="953559" cy="2364861"/>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9" name="TextBox 8">
              <a:extLst>
                <a:ext uri="{FF2B5EF4-FFF2-40B4-BE49-F238E27FC236}">
                  <a16:creationId xmlns:a16="http://schemas.microsoft.com/office/drawing/2014/main" id="{84A6E91F-CFC6-4C57-61EB-83B64F9708B1}"/>
                </a:ext>
              </a:extLst>
            </p:cNvPr>
            <p:cNvSpPr txBox="1"/>
            <p:nvPr/>
          </p:nvSpPr>
          <p:spPr>
            <a:xfrm>
              <a:off x="813261" y="2891393"/>
              <a:ext cx="966040" cy="2364860"/>
            </a:xfrm>
            <a:prstGeom prst="rect">
              <a:avLst/>
            </a:prstGeom>
            <a:noFill/>
          </p:spPr>
          <p:txBody>
            <a:bodyPr wrap="square" rtlCol="0">
              <a:spAutoFit/>
            </a:bodyPr>
            <a:lstStyle/>
            <a:p>
              <a:r>
                <a:rPr lang="vi-VN" b="1" dirty="0">
                  <a:solidFill>
                    <a:schemeClr val="bg1"/>
                  </a:solidFill>
                  <a:latin typeface="Segoe UI" panose="020B0502040204020203" pitchFamily="34" charset="0"/>
                  <a:cs typeface="Segoe UI" panose="020B0502040204020203" pitchFamily="34" charset="0"/>
                </a:rPr>
                <a:t>Vai trò</a:t>
              </a:r>
            </a:p>
          </p:txBody>
        </p:sp>
      </p:grpSp>
      <p:sp>
        <p:nvSpPr>
          <p:cNvPr id="10" name="TextBox 9">
            <a:extLst>
              <a:ext uri="{FF2B5EF4-FFF2-40B4-BE49-F238E27FC236}">
                <a16:creationId xmlns:a16="http://schemas.microsoft.com/office/drawing/2014/main" id="{F82854AA-3B65-75B6-DA60-D4239DCA4802}"/>
              </a:ext>
            </a:extLst>
          </p:cNvPr>
          <p:cNvSpPr txBox="1"/>
          <p:nvPr/>
        </p:nvSpPr>
        <p:spPr>
          <a:xfrm>
            <a:off x="712269" y="2450545"/>
            <a:ext cx="10572765" cy="3785652"/>
          </a:xfrm>
          <a:prstGeom prst="rect">
            <a:avLst/>
          </a:prstGeom>
          <a:noFill/>
        </p:spPr>
        <p:txBody>
          <a:bodyPr wrap="square" rtlCol="0">
            <a:spAutoFit/>
          </a:bodyPr>
          <a:lstStyle/>
          <a:p>
            <a:r>
              <a:rPr lang="vi-VN" sz="1600" dirty="0">
                <a:solidFill>
                  <a:schemeClr val="tx1">
                    <a:lumMod val="95000"/>
                    <a:lumOff val="5000"/>
                  </a:schemeClr>
                </a:solidFill>
                <a:latin typeface="Segoe UI" panose="020B0502040204020203" pitchFamily="34" charset="0"/>
                <a:cs typeface="Segoe UI" panose="020B0502040204020203" pitchFamily="34" charset="0"/>
              </a:rPr>
              <a:t>Nguyên vật liệu có vai trò quan trọng trong quá trình sản xuất sản phẩm, do đó việc đảm bảo cung ứng, dự trữ, sử dụng tiết kiệm các loại nguyên vật liệu có tác động mạnh mẽ đến các hoạt động sản xuất kinh doanh của doanh nghiệp. </a:t>
            </a:r>
          </a:p>
          <a:p>
            <a:endParaRPr lang="vi-VN" sz="1600" dirty="0">
              <a:solidFill>
                <a:schemeClr val="tx1">
                  <a:lumMod val="95000"/>
                  <a:lumOff val="5000"/>
                </a:schemeClr>
              </a:solidFill>
              <a:latin typeface="Segoe UI" panose="020B0502040204020203" pitchFamily="34" charset="0"/>
              <a:cs typeface="Segoe UI" panose="020B0502040204020203" pitchFamily="34" charset="0"/>
            </a:endParaRPr>
          </a:p>
          <a:p>
            <a:pPr marL="285750" indent="-285750">
              <a:buFontTx/>
              <a:buChar char="-"/>
            </a:pPr>
            <a:r>
              <a:rPr lang="vi-VN" sz="1600" dirty="0">
                <a:solidFill>
                  <a:schemeClr val="tx1">
                    <a:lumMod val="95000"/>
                    <a:lumOff val="5000"/>
                  </a:schemeClr>
                </a:solidFill>
                <a:latin typeface="Segoe UI" panose="020B0502040204020203" pitchFamily="34" charset="0"/>
                <a:cs typeface="Segoe UI" panose="020B0502040204020203" pitchFamily="34" charset="0"/>
              </a:rPr>
              <a:t>Cung ứng, dự trữ đồng bộ, kịp thời và chính xác nguyên vật liệu là điều kiện có tính chất tiền đề cho sự liên tục của của quá trình sản xuất kinh doanh của doanh nghiệp.</a:t>
            </a:r>
          </a:p>
          <a:p>
            <a:pPr marL="285750" indent="-285750">
              <a:buFontTx/>
              <a:buChar char="-"/>
            </a:pPr>
            <a:endParaRPr lang="vi-VN" sz="1600" dirty="0">
              <a:solidFill>
                <a:schemeClr val="tx1">
                  <a:lumMod val="95000"/>
                  <a:lumOff val="5000"/>
                </a:schemeClr>
              </a:solidFill>
              <a:latin typeface="Segoe UI" panose="020B0502040204020203" pitchFamily="34" charset="0"/>
              <a:cs typeface="Segoe UI" panose="020B0502040204020203" pitchFamily="34" charset="0"/>
            </a:endParaRPr>
          </a:p>
          <a:p>
            <a:pPr marL="285750" indent="-285750">
              <a:buFontTx/>
              <a:buChar char="-"/>
            </a:pPr>
            <a:r>
              <a:rPr lang="vi-VN" sz="1600" dirty="0">
                <a:solidFill>
                  <a:schemeClr val="tx1">
                    <a:lumMod val="95000"/>
                    <a:lumOff val="5000"/>
                  </a:schemeClr>
                </a:solidFill>
                <a:latin typeface="Segoe UI" panose="020B0502040204020203" pitchFamily="34" charset="0"/>
                <a:cs typeface="Segoe UI" panose="020B0502040204020203" pitchFamily="34" charset="0"/>
              </a:rPr>
              <a:t>Đảm bảo cung cấp nguyên vật liệu có chất lượng tốt là điều kiện nâng cao chất lượng sản phẩm, góp phần sử dụng tiết kiệm nguyên vật liệu, tăng năng suất lao động.</a:t>
            </a:r>
          </a:p>
          <a:p>
            <a:pPr marL="285750" indent="-285750">
              <a:buFontTx/>
              <a:buChar char="-"/>
            </a:pPr>
            <a:endParaRPr lang="vi-VN" sz="1600" dirty="0">
              <a:solidFill>
                <a:schemeClr val="tx1">
                  <a:lumMod val="95000"/>
                  <a:lumOff val="5000"/>
                </a:schemeClr>
              </a:solidFill>
              <a:latin typeface="Segoe UI" panose="020B0502040204020203" pitchFamily="34" charset="0"/>
              <a:cs typeface="Segoe UI" panose="020B0502040204020203" pitchFamily="34" charset="0"/>
            </a:endParaRPr>
          </a:p>
          <a:p>
            <a:r>
              <a:rPr lang="vi-VN" sz="1600" dirty="0">
                <a:solidFill>
                  <a:schemeClr val="tx1">
                    <a:lumMod val="95000"/>
                    <a:lumOff val="5000"/>
                  </a:schemeClr>
                </a:solidFill>
                <a:latin typeface="Segoe UI" panose="020B0502040204020203" pitchFamily="34" charset="0"/>
                <a:cs typeface="Segoe UI" panose="020B0502040204020203" pitchFamily="34" charset="0"/>
              </a:rPr>
              <a:t> -  Tổ chức ghi chép, phản ánh đầy đủ, tổng hợp số liệu về tình hình luân chuyển vật liệu hàng hóa cả về giá trị và hiện vật. </a:t>
            </a:r>
          </a:p>
          <a:p>
            <a:endParaRPr lang="vi-VN" sz="1600" dirty="0">
              <a:solidFill>
                <a:schemeClr val="tx1">
                  <a:lumMod val="95000"/>
                  <a:lumOff val="5000"/>
                </a:schemeClr>
              </a:solidFill>
              <a:latin typeface="Segoe UI" panose="020B0502040204020203" pitchFamily="34" charset="0"/>
              <a:cs typeface="Segoe UI" panose="020B0502040204020203" pitchFamily="34" charset="0"/>
            </a:endParaRPr>
          </a:p>
          <a:p>
            <a:r>
              <a:rPr lang="vi-VN" sz="1600" dirty="0">
                <a:solidFill>
                  <a:schemeClr val="tx1">
                    <a:lumMod val="95000"/>
                    <a:lumOff val="5000"/>
                  </a:schemeClr>
                </a:solidFill>
                <a:latin typeface="Segoe UI" panose="020B0502040204020203" pitchFamily="34" charset="0"/>
                <a:cs typeface="Segoe UI" panose="020B0502040204020203" pitchFamily="34" charset="0"/>
              </a:rPr>
              <a:t>-  Tổ chức đánh giá, phân loại vật liệu, kiểm tra việc chấp hành chế độ bảo quản, dự trữ và sử dụng vật liệu tính toán xác định chính xác số lượng, giá trị nguyên vật liệu cho các đối tượng sử dụng trong quá trình sản xuất kinh doanh. </a:t>
            </a:r>
            <a:endParaRPr lang="vi-VN" sz="1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087377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TotalTime>
  <Words>10686</Words>
  <Application>Microsoft Office PowerPoint</Application>
  <PresentationFormat>Widescreen</PresentationFormat>
  <Paragraphs>690</Paragraphs>
  <Slides>71</Slides>
  <Notes>0</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71</vt:i4>
      </vt:variant>
    </vt:vector>
  </HeadingPairs>
  <TitlesOfParts>
    <vt:vector size="78" baseType="lpstr">
      <vt:lpstr>Arial</vt:lpstr>
      <vt:lpstr>Calibri</vt:lpstr>
      <vt:lpstr>Calibri Light</vt:lpstr>
      <vt:lpstr>Segoe UI</vt:lpstr>
      <vt:lpstr>Segoe UI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Phương Mai Nguyễn</dc:creator>
  <cp:lastModifiedBy>Phương Mai Nguyễn</cp:lastModifiedBy>
  <cp:revision>1</cp:revision>
  <dcterms:created xsi:type="dcterms:W3CDTF">2023-06-04T03:14:24Z</dcterms:created>
  <dcterms:modified xsi:type="dcterms:W3CDTF">2023-06-05T08:08:24Z</dcterms:modified>
</cp:coreProperties>
</file>