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57" r:id="rId4"/>
    <p:sldId id="263" r:id="rId5"/>
    <p:sldId id="268" r:id="rId6"/>
    <p:sldId id="262" r:id="rId7"/>
    <p:sldId id="266" r:id="rId8"/>
    <p:sldId id="265" r:id="rId9"/>
    <p:sldId id="264" r:id="rId10"/>
    <p:sldId id="270" r:id="rId11"/>
    <p:sldId id="267" r:id="rId12"/>
    <p:sldId id="269" r:id="rId13"/>
    <p:sldId id="271" r:id="rId14"/>
    <p:sldId id="272" r:id="rId15"/>
    <p:sldId id="273" r:id="rId16"/>
    <p:sldId id="274" r:id="rId17"/>
    <p:sldId id="275" r:id="rId18"/>
    <p:sldId id="276" r:id="rId19"/>
    <p:sldId id="277" r:id="rId20"/>
    <p:sldId id="278" r:id="rId21"/>
    <p:sldId id="260" r:id="rId22"/>
    <p:sldId id="261"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17/06/2023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17/06/2023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17/06/2023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17/06/2023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17/06/2023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17/06/2023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17/06/2023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17/06/2023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17/06/2023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17/06/2023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17/06/2023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17/06/2023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17/06/2023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17/06/2023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17/06/2023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17/06/2023</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17/06/2023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9093" y="296215"/>
            <a:ext cx="10882648" cy="3754622"/>
          </a:xfrm>
        </p:spPr>
        <p:txBody>
          <a:bodyPr/>
          <a:lstStyle/>
          <a:p>
            <a:r>
              <a:rPr lang="en-US" sz="2800" b="1" dirty="0">
                <a:solidFill>
                  <a:schemeClr val="tx1"/>
                </a:solidFill>
              </a:rPr>
              <a:t>TÌNH THÁI TRONG BÀI PHÁT BIỂU CỦA CHỦ TỊCH HỒ CHÍ MINH “LỜI KÊU GỌI TOÀN QUỐC KHÁNG CHIẾN” NĂM 1946. </a:t>
            </a:r>
            <a:r>
              <a:rPr lang="en-US" sz="2800" b="1" dirty="0" smtClean="0">
                <a:solidFill>
                  <a:schemeClr val="tx1"/>
                </a:solidFill>
              </a:rPr>
              <a:t/>
            </a:r>
            <a:br>
              <a:rPr lang="en-US" sz="2800" b="1" dirty="0" smtClean="0">
                <a:solidFill>
                  <a:schemeClr val="tx1"/>
                </a:solidFill>
              </a:rPr>
            </a:br>
            <a:r>
              <a:rPr lang="en-US" sz="2800" b="1" dirty="0" smtClean="0">
                <a:solidFill>
                  <a:schemeClr val="tx1"/>
                </a:solidFill>
              </a:rPr>
              <a:t>(</a:t>
            </a:r>
            <a:r>
              <a:rPr lang="en-US" sz="2800" b="1" dirty="0">
                <a:solidFill>
                  <a:schemeClr val="tx1"/>
                </a:solidFill>
              </a:rPr>
              <a:t>MODALITY IN HO CHI MINH’S SPEECH “THE CALL FOR NATIONAL RESISTANCE AGAISNT THE FRENCH COLONIAL” IN 1946.)</a:t>
            </a:r>
            <a:r>
              <a:rPr lang="en-US" sz="2800" dirty="0">
                <a:solidFill>
                  <a:schemeClr val="tx1"/>
                </a:solidFill>
              </a:rPr>
              <a:t/>
            </a:r>
            <a:br>
              <a:rPr lang="en-US" sz="2800" dirty="0">
                <a:solidFill>
                  <a:schemeClr val="tx1"/>
                </a:solidFill>
              </a:rPr>
            </a:br>
            <a:endParaRPr lang="en-US" sz="2800" dirty="0">
              <a:solidFill>
                <a:schemeClr val="tx1"/>
              </a:solidFill>
            </a:endParaRPr>
          </a:p>
        </p:txBody>
      </p:sp>
      <p:sp>
        <p:nvSpPr>
          <p:cNvPr id="3" name="Subtitle 2"/>
          <p:cNvSpPr>
            <a:spLocks noGrp="1"/>
          </p:cNvSpPr>
          <p:nvPr>
            <p:ph type="subTitle" idx="1"/>
          </p:nvPr>
        </p:nvSpPr>
        <p:spPr/>
        <p:txBody>
          <a:bodyPr/>
          <a:lstStyle/>
          <a:p>
            <a:r>
              <a:rPr lang="en-US" dirty="0"/>
              <a:t>Presenter: </a:t>
            </a:r>
            <a:r>
              <a:rPr lang="en-US" dirty="0" err="1"/>
              <a:t>Nguyễn</a:t>
            </a:r>
            <a:r>
              <a:rPr lang="en-US" dirty="0"/>
              <a:t> </a:t>
            </a:r>
            <a:r>
              <a:rPr lang="en-US" dirty="0" err="1"/>
              <a:t>Thi</a:t>
            </a:r>
            <a:r>
              <a:rPr lang="en-US" dirty="0"/>
              <a:t>̣ Thu </a:t>
            </a:r>
            <a:r>
              <a:rPr lang="en-US" dirty="0" err="1"/>
              <a:t>Phúc</a:t>
            </a:r>
            <a:endParaRPr lang="en-US" dirty="0"/>
          </a:p>
        </p:txBody>
      </p:sp>
    </p:spTree>
    <p:extLst>
      <p:ext uri="{BB962C8B-B14F-4D97-AF65-F5344CB8AC3E}">
        <p14:creationId xmlns:p14="http://schemas.microsoft.com/office/powerpoint/2010/main" val="2388916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Phân</a:t>
            </a:r>
            <a:r>
              <a:rPr lang="en-US" dirty="0" smtClean="0"/>
              <a:t> </a:t>
            </a:r>
            <a:r>
              <a:rPr lang="en-US" dirty="0" err="1" smtClean="0"/>
              <a:t>tích</a:t>
            </a:r>
            <a:r>
              <a:rPr lang="en-US" dirty="0" smtClean="0"/>
              <a:t> </a:t>
            </a:r>
            <a:r>
              <a:rPr lang="en-US" dirty="0" err="1" smtClean="0"/>
              <a:t>về</a:t>
            </a:r>
            <a:r>
              <a:rPr lang="en-US" dirty="0" smtClean="0"/>
              <a:t> </a:t>
            </a:r>
            <a:r>
              <a:rPr lang="en-US" b="1" i="1" dirty="0" err="1"/>
              <a:t>Tình</a:t>
            </a:r>
            <a:r>
              <a:rPr lang="en-US" b="1" i="1" dirty="0"/>
              <a:t> </a:t>
            </a:r>
            <a:r>
              <a:rPr lang="en-US" b="1" i="1" dirty="0" err="1"/>
              <a:t>thái</a:t>
            </a:r>
            <a:r>
              <a:rPr lang="en-US" b="1" i="1" dirty="0"/>
              <a:t> </a:t>
            </a:r>
            <a:r>
              <a:rPr lang="en-US" b="1" i="1" dirty="0" err="1"/>
              <a:t>trong</a:t>
            </a:r>
            <a:r>
              <a:rPr lang="en-US" b="1" i="1" dirty="0"/>
              <a:t> </a:t>
            </a:r>
            <a:r>
              <a:rPr lang="en-US" b="1" i="1" dirty="0" err="1"/>
              <a:t>bài</a:t>
            </a:r>
            <a:r>
              <a:rPr lang="en-US" b="1" i="1" dirty="0"/>
              <a:t> </a:t>
            </a:r>
            <a:r>
              <a:rPr lang="en-US" b="1" i="1" dirty="0" err="1"/>
              <a:t>phát</a:t>
            </a:r>
            <a:r>
              <a:rPr lang="en-US" b="1" i="1" dirty="0"/>
              <a:t> </a:t>
            </a:r>
            <a:r>
              <a:rPr lang="en-US" b="1" i="1" dirty="0" err="1"/>
              <a:t>biểu</a:t>
            </a:r>
            <a:r>
              <a:rPr lang="en-US" b="1" i="1" dirty="0"/>
              <a:t> “</a:t>
            </a:r>
            <a:r>
              <a:rPr lang="en-US" b="1" i="1" dirty="0" err="1"/>
              <a:t>Lời</a:t>
            </a:r>
            <a:r>
              <a:rPr lang="en-US" b="1" i="1" dirty="0"/>
              <a:t> </a:t>
            </a:r>
            <a:r>
              <a:rPr lang="en-US" b="1" i="1" dirty="0" err="1"/>
              <a:t>kêu</a:t>
            </a:r>
            <a:r>
              <a:rPr lang="en-US" b="1" i="1" dirty="0"/>
              <a:t> </a:t>
            </a:r>
            <a:r>
              <a:rPr lang="en-US" b="1" i="1" dirty="0" err="1"/>
              <a:t>gọi</a:t>
            </a:r>
            <a:r>
              <a:rPr lang="en-US" b="1" i="1" dirty="0"/>
              <a:t> </a:t>
            </a:r>
            <a:r>
              <a:rPr lang="en-US" b="1" i="1" dirty="0" err="1"/>
              <a:t>toàn</a:t>
            </a:r>
            <a:r>
              <a:rPr lang="en-US" b="1" i="1" dirty="0"/>
              <a:t> </a:t>
            </a:r>
            <a:r>
              <a:rPr lang="en-US" b="1" i="1" dirty="0" err="1"/>
              <a:t>quốc</a:t>
            </a:r>
            <a:r>
              <a:rPr lang="en-US" b="1" i="1" dirty="0"/>
              <a:t> </a:t>
            </a:r>
            <a:r>
              <a:rPr lang="en-US" b="1" i="1" dirty="0" err="1"/>
              <a:t>kháng</a:t>
            </a:r>
            <a:r>
              <a:rPr lang="en-US" b="1" i="1" dirty="0"/>
              <a:t> </a:t>
            </a:r>
            <a:r>
              <a:rPr lang="en-US" b="1" i="1" dirty="0" err="1"/>
              <a:t>chiến</a:t>
            </a:r>
            <a:r>
              <a:rPr lang="en-US" b="1" i="1" dirty="0"/>
              <a:t>”.</a:t>
            </a:r>
            <a:endParaRPr lang="en-US" dirty="0"/>
          </a:p>
        </p:txBody>
      </p:sp>
      <p:sp>
        <p:nvSpPr>
          <p:cNvPr id="3" name="Content Placeholder 2"/>
          <p:cNvSpPr>
            <a:spLocks noGrp="1"/>
          </p:cNvSpPr>
          <p:nvPr>
            <p:ph idx="1"/>
          </p:nvPr>
        </p:nvSpPr>
        <p:spPr/>
        <p:txBody>
          <a:bodyPr>
            <a:normAutofit/>
          </a:bodyPr>
          <a:lstStyle/>
          <a:p>
            <a:r>
              <a:rPr lang="en-US" sz="2400" dirty="0" err="1" smtClean="0"/>
              <a:t>Tư</a:t>
            </a:r>
            <a:r>
              <a:rPr lang="en-US" sz="2400" dirty="0" smtClean="0"/>
              <a:t> </a:t>
            </a:r>
            <a:r>
              <a:rPr lang="en-US" sz="2400" dirty="0" err="1" smtClean="0"/>
              <a:t>tưởng</a:t>
            </a:r>
            <a:r>
              <a:rPr lang="en-US" sz="2400" dirty="0" smtClean="0"/>
              <a:t> </a:t>
            </a:r>
            <a:r>
              <a:rPr lang="en-US" sz="2400" dirty="0" err="1" smtClean="0"/>
              <a:t>Hồ</a:t>
            </a:r>
            <a:r>
              <a:rPr lang="en-US" sz="2400" dirty="0" smtClean="0"/>
              <a:t> </a:t>
            </a:r>
            <a:r>
              <a:rPr lang="en-US" sz="2400" dirty="0" err="1" smtClean="0"/>
              <a:t>Chí</a:t>
            </a:r>
            <a:r>
              <a:rPr lang="en-US" sz="2400" dirty="0" smtClean="0"/>
              <a:t> Minh</a:t>
            </a:r>
          </a:p>
          <a:p>
            <a:r>
              <a:rPr lang="en-US" sz="2400" dirty="0" err="1" smtClean="0"/>
              <a:t>Ngữ</a:t>
            </a:r>
            <a:r>
              <a:rPr lang="en-US" sz="2400" dirty="0" smtClean="0"/>
              <a:t> </a:t>
            </a:r>
            <a:r>
              <a:rPr lang="en-US" sz="2400" dirty="0" err="1" smtClean="0"/>
              <a:t>cảnh</a:t>
            </a:r>
            <a:r>
              <a:rPr lang="en-US" sz="2400" dirty="0" smtClean="0"/>
              <a:t> </a:t>
            </a:r>
            <a:r>
              <a:rPr lang="en-US" sz="2400" dirty="0" err="1" smtClean="0"/>
              <a:t>bài</a:t>
            </a:r>
            <a:r>
              <a:rPr lang="en-US" sz="2400" dirty="0" smtClean="0"/>
              <a:t> </a:t>
            </a:r>
            <a:r>
              <a:rPr lang="en-US" sz="2400" dirty="0" err="1" smtClean="0"/>
              <a:t>phát</a:t>
            </a:r>
            <a:r>
              <a:rPr lang="en-US" sz="2400" dirty="0" smtClean="0"/>
              <a:t> </a:t>
            </a:r>
            <a:r>
              <a:rPr lang="en-US" sz="2400" dirty="0" err="1" smtClean="0"/>
              <a:t>biểu</a:t>
            </a:r>
            <a:endParaRPr lang="en-US" sz="2400" dirty="0"/>
          </a:p>
          <a:p>
            <a:r>
              <a:rPr lang="en-US" sz="2400" dirty="0" err="1" smtClean="0"/>
              <a:t>Dạng</a:t>
            </a:r>
            <a:r>
              <a:rPr lang="en-US" sz="2400" dirty="0" smtClean="0"/>
              <a:t> </a:t>
            </a:r>
            <a:r>
              <a:rPr lang="en-US" sz="2400" dirty="0" err="1" smtClean="0"/>
              <a:t>tình</a:t>
            </a:r>
            <a:r>
              <a:rPr lang="en-US" sz="2400" dirty="0" smtClean="0"/>
              <a:t> </a:t>
            </a:r>
            <a:r>
              <a:rPr lang="en-US" sz="2400" dirty="0" err="1" smtClean="0"/>
              <a:t>thái</a:t>
            </a:r>
            <a:r>
              <a:rPr lang="en-US" sz="2400" dirty="0" smtClean="0"/>
              <a:t> </a:t>
            </a:r>
            <a:r>
              <a:rPr lang="en-US" sz="2400" dirty="0" err="1" smtClean="0"/>
              <a:t>sử</a:t>
            </a:r>
            <a:r>
              <a:rPr lang="en-US" sz="2400" dirty="0" smtClean="0"/>
              <a:t> </a:t>
            </a:r>
            <a:r>
              <a:rPr lang="en-US" sz="2400" dirty="0" err="1" smtClean="0"/>
              <a:t>dụng</a:t>
            </a:r>
            <a:r>
              <a:rPr lang="en-US" sz="2400" dirty="0" smtClean="0"/>
              <a:t> </a:t>
            </a:r>
            <a:r>
              <a:rPr lang="en-US" sz="2400" dirty="0" err="1" smtClean="0"/>
              <a:t>trong</a:t>
            </a:r>
            <a:r>
              <a:rPr lang="en-US" sz="2400" dirty="0" smtClean="0"/>
              <a:t> </a:t>
            </a:r>
            <a:r>
              <a:rPr lang="en-US" sz="2400" dirty="0" err="1" smtClean="0"/>
              <a:t>bài</a:t>
            </a:r>
            <a:endParaRPr lang="en-US" sz="2400" dirty="0"/>
          </a:p>
        </p:txBody>
      </p:sp>
    </p:spTree>
    <p:extLst>
      <p:ext uri="{BB962C8B-B14F-4D97-AF65-F5344CB8AC3E}">
        <p14:creationId xmlns:p14="http://schemas.microsoft.com/office/powerpoint/2010/main" val="13444449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360608"/>
            <a:ext cx="8596668" cy="798491"/>
          </a:xfrm>
        </p:spPr>
        <p:txBody>
          <a:bodyPr>
            <a:normAutofit/>
          </a:bodyPr>
          <a:lstStyle/>
          <a:p>
            <a:r>
              <a:rPr lang="en-US" u="sng" dirty="0" err="1" smtClean="0"/>
              <a:t>Tư</a:t>
            </a:r>
            <a:r>
              <a:rPr lang="en-US" u="sng" dirty="0" smtClean="0"/>
              <a:t> </a:t>
            </a:r>
            <a:r>
              <a:rPr lang="en-US" u="sng" dirty="0" err="1" smtClean="0"/>
              <a:t>tưởng</a:t>
            </a:r>
            <a:r>
              <a:rPr lang="en-US" u="sng" dirty="0" smtClean="0"/>
              <a:t> HỒ CHÍ MINH</a:t>
            </a:r>
            <a:endParaRPr lang="en-US" u="sng" dirty="0"/>
          </a:p>
        </p:txBody>
      </p:sp>
      <p:sp>
        <p:nvSpPr>
          <p:cNvPr id="3" name="Content Placeholder 2"/>
          <p:cNvSpPr>
            <a:spLocks noGrp="1"/>
          </p:cNvSpPr>
          <p:nvPr>
            <p:ph idx="1"/>
          </p:nvPr>
        </p:nvSpPr>
        <p:spPr>
          <a:xfrm>
            <a:off x="677333" y="1326525"/>
            <a:ext cx="10656075" cy="5531476"/>
          </a:xfrm>
        </p:spPr>
        <p:txBody>
          <a:bodyPr/>
          <a:lstStyle/>
          <a:p>
            <a:pPr algn="just"/>
            <a:r>
              <a:rPr lang="en-US" sz="2200" dirty="0" err="1"/>
              <a:t>Tư</a:t>
            </a:r>
            <a:r>
              <a:rPr lang="en-US" sz="2200" dirty="0"/>
              <a:t> </a:t>
            </a:r>
            <a:r>
              <a:rPr lang="en-US" sz="2200" dirty="0" err="1"/>
              <a:t>tưởng</a:t>
            </a:r>
            <a:r>
              <a:rPr lang="en-US" sz="2200" dirty="0"/>
              <a:t> </a:t>
            </a:r>
            <a:r>
              <a:rPr lang="en-US" sz="2200" dirty="0" err="1"/>
              <a:t>của</a:t>
            </a:r>
            <a:r>
              <a:rPr lang="en-US" sz="2200" dirty="0"/>
              <a:t> </a:t>
            </a:r>
            <a:r>
              <a:rPr lang="en-US" sz="2200" dirty="0" err="1"/>
              <a:t>người</a:t>
            </a:r>
            <a:r>
              <a:rPr lang="en-US" sz="2200" dirty="0"/>
              <a:t> </a:t>
            </a:r>
            <a:r>
              <a:rPr lang="en-US" sz="2200" dirty="0" err="1"/>
              <a:t>là</a:t>
            </a:r>
            <a:r>
              <a:rPr lang="en-US" sz="2200" dirty="0"/>
              <a:t> “</a:t>
            </a:r>
            <a:r>
              <a:rPr lang="en-US" sz="2200" dirty="0" err="1"/>
              <a:t>Không</a:t>
            </a:r>
            <a:r>
              <a:rPr lang="en-US" sz="2200" dirty="0"/>
              <a:t> </a:t>
            </a:r>
            <a:r>
              <a:rPr lang="en-US" sz="2200" dirty="0" err="1"/>
              <a:t>có</a:t>
            </a:r>
            <a:r>
              <a:rPr lang="en-US" sz="2200" dirty="0"/>
              <a:t> </a:t>
            </a:r>
            <a:r>
              <a:rPr lang="en-US" sz="2200" dirty="0" err="1"/>
              <a:t>gì</a:t>
            </a:r>
            <a:r>
              <a:rPr lang="en-US" sz="2200" dirty="0"/>
              <a:t> </a:t>
            </a:r>
            <a:r>
              <a:rPr lang="en-US" sz="2200" dirty="0" err="1"/>
              <a:t>quý</a:t>
            </a:r>
            <a:r>
              <a:rPr lang="en-US" sz="2200" dirty="0"/>
              <a:t> </a:t>
            </a:r>
            <a:r>
              <a:rPr lang="en-US" sz="2200" dirty="0" err="1"/>
              <a:t>hơn</a:t>
            </a:r>
            <a:r>
              <a:rPr lang="en-US" sz="2200" dirty="0"/>
              <a:t> </a:t>
            </a:r>
            <a:r>
              <a:rPr lang="en-US" sz="2200" dirty="0" err="1"/>
              <a:t>độc</a:t>
            </a:r>
            <a:r>
              <a:rPr lang="en-US" sz="2200" dirty="0"/>
              <a:t> </a:t>
            </a:r>
            <a:r>
              <a:rPr lang="en-US" sz="2200" dirty="0" err="1"/>
              <a:t>lập</a:t>
            </a:r>
            <a:r>
              <a:rPr lang="en-US" sz="2200" dirty="0"/>
              <a:t> </a:t>
            </a:r>
            <a:r>
              <a:rPr lang="en-US" sz="2200" dirty="0" err="1"/>
              <a:t>tự</a:t>
            </a:r>
            <a:r>
              <a:rPr lang="en-US" sz="2200" dirty="0"/>
              <a:t> do”, </a:t>
            </a:r>
            <a:r>
              <a:rPr lang="en-US" sz="2200" dirty="0" err="1"/>
              <a:t>điều</a:t>
            </a:r>
            <a:r>
              <a:rPr lang="en-US" sz="2200" dirty="0"/>
              <a:t> </a:t>
            </a:r>
            <a:r>
              <a:rPr lang="en-US" sz="2200" dirty="0" err="1"/>
              <a:t>này</a:t>
            </a:r>
            <a:r>
              <a:rPr lang="en-US" sz="2200" dirty="0"/>
              <a:t> </a:t>
            </a:r>
            <a:r>
              <a:rPr lang="en-US" sz="2200" dirty="0" err="1"/>
              <a:t>được</a:t>
            </a:r>
            <a:r>
              <a:rPr lang="en-US" sz="2200" dirty="0"/>
              <a:t> </a:t>
            </a:r>
            <a:r>
              <a:rPr lang="en-US" sz="2200" dirty="0" err="1"/>
              <a:t>phản</a:t>
            </a:r>
            <a:r>
              <a:rPr lang="en-US" sz="2200" dirty="0"/>
              <a:t> </a:t>
            </a:r>
            <a:r>
              <a:rPr lang="en-US" sz="2200" dirty="0" err="1"/>
              <a:t>ánh</a:t>
            </a:r>
            <a:r>
              <a:rPr lang="en-US" sz="2200" dirty="0"/>
              <a:t> </a:t>
            </a:r>
            <a:r>
              <a:rPr lang="en-US" sz="2200" dirty="0" err="1"/>
              <a:t>rõ</a:t>
            </a:r>
            <a:r>
              <a:rPr lang="en-US" sz="2200" dirty="0"/>
              <a:t> </a:t>
            </a:r>
            <a:r>
              <a:rPr lang="en-US" sz="2200" dirty="0" err="1"/>
              <a:t>trong</a:t>
            </a:r>
            <a:r>
              <a:rPr lang="en-US" sz="2200" dirty="0"/>
              <a:t> </a:t>
            </a:r>
            <a:r>
              <a:rPr lang="en-US" sz="2200" dirty="0" err="1"/>
              <a:t>bản</a:t>
            </a:r>
            <a:r>
              <a:rPr lang="en-US" sz="2200" dirty="0"/>
              <a:t> </a:t>
            </a:r>
            <a:r>
              <a:rPr lang="en-US" sz="2200" dirty="0" err="1"/>
              <a:t>Tuyên</a:t>
            </a:r>
            <a:r>
              <a:rPr lang="en-US" sz="2200" dirty="0"/>
              <a:t> </a:t>
            </a:r>
            <a:r>
              <a:rPr lang="en-US" sz="2200" dirty="0" err="1"/>
              <a:t>ngôn</a:t>
            </a:r>
            <a:r>
              <a:rPr lang="en-US" sz="2200" dirty="0"/>
              <a:t> </a:t>
            </a:r>
            <a:r>
              <a:rPr lang="en-US" sz="2200" dirty="0" err="1"/>
              <a:t>độc</a:t>
            </a:r>
            <a:r>
              <a:rPr lang="en-US" sz="2200" dirty="0"/>
              <a:t> </a:t>
            </a:r>
            <a:r>
              <a:rPr lang="en-US" sz="2200" dirty="0" err="1"/>
              <a:t>lập</a:t>
            </a:r>
            <a:r>
              <a:rPr lang="en-US" sz="2200" dirty="0"/>
              <a:t> </a:t>
            </a:r>
            <a:r>
              <a:rPr lang="en-US" sz="2200" dirty="0" err="1"/>
              <a:t>khai</a:t>
            </a:r>
            <a:r>
              <a:rPr lang="en-US" sz="2200" dirty="0"/>
              <a:t> </a:t>
            </a:r>
            <a:r>
              <a:rPr lang="en-US" sz="2200" dirty="0" err="1"/>
              <a:t>sinh</a:t>
            </a:r>
            <a:r>
              <a:rPr lang="en-US" sz="2200" dirty="0"/>
              <a:t> </a:t>
            </a:r>
            <a:r>
              <a:rPr lang="en-US" sz="2200" dirty="0" err="1"/>
              <a:t>ra</a:t>
            </a:r>
            <a:r>
              <a:rPr lang="en-US" sz="2200" dirty="0"/>
              <a:t> </a:t>
            </a:r>
            <a:r>
              <a:rPr lang="en-US" sz="2200" dirty="0" err="1"/>
              <a:t>nước</a:t>
            </a:r>
            <a:r>
              <a:rPr lang="en-US" sz="2200" dirty="0"/>
              <a:t> </a:t>
            </a:r>
            <a:r>
              <a:rPr lang="en-US" sz="2200" dirty="0" err="1"/>
              <a:t>Việt</a:t>
            </a:r>
            <a:r>
              <a:rPr lang="en-US" sz="2200" dirty="0"/>
              <a:t> Nam </a:t>
            </a:r>
            <a:r>
              <a:rPr lang="en-US" sz="2200" dirty="0" err="1"/>
              <a:t>Dân</a:t>
            </a:r>
            <a:r>
              <a:rPr lang="en-US" sz="2200" dirty="0"/>
              <a:t> </a:t>
            </a:r>
            <a:r>
              <a:rPr lang="en-US" sz="2200" dirty="0" err="1"/>
              <a:t>chủ</a:t>
            </a:r>
            <a:r>
              <a:rPr lang="en-US" sz="2200" dirty="0"/>
              <a:t> </a:t>
            </a:r>
            <a:r>
              <a:rPr lang="en-US" sz="2200" dirty="0" err="1"/>
              <a:t>Cộng</a:t>
            </a:r>
            <a:r>
              <a:rPr lang="en-US" sz="2200" dirty="0"/>
              <a:t> </a:t>
            </a:r>
            <a:r>
              <a:rPr lang="en-US" sz="2200" dirty="0" err="1"/>
              <a:t>hoà</a:t>
            </a:r>
            <a:r>
              <a:rPr lang="en-US" sz="2200" dirty="0"/>
              <a:t>. </a:t>
            </a:r>
            <a:r>
              <a:rPr lang="en-US" sz="2200" dirty="0" err="1"/>
              <a:t>Độc</a:t>
            </a:r>
            <a:r>
              <a:rPr lang="en-US" sz="2200" dirty="0"/>
              <a:t> </a:t>
            </a:r>
            <a:r>
              <a:rPr lang="en-US" sz="2200" dirty="0" err="1"/>
              <a:t>lập</a:t>
            </a:r>
            <a:r>
              <a:rPr lang="en-US" sz="2200" dirty="0"/>
              <a:t> </a:t>
            </a:r>
            <a:r>
              <a:rPr lang="en-US" sz="2200" dirty="0" err="1"/>
              <a:t>tự</a:t>
            </a:r>
            <a:r>
              <a:rPr lang="en-US" sz="2200" dirty="0"/>
              <a:t> do </a:t>
            </a:r>
            <a:r>
              <a:rPr lang="en-US" sz="2200" dirty="0" err="1"/>
              <a:t>của</a:t>
            </a:r>
            <a:r>
              <a:rPr lang="en-US" sz="2200" dirty="0"/>
              <a:t> </a:t>
            </a:r>
            <a:r>
              <a:rPr lang="en-US" sz="2200" dirty="0" err="1"/>
              <a:t>dân</a:t>
            </a:r>
            <a:r>
              <a:rPr lang="en-US" sz="2200" dirty="0"/>
              <a:t> </a:t>
            </a:r>
            <a:r>
              <a:rPr lang="en-US" sz="2200" dirty="0" err="1"/>
              <a:t>tộc</a:t>
            </a:r>
            <a:r>
              <a:rPr lang="en-US" sz="2200" dirty="0"/>
              <a:t> </a:t>
            </a:r>
            <a:r>
              <a:rPr lang="en-US" sz="2200" dirty="0" err="1"/>
              <a:t>gắn</a:t>
            </a:r>
            <a:r>
              <a:rPr lang="en-US" sz="2200" dirty="0"/>
              <a:t> </a:t>
            </a:r>
            <a:r>
              <a:rPr lang="en-US" sz="2200" dirty="0" err="1"/>
              <a:t>liền</a:t>
            </a:r>
            <a:r>
              <a:rPr lang="en-US" sz="2200" dirty="0"/>
              <a:t> </a:t>
            </a:r>
            <a:r>
              <a:rPr lang="en-US" sz="2200" dirty="0" err="1"/>
              <a:t>với</a:t>
            </a:r>
            <a:r>
              <a:rPr lang="en-US" sz="2200" dirty="0"/>
              <a:t> </a:t>
            </a:r>
            <a:r>
              <a:rPr lang="en-US" sz="2200" dirty="0" err="1"/>
              <a:t>độc</a:t>
            </a:r>
            <a:r>
              <a:rPr lang="en-US" sz="2200" dirty="0"/>
              <a:t> </a:t>
            </a:r>
            <a:r>
              <a:rPr lang="en-US" sz="2200" dirty="0" err="1"/>
              <a:t>lập</a:t>
            </a:r>
            <a:r>
              <a:rPr lang="en-US" sz="2200" dirty="0"/>
              <a:t> </a:t>
            </a:r>
            <a:r>
              <a:rPr lang="en-US" sz="2200" dirty="0" err="1"/>
              <a:t>tự</a:t>
            </a:r>
            <a:r>
              <a:rPr lang="en-US" sz="2200" dirty="0"/>
              <a:t> do </a:t>
            </a:r>
            <a:r>
              <a:rPr lang="en-US" sz="2200" dirty="0" err="1"/>
              <a:t>của</a:t>
            </a:r>
            <a:r>
              <a:rPr lang="en-US" sz="2200" dirty="0"/>
              <a:t> </a:t>
            </a:r>
            <a:r>
              <a:rPr lang="en-US" sz="2200" dirty="0" err="1"/>
              <a:t>mỗi</a:t>
            </a:r>
            <a:r>
              <a:rPr lang="en-US" sz="2200" dirty="0"/>
              <a:t> </a:t>
            </a:r>
            <a:r>
              <a:rPr lang="en-US" sz="2200" dirty="0" err="1"/>
              <a:t>người</a:t>
            </a:r>
            <a:r>
              <a:rPr lang="en-US" sz="2200" dirty="0"/>
              <a:t> </a:t>
            </a:r>
            <a:r>
              <a:rPr lang="en-US" sz="2200" dirty="0" err="1"/>
              <a:t>dân</a:t>
            </a:r>
            <a:r>
              <a:rPr lang="en-US" sz="2200" dirty="0"/>
              <a:t> </a:t>
            </a:r>
            <a:r>
              <a:rPr lang="en-US" sz="2200" dirty="0" err="1"/>
              <a:t>Việt</a:t>
            </a:r>
            <a:r>
              <a:rPr lang="en-US" sz="2200" dirty="0"/>
              <a:t> Nam, do </a:t>
            </a:r>
            <a:r>
              <a:rPr lang="en-US" sz="2200" dirty="0" err="1"/>
              <a:t>đó</a:t>
            </a:r>
            <a:r>
              <a:rPr lang="en-US" sz="2200" dirty="0"/>
              <a:t> </a:t>
            </a:r>
            <a:r>
              <a:rPr lang="en-US" sz="2200" dirty="0" err="1"/>
              <a:t>mỗi</a:t>
            </a:r>
            <a:r>
              <a:rPr lang="en-US" sz="2200" dirty="0"/>
              <a:t> </a:t>
            </a:r>
            <a:r>
              <a:rPr lang="en-US" sz="2200" dirty="0" err="1"/>
              <a:t>người</a:t>
            </a:r>
            <a:r>
              <a:rPr lang="en-US" sz="2200" dirty="0"/>
              <a:t> </a:t>
            </a:r>
            <a:r>
              <a:rPr lang="en-US" sz="2200" dirty="0" err="1"/>
              <a:t>đều</a:t>
            </a:r>
            <a:r>
              <a:rPr lang="en-US" sz="2200" dirty="0"/>
              <a:t> </a:t>
            </a:r>
            <a:r>
              <a:rPr lang="en-US" sz="2200" dirty="0" err="1"/>
              <a:t>có</a:t>
            </a:r>
            <a:r>
              <a:rPr lang="en-US" sz="2200" dirty="0"/>
              <a:t> </a:t>
            </a:r>
            <a:r>
              <a:rPr lang="en-US" sz="2200" dirty="0" err="1"/>
              <a:t>trách</a:t>
            </a:r>
            <a:r>
              <a:rPr lang="en-US" sz="2200" dirty="0"/>
              <a:t> </a:t>
            </a:r>
            <a:r>
              <a:rPr lang="en-US" sz="2200" dirty="0" err="1"/>
              <a:t>nhiệm</a:t>
            </a:r>
            <a:r>
              <a:rPr lang="en-US" sz="2200" dirty="0"/>
              <a:t> </a:t>
            </a:r>
            <a:r>
              <a:rPr lang="en-US" sz="2200" dirty="0" err="1"/>
              <a:t>bảo</a:t>
            </a:r>
            <a:r>
              <a:rPr lang="en-US" sz="2200" dirty="0"/>
              <a:t> </a:t>
            </a:r>
            <a:r>
              <a:rPr lang="en-US" sz="2200" dirty="0" err="1"/>
              <a:t>vệ</a:t>
            </a:r>
            <a:r>
              <a:rPr lang="en-US" sz="2200" dirty="0"/>
              <a:t> </a:t>
            </a:r>
            <a:r>
              <a:rPr lang="en-US" sz="2200" dirty="0" err="1"/>
              <a:t>quyền</a:t>
            </a:r>
            <a:r>
              <a:rPr lang="en-US" sz="2200" dirty="0"/>
              <a:t> </a:t>
            </a:r>
            <a:r>
              <a:rPr lang="en-US" sz="2200" dirty="0" err="1"/>
              <a:t>tự</a:t>
            </a:r>
            <a:r>
              <a:rPr lang="en-US" sz="2200" dirty="0"/>
              <a:t> do </a:t>
            </a:r>
            <a:r>
              <a:rPr lang="en-US" sz="2200" dirty="0" err="1"/>
              <a:t>và</a:t>
            </a:r>
            <a:r>
              <a:rPr lang="en-US" sz="2200" dirty="0"/>
              <a:t> </a:t>
            </a:r>
            <a:r>
              <a:rPr lang="en-US" sz="2200" dirty="0" err="1"/>
              <a:t>độc</a:t>
            </a:r>
            <a:r>
              <a:rPr lang="en-US" sz="2200" dirty="0"/>
              <a:t> </a:t>
            </a:r>
            <a:r>
              <a:rPr lang="en-US" sz="2200" dirty="0" err="1"/>
              <a:t>lập</a:t>
            </a:r>
            <a:r>
              <a:rPr lang="en-US" sz="2200" dirty="0"/>
              <a:t> </a:t>
            </a:r>
            <a:r>
              <a:rPr lang="en-US" sz="2200" dirty="0" err="1"/>
              <a:t>đó</a:t>
            </a:r>
            <a:r>
              <a:rPr lang="en-US" sz="2200" dirty="0"/>
              <a:t>. (</a:t>
            </a:r>
            <a:r>
              <a:rPr lang="en-US" sz="2200" dirty="0" err="1"/>
              <a:t>Hồ</a:t>
            </a:r>
            <a:r>
              <a:rPr lang="en-US" sz="2200" dirty="0"/>
              <a:t> </a:t>
            </a:r>
            <a:r>
              <a:rPr lang="en-US" sz="2200" dirty="0" err="1"/>
              <a:t>Chí</a:t>
            </a:r>
            <a:r>
              <a:rPr lang="en-US" sz="2200" dirty="0"/>
              <a:t> Minh, 1945. </a:t>
            </a:r>
            <a:r>
              <a:rPr lang="en-US" sz="2200" dirty="0" err="1"/>
              <a:t>Bản</a:t>
            </a:r>
            <a:r>
              <a:rPr lang="en-US" sz="2200" dirty="0"/>
              <a:t> </a:t>
            </a:r>
            <a:r>
              <a:rPr lang="en-US" sz="2200" dirty="0" err="1"/>
              <a:t>Tuyên</a:t>
            </a:r>
            <a:r>
              <a:rPr lang="en-US" sz="2200" dirty="0"/>
              <a:t> </a:t>
            </a:r>
            <a:r>
              <a:rPr lang="en-US" sz="2200" dirty="0" err="1"/>
              <a:t>ngôn</a:t>
            </a:r>
            <a:r>
              <a:rPr lang="en-US" sz="2200" dirty="0"/>
              <a:t> </a:t>
            </a:r>
            <a:r>
              <a:rPr lang="en-US" sz="2200" dirty="0" err="1"/>
              <a:t>Độc</a:t>
            </a:r>
            <a:r>
              <a:rPr lang="en-US" sz="2200" dirty="0"/>
              <a:t> </a:t>
            </a:r>
            <a:r>
              <a:rPr lang="en-US" sz="2200" dirty="0" err="1"/>
              <a:t>lập</a:t>
            </a:r>
            <a:r>
              <a:rPr lang="en-US" sz="2200" dirty="0"/>
              <a:t> </a:t>
            </a:r>
            <a:r>
              <a:rPr lang="en-US" sz="2200" dirty="0" err="1"/>
              <a:t>của</a:t>
            </a:r>
            <a:r>
              <a:rPr lang="en-US" sz="2200" dirty="0"/>
              <a:t> </a:t>
            </a:r>
            <a:r>
              <a:rPr lang="en-US" sz="2200" dirty="0" err="1"/>
              <a:t>Việt</a:t>
            </a:r>
            <a:r>
              <a:rPr lang="en-US" sz="2200" dirty="0"/>
              <a:t> Nam</a:t>
            </a:r>
            <a:r>
              <a:rPr lang="en-US" sz="2200" dirty="0" smtClean="0"/>
              <a:t>).</a:t>
            </a:r>
          </a:p>
          <a:p>
            <a:pPr marL="0" indent="0" algn="just">
              <a:buNone/>
            </a:pPr>
            <a:r>
              <a:rPr lang="vi-VN" sz="2200" i="1" dirty="0"/>
              <a:t>” Tất cả mọi người đều sinh ra có quyền bình đẳng. Tạo hóa cho họ những quyền không ai có thể xâm phạm được; trong những quyền ấy, có quyền được sống, quyền tự do và quyền mưu cầu hạnh phúc".</a:t>
            </a:r>
            <a:endParaRPr lang="en-US" sz="2200" dirty="0"/>
          </a:p>
          <a:p>
            <a:pPr marL="0" indent="0" algn="just">
              <a:buNone/>
            </a:pPr>
            <a:r>
              <a:rPr lang="vi-VN" sz="2200" i="1" dirty="0"/>
              <a:t>Lời bất hủ ấy ở trong bản Tuyên ngôn Độc lập năm 1776 của nước Mỹ. Suy rộng ra, câu ấy có ý nghĩa là: tất cả các dân tộc trên thế giới đều sinh ra bình đẳng, dân tộc nào cũng có quyền sống, quyền sung sướng và quyền tự do</a:t>
            </a:r>
            <a:r>
              <a:rPr lang="en-US" sz="2200" i="1" dirty="0"/>
              <a:t>”</a:t>
            </a:r>
            <a:r>
              <a:rPr lang="vi-VN" sz="2200" i="1" dirty="0"/>
              <a:t>.</a:t>
            </a:r>
            <a:endParaRPr lang="en-US" sz="2200" dirty="0"/>
          </a:p>
          <a:p>
            <a:pPr marL="0" indent="0" algn="just">
              <a:buNone/>
            </a:pPr>
            <a:r>
              <a:rPr lang="en-US" sz="2200" i="1" dirty="0"/>
              <a:t>”</a:t>
            </a:r>
            <a:r>
              <a:rPr lang="en-US" sz="2200" i="1" dirty="0" err="1"/>
              <a:t>Nước</a:t>
            </a:r>
            <a:r>
              <a:rPr lang="en-US" sz="2200" i="1" dirty="0"/>
              <a:t> </a:t>
            </a:r>
            <a:r>
              <a:rPr lang="en-US" sz="2200" i="1" dirty="0" err="1"/>
              <a:t>Việt</a:t>
            </a:r>
            <a:r>
              <a:rPr lang="en-US" sz="2200" i="1" dirty="0"/>
              <a:t> Nam </a:t>
            </a:r>
            <a:r>
              <a:rPr lang="en-US" sz="2200" i="1" dirty="0" err="1"/>
              <a:t>có</a:t>
            </a:r>
            <a:r>
              <a:rPr lang="en-US" sz="2200" i="1" dirty="0"/>
              <a:t> </a:t>
            </a:r>
            <a:r>
              <a:rPr lang="en-US" sz="2200" i="1" dirty="0" err="1"/>
              <a:t>quyền</a:t>
            </a:r>
            <a:r>
              <a:rPr lang="en-US" sz="2200" i="1" dirty="0"/>
              <a:t> </a:t>
            </a:r>
            <a:r>
              <a:rPr lang="en-US" sz="2200" i="1" dirty="0" err="1"/>
              <a:t>hưởng</a:t>
            </a:r>
            <a:r>
              <a:rPr lang="en-US" sz="2200" i="1" dirty="0"/>
              <a:t> </a:t>
            </a:r>
            <a:r>
              <a:rPr lang="en-US" sz="2200" i="1" dirty="0" err="1"/>
              <a:t>tự</a:t>
            </a:r>
            <a:r>
              <a:rPr lang="en-US" sz="2200" i="1" dirty="0"/>
              <a:t> do </a:t>
            </a:r>
            <a:r>
              <a:rPr lang="en-US" sz="2200" i="1" dirty="0" err="1"/>
              <a:t>và</a:t>
            </a:r>
            <a:r>
              <a:rPr lang="en-US" sz="2200" i="1" dirty="0"/>
              <a:t> </a:t>
            </a:r>
            <a:r>
              <a:rPr lang="en-US" sz="2200" i="1" dirty="0" err="1"/>
              <a:t>độc</a:t>
            </a:r>
            <a:r>
              <a:rPr lang="en-US" sz="2200" i="1" dirty="0"/>
              <a:t> </a:t>
            </a:r>
            <a:r>
              <a:rPr lang="en-US" sz="2200" i="1" dirty="0" err="1"/>
              <a:t>lập</a:t>
            </a:r>
            <a:r>
              <a:rPr lang="en-US" sz="2200" i="1" dirty="0"/>
              <a:t>, </a:t>
            </a:r>
            <a:r>
              <a:rPr lang="en-US" sz="2200" i="1" dirty="0" err="1"/>
              <a:t>và</a:t>
            </a:r>
            <a:r>
              <a:rPr lang="en-US" sz="2200" i="1" dirty="0"/>
              <a:t> </a:t>
            </a:r>
            <a:r>
              <a:rPr lang="en-US" sz="2200" i="1" dirty="0" err="1"/>
              <a:t>sự</a:t>
            </a:r>
            <a:r>
              <a:rPr lang="en-US" sz="2200" i="1" dirty="0"/>
              <a:t> </a:t>
            </a:r>
            <a:r>
              <a:rPr lang="en-US" sz="2200" i="1" dirty="0" err="1"/>
              <a:t>thật</a:t>
            </a:r>
            <a:r>
              <a:rPr lang="en-US" sz="2200" i="1" dirty="0"/>
              <a:t> </a:t>
            </a:r>
            <a:r>
              <a:rPr lang="en-US" sz="2200" i="1" dirty="0" err="1"/>
              <a:t>đã</a:t>
            </a:r>
            <a:r>
              <a:rPr lang="en-US" sz="2200" i="1" dirty="0"/>
              <a:t> </a:t>
            </a:r>
            <a:r>
              <a:rPr lang="en-US" sz="2200" i="1" dirty="0" err="1"/>
              <a:t>thành</a:t>
            </a:r>
            <a:r>
              <a:rPr lang="en-US" sz="2200" i="1" dirty="0"/>
              <a:t> </a:t>
            </a:r>
            <a:r>
              <a:rPr lang="en-US" sz="2200" i="1" dirty="0" err="1"/>
              <a:t>một</a:t>
            </a:r>
            <a:r>
              <a:rPr lang="en-US" sz="2200" i="1" dirty="0"/>
              <a:t> </a:t>
            </a:r>
            <a:r>
              <a:rPr lang="en-US" sz="2200" i="1" dirty="0" err="1"/>
              <a:t>nước</a:t>
            </a:r>
            <a:r>
              <a:rPr lang="en-US" sz="2200" i="1" dirty="0"/>
              <a:t> </a:t>
            </a:r>
            <a:r>
              <a:rPr lang="en-US" sz="2200" i="1" dirty="0" err="1"/>
              <a:t>tự</a:t>
            </a:r>
            <a:r>
              <a:rPr lang="en-US" sz="2200" i="1" dirty="0"/>
              <a:t> do </a:t>
            </a:r>
            <a:r>
              <a:rPr lang="en-US" sz="2200" i="1" dirty="0" err="1"/>
              <a:t>độc</a:t>
            </a:r>
            <a:r>
              <a:rPr lang="en-US" sz="2200" i="1" dirty="0"/>
              <a:t> </a:t>
            </a:r>
            <a:r>
              <a:rPr lang="en-US" sz="2200" i="1" dirty="0" err="1"/>
              <a:t>lập</a:t>
            </a:r>
            <a:r>
              <a:rPr lang="en-US" sz="2200" i="1" dirty="0"/>
              <a:t>. </a:t>
            </a:r>
            <a:r>
              <a:rPr lang="en-US" sz="2200" i="1" dirty="0" err="1"/>
              <a:t>Toàn</a:t>
            </a:r>
            <a:r>
              <a:rPr lang="en-US" sz="2200" i="1" dirty="0"/>
              <a:t> </a:t>
            </a:r>
            <a:r>
              <a:rPr lang="en-US" sz="2200" i="1" dirty="0" err="1"/>
              <a:t>thể</a:t>
            </a:r>
            <a:r>
              <a:rPr lang="en-US" sz="2200" i="1" dirty="0"/>
              <a:t> </a:t>
            </a:r>
            <a:r>
              <a:rPr lang="en-US" sz="2200" i="1" dirty="0" err="1"/>
              <a:t>dân</a:t>
            </a:r>
            <a:r>
              <a:rPr lang="en-US" sz="2200" i="1" dirty="0"/>
              <a:t> </a:t>
            </a:r>
            <a:r>
              <a:rPr lang="en-US" sz="2200" i="1" dirty="0" err="1"/>
              <a:t>tộc</a:t>
            </a:r>
            <a:r>
              <a:rPr lang="en-US" sz="2200" i="1" dirty="0"/>
              <a:t> </a:t>
            </a:r>
            <a:r>
              <a:rPr lang="en-US" sz="2200" i="1" dirty="0" err="1"/>
              <a:t>Việt</a:t>
            </a:r>
            <a:r>
              <a:rPr lang="en-US" sz="2200" i="1" dirty="0"/>
              <a:t> Nam </a:t>
            </a:r>
            <a:r>
              <a:rPr lang="en-US" sz="2200" i="1" dirty="0" err="1"/>
              <a:t>quyết</a:t>
            </a:r>
            <a:r>
              <a:rPr lang="en-US" sz="2200" i="1" dirty="0"/>
              <a:t> </a:t>
            </a:r>
            <a:r>
              <a:rPr lang="en-US" sz="2200" i="1" dirty="0" err="1"/>
              <a:t>đem</a:t>
            </a:r>
            <a:r>
              <a:rPr lang="en-US" sz="2200" i="1" dirty="0"/>
              <a:t> </a:t>
            </a:r>
            <a:r>
              <a:rPr lang="en-US" sz="2200" i="1" dirty="0" err="1"/>
              <a:t>tất</a:t>
            </a:r>
            <a:r>
              <a:rPr lang="en-US" sz="2200" i="1" dirty="0"/>
              <a:t> </a:t>
            </a:r>
            <a:r>
              <a:rPr lang="en-US" sz="2200" i="1" dirty="0" err="1"/>
              <a:t>cả</a:t>
            </a:r>
            <a:r>
              <a:rPr lang="en-US" sz="2200" i="1" dirty="0"/>
              <a:t> </a:t>
            </a:r>
            <a:r>
              <a:rPr lang="en-US" sz="2200" i="1" dirty="0" err="1"/>
              <a:t>tinh</a:t>
            </a:r>
            <a:r>
              <a:rPr lang="en-US" sz="2200" i="1" dirty="0"/>
              <a:t> </a:t>
            </a:r>
            <a:r>
              <a:rPr lang="en-US" sz="2200" i="1" dirty="0" err="1"/>
              <a:t>thần</a:t>
            </a:r>
            <a:r>
              <a:rPr lang="en-US" sz="2200" i="1" dirty="0"/>
              <a:t> </a:t>
            </a:r>
            <a:r>
              <a:rPr lang="en-US" sz="2200" i="1" dirty="0" err="1"/>
              <a:t>và</a:t>
            </a:r>
            <a:r>
              <a:rPr lang="en-US" sz="2200" i="1" dirty="0"/>
              <a:t> </a:t>
            </a:r>
            <a:r>
              <a:rPr lang="en-US" sz="2200" i="1" dirty="0" err="1"/>
              <a:t>lực</a:t>
            </a:r>
            <a:r>
              <a:rPr lang="en-US" sz="2200" i="1" dirty="0"/>
              <a:t> </a:t>
            </a:r>
            <a:r>
              <a:rPr lang="en-US" sz="2200" i="1" dirty="0" err="1"/>
              <a:t>lượng</a:t>
            </a:r>
            <a:r>
              <a:rPr lang="en-US" sz="2200" i="1" dirty="0"/>
              <a:t>, </a:t>
            </a:r>
            <a:r>
              <a:rPr lang="en-US" sz="2200" i="1" dirty="0" err="1"/>
              <a:t>tính</a:t>
            </a:r>
            <a:r>
              <a:rPr lang="en-US" sz="2200" i="1" dirty="0"/>
              <a:t> </a:t>
            </a:r>
            <a:r>
              <a:rPr lang="en-US" sz="2200" i="1" dirty="0" err="1"/>
              <a:t>mạng</a:t>
            </a:r>
            <a:r>
              <a:rPr lang="en-US" sz="2200" i="1" dirty="0"/>
              <a:t> </a:t>
            </a:r>
            <a:r>
              <a:rPr lang="en-US" sz="2200" i="1" dirty="0" err="1"/>
              <a:t>và</a:t>
            </a:r>
            <a:r>
              <a:rPr lang="en-US" sz="2200" i="1" dirty="0"/>
              <a:t> </a:t>
            </a:r>
            <a:r>
              <a:rPr lang="en-US" sz="2200" i="1" dirty="0" err="1"/>
              <a:t>của</a:t>
            </a:r>
            <a:r>
              <a:rPr lang="en-US" sz="2200" i="1" dirty="0"/>
              <a:t> </a:t>
            </a:r>
            <a:r>
              <a:rPr lang="en-US" sz="2200" i="1" dirty="0" err="1"/>
              <a:t>cải</a:t>
            </a:r>
            <a:r>
              <a:rPr lang="en-US" sz="2200" i="1" dirty="0"/>
              <a:t> </a:t>
            </a:r>
            <a:r>
              <a:rPr lang="en-US" sz="2200" i="1" dirty="0" err="1"/>
              <a:t>để</a:t>
            </a:r>
            <a:r>
              <a:rPr lang="en-US" sz="2200" i="1" dirty="0"/>
              <a:t> </a:t>
            </a:r>
            <a:r>
              <a:rPr lang="en-US" sz="2200" i="1" dirty="0" err="1"/>
              <a:t>giữ</a:t>
            </a:r>
            <a:r>
              <a:rPr lang="en-US" sz="2200" i="1" dirty="0"/>
              <a:t> </a:t>
            </a:r>
            <a:r>
              <a:rPr lang="en-US" sz="2200" i="1" dirty="0" err="1"/>
              <a:t>vững</a:t>
            </a:r>
            <a:r>
              <a:rPr lang="en-US" sz="2200" i="1" dirty="0"/>
              <a:t> </a:t>
            </a:r>
            <a:r>
              <a:rPr lang="en-US" sz="2200" i="1" dirty="0" err="1"/>
              <a:t>quyền</a:t>
            </a:r>
            <a:r>
              <a:rPr lang="en-US" sz="2200" i="1" dirty="0"/>
              <a:t> </a:t>
            </a:r>
            <a:r>
              <a:rPr lang="en-US" sz="2200" i="1" dirty="0" err="1"/>
              <a:t>tự</a:t>
            </a:r>
            <a:r>
              <a:rPr lang="en-US" sz="2200" i="1" dirty="0"/>
              <a:t> do, </a:t>
            </a:r>
            <a:r>
              <a:rPr lang="en-US" sz="2200" i="1" dirty="0" err="1"/>
              <a:t>độc</a:t>
            </a:r>
            <a:r>
              <a:rPr lang="en-US" sz="2200" i="1" dirty="0"/>
              <a:t> </a:t>
            </a:r>
            <a:r>
              <a:rPr lang="en-US" sz="2200" i="1" dirty="0" err="1"/>
              <a:t>lập</a:t>
            </a:r>
            <a:r>
              <a:rPr lang="en-US" sz="2200" i="1" dirty="0"/>
              <a:t> </a:t>
            </a:r>
            <a:r>
              <a:rPr lang="en-US" sz="2200" i="1" dirty="0" err="1"/>
              <a:t>ấy</a:t>
            </a:r>
            <a:r>
              <a:rPr lang="en-US" sz="2200" i="1" dirty="0"/>
              <a:t>”</a:t>
            </a:r>
            <a:endParaRPr lang="en-US" sz="2200" dirty="0"/>
          </a:p>
          <a:p>
            <a:endParaRPr lang="en-US" dirty="0"/>
          </a:p>
          <a:p>
            <a:endParaRPr lang="en-US" dirty="0"/>
          </a:p>
        </p:txBody>
      </p:sp>
    </p:spTree>
    <p:extLst>
      <p:ext uri="{BB962C8B-B14F-4D97-AF65-F5344CB8AC3E}">
        <p14:creationId xmlns:p14="http://schemas.microsoft.com/office/powerpoint/2010/main" val="3235995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25003"/>
            <a:ext cx="8596668" cy="901521"/>
          </a:xfrm>
        </p:spPr>
        <p:txBody>
          <a:bodyPr>
            <a:normAutofit fontScale="90000"/>
          </a:bodyPr>
          <a:lstStyle/>
          <a:p>
            <a:r>
              <a:rPr lang="en-US" b="1" i="1" u="sng" dirty="0" err="1"/>
              <a:t>Ngữ</a:t>
            </a:r>
            <a:r>
              <a:rPr lang="en-US" b="1" i="1" u="sng" dirty="0"/>
              <a:t> </a:t>
            </a:r>
            <a:r>
              <a:rPr lang="en-US" b="1" i="1" u="sng" dirty="0" err="1"/>
              <a:t>cảnh</a:t>
            </a:r>
            <a:r>
              <a:rPr lang="en-US" b="1" i="1" u="sng" dirty="0"/>
              <a:t> </a:t>
            </a:r>
            <a:r>
              <a:rPr lang="en-US" b="1" i="1" u="sng" dirty="0" err="1"/>
              <a:t>của</a:t>
            </a:r>
            <a:r>
              <a:rPr lang="en-US" b="1" i="1" u="sng" dirty="0"/>
              <a:t> </a:t>
            </a:r>
            <a:r>
              <a:rPr lang="en-US" b="1" i="1" u="sng" dirty="0" err="1"/>
              <a:t>bài</a:t>
            </a:r>
            <a:r>
              <a:rPr lang="en-US" b="1" i="1" u="sng" dirty="0"/>
              <a:t> </a:t>
            </a:r>
            <a:r>
              <a:rPr lang="en-US" b="1" i="1" u="sng" dirty="0" err="1"/>
              <a:t>phát</a:t>
            </a:r>
            <a:r>
              <a:rPr lang="en-US" b="1" i="1" u="sng" dirty="0"/>
              <a:t> </a:t>
            </a:r>
            <a:r>
              <a:rPr lang="en-US" b="1" i="1" u="sng" dirty="0" err="1"/>
              <a:t>biểu</a:t>
            </a:r>
            <a:r>
              <a:rPr lang="en-US" dirty="0"/>
              <a:t/>
            </a:r>
            <a:br>
              <a:rPr lang="en-US" dirty="0"/>
            </a:br>
            <a:endParaRPr lang="en-US" dirty="0"/>
          </a:p>
        </p:txBody>
      </p:sp>
      <p:sp>
        <p:nvSpPr>
          <p:cNvPr id="3" name="Content Placeholder 2"/>
          <p:cNvSpPr>
            <a:spLocks noGrp="1"/>
          </p:cNvSpPr>
          <p:nvPr>
            <p:ph idx="1"/>
          </p:nvPr>
        </p:nvSpPr>
        <p:spPr>
          <a:xfrm>
            <a:off x="677333" y="1326524"/>
            <a:ext cx="10334103" cy="5370490"/>
          </a:xfrm>
        </p:spPr>
        <p:txBody>
          <a:bodyPr>
            <a:noAutofit/>
          </a:bodyPr>
          <a:lstStyle/>
          <a:p>
            <a:pPr algn="just"/>
            <a:r>
              <a:rPr lang="en-US" sz="2400" dirty="0" err="1"/>
              <a:t>Sau</a:t>
            </a:r>
            <a:r>
              <a:rPr lang="en-US" sz="2400" dirty="0"/>
              <a:t> </a:t>
            </a:r>
            <a:r>
              <a:rPr lang="en-US" sz="2400" dirty="0" err="1"/>
              <a:t>gần</a:t>
            </a:r>
            <a:r>
              <a:rPr lang="en-US" sz="2400" dirty="0"/>
              <a:t> 100 </a:t>
            </a:r>
            <a:r>
              <a:rPr lang="en-US" sz="2400" dirty="0" err="1"/>
              <a:t>năm</a:t>
            </a:r>
            <a:r>
              <a:rPr lang="en-US" sz="2400" dirty="0"/>
              <a:t> </a:t>
            </a:r>
            <a:r>
              <a:rPr lang="en-US" sz="2400" dirty="0" err="1"/>
              <a:t>sống</a:t>
            </a:r>
            <a:r>
              <a:rPr lang="en-US" sz="2400" dirty="0"/>
              <a:t> </a:t>
            </a:r>
            <a:r>
              <a:rPr lang="en-US" sz="2400" dirty="0" err="1"/>
              <a:t>dưới</a:t>
            </a:r>
            <a:r>
              <a:rPr lang="en-US" sz="2400" dirty="0"/>
              <a:t> </a:t>
            </a:r>
            <a:r>
              <a:rPr lang="en-US" sz="2400" dirty="0" err="1"/>
              <a:t>ách</a:t>
            </a:r>
            <a:r>
              <a:rPr lang="en-US" sz="2400" dirty="0"/>
              <a:t> </a:t>
            </a:r>
            <a:r>
              <a:rPr lang="en-US" sz="2400" dirty="0" err="1"/>
              <a:t>đô</a:t>
            </a:r>
            <a:r>
              <a:rPr lang="en-US" sz="2400" dirty="0"/>
              <a:t> </a:t>
            </a:r>
            <a:r>
              <a:rPr lang="en-US" sz="2400" dirty="0" err="1"/>
              <a:t>hộ</a:t>
            </a:r>
            <a:r>
              <a:rPr lang="en-US" sz="2400" dirty="0"/>
              <a:t> </a:t>
            </a:r>
            <a:r>
              <a:rPr lang="en-US" sz="2400" dirty="0" err="1"/>
              <a:t>của</a:t>
            </a:r>
            <a:r>
              <a:rPr lang="en-US" sz="2400" dirty="0"/>
              <a:t> </a:t>
            </a:r>
            <a:r>
              <a:rPr lang="en-US" sz="2400" dirty="0" err="1" smtClean="0"/>
              <a:t>thực</a:t>
            </a:r>
            <a:r>
              <a:rPr lang="en-US" sz="2400" dirty="0" smtClean="0"/>
              <a:t> </a:t>
            </a:r>
            <a:r>
              <a:rPr lang="en-US" sz="2400" dirty="0" err="1"/>
              <a:t>dân</a:t>
            </a:r>
            <a:r>
              <a:rPr lang="en-US" sz="2400" dirty="0"/>
              <a:t> </a:t>
            </a:r>
            <a:r>
              <a:rPr lang="en-US" sz="2400" dirty="0" err="1"/>
              <a:t>Pháp</a:t>
            </a:r>
            <a:r>
              <a:rPr lang="en-US" sz="2400" dirty="0"/>
              <a:t>, </a:t>
            </a:r>
            <a:r>
              <a:rPr lang="en-US" sz="2400" dirty="0" err="1"/>
              <a:t>nước</a:t>
            </a:r>
            <a:r>
              <a:rPr lang="en-US" sz="2400" dirty="0"/>
              <a:t> </a:t>
            </a:r>
            <a:r>
              <a:rPr lang="en-US" sz="2400" dirty="0" err="1"/>
              <a:t>Việt</a:t>
            </a:r>
            <a:r>
              <a:rPr lang="en-US" sz="2400" dirty="0"/>
              <a:t> Nam </a:t>
            </a:r>
            <a:r>
              <a:rPr lang="en-US" sz="2400" dirty="0" err="1"/>
              <a:t>đã</a:t>
            </a:r>
            <a:r>
              <a:rPr lang="en-US" sz="2400" dirty="0"/>
              <a:t> </a:t>
            </a:r>
            <a:r>
              <a:rPr lang="en-US" sz="2400" dirty="0" err="1"/>
              <a:t>dành</a:t>
            </a:r>
            <a:r>
              <a:rPr lang="en-US" sz="2400" dirty="0"/>
              <a:t> </a:t>
            </a:r>
            <a:r>
              <a:rPr lang="en-US" sz="2400" dirty="0" err="1"/>
              <a:t>được</a:t>
            </a:r>
            <a:r>
              <a:rPr lang="en-US" sz="2400" dirty="0"/>
              <a:t> </a:t>
            </a:r>
            <a:r>
              <a:rPr lang="en-US" sz="2400" dirty="0" err="1"/>
              <a:t>độc</a:t>
            </a:r>
            <a:r>
              <a:rPr lang="en-US" sz="2400" dirty="0"/>
              <a:t> </a:t>
            </a:r>
            <a:r>
              <a:rPr lang="en-US" sz="2400" dirty="0" err="1"/>
              <a:t>lập</a:t>
            </a:r>
            <a:r>
              <a:rPr lang="en-US" sz="2400" dirty="0"/>
              <a:t> </a:t>
            </a:r>
            <a:r>
              <a:rPr lang="en-US" sz="2400" dirty="0" err="1"/>
              <a:t>vào</a:t>
            </a:r>
            <a:r>
              <a:rPr lang="en-US" sz="2400" dirty="0"/>
              <a:t> </a:t>
            </a:r>
            <a:r>
              <a:rPr lang="en-US" sz="2400" dirty="0" err="1"/>
              <a:t>năm</a:t>
            </a:r>
            <a:r>
              <a:rPr lang="en-US" sz="2400" dirty="0"/>
              <a:t> 1945 </a:t>
            </a:r>
            <a:r>
              <a:rPr lang="en-US" sz="2400" dirty="0" err="1"/>
              <a:t>và</a:t>
            </a:r>
            <a:r>
              <a:rPr lang="en-US" sz="2400" dirty="0"/>
              <a:t> </a:t>
            </a:r>
            <a:r>
              <a:rPr lang="en-US" sz="2400" dirty="0" err="1"/>
              <a:t>Hồ</a:t>
            </a:r>
            <a:r>
              <a:rPr lang="en-US" sz="2400" dirty="0"/>
              <a:t> </a:t>
            </a:r>
            <a:r>
              <a:rPr lang="en-US" sz="2400" dirty="0" err="1"/>
              <a:t>Chí</a:t>
            </a:r>
            <a:r>
              <a:rPr lang="en-US" sz="2400" dirty="0"/>
              <a:t> Minh </a:t>
            </a:r>
            <a:r>
              <a:rPr lang="en-US" sz="2400" dirty="0" err="1"/>
              <a:t>được</a:t>
            </a:r>
            <a:r>
              <a:rPr lang="en-US" sz="2400" dirty="0"/>
              <a:t> </a:t>
            </a:r>
            <a:r>
              <a:rPr lang="en-US" sz="2400" dirty="0" err="1"/>
              <a:t>bầu</a:t>
            </a:r>
            <a:r>
              <a:rPr lang="en-US" sz="2400" dirty="0"/>
              <a:t> </a:t>
            </a:r>
            <a:r>
              <a:rPr lang="en-US" sz="2400" dirty="0" err="1"/>
              <a:t>làm</a:t>
            </a:r>
            <a:r>
              <a:rPr lang="en-US" sz="2400" dirty="0"/>
              <a:t> </a:t>
            </a:r>
            <a:r>
              <a:rPr lang="en-US" sz="2400" dirty="0" err="1"/>
              <a:t>Chủ</a:t>
            </a:r>
            <a:r>
              <a:rPr lang="en-US" sz="2400" dirty="0"/>
              <a:t> </a:t>
            </a:r>
            <a:r>
              <a:rPr lang="en-US" sz="2400" dirty="0" err="1"/>
              <a:t>tịch</a:t>
            </a:r>
            <a:r>
              <a:rPr lang="en-US" sz="2400" dirty="0"/>
              <a:t> </a:t>
            </a:r>
            <a:r>
              <a:rPr lang="en-US" sz="2400" dirty="0" err="1"/>
              <a:t>đầu</a:t>
            </a:r>
            <a:r>
              <a:rPr lang="en-US" sz="2400" dirty="0"/>
              <a:t> </a:t>
            </a:r>
            <a:r>
              <a:rPr lang="en-US" sz="2400" dirty="0" err="1"/>
              <a:t>tiên</a:t>
            </a:r>
            <a:r>
              <a:rPr lang="en-US" sz="2400" dirty="0"/>
              <a:t> </a:t>
            </a:r>
            <a:r>
              <a:rPr lang="en-US" sz="2400" dirty="0" err="1"/>
              <a:t>của</a:t>
            </a:r>
            <a:r>
              <a:rPr lang="en-US" sz="2400" dirty="0"/>
              <a:t> </a:t>
            </a:r>
            <a:r>
              <a:rPr lang="en-US" sz="2400" dirty="0" err="1"/>
              <a:t>nước</a:t>
            </a:r>
            <a:r>
              <a:rPr lang="en-US" sz="2400" dirty="0"/>
              <a:t> </a:t>
            </a:r>
            <a:r>
              <a:rPr lang="en-US" sz="2400" dirty="0" err="1"/>
              <a:t>Việt</a:t>
            </a:r>
            <a:r>
              <a:rPr lang="en-US" sz="2400" dirty="0"/>
              <a:t> Nam </a:t>
            </a:r>
            <a:r>
              <a:rPr lang="en-US" sz="2400" dirty="0" err="1"/>
              <a:t>Dân</a:t>
            </a:r>
            <a:r>
              <a:rPr lang="en-US" sz="2400" dirty="0"/>
              <a:t> </a:t>
            </a:r>
            <a:r>
              <a:rPr lang="en-US" sz="2400" dirty="0" err="1"/>
              <a:t>chủ</a:t>
            </a:r>
            <a:r>
              <a:rPr lang="en-US" sz="2400" dirty="0"/>
              <a:t> </a:t>
            </a:r>
            <a:r>
              <a:rPr lang="en-US" sz="2400" dirty="0" err="1"/>
              <a:t>Cộng</a:t>
            </a:r>
            <a:r>
              <a:rPr lang="en-US" sz="2400" dirty="0"/>
              <a:t> </a:t>
            </a:r>
            <a:r>
              <a:rPr lang="en-US" sz="2400" dirty="0" err="1"/>
              <a:t>hoà</a:t>
            </a:r>
            <a:r>
              <a:rPr lang="en-US" sz="2400" dirty="0"/>
              <a:t>. 	</a:t>
            </a:r>
            <a:endParaRPr lang="en-US" sz="2400" dirty="0" smtClean="0"/>
          </a:p>
          <a:p>
            <a:pPr algn="just"/>
            <a:r>
              <a:rPr lang="en-US" sz="2400" dirty="0" err="1" smtClean="0"/>
              <a:t>Dưới</a:t>
            </a:r>
            <a:r>
              <a:rPr lang="en-US" sz="2400" dirty="0" smtClean="0"/>
              <a:t> </a:t>
            </a:r>
            <a:r>
              <a:rPr lang="en-US" sz="2400" dirty="0" err="1"/>
              <a:t>sự</a:t>
            </a:r>
            <a:r>
              <a:rPr lang="en-US" sz="2400" dirty="0"/>
              <a:t> </a:t>
            </a:r>
            <a:r>
              <a:rPr lang="en-US" sz="2400" dirty="0" err="1"/>
              <a:t>cai</a:t>
            </a:r>
            <a:r>
              <a:rPr lang="en-US" sz="2400" dirty="0"/>
              <a:t> </a:t>
            </a:r>
            <a:r>
              <a:rPr lang="en-US" sz="2400" dirty="0" err="1"/>
              <a:t>trị</a:t>
            </a:r>
            <a:r>
              <a:rPr lang="en-US" sz="2400" dirty="0"/>
              <a:t> </a:t>
            </a:r>
            <a:r>
              <a:rPr lang="en-US" sz="2400" dirty="0" err="1"/>
              <a:t>của</a:t>
            </a:r>
            <a:r>
              <a:rPr lang="en-US" sz="2400" dirty="0"/>
              <a:t> </a:t>
            </a:r>
            <a:r>
              <a:rPr lang="en-US" sz="2400" dirty="0" err="1"/>
              <a:t>thực</a:t>
            </a:r>
            <a:r>
              <a:rPr lang="en-US" sz="2400" dirty="0"/>
              <a:t> </a:t>
            </a:r>
            <a:r>
              <a:rPr lang="en-US" sz="2400" dirty="0" err="1"/>
              <a:t>dân</a:t>
            </a:r>
            <a:r>
              <a:rPr lang="en-US" sz="2400" dirty="0"/>
              <a:t> </a:t>
            </a:r>
            <a:r>
              <a:rPr lang="en-US" sz="2400" dirty="0" err="1"/>
              <a:t>Pháp</a:t>
            </a:r>
            <a:r>
              <a:rPr lang="en-US" sz="2400" dirty="0"/>
              <a:t> </a:t>
            </a:r>
            <a:r>
              <a:rPr lang="en-US" sz="2400" dirty="0" err="1"/>
              <a:t>và</a:t>
            </a:r>
            <a:r>
              <a:rPr lang="en-US" sz="2400" dirty="0"/>
              <a:t> </a:t>
            </a:r>
            <a:r>
              <a:rPr lang="en-US" sz="2400" dirty="0" err="1"/>
              <a:t>phát</a:t>
            </a:r>
            <a:r>
              <a:rPr lang="en-US" sz="2400" dirty="0"/>
              <a:t> </a:t>
            </a:r>
            <a:r>
              <a:rPr lang="en-US" sz="2400" dirty="0" err="1"/>
              <a:t>xít</a:t>
            </a:r>
            <a:r>
              <a:rPr lang="en-US" sz="2400" dirty="0"/>
              <a:t> </a:t>
            </a:r>
            <a:r>
              <a:rPr lang="en-US" sz="2400" dirty="0" err="1"/>
              <a:t>Nhật</a:t>
            </a:r>
            <a:r>
              <a:rPr lang="en-US" sz="2400" dirty="0"/>
              <a:t>, </a:t>
            </a:r>
            <a:r>
              <a:rPr lang="en-US" sz="2400" dirty="0" err="1"/>
              <a:t>phần</a:t>
            </a:r>
            <a:r>
              <a:rPr lang="en-US" sz="2400" dirty="0"/>
              <a:t> </a:t>
            </a:r>
            <a:r>
              <a:rPr lang="en-US" sz="2400" dirty="0" err="1"/>
              <a:t>lớn</a:t>
            </a:r>
            <a:r>
              <a:rPr lang="en-US" sz="2400" dirty="0"/>
              <a:t> </a:t>
            </a:r>
            <a:r>
              <a:rPr lang="en-US" sz="2400" dirty="0" err="1"/>
              <a:t>người</a:t>
            </a:r>
            <a:r>
              <a:rPr lang="en-US" sz="2400" dirty="0"/>
              <a:t> </a:t>
            </a:r>
            <a:r>
              <a:rPr lang="en-US" sz="2400" dirty="0" err="1"/>
              <a:t>dân</a:t>
            </a:r>
            <a:r>
              <a:rPr lang="en-US" sz="2400" dirty="0"/>
              <a:t> </a:t>
            </a:r>
            <a:r>
              <a:rPr lang="en-US" sz="2400" dirty="0" err="1"/>
              <a:t>Việt</a:t>
            </a:r>
            <a:r>
              <a:rPr lang="en-US" sz="2400" dirty="0"/>
              <a:t> Nam </a:t>
            </a:r>
            <a:r>
              <a:rPr lang="en-US" sz="2400" dirty="0" err="1"/>
              <a:t>đều</a:t>
            </a:r>
            <a:r>
              <a:rPr lang="en-US" sz="2400" dirty="0"/>
              <a:t> </a:t>
            </a:r>
            <a:r>
              <a:rPr lang="en-US" sz="2400" dirty="0" err="1"/>
              <a:t>mù</a:t>
            </a:r>
            <a:r>
              <a:rPr lang="en-US" sz="2400" dirty="0"/>
              <a:t> </a:t>
            </a:r>
            <a:r>
              <a:rPr lang="en-US" sz="2400" dirty="0" err="1"/>
              <a:t>chữ</a:t>
            </a:r>
            <a:r>
              <a:rPr lang="en-US" sz="2400" dirty="0"/>
              <a:t> </a:t>
            </a:r>
            <a:r>
              <a:rPr lang="en-US" sz="2400" dirty="0" err="1"/>
              <a:t>và</a:t>
            </a:r>
            <a:r>
              <a:rPr lang="en-US" sz="2400" dirty="0"/>
              <a:t> </a:t>
            </a:r>
            <a:r>
              <a:rPr lang="en-US" sz="2400" dirty="0" err="1"/>
              <a:t>có</a:t>
            </a:r>
            <a:r>
              <a:rPr lang="en-US" sz="2400" dirty="0"/>
              <a:t> </a:t>
            </a:r>
            <a:r>
              <a:rPr lang="en-US" sz="2400" dirty="0" err="1"/>
              <a:t>khoảng</a:t>
            </a:r>
            <a:r>
              <a:rPr lang="en-US" sz="2400" dirty="0"/>
              <a:t> 2 </a:t>
            </a:r>
            <a:r>
              <a:rPr lang="en-US" sz="2400" dirty="0" err="1"/>
              <a:t>triệu</a:t>
            </a:r>
            <a:r>
              <a:rPr lang="en-US" sz="2400" dirty="0"/>
              <a:t> </a:t>
            </a:r>
            <a:r>
              <a:rPr lang="en-US" sz="2400" dirty="0" err="1"/>
              <a:t>người</a:t>
            </a:r>
            <a:r>
              <a:rPr lang="en-US" sz="2400" dirty="0"/>
              <a:t> </a:t>
            </a:r>
            <a:r>
              <a:rPr lang="en-US" sz="2400" dirty="0" err="1"/>
              <a:t>chết</a:t>
            </a:r>
            <a:r>
              <a:rPr lang="en-US" sz="2400" dirty="0"/>
              <a:t> </a:t>
            </a:r>
            <a:r>
              <a:rPr lang="en-US" sz="2400" dirty="0" err="1"/>
              <a:t>đói</a:t>
            </a:r>
            <a:r>
              <a:rPr lang="en-US" sz="2400" dirty="0"/>
              <a:t> </a:t>
            </a:r>
            <a:r>
              <a:rPr lang="en-US" sz="2400" dirty="0" err="1"/>
              <a:t>trong</a:t>
            </a:r>
            <a:r>
              <a:rPr lang="en-US" sz="2400" dirty="0"/>
              <a:t> </a:t>
            </a:r>
            <a:r>
              <a:rPr lang="en-US" sz="2400" dirty="0" err="1"/>
              <a:t>nạn</a:t>
            </a:r>
            <a:r>
              <a:rPr lang="en-US" sz="2400" dirty="0"/>
              <a:t> </a:t>
            </a:r>
            <a:r>
              <a:rPr lang="en-US" sz="2400" dirty="0" err="1"/>
              <a:t>đói</a:t>
            </a:r>
            <a:r>
              <a:rPr lang="en-US" sz="2400" dirty="0"/>
              <a:t> </a:t>
            </a:r>
            <a:r>
              <a:rPr lang="en-US" sz="2400" dirty="0" err="1"/>
              <a:t>năm</a:t>
            </a:r>
            <a:r>
              <a:rPr lang="en-US" sz="2400" dirty="0"/>
              <a:t> 1945. </a:t>
            </a:r>
            <a:r>
              <a:rPr lang="en-US" sz="2400" dirty="0" err="1"/>
              <a:t>Chính</a:t>
            </a:r>
            <a:r>
              <a:rPr lang="en-US" sz="2400" dirty="0"/>
              <a:t> </a:t>
            </a:r>
            <a:r>
              <a:rPr lang="en-US" sz="2400" dirty="0" err="1"/>
              <a:t>quyền</a:t>
            </a:r>
            <a:r>
              <a:rPr lang="en-US" sz="2400" dirty="0"/>
              <a:t> non </a:t>
            </a:r>
            <a:r>
              <a:rPr lang="en-US" sz="2400" dirty="0" err="1"/>
              <a:t>trẻ</a:t>
            </a:r>
            <a:r>
              <a:rPr lang="en-US" sz="2400" dirty="0"/>
              <a:t> </a:t>
            </a:r>
            <a:r>
              <a:rPr lang="en-US" sz="2400" dirty="0" err="1"/>
              <a:t>của</a:t>
            </a:r>
            <a:r>
              <a:rPr lang="en-US" sz="2400" dirty="0"/>
              <a:t> </a:t>
            </a:r>
            <a:r>
              <a:rPr lang="en-US" sz="2400" dirty="0" err="1"/>
              <a:t>Việt</a:t>
            </a:r>
            <a:r>
              <a:rPr lang="en-US" sz="2400" dirty="0"/>
              <a:t> Nam </a:t>
            </a:r>
            <a:r>
              <a:rPr lang="en-US" sz="2400" dirty="0" err="1"/>
              <a:t>phải</a:t>
            </a:r>
            <a:r>
              <a:rPr lang="en-US" sz="2400" dirty="0"/>
              <a:t> </a:t>
            </a:r>
            <a:r>
              <a:rPr lang="en-US" sz="2400" dirty="0" err="1"/>
              <a:t>đối</a:t>
            </a:r>
            <a:r>
              <a:rPr lang="en-US" sz="2400" dirty="0"/>
              <a:t> </a:t>
            </a:r>
            <a:r>
              <a:rPr lang="en-US" sz="2400" dirty="0" err="1"/>
              <a:t>mặt</a:t>
            </a:r>
            <a:r>
              <a:rPr lang="en-US" sz="2400" dirty="0"/>
              <a:t> </a:t>
            </a:r>
            <a:r>
              <a:rPr lang="en-US" sz="2400" dirty="0" err="1"/>
              <a:t>với</a:t>
            </a:r>
            <a:r>
              <a:rPr lang="en-US" sz="2400" dirty="0"/>
              <a:t> </a:t>
            </a:r>
            <a:r>
              <a:rPr lang="en-US" sz="2400" dirty="0" err="1"/>
              <a:t>nhiều</a:t>
            </a:r>
            <a:r>
              <a:rPr lang="en-US" sz="2400" dirty="0"/>
              <a:t> </a:t>
            </a:r>
            <a:r>
              <a:rPr lang="en-US" sz="2400" dirty="0" err="1"/>
              <a:t>khó</a:t>
            </a:r>
            <a:r>
              <a:rPr lang="en-US" sz="2400" dirty="0"/>
              <a:t> </a:t>
            </a:r>
            <a:r>
              <a:rPr lang="en-US" sz="2400" dirty="0" err="1"/>
              <a:t>khăn</a:t>
            </a:r>
            <a:r>
              <a:rPr lang="en-US" sz="2400" dirty="0"/>
              <a:t> </a:t>
            </a:r>
            <a:r>
              <a:rPr lang="en-US" sz="2400" dirty="0" err="1"/>
              <a:t>trong</a:t>
            </a:r>
            <a:r>
              <a:rPr lang="en-US" sz="2400" dirty="0"/>
              <a:t> </a:t>
            </a:r>
            <a:r>
              <a:rPr lang="en-US" sz="2400" dirty="0" err="1"/>
              <a:t>đó</a:t>
            </a:r>
            <a:r>
              <a:rPr lang="en-US" sz="2400" dirty="0"/>
              <a:t> </a:t>
            </a:r>
            <a:r>
              <a:rPr lang="en-US" sz="2400" dirty="0" err="1"/>
              <a:t>cụ</a:t>
            </a:r>
            <a:r>
              <a:rPr lang="en-US" sz="2400" dirty="0"/>
              <a:t> </a:t>
            </a:r>
            <a:r>
              <a:rPr lang="en-US" sz="2400" dirty="0" err="1"/>
              <a:t>thể</a:t>
            </a:r>
            <a:r>
              <a:rPr lang="en-US" sz="2400" dirty="0"/>
              <a:t> </a:t>
            </a:r>
            <a:r>
              <a:rPr lang="en-US" sz="2400" dirty="0" err="1"/>
              <a:t>là</a:t>
            </a:r>
            <a:r>
              <a:rPr lang="en-US" sz="2400" dirty="0"/>
              <a:t> “</a:t>
            </a:r>
            <a:r>
              <a:rPr lang="en-US" sz="2400" i="1" dirty="0" err="1"/>
              <a:t>Giặc</a:t>
            </a:r>
            <a:r>
              <a:rPr lang="en-US" sz="2400" i="1" dirty="0"/>
              <a:t> </a:t>
            </a:r>
            <a:r>
              <a:rPr lang="en-US" sz="2400" i="1" dirty="0" err="1"/>
              <a:t>đói</a:t>
            </a:r>
            <a:r>
              <a:rPr lang="en-US" sz="2400" i="1" dirty="0"/>
              <a:t> </a:t>
            </a:r>
            <a:r>
              <a:rPr lang="en-US" sz="2400" i="1" dirty="0" err="1"/>
              <a:t>và</a:t>
            </a:r>
            <a:r>
              <a:rPr lang="en-US" sz="2400" i="1" dirty="0"/>
              <a:t> </a:t>
            </a:r>
            <a:r>
              <a:rPr lang="en-US" sz="2400" i="1" dirty="0" err="1"/>
              <a:t>Giặc</a:t>
            </a:r>
            <a:r>
              <a:rPr lang="en-US" sz="2400" i="1" dirty="0"/>
              <a:t> </a:t>
            </a:r>
            <a:r>
              <a:rPr lang="en-US" sz="2400" i="1" dirty="0" err="1"/>
              <a:t>dốt</a:t>
            </a:r>
            <a:r>
              <a:rPr lang="en-US" sz="2400" dirty="0"/>
              <a:t>”, </a:t>
            </a:r>
            <a:r>
              <a:rPr lang="en-US" sz="2400" dirty="0" err="1"/>
              <a:t>vì</a:t>
            </a:r>
            <a:r>
              <a:rPr lang="en-US" sz="2400" dirty="0"/>
              <a:t> </a:t>
            </a:r>
            <a:r>
              <a:rPr lang="en-US" sz="2400" dirty="0" err="1"/>
              <a:t>vậy</a:t>
            </a:r>
            <a:r>
              <a:rPr lang="en-US" sz="2400" dirty="0"/>
              <a:t> </a:t>
            </a:r>
            <a:r>
              <a:rPr lang="en-US" sz="2400" dirty="0" err="1"/>
              <a:t>người</a:t>
            </a:r>
            <a:r>
              <a:rPr lang="en-US" sz="2400" dirty="0"/>
              <a:t> </a:t>
            </a:r>
            <a:r>
              <a:rPr lang="en-US" sz="2400" dirty="0" err="1"/>
              <a:t>Việt</a:t>
            </a:r>
            <a:r>
              <a:rPr lang="en-US" sz="2400" dirty="0"/>
              <a:t> Nam </a:t>
            </a:r>
            <a:r>
              <a:rPr lang="en-US" sz="2400" dirty="0" err="1"/>
              <a:t>đều</a:t>
            </a:r>
            <a:r>
              <a:rPr lang="en-US" sz="2400" dirty="0"/>
              <a:t> </a:t>
            </a:r>
            <a:r>
              <a:rPr lang="en-US" sz="2400" dirty="0" err="1"/>
              <a:t>mong</a:t>
            </a:r>
            <a:r>
              <a:rPr lang="en-US" sz="2400" dirty="0"/>
              <a:t> </a:t>
            </a:r>
            <a:r>
              <a:rPr lang="en-US" sz="2400" dirty="0" err="1"/>
              <a:t>muốn</a:t>
            </a:r>
            <a:r>
              <a:rPr lang="en-US" sz="2400" dirty="0"/>
              <a:t> </a:t>
            </a:r>
            <a:r>
              <a:rPr lang="en-US" sz="2400" dirty="0" err="1"/>
              <a:t>có</a:t>
            </a:r>
            <a:r>
              <a:rPr lang="en-US" sz="2400" dirty="0"/>
              <a:t> </a:t>
            </a:r>
            <a:r>
              <a:rPr lang="en-US" sz="2400" dirty="0" err="1"/>
              <a:t>hoà</a:t>
            </a:r>
            <a:r>
              <a:rPr lang="en-US" sz="2400" dirty="0"/>
              <a:t> </a:t>
            </a:r>
            <a:r>
              <a:rPr lang="en-US" sz="2400" dirty="0" err="1"/>
              <a:t>bình</a:t>
            </a:r>
            <a:r>
              <a:rPr lang="en-US" sz="2400" dirty="0"/>
              <a:t> </a:t>
            </a:r>
            <a:r>
              <a:rPr lang="en-US" sz="2400" dirty="0" err="1"/>
              <a:t>để</a:t>
            </a:r>
            <a:r>
              <a:rPr lang="en-US" sz="2400" dirty="0"/>
              <a:t> </a:t>
            </a:r>
            <a:r>
              <a:rPr lang="en-US" sz="2400" dirty="0" err="1"/>
              <a:t>xây</a:t>
            </a:r>
            <a:r>
              <a:rPr lang="en-US" sz="2400" dirty="0"/>
              <a:t> </a:t>
            </a:r>
            <a:r>
              <a:rPr lang="en-US" sz="2400" dirty="0" err="1"/>
              <a:t>dựng</a:t>
            </a:r>
            <a:r>
              <a:rPr lang="en-US" sz="2400" dirty="0"/>
              <a:t> </a:t>
            </a:r>
            <a:r>
              <a:rPr lang="en-US" sz="2400" dirty="0" err="1"/>
              <a:t>đất</a:t>
            </a:r>
            <a:r>
              <a:rPr lang="en-US" sz="2400" dirty="0"/>
              <a:t> </a:t>
            </a:r>
            <a:r>
              <a:rPr lang="en-US" sz="2400" dirty="0" err="1"/>
              <a:t>nước</a:t>
            </a:r>
            <a:r>
              <a:rPr lang="en-US" sz="2400" dirty="0"/>
              <a:t>. </a:t>
            </a:r>
            <a:endParaRPr lang="en-US" sz="2400" dirty="0" smtClean="0"/>
          </a:p>
          <a:p>
            <a:pPr algn="just"/>
            <a:r>
              <a:rPr lang="en-US" sz="2400" dirty="0" err="1" smtClean="0"/>
              <a:t>Tuy</a:t>
            </a:r>
            <a:r>
              <a:rPr lang="en-US" sz="2400" dirty="0" smtClean="0"/>
              <a:t> </a:t>
            </a:r>
            <a:r>
              <a:rPr lang="en-US" sz="2400" dirty="0" err="1"/>
              <a:t>nhiên</a:t>
            </a:r>
            <a:r>
              <a:rPr lang="en-US" sz="2400" dirty="0"/>
              <a:t> </a:t>
            </a:r>
            <a:r>
              <a:rPr lang="en-US" sz="2400" dirty="0" err="1"/>
              <a:t>Thực</a:t>
            </a:r>
            <a:r>
              <a:rPr lang="en-US" sz="2400" dirty="0"/>
              <a:t> </a:t>
            </a:r>
            <a:r>
              <a:rPr lang="en-US" sz="2400" dirty="0" err="1"/>
              <a:t>dân</a:t>
            </a:r>
            <a:r>
              <a:rPr lang="en-US" sz="2400" dirty="0"/>
              <a:t> </a:t>
            </a:r>
            <a:r>
              <a:rPr lang="en-US" sz="2400" dirty="0" err="1"/>
              <a:t>Pháp</a:t>
            </a:r>
            <a:r>
              <a:rPr lang="en-US" sz="2400" dirty="0"/>
              <a:t> </a:t>
            </a:r>
            <a:r>
              <a:rPr lang="en-US" sz="2400" dirty="0" err="1"/>
              <a:t>đã</a:t>
            </a:r>
            <a:r>
              <a:rPr lang="en-US" sz="2400" dirty="0"/>
              <a:t> </a:t>
            </a:r>
            <a:r>
              <a:rPr lang="en-US" sz="2400" dirty="0" err="1"/>
              <a:t>phá</a:t>
            </a:r>
            <a:r>
              <a:rPr lang="en-US" sz="2400" dirty="0"/>
              <a:t> </a:t>
            </a:r>
            <a:r>
              <a:rPr lang="en-US" sz="2400" dirty="0" err="1"/>
              <a:t>vỡ</a:t>
            </a:r>
            <a:r>
              <a:rPr lang="en-US" sz="2400" dirty="0"/>
              <a:t> </a:t>
            </a:r>
            <a:r>
              <a:rPr lang="en-US" sz="2400" dirty="0" err="1"/>
              <a:t>hiệp</a:t>
            </a:r>
            <a:r>
              <a:rPr lang="en-US" sz="2400" dirty="0"/>
              <a:t> </a:t>
            </a:r>
            <a:r>
              <a:rPr lang="en-US" sz="2400" dirty="0" err="1"/>
              <a:t>ước</a:t>
            </a:r>
            <a:r>
              <a:rPr lang="en-US" sz="2400" dirty="0"/>
              <a:t> </a:t>
            </a:r>
            <a:r>
              <a:rPr lang="en-US" sz="2400" dirty="0" err="1"/>
              <a:t>hoà</a:t>
            </a:r>
            <a:r>
              <a:rPr lang="en-US" sz="2400" dirty="0"/>
              <a:t> </a:t>
            </a:r>
            <a:r>
              <a:rPr lang="en-US" sz="2400" dirty="0" err="1"/>
              <a:t>bình</a:t>
            </a:r>
            <a:r>
              <a:rPr lang="en-US" sz="2400" dirty="0"/>
              <a:t> </a:t>
            </a:r>
            <a:r>
              <a:rPr lang="en-US" sz="2400" dirty="0" err="1"/>
              <a:t>và</a:t>
            </a:r>
            <a:r>
              <a:rPr lang="en-US" sz="2400" dirty="0"/>
              <a:t> </a:t>
            </a:r>
            <a:r>
              <a:rPr lang="en-US" sz="2400" dirty="0" err="1"/>
              <a:t>muốn</a:t>
            </a:r>
            <a:r>
              <a:rPr lang="en-US" sz="2400" dirty="0"/>
              <a:t> quay </a:t>
            </a:r>
            <a:r>
              <a:rPr lang="en-US" sz="2400" dirty="0" err="1"/>
              <a:t>lại</a:t>
            </a:r>
            <a:r>
              <a:rPr lang="en-US" sz="2400" dirty="0"/>
              <a:t> </a:t>
            </a:r>
            <a:r>
              <a:rPr lang="en-US" sz="2400" dirty="0" err="1"/>
              <a:t>chiếm</a:t>
            </a:r>
            <a:r>
              <a:rPr lang="en-US" sz="2400" dirty="0"/>
              <a:t> </a:t>
            </a:r>
            <a:r>
              <a:rPr lang="en-US" sz="2400" dirty="0" err="1"/>
              <a:t>Việt</a:t>
            </a:r>
            <a:r>
              <a:rPr lang="en-US" sz="2400" dirty="0"/>
              <a:t> Nam </a:t>
            </a:r>
            <a:r>
              <a:rPr lang="en-US" sz="2400" dirty="0" err="1"/>
              <a:t>lần</a:t>
            </a:r>
            <a:r>
              <a:rPr lang="en-US" sz="2400" dirty="0"/>
              <a:t> </a:t>
            </a:r>
            <a:r>
              <a:rPr lang="en-US" sz="2400" dirty="0" err="1"/>
              <a:t>nữa</a:t>
            </a:r>
            <a:r>
              <a:rPr lang="en-US" sz="2400" dirty="0"/>
              <a:t>. </a:t>
            </a:r>
            <a:endParaRPr lang="en-US" sz="2400" dirty="0" smtClean="0"/>
          </a:p>
          <a:p>
            <a:pPr algn="just"/>
            <a:r>
              <a:rPr lang="en-US" sz="2400" dirty="0" err="1" smtClean="0"/>
              <a:t>Hồ</a:t>
            </a:r>
            <a:r>
              <a:rPr lang="en-US" sz="2400" dirty="0" smtClean="0"/>
              <a:t> </a:t>
            </a:r>
            <a:r>
              <a:rPr lang="en-US" sz="2400" dirty="0" err="1"/>
              <a:t>Chủ</a:t>
            </a:r>
            <a:r>
              <a:rPr lang="en-US" sz="2400" dirty="0"/>
              <a:t> </a:t>
            </a:r>
            <a:r>
              <a:rPr lang="en-US" sz="2400" dirty="0" err="1"/>
              <a:t>tịch</a:t>
            </a:r>
            <a:r>
              <a:rPr lang="en-US" sz="2400" dirty="0"/>
              <a:t> </a:t>
            </a:r>
            <a:r>
              <a:rPr lang="en-US" sz="2400" dirty="0" err="1"/>
              <a:t>buộc</a:t>
            </a:r>
            <a:r>
              <a:rPr lang="en-US" sz="2400" dirty="0"/>
              <a:t> </a:t>
            </a:r>
            <a:r>
              <a:rPr lang="en-US" sz="2400" dirty="0" err="1"/>
              <a:t>phải</a:t>
            </a:r>
            <a:r>
              <a:rPr lang="en-US" sz="2400" dirty="0"/>
              <a:t> </a:t>
            </a:r>
            <a:r>
              <a:rPr lang="en-US" sz="2400" dirty="0" err="1"/>
              <a:t>kêu</a:t>
            </a:r>
            <a:r>
              <a:rPr lang="en-US" sz="2400" dirty="0"/>
              <a:t> </a:t>
            </a:r>
            <a:r>
              <a:rPr lang="en-US" sz="2400" dirty="0" err="1"/>
              <a:t>gọi</a:t>
            </a:r>
            <a:r>
              <a:rPr lang="en-US" sz="2400" dirty="0"/>
              <a:t> </a:t>
            </a:r>
            <a:r>
              <a:rPr lang="en-US" sz="2400" dirty="0" err="1"/>
              <a:t>toàn</a:t>
            </a:r>
            <a:r>
              <a:rPr lang="en-US" sz="2400" dirty="0"/>
              <a:t> </a:t>
            </a:r>
            <a:r>
              <a:rPr lang="en-US" sz="2400" dirty="0" err="1"/>
              <a:t>thể</a:t>
            </a:r>
            <a:r>
              <a:rPr lang="en-US" sz="2400" dirty="0"/>
              <a:t> </a:t>
            </a:r>
            <a:r>
              <a:rPr lang="en-US" sz="2400" dirty="0" err="1"/>
              <a:t>dân</a:t>
            </a:r>
            <a:r>
              <a:rPr lang="en-US" sz="2400" dirty="0"/>
              <a:t> </a:t>
            </a:r>
            <a:r>
              <a:rPr lang="en-US" sz="2400" dirty="0" err="1"/>
              <a:t>tộc</a:t>
            </a:r>
            <a:r>
              <a:rPr lang="en-US" sz="2400" dirty="0"/>
              <a:t> </a:t>
            </a:r>
            <a:r>
              <a:rPr lang="en-US" sz="2400" dirty="0" err="1"/>
              <a:t>đoàn</a:t>
            </a:r>
            <a:r>
              <a:rPr lang="en-US" sz="2400" dirty="0"/>
              <a:t> </a:t>
            </a:r>
            <a:r>
              <a:rPr lang="en-US" sz="2400" dirty="0" err="1"/>
              <a:t>kết</a:t>
            </a:r>
            <a:r>
              <a:rPr lang="en-US" sz="2400" dirty="0"/>
              <a:t> </a:t>
            </a:r>
            <a:r>
              <a:rPr lang="en-US" sz="2400" dirty="0" err="1"/>
              <a:t>một</a:t>
            </a:r>
            <a:r>
              <a:rPr lang="en-US" sz="2400" dirty="0"/>
              <a:t> </a:t>
            </a:r>
            <a:r>
              <a:rPr lang="en-US" sz="2400" dirty="0" err="1"/>
              <a:t>lòng</a:t>
            </a:r>
            <a:r>
              <a:rPr lang="en-US" sz="2400" dirty="0"/>
              <a:t> </a:t>
            </a:r>
            <a:r>
              <a:rPr lang="en-US" sz="2400" dirty="0" err="1"/>
              <a:t>đứng</a:t>
            </a:r>
            <a:r>
              <a:rPr lang="en-US" sz="2400" dirty="0"/>
              <a:t> </a:t>
            </a:r>
            <a:r>
              <a:rPr lang="en-US" sz="2400" dirty="0" err="1"/>
              <a:t>lên</a:t>
            </a:r>
            <a:r>
              <a:rPr lang="en-US" sz="2400" dirty="0"/>
              <a:t> </a:t>
            </a:r>
            <a:r>
              <a:rPr lang="en-US" sz="2400" dirty="0" err="1"/>
              <a:t>chống</a:t>
            </a:r>
            <a:r>
              <a:rPr lang="en-US" sz="2400" dirty="0"/>
              <a:t> </a:t>
            </a:r>
            <a:r>
              <a:rPr lang="en-US" sz="2400" dirty="0" err="1"/>
              <a:t>lại</a:t>
            </a:r>
            <a:r>
              <a:rPr lang="en-US" sz="2400" dirty="0"/>
              <a:t> </a:t>
            </a:r>
            <a:r>
              <a:rPr lang="en-US" sz="2400" dirty="0" err="1"/>
              <a:t>thực</a:t>
            </a:r>
            <a:r>
              <a:rPr lang="en-US" sz="2400" dirty="0"/>
              <a:t> </a:t>
            </a:r>
            <a:r>
              <a:rPr lang="en-US" sz="2400" dirty="0" err="1"/>
              <a:t>dân</a:t>
            </a:r>
            <a:r>
              <a:rPr lang="en-US" sz="2400" dirty="0"/>
              <a:t> </a:t>
            </a:r>
            <a:r>
              <a:rPr lang="en-US" sz="2400" dirty="0" err="1"/>
              <a:t>Pháp</a:t>
            </a:r>
            <a:r>
              <a:rPr lang="en-US" sz="2400" dirty="0"/>
              <a:t>, </a:t>
            </a:r>
            <a:r>
              <a:rPr lang="en-US" sz="2400" dirty="0" err="1"/>
              <a:t>bảo</a:t>
            </a:r>
            <a:r>
              <a:rPr lang="en-US" sz="2400" dirty="0"/>
              <a:t> </a:t>
            </a:r>
            <a:r>
              <a:rPr lang="en-US" sz="2400" dirty="0" err="1"/>
              <a:t>vệ</a:t>
            </a:r>
            <a:r>
              <a:rPr lang="en-US" sz="2400" dirty="0"/>
              <a:t> </a:t>
            </a:r>
            <a:r>
              <a:rPr lang="en-US" sz="2400" dirty="0" err="1"/>
              <a:t>Tổ</a:t>
            </a:r>
            <a:r>
              <a:rPr lang="en-US" sz="2400" dirty="0"/>
              <a:t> </a:t>
            </a:r>
            <a:r>
              <a:rPr lang="en-US" sz="2400" dirty="0" err="1"/>
              <a:t>quốc</a:t>
            </a:r>
            <a:r>
              <a:rPr lang="en-US" sz="2400" dirty="0"/>
              <a:t>, </a:t>
            </a:r>
            <a:r>
              <a:rPr lang="en-US" sz="2400" dirty="0" err="1"/>
              <a:t>giành</a:t>
            </a:r>
            <a:r>
              <a:rPr lang="en-US" sz="2400" dirty="0"/>
              <a:t> </a:t>
            </a:r>
            <a:r>
              <a:rPr lang="en-US" sz="2400" dirty="0" err="1"/>
              <a:t>lại</a:t>
            </a:r>
            <a:r>
              <a:rPr lang="en-US" sz="2400" dirty="0"/>
              <a:t> </a:t>
            </a:r>
            <a:r>
              <a:rPr lang="en-US" sz="2400" dirty="0" err="1"/>
              <a:t>độc</a:t>
            </a:r>
            <a:r>
              <a:rPr lang="en-US" sz="2400" dirty="0"/>
              <a:t> </a:t>
            </a:r>
            <a:r>
              <a:rPr lang="en-US" sz="2400" dirty="0" err="1"/>
              <a:t>lập</a:t>
            </a:r>
            <a:r>
              <a:rPr lang="en-US" sz="2400" dirty="0"/>
              <a:t> </a:t>
            </a:r>
            <a:r>
              <a:rPr lang="en-US" sz="2400" dirty="0" err="1"/>
              <a:t>tự</a:t>
            </a:r>
            <a:r>
              <a:rPr lang="en-US" sz="2400" dirty="0"/>
              <a:t> do </a:t>
            </a:r>
            <a:r>
              <a:rPr lang="en-US" sz="2400" dirty="0" err="1"/>
              <a:t>cho</a:t>
            </a:r>
            <a:r>
              <a:rPr lang="en-US" sz="2400" dirty="0"/>
              <a:t> </a:t>
            </a:r>
            <a:r>
              <a:rPr lang="en-US" sz="2400" dirty="0" err="1"/>
              <a:t>dân</a:t>
            </a:r>
            <a:r>
              <a:rPr lang="en-US" sz="2400" dirty="0"/>
              <a:t> </a:t>
            </a:r>
            <a:r>
              <a:rPr lang="en-US" sz="2400" dirty="0" err="1"/>
              <a:t>tộc</a:t>
            </a:r>
            <a:r>
              <a:rPr lang="en-US" sz="2400" dirty="0"/>
              <a:t>.</a:t>
            </a:r>
          </a:p>
          <a:p>
            <a:endParaRPr lang="en-US" sz="2400" dirty="0"/>
          </a:p>
        </p:txBody>
      </p:sp>
    </p:spTree>
    <p:extLst>
      <p:ext uri="{BB962C8B-B14F-4D97-AF65-F5344CB8AC3E}">
        <p14:creationId xmlns:p14="http://schemas.microsoft.com/office/powerpoint/2010/main" val="39662402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64901"/>
            <a:ext cx="8596668" cy="922986"/>
          </a:xfrm>
        </p:spPr>
        <p:txBody>
          <a:bodyPr>
            <a:normAutofit fontScale="90000"/>
          </a:bodyPr>
          <a:lstStyle/>
          <a:p>
            <a:r>
              <a:rPr lang="en-US" dirty="0" err="1" smtClean="0"/>
              <a:t>Tình</a:t>
            </a:r>
            <a:r>
              <a:rPr lang="en-US" dirty="0" smtClean="0"/>
              <a:t> </a:t>
            </a:r>
            <a:r>
              <a:rPr lang="en-US" dirty="0" err="1" smtClean="0"/>
              <a:t>thái</a:t>
            </a:r>
            <a:r>
              <a:rPr lang="en-US" dirty="0" smtClean="0"/>
              <a:t> </a:t>
            </a:r>
            <a:r>
              <a:rPr lang="en-US" dirty="0" err="1" smtClean="0"/>
              <a:t>trong</a:t>
            </a:r>
            <a:r>
              <a:rPr lang="en-US" dirty="0" smtClean="0"/>
              <a:t> </a:t>
            </a:r>
            <a:r>
              <a:rPr lang="en-US" dirty="0" err="1" smtClean="0"/>
              <a:t>bài</a:t>
            </a:r>
            <a:r>
              <a:rPr lang="en-US" dirty="0" smtClean="0"/>
              <a:t> </a:t>
            </a:r>
            <a:r>
              <a:rPr lang="en-US" dirty="0" err="1" smtClean="0"/>
              <a:t>phát</a:t>
            </a:r>
            <a:r>
              <a:rPr lang="en-US" dirty="0" smtClean="0"/>
              <a:t> </a:t>
            </a:r>
            <a:r>
              <a:rPr lang="en-US" dirty="0" err="1" smtClean="0"/>
              <a:t>biểu</a:t>
            </a:r>
            <a:r>
              <a:rPr lang="en-US" dirty="0" smtClean="0"/>
              <a:t> </a:t>
            </a:r>
            <a:r>
              <a:rPr lang="en-US" dirty="0" err="1" smtClean="0"/>
              <a:t>được</a:t>
            </a:r>
            <a:r>
              <a:rPr lang="en-US" dirty="0" smtClean="0"/>
              <a:t> </a:t>
            </a:r>
            <a:r>
              <a:rPr lang="en-US" dirty="0" err="1" smtClean="0"/>
              <a:t>thể</a:t>
            </a:r>
            <a:r>
              <a:rPr lang="en-US" dirty="0" smtClean="0"/>
              <a:t> </a:t>
            </a:r>
            <a:r>
              <a:rPr lang="en-US" dirty="0" err="1" smtClean="0"/>
              <a:t>hiện</a:t>
            </a:r>
            <a:r>
              <a:rPr lang="en-US" dirty="0" smtClean="0"/>
              <a:t> </a:t>
            </a:r>
            <a:r>
              <a:rPr lang="en-US" dirty="0" err="1" smtClean="0"/>
              <a:t>như</a:t>
            </a:r>
            <a:r>
              <a:rPr lang="en-US" dirty="0" smtClean="0"/>
              <a:t> </a:t>
            </a:r>
            <a:r>
              <a:rPr lang="en-US" dirty="0" err="1" smtClean="0"/>
              <a:t>thế</a:t>
            </a:r>
            <a:r>
              <a:rPr lang="en-US" dirty="0" smtClean="0"/>
              <a:t> </a:t>
            </a:r>
            <a:r>
              <a:rPr lang="en-US" dirty="0" err="1" smtClean="0"/>
              <a:t>nào</a:t>
            </a:r>
            <a:endParaRPr lang="en-US" dirty="0"/>
          </a:p>
        </p:txBody>
      </p:sp>
      <p:sp>
        <p:nvSpPr>
          <p:cNvPr id="3" name="Content Placeholder 2"/>
          <p:cNvSpPr>
            <a:spLocks noGrp="1"/>
          </p:cNvSpPr>
          <p:nvPr>
            <p:ph idx="1"/>
          </p:nvPr>
        </p:nvSpPr>
        <p:spPr>
          <a:xfrm>
            <a:off x="450761" y="1519707"/>
            <a:ext cx="10637949" cy="5151549"/>
          </a:xfrm>
        </p:spPr>
        <p:txBody>
          <a:bodyPr>
            <a:noAutofit/>
          </a:bodyPr>
          <a:lstStyle/>
          <a:p>
            <a:pPr algn="just"/>
            <a:r>
              <a:rPr lang="en-US" sz="2200" dirty="0" err="1"/>
              <a:t>Nhằm</a:t>
            </a:r>
            <a:r>
              <a:rPr lang="en-US" sz="2200" dirty="0"/>
              <a:t> </a:t>
            </a:r>
            <a:r>
              <a:rPr lang="en-US" sz="2200" dirty="0" err="1"/>
              <a:t>mục</a:t>
            </a:r>
            <a:r>
              <a:rPr lang="en-US" sz="2200" dirty="0"/>
              <a:t> </a:t>
            </a:r>
            <a:r>
              <a:rPr lang="en-US" sz="2200" dirty="0" err="1"/>
              <a:t>đích</a:t>
            </a:r>
            <a:r>
              <a:rPr lang="en-US" sz="2200" dirty="0"/>
              <a:t> </a:t>
            </a:r>
            <a:r>
              <a:rPr lang="en-US" sz="2200" dirty="0" err="1"/>
              <a:t>kêu</a:t>
            </a:r>
            <a:r>
              <a:rPr lang="en-US" sz="2200" dirty="0"/>
              <a:t> </a:t>
            </a:r>
            <a:r>
              <a:rPr lang="en-US" sz="2200" dirty="0" err="1"/>
              <a:t>gọi</a:t>
            </a:r>
            <a:r>
              <a:rPr lang="en-US" sz="2200" dirty="0"/>
              <a:t> </a:t>
            </a:r>
            <a:r>
              <a:rPr lang="en-US" sz="2200" dirty="0" err="1"/>
              <a:t>toàn</a:t>
            </a:r>
            <a:r>
              <a:rPr lang="en-US" sz="2200" dirty="0"/>
              <a:t> </a:t>
            </a:r>
            <a:r>
              <a:rPr lang="en-US" sz="2200" dirty="0" err="1"/>
              <a:t>dân</a:t>
            </a:r>
            <a:r>
              <a:rPr lang="en-US" sz="2200" dirty="0"/>
              <a:t> </a:t>
            </a:r>
            <a:r>
              <a:rPr lang="en-US" sz="2200" dirty="0" err="1"/>
              <a:t>ủng</a:t>
            </a:r>
            <a:r>
              <a:rPr lang="en-US" sz="2200" dirty="0"/>
              <a:t> </a:t>
            </a:r>
            <a:r>
              <a:rPr lang="en-US" sz="2200" dirty="0" err="1"/>
              <a:t>hộ</a:t>
            </a:r>
            <a:r>
              <a:rPr lang="en-US" sz="2200" dirty="0"/>
              <a:t>, </a:t>
            </a:r>
            <a:r>
              <a:rPr lang="en-US" sz="2200" dirty="0" err="1"/>
              <a:t>đoàn</a:t>
            </a:r>
            <a:r>
              <a:rPr lang="en-US" sz="2200" dirty="0"/>
              <a:t> </a:t>
            </a:r>
            <a:r>
              <a:rPr lang="en-US" sz="2200" dirty="0" err="1"/>
              <a:t>kết</a:t>
            </a:r>
            <a:r>
              <a:rPr lang="en-US" sz="2200" dirty="0"/>
              <a:t> </a:t>
            </a:r>
            <a:r>
              <a:rPr lang="en-US" sz="2200" dirty="0" err="1"/>
              <a:t>một</a:t>
            </a:r>
            <a:r>
              <a:rPr lang="en-US" sz="2200" dirty="0"/>
              <a:t> </a:t>
            </a:r>
            <a:r>
              <a:rPr lang="en-US" sz="2200" dirty="0" err="1"/>
              <a:t>lòng</a:t>
            </a:r>
            <a:r>
              <a:rPr lang="en-US" sz="2200" dirty="0"/>
              <a:t> </a:t>
            </a:r>
            <a:r>
              <a:rPr lang="en-US" sz="2200" dirty="0" err="1"/>
              <a:t>đứng</a:t>
            </a:r>
            <a:r>
              <a:rPr lang="en-US" sz="2200" dirty="0"/>
              <a:t> </a:t>
            </a:r>
            <a:r>
              <a:rPr lang="en-US" sz="2200" dirty="0" err="1"/>
              <a:t>lên</a:t>
            </a:r>
            <a:r>
              <a:rPr lang="en-US" sz="2200" dirty="0"/>
              <a:t> </a:t>
            </a:r>
            <a:r>
              <a:rPr lang="en-US" sz="2200" dirty="0" err="1"/>
              <a:t>chống</a:t>
            </a:r>
            <a:r>
              <a:rPr lang="en-US" sz="2200" dirty="0"/>
              <a:t> </a:t>
            </a:r>
            <a:r>
              <a:rPr lang="en-US" sz="2200" dirty="0" err="1"/>
              <a:t>thực</a:t>
            </a:r>
            <a:r>
              <a:rPr lang="en-US" sz="2200" dirty="0"/>
              <a:t> </a:t>
            </a:r>
            <a:r>
              <a:rPr lang="en-US" sz="2200" dirty="0" err="1"/>
              <a:t>dân</a:t>
            </a:r>
            <a:r>
              <a:rPr lang="en-US" sz="2200" dirty="0"/>
              <a:t> </a:t>
            </a:r>
            <a:r>
              <a:rPr lang="en-US" sz="2200" dirty="0" err="1"/>
              <a:t>Pháp</a:t>
            </a:r>
            <a:r>
              <a:rPr lang="en-US" sz="2200" dirty="0"/>
              <a:t>, </a:t>
            </a:r>
            <a:r>
              <a:rPr lang="en-US" sz="2200" dirty="0" err="1"/>
              <a:t>bảo</a:t>
            </a:r>
            <a:r>
              <a:rPr lang="en-US" sz="2200" dirty="0"/>
              <a:t> </a:t>
            </a:r>
            <a:r>
              <a:rPr lang="en-US" sz="2200" dirty="0" err="1"/>
              <a:t>vệ</a:t>
            </a:r>
            <a:r>
              <a:rPr lang="en-US" sz="2200" dirty="0"/>
              <a:t> </a:t>
            </a:r>
            <a:r>
              <a:rPr lang="en-US" sz="2200" dirty="0" err="1"/>
              <a:t>nền</a:t>
            </a:r>
            <a:r>
              <a:rPr lang="en-US" sz="2200" dirty="0"/>
              <a:t> </a:t>
            </a:r>
            <a:r>
              <a:rPr lang="en-US" sz="2200" dirty="0" err="1"/>
              <a:t>độc</a:t>
            </a:r>
            <a:r>
              <a:rPr lang="en-US" sz="2200" dirty="0"/>
              <a:t> </a:t>
            </a:r>
            <a:r>
              <a:rPr lang="en-US" sz="2200" dirty="0" err="1"/>
              <a:t>lập</a:t>
            </a:r>
            <a:r>
              <a:rPr lang="en-US" sz="2200" dirty="0"/>
              <a:t> </a:t>
            </a:r>
            <a:r>
              <a:rPr lang="en-US" sz="2200" dirty="0" err="1"/>
              <a:t>tự</a:t>
            </a:r>
            <a:r>
              <a:rPr lang="en-US" sz="2200" dirty="0"/>
              <a:t> do </a:t>
            </a:r>
            <a:r>
              <a:rPr lang="en-US" sz="2200" dirty="0" err="1"/>
              <a:t>của</a:t>
            </a:r>
            <a:r>
              <a:rPr lang="en-US" sz="2200" dirty="0"/>
              <a:t> </a:t>
            </a:r>
            <a:r>
              <a:rPr lang="en-US" sz="2200" dirty="0" err="1"/>
              <a:t>nước</a:t>
            </a:r>
            <a:r>
              <a:rPr lang="en-US" sz="2200" dirty="0"/>
              <a:t> </a:t>
            </a:r>
            <a:r>
              <a:rPr lang="en-US" sz="2200" dirty="0" err="1"/>
              <a:t>nhà</a:t>
            </a:r>
            <a:r>
              <a:rPr lang="en-US" sz="2200" dirty="0"/>
              <a:t>, </a:t>
            </a:r>
            <a:r>
              <a:rPr lang="en-US" sz="2200" dirty="0" err="1"/>
              <a:t>Hồ</a:t>
            </a:r>
            <a:r>
              <a:rPr lang="en-US" sz="2200" dirty="0"/>
              <a:t> </a:t>
            </a:r>
            <a:r>
              <a:rPr lang="en-US" sz="2200" dirty="0" err="1"/>
              <a:t>Chủ</a:t>
            </a:r>
            <a:r>
              <a:rPr lang="en-US" sz="2200" dirty="0"/>
              <a:t> </a:t>
            </a:r>
            <a:r>
              <a:rPr lang="en-US" sz="2200" dirty="0" err="1"/>
              <a:t>tịch</a:t>
            </a:r>
            <a:r>
              <a:rPr lang="en-US" sz="2200" dirty="0"/>
              <a:t> </a:t>
            </a:r>
            <a:r>
              <a:rPr lang="en-US" sz="2200" dirty="0" err="1"/>
              <a:t>đã</a:t>
            </a:r>
            <a:r>
              <a:rPr lang="en-US" sz="2200" dirty="0"/>
              <a:t> </a:t>
            </a:r>
            <a:r>
              <a:rPr lang="en-US" sz="2200" dirty="0" err="1"/>
              <a:t>chọn</a:t>
            </a:r>
            <a:r>
              <a:rPr lang="en-US" sz="2200" dirty="0"/>
              <a:t> </a:t>
            </a:r>
            <a:r>
              <a:rPr lang="en-US" sz="2200" dirty="0" err="1"/>
              <a:t>đứng</a:t>
            </a:r>
            <a:r>
              <a:rPr lang="en-US" sz="2200" dirty="0"/>
              <a:t> </a:t>
            </a:r>
            <a:r>
              <a:rPr lang="en-US" sz="2200" dirty="0" err="1"/>
              <a:t>trên</a:t>
            </a:r>
            <a:r>
              <a:rPr lang="en-US" sz="2200" dirty="0"/>
              <a:t> </a:t>
            </a:r>
            <a:r>
              <a:rPr lang="en-US" sz="2200" dirty="0" err="1"/>
              <a:t>lập</a:t>
            </a:r>
            <a:r>
              <a:rPr lang="en-US" sz="2200" dirty="0"/>
              <a:t> </a:t>
            </a:r>
            <a:r>
              <a:rPr lang="en-US" sz="2200" dirty="0" err="1"/>
              <a:t>trường</a:t>
            </a:r>
            <a:r>
              <a:rPr lang="en-US" sz="2200" dirty="0"/>
              <a:t> </a:t>
            </a:r>
            <a:r>
              <a:rPr lang="en-US" sz="2200" dirty="0" err="1"/>
              <a:t>của</a:t>
            </a:r>
            <a:r>
              <a:rPr lang="en-US" sz="2200" dirty="0"/>
              <a:t> </a:t>
            </a:r>
            <a:r>
              <a:rPr lang="en-US" sz="2200" dirty="0" err="1"/>
              <a:t>toàn</a:t>
            </a:r>
            <a:r>
              <a:rPr lang="en-US" sz="2200" dirty="0"/>
              <a:t> </a:t>
            </a:r>
            <a:r>
              <a:rPr lang="en-US" sz="2200" dirty="0" err="1"/>
              <a:t>thể</a:t>
            </a:r>
            <a:r>
              <a:rPr lang="en-US" sz="2200" dirty="0"/>
              <a:t> </a:t>
            </a:r>
            <a:r>
              <a:rPr lang="en-US" sz="2200" dirty="0" err="1"/>
              <a:t>dân</a:t>
            </a:r>
            <a:r>
              <a:rPr lang="en-US" sz="2200" dirty="0"/>
              <a:t> </a:t>
            </a:r>
            <a:r>
              <a:rPr lang="en-US" sz="2200" dirty="0" err="1"/>
              <a:t>tộc</a:t>
            </a:r>
            <a:r>
              <a:rPr lang="en-US" sz="2200" dirty="0"/>
              <a:t>, </a:t>
            </a:r>
            <a:r>
              <a:rPr lang="en-US" sz="2200" dirty="0" err="1"/>
              <a:t>vì</a:t>
            </a:r>
            <a:r>
              <a:rPr lang="en-US" sz="2200" dirty="0"/>
              <a:t> </a:t>
            </a:r>
            <a:r>
              <a:rPr lang="en-US" sz="2200" dirty="0" err="1"/>
              <a:t>thế</a:t>
            </a:r>
            <a:r>
              <a:rPr lang="en-US" sz="2200" dirty="0"/>
              <a:t> </a:t>
            </a:r>
            <a:r>
              <a:rPr lang="en-US" sz="2200" dirty="0" err="1"/>
              <a:t>người</a:t>
            </a:r>
            <a:r>
              <a:rPr lang="en-US" sz="2200" dirty="0"/>
              <a:t> </a:t>
            </a:r>
            <a:r>
              <a:rPr lang="en-US" sz="2200" dirty="0" err="1"/>
              <a:t>không</a:t>
            </a:r>
            <a:r>
              <a:rPr lang="en-US" sz="2200" dirty="0"/>
              <a:t> </a:t>
            </a:r>
            <a:r>
              <a:rPr lang="en-US" sz="2200" dirty="0" err="1"/>
              <a:t>sử</a:t>
            </a:r>
            <a:r>
              <a:rPr lang="en-US" sz="2200" dirty="0"/>
              <a:t> </a:t>
            </a:r>
            <a:r>
              <a:rPr lang="en-US" sz="2200" dirty="0" err="1"/>
              <a:t>dụng</a:t>
            </a:r>
            <a:r>
              <a:rPr lang="en-US" sz="2200" dirty="0"/>
              <a:t> </a:t>
            </a:r>
            <a:r>
              <a:rPr lang="en-US" sz="2200" dirty="0" err="1"/>
              <a:t>đại</a:t>
            </a:r>
            <a:r>
              <a:rPr lang="en-US" sz="2200" dirty="0"/>
              <a:t> </a:t>
            </a:r>
            <a:r>
              <a:rPr lang="en-US" sz="2200" dirty="0" err="1"/>
              <a:t>từ</a:t>
            </a:r>
            <a:r>
              <a:rPr lang="en-US" sz="2200" dirty="0"/>
              <a:t> </a:t>
            </a:r>
            <a:r>
              <a:rPr lang="en-US" sz="2200" dirty="0" err="1"/>
              <a:t>nhân</a:t>
            </a:r>
            <a:r>
              <a:rPr lang="en-US" sz="2200" dirty="0"/>
              <a:t> </a:t>
            </a:r>
            <a:r>
              <a:rPr lang="en-US" sz="2200" dirty="0" err="1"/>
              <a:t>xưng</a:t>
            </a:r>
            <a:r>
              <a:rPr lang="en-US" sz="2200" dirty="0"/>
              <a:t> “</a:t>
            </a:r>
            <a:r>
              <a:rPr lang="en-US" sz="2200" i="1" dirty="0" err="1"/>
              <a:t>Tôi</a:t>
            </a:r>
            <a:r>
              <a:rPr lang="en-US" sz="2200" i="1" dirty="0"/>
              <a:t> - I</a:t>
            </a:r>
            <a:r>
              <a:rPr lang="en-US" sz="2200" dirty="0"/>
              <a:t>” hay </a:t>
            </a:r>
            <a:r>
              <a:rPr lang="en-US" sz="2200" dirty="0" err="1"/>
              <a:t>các</a:t>
            </a:r>
            <a:r>
              <a:rPr lang="en-US" sz="2200" dirty="0"/>
              <a:t> </a:t>
            </a:r>
            <a:r>
              <a:rPr lang="en-US" sz="2200" dirty="0" err="1"/>
              <a:t>cụm</a:t>
            </a:r>
            <a:r>
              <a:rPr lang="en-US" sz="2200" dirty="0"/>
              <a:t> </a:t>
            </a:r>
            <a:r>
              <a:rPr lang="en-US" sz="2200" dirty="0" err="1"/>
              <a:t>động</a:t>
            </a:r>
            <a:r>
              <a:rPr lang="en-US" sz="2200" dirty="0"/>
              <a:t> </a:t>
            </a:r>
            <a:r>
              <a:rPr lang="en-US" sz="2200" dirty="0" err="1"/>
              <a:t>từ</a:t>
            </a:r>
            <a:r>
              <a:rPr lang="en-US" sz="2200" dirty="0"/>
              <a:t> </a:t>
            </a:r>
            <a:r>
              <a:rPr lang="en-US" sz="2200" dirty="0" err="1"/>
              <a:t>tình</a:t>
            </a:r>
            <a:r>
              <a:rPr lang="en-US" sz="2200" dirty="0"/>
              <a:t> </a:t>
            </a:r>
            <a:r>
              <a:rPr lang="en-US" sz="2200" dirty="0" err="1"/>
              <a:t>thái</a:t>
            </a:r>
            <a:r>
              <a:rPr lang="en-US" sz="2200" dirty="0"/>
              <a:t> </a:t>
            </a:r>
            <a:r>
              <a:rPr lang="en-US" sz="2200" dirty="0" err="1"/>
              <a:t>như</a:t>
            </a:r>
            <a:r>
              <a:rPr lang="en-US" sz="2200" dirty="0"/>
              <a:t> “</a:t>
            </a:r>
            <a:r>
              <a:rPr lang="en-US" sz="2200" i="1" dirty="0" err="1"/>
              <a:t>Tôi</a:t>
            </a:r>
            <a:r>
              <a:rPr lang="en-US" sz="2200" i="1" dirty="0"/>
              <a:t> </a:t>
            </a:r>
            <a:r>
              <a:rPr lang="en-US" sz="2200" i="1" dirty="0" err="1"/>
              <a:t>nghĩ</a:t>
            </a:r>
            <a:r>
              <a:rPr lang="en-US" sz="2200" i="1" dirty="0"/>
              <a:t> - I think, </a:t>
            </a:r>
            <a:r>
              <a:rPr lang="en-US" sz="2200" i="1" dirty="0" err="1"/>
              <a:t>Tôi</a:t>
            </a:r>
            <a:r>
              <a:rPr lang="en-US" sz="2200" i="1" dirty="0"/>
              <a:t> </a:t>
            </a:r>
            <a:r>
              <a:rPr lang="en-US" sz="2200" i="1" dirty="0" err="1"/>
              <a:t>biết</a:t>
            </a:r>
            <a:r>
              <a:rPr lang="en-US" sz="2200" i="1" dirty="0"/>
              <a:t> - I know. </a:t>
            </a:r>
            <a:r>
              <a:rPr lang="en-US" sz="2200" i="1" dirty="0" err="1"/>
              <a:t>Tôi</a:t>
            </a:r>
            <a:r>
              <a:rPr lang="en-US" sz="2200" i="1" dirty="0"/>
              <a:t> </a:t>
            </a:r>
            <a:r>
              <a:rPr lang="en-US" sz="2200" i="1" dirty="0" err="1"/>
              <a:t>hiểu</a:t>
            </a:r>
            <a:r>
              <a:rPr lang="en-US" sz="2200" i="1" dirty="0"/>
              <a:t> - I understand</a:t>
            </a:r>
            <a:r>
              <a:rPr lang="en-US" sz="2200" dirty="0"/>
              <a:t>” </a:t>
            </a:r>
            <a:r>
              <a:rPr lang="en-US" sz="2200" dirty="0" err="1"/>
              <a:t>tức</a:t>
            </a:r>
            <a:r>
              <a:rPr lang="en-US" sz="2200" dirty="0"/>
              <a:t> </a:t>
            </a:r>
            <a:r>
              <a:rPr lang="en-US" sz="2200" dirty="0" err="1"/>
              <a:t>là</a:t>
            </a:r>
            <a:r>
              <a:rPr lang="en-US" sz="2200" dirty="0"/>
              <a:t> </a:t>
            </a:r>
            <a:r>
              <a:rPr lang="en-US" sz="2200" dirty="0" err="1"/>
              <a:t>không</a:t>
            </a:r>
            <a:r>
              <a:rPr lang="en-US" sz="2200" dirty="0"/>
              <a:t> </a:t>
            </a:r>
            <a:r>
              <a:rPr lang="en-US" sz="2200" dirty="0" err="1"/>
              <a:t>đứng</a:t>
            </a:r>
            <a:r>
              <a:rPr lang="en-US" sz="2200" dirty="0"/>
              <a:t> </a:t>
            </a:r>
            <a:r>
              <a:rPr lang="en-US" sz="2200" dirty="0" err="1"/>
              <a:t>trên</a:t>
            </a:r>
            <a:r>
              <a:rPr lang="en-US" sz="2200" dirty="0"/>
              <a:t> </a:t>
            </a:r>
            <a:r>
              <a:rPr lang="en-US" sz="2200" dirty="0" err="1"/>
              <a:t>lập</a:t>
            </a:r>
            <a:r>
              <a:rPr lang="en-US" sz="2200" dirty="0"/>
              <a:t> </a:t>
            </a:r>
            <a:r>
              <a:rPr lang="en-US" sz="2200" dirty="0" err="1"/>
              <a:t>trường</a:t>
            </a:r>
            <a:r>
              <a:rPr lang="en-US" sz="2200" dirty="0"/>
              <a:t> hay ý </a:t>
            </a:r>
            <a:r>
              <a:rPr lang="en-US" sz="2200" dirty="0" err="1"/>
              <a:t>kiến</a:t>
            </a:r>
            <a:r>
              <a:rPr lang="en-US" sz="2200" dirty="0"/>
              <a:t> </a:t>
            </a:r>
            <a:r>
              <a:rPr lang="en-US" sz="2200" dirty="0" err="1"/>
              <a:t>cá</a:t>
            </a:r>
            <a:r>
              <a:rPr lang="en-US" sz="2200" dirty="0"/>
              <a:t> </a:t>
            </a:r>
            <a:r>
              <a:rPr lang="en-US" sz="2200" dirty="0" err="1"/>
              <a:t>nhân</a:t>
            </a:r>
            <a:r>
              <a:rPr lang="en-US" sz="2200" dirty="0"/>
              <a:t>, </a:t>
            </a:r>
            <a:r>
              <a:rPr lang="en-US" sz="2200" dirty="0" err="1"/>
              <a:t>mà</a:t>
            </a:r>
            <a:r>
              <a:rPr lang="en-US" sz="2200" dirty="0"/>
              <a:t> </a:t>
            </a:r>
            <a:r>
              <a:rPr lang="en-US" sz="2200" dirty="0" err="1"/>
              <a:t>sử</a:t>
            </a:r>
            <a:r>
              <a:rPr lang="en-US" sz="2200" dirty="0"/>
              <a:t> </a:t>
            </a:r>
            <a:r>
              <a:rPr lang="en-US" sz="2200" dirty="0" err="1"/>
              <a:t>dụng</a:t>
            </a:r>
            <a:r>
              <a:rPr lang="en-US" sz="2200" dirty="0"/>
              <a:t> </a:t>
            </a:r>
            <a:r>
              <a:rPr lang="en-US" sz="2200" dirty="0" err="1"/>
              <a:t>đại</a:t>
            </a:r>
            <a:r>
              <a:rPr lang="en-US" sz="2200" dirty="0"/>
              <a:t> </a:t>
            </a:r>
            <a:r>
              <a:rPr lang="en-US" sz="2200" dirty="0" err="1"/>
              <a:t>từ</a:t>
            </a:r>
            <a:r>
              <a:rPr lang="en-US" sz="2200" dirty="0"/>
              <a:t> “</a:t>
            </a:r>
            <a:r>
              <a:rPr lang="en-US" sz="2200" b="1" i="1" dirty="0" err="1"/>
              <a:t>chúng</a:t>
            </a:r>
            <a:r>
              <a:rPr lang="en-US" sz="2200" b="1" i="1" dirty="0"/>
              <a:t> ta</a:t>
            </a:r>
            <a:r>
              <a:rPr lang="en-US" sz="2200" i="1" dirty="0"/>
              <a:t> (</a:t>
            </a:r>
            <a:r>
              <a:rPr lang="en-US" sz="2200" i="1" dirty="0" err="1"/>
              <a:t>không</a:t>
            </a:r>
            <a:r>
              <a:rPr lang="en-US" sz="2200" i="1" dirty="0"/>
              <a:t> </a:t>
            </a:r>
            <a:r>
              <a:rPr lang="en-US" sz="2200" i="1" dirty="0" err="1"/>
              <a:t>phải</a:t>
            </a:r>
            <a:r>
              <a:rPr lang="en-US" sz="2200" i="1" dirty="0"/>
              <a:t> </a:t>
            </a:r>
            <a:r>
              <a:rPr lang="en-US" sz="2200" i="1" dirty="0" err="1"/>
              <a:t>chúng</a:t>
            </a:r>
            <a:r>
              <a:rPr lang="en-US" sz="2200" i="1" dirty="0"/>
              <a:t> </a:t>
            </a:r>
            <a:r>
              <a:rPr lang="en-US" sz="2200" i="1" dirty="0" err="1"/>
              <a:t>tôi</a:t>
            </a:r>
            <a:r>
              <a:rPr lang="en-US" sz="2200" i="1" dirty="0"/>
              <a:t>) - we (speaker and audience)</a:t>
            </a:r>
            <a:r>
              <a:rPr lang="en-US" sz="2200" dirty="0"/>
              <a:t>” </a:t>
            </a:r>
            <a:r>
              <a:rPr lang="en-US" sz="2200" dirty="0" err="1"/>
              <a:t>trong</a:t>
            </a:r>
            <a:r>
              <a:rPr lang="en-US" sz="2200" dirty="0"/>
              <a:t> </a:t>
            </a:r>
            <a:r>
              <a:rPr lang="en-US" sz="2200" dirty="0" err="1"/>
              <a:t>suốt</a:t>
            </a:r>
            <a:r>
              <a:rPr lang="en-US" sz="2200" dirty="0"/>
              <a:t> </a:t>
            </a:r>
            <a:r>
              <a:rPr lang="en-US" sz="2200" dirty="0" err="1"/>
              <a:t>bài</a:t>
            </a:r>
            <a:r>
              <a:rPr lang="en-US" sz="2200" dirty="0"/>
              <a:t> </a:t>
            </a:r>
            <a:r>
              <a:rPr lang="en-US" sz="2200" dirty="0" err="1"/>
              <a:t>phát</a:t>
            </a:r>
            <a:r>
              <a:rPr lang="en-US" sz="2200" dirty="0"/>
              <a:t> </a:t>
            </a:r>
            <a:r>
              <a:rPr lang="en-US" sz="2200" dirty="0" err="1"/>
              <a:t>biểu</a:t>
            </a:r>
            <a:r>
              <a:rPr lang="en-US" sz="2200" dirty="0"/>
              <a:t>. </a:t>
            </a:r>
            <a:r>
              <a:rPr lang="en-US" sz="2200" dirty="0" err="1"/>
              <a:t>Bên</a:t>
            </a:r>
            <a:r>
              <a:rPr lang="en-US" sz="2200" dirty="0"/>
              <a:t> </a:t>
            </a:r>
            <a:r>
              <a:rPr lang="en-US" sz="2200" dirty="0" err="1"/>
              <a:t>cạnh</a:t>
            </a:r>
            <a:r>
              <a:rPr lang="en-US" sz="2200" dirty="0"/>
              <a:t> </a:t>
            </a:r>
            <a:r>
              <a:rPr lang="en-US" sz="2200" dirty="0" err="1"/>
              <a:t>đó</a:t>
            </a:r>
            <a:r>
              <a:rPr lang="en-US" sz="2200" dirty="0"/>
              <a:t>, </a:t>
            </a:r>
            <a:r>
              <a:rPr lang="en-US" sz="2200" dirty="0" err="1"/>
              <a:t>tác</a:t>
            </a:r>
            <a:r>
              <a:rPr lang="en-US" sz="2200" dirty="0"/>
              <a:t> </a:t>
            </a:r>
            <a:r>
              <a:rPr lang="en-US" sz="2200" dirty="0" err="1"/>
              <a:t>giả</a:t>
            </a:r>
            <a:r>
              <a:rPr lang="en-US" sz="2200" dirty="0"/>
              <a:t> </a:t>
            </a:r>
            <a:r>
              <a:rPr lang="en-US" sz="2200" dirty="0" err="1"/>
              <a:t>cũng</a:t>
            </a:r>
            <a:r>
              <a:rPr lang="en-US" sz="2200" dirty="0"/>
              <a:t> </a:t>
            </a:r>
            <a:r>
              <a:rPr lang="en-US" sz="2200" dirty="0" err="1"/>
              <a:t>dủng</a:t>
            </a:r>
            <a:r>
              <a:rPr lang="en-US" sz="2200" dirty="0"/>
              <a:t> </a:t>
            </a:r>
            <a:r>
              <a:rPr lang="en-US" sz="2200" dirty="0" err="1"/>
              <a:t>thủ</a:t>
            </a:r>
            <a:r>
              <a:rPr lang="en-US" sz="2200" dirty="0"/>
              <a:t> </a:t>
            </a:r>
            <a:r>
              <a:rPr lang="en-US" sz="2200" dirty="0" err="1"/>
              <a:t>pháp</a:t>
            </a:r>
            <a:r>
              <a:rPr lang="en-US" sz="2200" dirty="0"/>
              <a:t> </a:t>
            </a:r>
            <a:r>
              <a:rPr lang="en-US" sz="2200" dirty="0" err="1"/>
              <a:t>đối</a:t>
            </a:r>
            <a:r>
              <a:rPr lang="en-US" sz="2200" dirty="0"/>
              <a:t> </a:t>
            </a:r>
            <a:r>
              <a:rPr lang="en-US" sz="2200" dirty="0" err="1"/>
              <a:t>lập</a:t>
            </a:r>
            <a:r>
              <a:rPr lang="en-US" sz="2200" dirty="0"/>
              <a:t> </a:t>
            </a:r>
            <a:r>
              <a:rPr lang="en-US" sz="2200" dirty="0" err="1"/>
              <a:t>giữa</a:t>
            </a:r>
            <a:r>
              <a:rPr lang="en-US" sz="2200" dirty="0"/>
              <a:t> </a:t>
            </a:r>
            <a:r>
              <a:rPr lang="en-US" sz="2200" dirty="0" err="1"/>
              <a:t>một</a:t>
            </a:r>
            <a:r>
              <a:rPr lang="en-US" sz="2200" dirty="0"/>
              <a:t> </a:t>
            </a:r>
            <a:r>
              <a:rPr lang="en-US" sz="2200" dirty="0" err="1"/>
              <a:t>bên</a:t>
            </a:r>
            <a:r>
              <a:rPr lang="en-US" sz="2200" dirty="0"/>
              <a:t> </a:t>
            </a:r>
            <a:r>
              <a:rPr lang="en-US" sz="2200" dirty="0" err="1"/>
              <a:t>là</a:t>
            </a:r>
            <a:r>
              <a:rPr lang="en-US" sz="2200" dirty="0"/>
              <a:t> “</a:t>
            </a:r>
            <a:r>
              <a:rPr lang="en-US" sz="2200" b="1" i="1" dirty="0" err="1"/>
              <a:t>chúng</a:t>
            </a:r>
            <a:r>
              <a:rPr lang="en-US" sz="2200" b="1" i="1" dirty="0"/>
              <a:t> ta-we</a:t>
            </a:r>
            <a:r>
              <a:rPr lang="en-US" sz="2200" dirty="0"/>
              <a:t>” </a:t>
            </a:r>
            <a:r>
              <a:rPr lang="en-US" sz="2200" dirty="0" err="1"/>
              <a:t>gồm</a:t>
            </a:r>
            <a:r>
              <a:rPr lang="en-US" sz="2200" dirty="0"/>
              <a:t> </a:t>
            </a:r>
            <a:r>
              <a:rPr lang="en-US" sz="2200" dirty="0" err="1"/>
              <a:t>mọi</a:t>
            </a:r>
            <a:r>
              <a:rPr lang="en-US" sz="2200" dirty="0"/>
              <a:t> </a:t>
            </a:r>
            <a:r>
              <a:rPr lang="en-US" sz="2200" dirty="0" err="1"/>
              <a:t>tầng</a:t>
            </a:r>
            <a:r>
              <a:rPr lang="en-US" sz="2200" dirty="0"/>
              <a:t> </a:t>
            </a:r>
            <a:r>
              <a:rPr lang="en-US" sz="2200" dirty="0" err="1"/>
              <a:t>lớp</a:t>
            </a:r>
            <a:r>
              <a:rPr lang="en-US" sz="2200" dirty="0"/>
              <a:t>, </a:t>
            </a:r>
            <a:r>
              <a:rPr lang="en-US" sz="2200" dirty="0" err="1"/>
              <a:t>giai</a:t>
            </a:r>
            <a:r>
              <a:rPr lang="en-US" sz="2200" dirty="0"/>
              <a:t> </a:t>
            </a:r>
            <a:r>
              <a:rPr lang="en-US" sz="2200" dirty="0" err="1"/>
              <a:t>cấp</a:t>
            </a:r>
            <a:r>
              <a:rPr lang="en-US" sz="2200" dirty="0"/>
              <a:t> </a:t>
            </a:r>
            <a:r>
              <a:rPr lang="en-US" sz="2200" dirty="0" err="1"/>
              <a:t>người</a:t>
            </a:r>
            <a:r>
              <a:rPr lang="en-US" sz="2200" dirty="0"/>
              <a:t> </a:t>
            </a:r>
            <a:r>
              <a:rPr lang="en-US" sz="2200" dirty="0" err="1"/>
              <a:t>Việt</a:t>
            </a:r>
            <a:r>
              <a:rPr lang="en-US" sz="2200" dirty="0"/>
              <a:t>: “</a:t>
            </a:r>
            <a:r>
              <a:rPr lang="en-US" sz="2200" i="1" dirty="0" err="1"/>
              <a:t>Bất</a:t>
            </a:r>
            <a:r>
              <a:rPr lang="en-US" sz="2200" i="1" dirty="0"/>
              <a:t> </a:t>
            </a:r>
            <a:r>
              <a:rPr lang="en-US" sz="2200" i="1" dirty="0" err="1"/>
              <a:t>kỳ</a:t>
            </a:r>
            <a:r>
              <a:rPr lang="en-US" sz="2200" i="1" dirty="0"/>
              <a:t> </a:t>
            </a:r>
            <a:r>
              <a:rPr lang="en-US" sz="2200" i="1" dirty="0" err="1"/>
              <a:t>đàn</a:t>
            </a:r>
            <a:r>
              <a:rPr lang="en-US" sz="2200" i="1" dirty="0"/>
              <a:t> </a:t>
            </a:r>
            <a:r>
              <a:rPr lang="en-US" sz="2200" i="1" dirty="0" err="1"/>
              <a:t>ông</a:t>
            </a:r>
            <a:r>
              <a:rPr lang="en-US" sz="2200" i="1" dirty="0"/>
              <a:t>, </a:t>
            </a:r>
            <a:r>
              <a:rPr lang="en-US" sz="2200" i="1" dirty="0" err="1"/>
              <a:t>đàn</a:t>
            </a:r>
            <a:r>
              <a:rPr lang="en-US" sz="2200" i="1" dirty="0"/>
              <a:t> </a:t>
            </a:r>
            <a:r>
              <a:rPr lang="en-US" sz="2200" i="1" dirty="0" err="1"/>
              <a:t>bà</a:t>
            </a:r>
            <a:r>
              <a:rPr lang="en-US" sz="2200" i="1" dirty="0"/>
              <a:t>, </a:t>
            </a:r>
            <a:r>
              <a:rPr lang="en-US" sz="2200" i="1" dirty="0" err="1"/>
              <a:t>người</a:t>
            </a:r>
            <a:r>
              <a:rPr lang="en-US" sz="2200" i="1" dirty="0"/>
              <a:t> </a:t>
            </a:r>
            <a:r>
              <a:rPr lang="en-US" sz="2200" i="1" dirty="0" err="1"/>
              <a:t>già</a:t>
            </a:r>
            <a:r>
              <a:rPr lang="en-US" sz="2200" i="1" dirty="0"/>
              <a:t>, </a:t>
            </a:r>
            <a:r>
              <a:rPr lang="en-US" sz="2200" i="1" dirty="0" err="1"/>
              <a:t>người</a:t>
            </a:r>
            <a:r>
              <a:rPr lang="en-US" sz="2200" i="1" dirty="0"/>
              <a:t> </a:t>
            </a:r>
            <a:r>
              <a:rPr lang="en-US" sz="2200" i="1" dirty="0" err="1"/>
              <a:t>trẻ</a:t>
            </a:r>
            <a:r>
              <a:rPr lang="en-US" sz="2200" i="1" dirty="0"/>
              <a:t>, </a:t>
            </a:r>
            <a:r>
              <a:rPr lang="en-US" sz="2200" i="1" dirty="0" err="1"/>
              <a:t>không</a:t>
            </a:r>
            <a:r>
              <a:rPr lang="en-US" sz="2200" i="1" dirty="0"/>
              <a:t> chia </a:t>
            </a:r>
            <a:r>
              <a:rPr lang="en-US" sz="2200" i="1" dirty="0" err="1"/>
              <a:t>tôn</a:t>
            </a:r>
            <a:r>
              <a:rPr lang="en-US" sz="2200" i="1" dirty="0"/>
              <a:t> </a:t>
            </a:r>
            <a:r>
              <a:rPr lang="en-US" sz="2200" i="1" dirty="0" err="1"/>
              <a:t>giáo</a:t>
            </a:r>
            <a:r>
              <a:rPr lang="en-US" sz="2200" i="1" dirty="0"/>
              <a:t>, </a:t>
            </a:r>
            <a:r>
              <a:rPr lang="en-US" sz="2200" i="1" dirty="0" err="1"/>
              <a:t>đảng</a:t>
            </a:r>
            <a:r>
              <a:rPr lang="en-US" sz="2200" i="1" dirty="0"/>
              <a:t> </a:t>
            </a:r>
            <a:r>
              <a:rPr lang="en-US" sz="2200" i="1" dirty="0" err="1"/>
              <a:t>phái</a:t>
            </a:r>
            <a:r>
              <a:rPr lang="en-US" sz="2200" i="1" dirty="0"/>
              <a:t>, </a:t>
            </a:r>
            <a:r>
              <a:rPr lang="en-US" sz="2200" i="1" dirty="0" err="1"/>
              <a:t>dân</a:t>
            </a:r>
            <a:r>
              <a:rPr lang="en-US" sz="2200" i="1" dirty="0"/>
              <a:t> </a:t>
            </a:r>
            <a:r>
              <a:rPr lang="en-US" sz="2200" i="1" dirty="0" err="1"/>
              <a:t>tộc</a:t>
            </a:r>
            <a:r>
              <a:rPr lang="en-US" sz="2200" dirty="0"/>
              <a:t>” </a:t>
            </a:r>
            <a:r>
              <a:rPr lang="en-US" sz="2200" dirty="0" err="1"/>
              <a:t>và</a:t>
            </a:r>
            <a:r>
              <a:rPr lang="en-US" sz="2200" dirty="0"/>
              <a:t> </a:t>
            </a:r>
            <a:r>
              <a:rPr lang="en-US" sz="2200" dirty="0" err="1"/>
              <a:t>bên</a:t>
            </a:r>
            <a:r>
              <a:rPr lang="en-US" sz="2200" dirty="0"/>
              <a:t> </a:t>
            </a:r>
            <a:r>
              <a:rPr lang="en-US" sz="2200" dirty="0" err="1"/>
              <a:t>kia</a:t>
            </a:r>
            <a:r>
              <a:rPr lang="en-US" sz="2200" dirty="0"/>
              <a:t> </a:t>
            </a:r>
            <a:r>
              <a:rPr lang="en-US" sz="2200" dirty="0" err="1"/>
              <a:t>là</a:t>
            </a:r>
            <a:r>
              <a:rPr lang="en-US" sz="2200" dirty="0"/>
              <a:t> “</a:t>
            </a:r>
            <a:r>
              <a:rPr lang="en-US" sz="2200" b="1" i="1" dirty="0" err="1"/>
              <a:t>chúng</a:t>
            </a:r>
            <a:r>
              <a:rPr lang="en-US" sz="2200" b="1" i="1" dirty="0"/>
              <a:t> (</a:t>
            </a:r>
            <a:r>
              <a:rPr lang="en-US" sz="2200" b="1" i="1" dirty="0" err="1"/>
              <a:t>thực</a:t>
            </a:r>
            <a:r>
              <a:rPr lang="en-US" sz="2200" b="1" i="1" dirty="0"/>
              <a:t> </a:t>
            </a:r>
            <a:r>
              <a:rPr lang="en-US" sz="2200" b="1" i="1" dirty="0" err="1"/>
              <a:t>dân</a:t>
            </a:r>
            <a:r>
              <a:rPr lang="en-US" sz="2200" b="1" i="1" dirty="0"/>
              <a:t> </a:t>
            </a:r>
            <a:r>
              <a:rPr lang="en-US" sz="2200" b="1" i="1" dirty="0" err="1"/>
              <a:t>Pháp</a:t>
            </a:r>
            <a:r>
              <a:rPr lang="en-US" sz="2200" b="1" i="1" dirty="0"/>
              <a:t>) – they</a:t>
            </a:r>
            <a:r>
              <a:rPr lang="en-US" sz="2200" dirty="0"/>
              <a:t>” </a:t>
            </a:r>
            <a:r>
              <a:rPr lang="en-US" sz="2200" dirty="0" err="1"/>
              <a:t>để</a:t>
            </a:r>
            <a:r>
              <a:rPr lang="en-US" sz="2200" dirty="0"/>
              <a:t> </a:t>
            </a:r>
            <a:r>
              <a:rPr lang="en-US" sz="2200" dirty="0" err="1"/>
              <a:t>chỉ</a:t>
            </a:r>
            <a:r>
              <a:rPr lang="en-US" sz="2200" dirty="0"/>
              <a:t> </a:t>
            </a:r>
            <a:r>
              <a:rPr lang="en-US" sz="2200" dirty="0" err="1"/>
              <a:t>rõ</a:t>
            </a:r>
            <a:r>
              <a:rPr lang="en-US" sz="2200" dirty="0"/>
              <a:t> </a:t>
            </a:r>
            <a:r>
              <a:rPr lang="en-US" sz="2200" dirty="0" err="1"/>
              <a:t>kẻ</a:t>
            </a:r>
            <a:r>
              <a:rPr lang="en-US" sz="2200" dirty="0"/>
              <a:t> </a:t>
            </a:r>
            <a:r>
              <a:rPr lang="en-US" sz="2200" dirty="0" err="1"/>
              <a:t>thù</a:t>
            </a:r>
            <a:r>
              <a:rPr lang="en-US" sz="2200" dirty="0"/>
              <a:t> </a:t>
            </a:r>
            <a:r>
              <a:rPr lang="en-US" sz="2200" dirty="0" err="1"/>
              <a:t>của</a:t>
            </a:r>
            <a:r>
              <a:rPr lang="en-US" sz="2200" dirty="0"/>
              <a:t> </a:t>
            </a:r>
            <a:r>
              <a:rPr lang="en-US" sz="2200" dirty="0" err="1"/>
              <a:t>dân</a:t>
            </a:r>
            <a:r>
              <a:rPr lang="en-US" sz="2200" dirty="0"/>
              <a:t> </a:t>
            </a:r>
            <a:r>
              <a:rPr lang="en-US" sz="2200" dirty="0" err="1"/>
              <a:t>tộc</a:t>
            </a:r>
            <a:r>
              <a:rPr lang="en-US" sz="2200" dirty="0"/>
              <a:t>. </a:t>
            </a:r>
            <a:r>
              <a:rPr lang="en-US" sz="2200" dirty="0" err="1"/>
              <a:t>Sự</a:t>
            </a:r>
            <a:r>
              <a:rPr lang="en-US" sz="2200" dirty="0"/>
              <a:t>  </a:t>
            </a:r>
            <a:r>
              <a:rPr lang="en-US" sz="2200" dirty="0" err="1"/>
              <a:t>đối</a:t>
            </a:r>
            <a:r>
              <a:rPr lang="en-US" sz="2200" dirty="0"/>
              <a:t> </a:t>
            </a:r>
            <a:r>
              <a:rPr lang="en-US" sz="2200" dirty="0" err="1"/>
              <a:t>lập</a:t>
            </a:r>
            <a:r>
              <a:rPr lang="en-US" sz="2200" dirty="0"/>
              <a:t> </a:t>
            </a:r>
            <a:r>
              <a:rPr lang="en-US" sz="2200" dirty="0" err="1"/>
              <a:t>thể</a:t>
            </a:r>
            <a:r>
              <a:rPr lang="en-US" sz="2200" dirty="0"/>
              <a:t> </a:t>
            </a:r>
            <a:r>
              <a:rPr lang="en-US" sz="2200" dirty="0" err="1"/>
              <a:t>hiện</a:t>
            </a:r>
            <a:r>
              <a:rPr lang="en-US" sz="2200" dirty="0"/>
              <a:t> </a:t>
            </a:r>
            <a:r>
              <a:rPr lang="en-US" sz="2200" dirty="0" err="1"/>
              <a:t>ngay</a:t>
            </a:r>
            <a:r>
              <a:rPr lang="en-US" sz="2200" dirty="0"/>
              <a:t> </a:t>
            </a:r>
            <a:r>
              <a:rPr lang="en-US" sz="2200" dirty="0" err="1"/>
              <a:t>trong</a:t>
            </a:r>
            <a:r>
              <a:rPr lang="en-US" sz="2200" dirty="0"/>
              <a:t> </a:t>
            </a:r>
            <a:r>
              <a:rPr lang="en-US" sz="2200" dirty="0" err="1"/>
              <a:t>những</a:t>
            </a:r>
            <a:r>
              <a:rPr lang="en-US" sz="2200" dirty="0"/>
              <a:t> </a:t>
            </a:r>
            <a:r>
              <a:rPr lang="en-US" sz="2200" dirty="0" err="1"/>
              <a:t>câu</a:t>
            </a:r>
            <a:r>
              <a:rPr lang="en-US" sz="2200" dirty="0"/>
              <a:t> </a:t>
            </a:r>
            <a:r>
              <a:rPr lang="en-US" sz="2200" dirty="0" err="1"/>
              <a:t>đầu</a:t>
            </a:r>
            <a:r>
              <a:rPr lang="en-US" sz="2200" dirty="0"/>
              <a:t> </a:t>
            </a:r>
            <a:r>
              <a:rPr lang="en-US" sz="2200" dirty="0" err="1"/>
              <a:t>tiên</a:t>
            </a:r>
            <a:r>
              <a:rPr lang="en-US" sz="2200" dirty="0"/>
              <a:t>: “</a:t>
            </a:r>
            <a:r>
              <a:rPr lang="en-US" sz="2200" i="1" dirty="0" err="1"/>
              <a:t>Chúng</a:t>
            </a:r>
            <a:r>
              <a:rPr lang="en-US" sz="2200" i="1" dirty="0"/>
              <a:t> ta </a:t>
            </a:r>
            <a:r>
              <a:rPr lang="en-US" sz="2200" i="1" dirty="0" err="1"/>
              <a:t>muốn</a:t>
            </a:r>
            <a:r>
              <a:rPr lang="en-US" sz="2200" i="1" dirty="0"/>
              <a:t> </a:t>
            </a:r>
            <a:r>
              <a:rPr lang="en-US" sz="2200" i="1" dirty="0" err="1"/>
              <a:t>hoà</a:t>
            </a:r>
            <a:r>
              <a:rPr lang="en-US" sz="2200" i="1" dirty="0"/>
              <a:t> </a:t>
            </a:r>
            <a:r>
              <a:rPr lang="en-US" sz="2200" i="1" dirty="0" err="1"/>
              <a:t>bình</a:t>
            </a:r>
            <a:r>
              <a:rPr lang="en-US" sz="2200" i="1" dirty="0"/>
              <a:t>, </a:t>
            </a:r>
            <a:r>
              <a:rPr lang="en-US" sz="2200" i="1" dirty="0" err="1"/>
              <a:t>chúng</a:t>
            </a:r>
            <a:r>
              <a:rPr lang="en-US" sz="2200" i="1" dirty="0"/>
              <a:t> ta </a:t>
            </a:r>
            <a:r>
              <a:rPr lang="en-US" sz="2200" i="1" dirty="0" err="1"/>
              <a:t>phải</a:t>
            </a:r>
            <a:r>
              <a:rPr lang="en-US" sz="2200" i="1" dirty="0"/>
              <a:t> </a:t>
            </a:r>
            <a:r>
              <a:rPr lang="en-US" sz="2200" i="1" dirty="0" err="1"/>
              <a:t>nhân</a:t>
            </a:r>
            <a:r>
              <a:rPr lang="en-US" sz="2200" i="1" dirty="0"/>
              <a:t> </a:t>
            </a:r>
            <a:r>
              <a:rPr lang="en-US" sz="2200" i="1" dirty="0" err="1"/>
              <a:t>nhượng</a:t>
            </a:r>
            <a:r>
              <a:rPr lang="en-US" sz="2200" i="1" dirty="0"/>
              <a:t>. </a:t>
            </a:r>
            <a:r>
              <a:rPr lang="en-US" sz="2200" i="1" dirty="0" err="1"/>
              <a:t>Nhưng</a:t>
            </a:r>
            <a:r>
              <a:rPr lang="en-US" sz="2200" i="1" dirty="0"/>
              <a:t> </a:t>
            </a:r>
            <a:r>
              <a:rPr lang="en-US" sz="2200" i="1" dirty="0" err="1"/>
              <a:t>chúng</a:t>
            </a:r>
            <a:r>
              <a:rPr lang="en-US" sz="2200" i="1" dirty="0"/>
              <a:t> ta </a:t>
            </a:r>
            <a:r>
              <a:rPr lang="en-US" sz="2200" i="1" dirty="0" err="1"/>
              <a:t>càng</a:t>
            </a:r>
            <a:r>
              <a:rPr lang="en-US" sz="2200" i="1" dirty="0"/>
              <a:t> </a:t>
            </a:r>
            <a:r>
              <a:rPr lang="en-US" sz="2200" i="1" dirty="0" err="1"/>
              <a:t>nhân</a:t>
            </a:r>
            <a:r>
              <a:rPr lang="en-US" sz="2200" i="1" dirty="0"/>
              <a:t> </a:t>
            </a:r>
            <a:r>
              <a:rPr lang="en-US" sz="2200" i="1" dirty="0" err="1"/>
              <a:t>nhượng</a:t>
            </a:r>
            <a:r>
              <a:rPr lang="en-US" sz="2200" i="1" dirty="0"/>
              <a:t>, </a:t>
            </a:r>
            <a:r>
              <a:rPr lang="en-US" sz="2200" i="1" dirty="0" err="1"/>
              <a:t>thực</a:t>
            </a:r>
            <a:r>
              <a:rPr lang="en-US" sz="2200" i="1" dirty="0"/>
              <a:t> </a:t>
            </a:r>
            <a:r>
              <a:rPr lang="en-US" sz="2200" i="1" dirty="0" err="1"/>
              <a:t>dân</a:t>
            </a:r>
            <a:r>
              <a:rPr lang="en-US" sz="2200" i="1" dirty="0"/>
              <a:t> </a:t>
            </a:r>
            <a:r>
              <a:rPr lang="en-US" sz="2200" i="1" dirty="0" err="1"/>
              <a:t>Pháp</a:t>
            </a:r>
            <a:r>
              <a:rPr lang="en-US" sz="2200" i="1" dirty="0"/>
              <a:t> </a:t>
            </a:r>
            <a:r>
              <a:rPr lang="en-US" sz="2200" i="1" dirty="0" err="1"/>
              <a:t>càng</a:t>
            </a:r>
            <a:r>
              <a:rPr lang="en-US" sz="2200" i="1" dirty="0"/>
              <a:t> </a:t>
            </a:r>
            <a:r>
              <a:rPr lang="en-US" sz="2200" i="1" dirty="0" err="1"/>
              <a:t>lấn</a:t>
            </a:r>
            <a:r>
              <a:rPr lang="en-US" sz="2200" i="1" dirty="0"/>
              <a:t> </a:t>
            </a:r>
            <a:r>
              <a:rPr lang="en-US" sz="2200" i="1" dirty="0" err="1"/>
              <a:t>tới</a:t>
            </a:r>
            <a:r>
              <a:rPr lang="en-US" sz="2200" i="1" dirty="0"/>
              <a:t>, </a:t>
            </a:r>
            <a:r>
              <a:rPr lang="en-US" sz="2200" i="1" dirty="0" err="1"/>
              <a:t>bởi</a:t>
            </a:r>
            <a:r>
              <a:rPr lang="en-US" sz="2200" i="1" dirty="0"/>
              <a:t> </a:t>
            </a:r>
            <a:r>
              <a:rPr lang="en-US" sz="2200" i="1" dirty="0" err="1"/>
              <a:t>vì</a:t>
            </a:r>
            <a:r>
              <a:rPr lang="en-US" sz="2200" i="1" dirty="0"/>
              <a:t> </a:t>
            </a:r>
            <a:r>
              <a:rPr lang="en-US" sz="2200" i="1" dirty="0" err="1"/>
              <a:t>chúng</a:t>
            </a:r>
            <a:r>
              <a:rPr lang="en-US" sz="2200" i="1" dirty="0"/>
              <a:t> </a:t>
            </a:r>
            <a:r>
              <a:rPr lang="en-US" sz="2200" i="1" dirty="0" err="1"/>
              <a:t>muốn</a:t>
            </a:r>
            <a:r>
              <a:rPr lang="en-US" sz="2200" i="1" dirty="0"/>
              <a:t> </a:t>
            </a:r>
            <a:r>
              <a:rPr lang="en-US" sz="2200" i="1" dirty="0" err="1"/>
              <a:t>cướp</a:t>
            </a:r>
            <a:r>
              <a:rPr lang="en-US" sz="2200" i="1" dirty="0"/>
              <a:t> </a:t>
            </a:r>
            <a:r>
              <a:rPr lang="en-US" sz="2200" i="1" dirty="0" err="1"/>
              <a:t>nước</a:t>
            </a:r>
            <a:r>
              <a:rPr lang="en-US" sz="2200" i="1" dirty="0"/>
              <a:t> ta </a:t>
            </a:r>
            <a:r>
              <a:rPr lang="en-US" sz="2200" i="1" dirty="0" err="1"/>
              <a:t>một</a:t>
            </a:r>
            <a:r>
              <a:rPr lang="en-US" sz="2200" i="1" dirty="0"/>
              <a:t> </a:t>
            </a:r>
            <a:r>
              <a:rPr lang="en-US" sz="2200" i="1" dirty="0" err="1"/>
              <a:t>lần</a:t>
            </a:r>
            <a:r>
              <a:rPr lang="en-US" sz="2200" i="1" dirty="0"/>
              <a:t> </a:t>
            </a:r>
            <a:r>
              <a:rPr lang="en-US" sz="2200" i="1" dirty="0" err="1"/>
              <a:t>nữa</a:t>
            </a:r>
            <a:r>
              <a:rPr lang="en-US" sz="2200" i="1" dirty="0"/>
              <a:t> - We want peace, so we have to concede. But the more we concede, the more the French colonial get encroachment, because they attempt to “rob” our country again”. </a:t>
            </a:r>
            <a:endParaRPr lang="en-US" sz="2200" dirty="0"/>
          </a:p>
        </p:txBody>
      </p:sp>
    </p:spTree>
    <p:extLst>
      <p:ext uri="{BB962C8B-B14F-4D97-AF65-F5344CB8AC3E}">
        <p14:creationId xmlns:p14="http://schemas.microsoft.com/office/powerpoint/2010/main" val="2252181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65408"/>
          </a:xfrm>
        </p:spPr>
        <p:txBody>
          <a:bodyPr/>
          <a:lstStyle/>
          <a:p>
            <a:r>
              <a:rPr lang="en-US" dirty="0" err="1" smtClean="0"/>
              <a:t>Động</a:t>
            </a:r>
            <a:r>
              <a:rPr lang="en-US" dirty="0" smtClean="0"/>
              <a:t> </a:t>
            </a:r>
            <a:r>
              <a:rPr lang="en-US" dirty="0" err="1" smtClean="0"/>
              <a:t>từ</a:t>
            </a:r>
            <a:r>
              <a:rPr lang="en-US" dirty="0" smtClean="0"/>
              <a:t> </a:t>
            </a:r>
            <a:r>
              <a:rPr lang="en-US" dirty="0" err="1" smtClean="0"/>
              <a:t>tình</a:t>
            </a:r>
            <a:r>
              <a:rPr lang="en-US" dirty="0" smtClean="0"/>
              <a:t> </a:t>
            </a:r>
            <a:r>
              <a:rPr lang="en-US" dirty="0" err="1" smtClean="0"/>
              <a:t>thái</a:t>
            </a:r>
            <a:endParaRPr lang="en-US" dirty="0"/>
          </a:p>
        </p:txBody>
      </p:sp>
      <p:sp>
        <p:nvSpPr>
          <p:cNvPr id="3" name="Content Placeholder 2"/>
          <p:cNvSpPr>
            <a:spLocks noGrp="1"/>
          </p:cNvSpPr>
          <p:nvPr>
            <p:ph idx="1"/>
          </p:nvPr>
        </p:nvSpPr>
        <p:spPr>
          <a:xfrm>
            <a:off x="677334" y="1275009"/>
            <a:ext cx="9149246" cy="4932608"/>
          </a:xfrm>
        </p:spPr>
        <p:txBody>
          <a:bodyPr>
            <a:normAutofit lnSpcReduction="10000"/>
          </a:bodyPr>
          <a:lstStyle/>
          <a:p>
            <a:pPr algn="just">
              <a:lnSpc>
                <a:spcPct val="150000"/>
              </a:lnSpc>
            </a:pPr>
            <a:r>
              <a:rPr lang="en-US" sz="2400" dirty="0" err="1"/>
              <a:t>Trong</a:t>
            </a:r>
            <a:r>
              <a:rPr lang="en-US" sz="2400" dirty="0"/>
              <a:t> </a:t>
            </a:r>
            <a:r>
              <a:rPr lang="en-US" sz="2400" dirty="0" err="1"/>
              <a:t>bài</a:t>
            </a:r>
            <a:r>
              <a:rPr lang="en-US" sz="2400" dirty="0"/>
              <a:t> </a:t>
            </a:r>
            <a:r>
              <a:rPr lang="en-US" sz="2400" dirty="0" err="1"/>
              <a:t>tác</a:t>
            </a:r>
            <a:r>
              <a:rPr lang="en-US" sz="2400" dirty="0"/>
              <a:t> </a:t>
            </a:r>
            <a:r>
              <a:rPr lang="en-US" sz="2400" dirty="0" err="1"/>
              <a:t>giả</a:t>
            </a:r>
            <a:r>
              <a:rPr lang="en-US" sz="2400" dirty="0"/>
              <a:t> </a:t>
            </a:r>
            <a:r>
              <a:rPr lang="en-US" sz="2400" dirty="0" err="1"/>
              <a:t>không</a:t>
            </a:r>
            <a:r>
              <a:rPr lang="en-US" sz="2400" dirty="0"/>
              <a:t> </a:t>
            </a:r>
            <a:r>
              <a:rPr lang="en-US" sz="2400" dirty="0" err="1"/>
              <a:t>dùng</a:t>
            </a:r>
            <a:r>
              <a:rPr lang="en-US" sz="2400" dirty="0"/>
              <a:t> </a:t>
            </a:r>
            <a:r>
              <a:rPr lang="en-US" sz="2400" dirty="0" err="1"/>
              <a:t>các</a:t>
            </a:r>
            <a:r>
              <a:rPr lang="en-US" sz="2400" dirty="0"/>
              <a:t> </a:t>
            </a:r>
            <a:r>
              <a:rPr lang="en-US" sz="2400" dirty="0" err="1"/>
              <a:t>danh</a:t>
            </a:r>
            <a:r>
              <a:rPr lang="en-US" sz="2400" dirty="0"/>
              <a:t> </a:t>
            </a:r>
            <a:r>
              <a:rPr lang="en-US" sz="2400" dirty="0" err="1"/>
              <a:t>từ</a:t>
            </a:r>
            <a:r>
              <a:rPr lang="en-US" sz="2400" dirty="0"/>
              <a:t> </a:t>
            </a:r>
            <a:r>
              <a:rPr lang="en-US" sz="2400" dirty="0" err="1"/>
              <a:t>tình</a:t>
            </a:r>
            <a:r>
              <a:rPr lang="en-US" sz="2400" dirty="0"/>
              <a:t> </a:t>
            </a:r>
            <a:r>
              <a:rPr lang="en-US" sz="2400" dirty="0" err="1"/>
              <a:t>thái</a:t>
            </a:r>
            <a:r>
              <a:rPr lang="en-US" sz="2400" dirty="0"/>
              <a:t> </a:t>
            </a:r>
            <a:r>
              <a:rPr lang="en-US" sz="2400" dirty="0" err="1"/>
              <a:t>mà</a:t>
            </a:r>
            <a:r>
              <a:rPr lang="en-US" sz="2400" dirty="0"/>
              <a:t> </a:t>
            </a:r>
            <a:r>
              <a:rPr lang="en-US" sz="2400" dirty="0" err="1"/>
              <a:t>chủ</a:t>
            </a:r>
            <a:r>
              <a:rPr lang="en-US" sz="2400" dirty="0"/>
              <a:t> </a:t>
            </a:r>
            <a:r>
              <a:rPr lang="en-US" sz="2400" dirty="0" err="1"/>
              <a:t>yếu</a:t>
            </a:r>
            <a:r>
              <a:rPr lang="en-US" sz="2400" dirty="0"/>
              <a:t> </a:t>
            </a:r>
            <a:r>
              <a:rPr lang="en-US" sz="2400" dirty="0" err="1"/>
              <a:t>là</a:t>
            </a:r>
            <a:r>
              <a:rPr lang="en-US" sz="2400" dirty="0"/>
              <a:t> </a:t>
            </a:r>
            <a:r>
              <a:rPr lang="en-US" sz="2400" dirty="0" err="1"/>
              <a:t>các</a:t>
            </a:r>
            <a:r>
              <a:rPr lang="en-US" sz="2400" dirty="0"/>
              <a:t> </a:t>
            </a:r>
            <a:r>
              <a:rPr lang="en-US" sz="2400" dirty="0" err="1"/>
              <a:t>động</a:t>
            </a:r>
            <a:r>
              <a:rPr lang="en-US" sz="2400" dirty="0"/>
              <a:t> </a:t>
            </a:r>
            <a:r>
              <a:rPr lang="en-US" sz="2400" dirty="0" err="1"/>
              <a:t>từ</a:t>
            </a:r>
            <a:r>
              <a:rPr lang="en-US" sz="2400" dirty="0"/>
              <a:t> </a:t>
            </a:r>
            <a:r>
              <a:rPr lang="en-US" sz="2400" dirty="0" err="1"/>
              <a:t>tình</a:t>
            </a:r>
            <a:r>
              <a:rPr lang="en-US" sz="2400" dirty="0"/>
              <a:t> </a:t>
            </a:r>
            <a:r>
              <a:rPr lang="en-US" sz="2400" dirty="0" err="1"/>
              <a:t>thái</a:t>
            </a:r>
            <a:r>
              <a:rPr lang="en-US" sz="2400" dirty="0"/>
              <a:t>. </a:t>
            </a:r>
            <a:r>
              <a:rPr lang="en-US" sz="2400" dirty="0" err="1"/>
              <a:t>Các</a:t>
            </a:r>
            <a:r>
              <a:rPr lang="en-US" sz="2400" dirty="0"/>
              <a:t> </a:t>
            </a:r>
            <a:r>
              <a:rPr lang="en-US" sz="2400" dirty="0" err="1"/>
              <a:t>động</a:t>
            </a:r>
            <a:r>
              <a:rPr lang="en-US" sz="2400" dirty="0"/>
              <a:t> </a:t>
            </a:r>
            <a:r>
              <a:rPr lang="en-US" sz="2400" dirty="0" err="1"/>
              <a:t>có</a:t>
            </a:r>
            <a:r>
              <a:rPr lang="en-US" sz="2400" dirty="0"/>
              <a:t> </a:t>
            </a:r>
            <a:r>
              <a:rPr lang="en-US" sz="2400" dirty="0" err="1"/>
              <a:t>tính</a:t>
            </a:r>
            <a:r>
              <a:rPr lang="en-US" sz="2400" dirty="0"/>
              <a:t> </a:t>
            </a:r>
            <a:r>
              <a:rPr lang="en-US" sz="2400" dirty="0" err="1"/>
              <a:t>chất</a:t>
            </a:r>
            <a:r>
              <a:rPr lang="en-US" sz="2400" dirty="0"/>
              <a:t> </a:t>
            </a:r>
            <a:r>
              <a:rPr lang="en-US" sz="2400" dirty="0" err="1"/>
              <a:t>tích</a:t>
            </a:r>
            <a:r>
              <a:rPr lang="en-US" sz="2400" dirty="0"/>
              <a:t> </a:t>
            </a:r>
            <a:r>
              <a:rPr lang="en-US" sz="2400" dirty="0" err="1"/>
              <a:t>cực</a:t>
            </a:r>
            <a:r>
              <a:rPr lang="en-US" sz="2400" dirty="0"/>
              <a:t> </a:t>
            </a:r>
            <a:r>
              <a:rPr lang="en-US" sz="2400" dirty="0" err="1"/>
              <a:t>và</a:t>
            </a:r>
            <a:r>
              <a:rPr lang="en-US" sz="2400" dirty="0"/>
              <a:t> </a:t>
            </a:r>
            <a:r>
              <a:rPr lang="en-US" sz="2400" dirty="0" err="1"/>
              <a:t>năng</a:t>
            </a:r>
            <a:r>
              <a:rPr lang="en-US" sz="2400" dirty="0"/>
              <a:t> </a:t>
            </a:r>
            <a:r>
              <a:rPr lang="en-US" sz="2400" dirty="0" err="1"/>
              <a:t>động</a:t>
            </a:r>
            <a:r>
              <a:rPr lang="en-US" sz="2400" dirty="0"/>
              <a:t> </a:t>
            </a:r>
            <a:r>
              <a:rPr lang="en-US" sz="2400" dirty="0" err="1"/>
              <a:t>hơn</a:t>
            </a:r>
            <a:r>
              <a:rPr lang="en-US" sz="2400" dirty="0"/>
              <a:t>, </a:t>
            </a:r>
            <a:r>
              <a:rPr lang="en-US" sz="2400" dirty="0" err="1"/>
              <a:t>phù</a:t>
            </a:r>
            <a:r>
              <a:rPr lang="en-US" sz="2400" dirty="0"/>
              <a:t> </a:t>
            </a:r>
            <a:r>
              <a:rPr lang="en-US" sz="2400" dirty="0" err="1"/>
              <a:t>hợp</a:t>
            </a:r>
            <a:r>
              <a:rPr lang="en-US" sz="2400" dirty="0"/>
              <a:t> </a:t>
            </a:r>
            <a:r>
              <a:rPr lang="en-US" sz="2400" dirty="0" err="1"/>
              <a:t>với</a:t>
            </a:r>
            <a:r>
              <a:rPr lang="en-US" sz="2400" dirty="0"/>
              <a:t> </a:t>
            </a:r>
            <a:r>
              <a:rPr lang="en-US" sz="2400" dirty="0" err="1"/>
              <a:t>yêu</a:t>
            </a:r>
            <a:r>
              <a:rPr lang="en-US" sz="2400" dirty="0"/>
              <a:t> </a:t>
            </a:r>
            <a:r>
              <a:rPr lang="en-US" sz="2400" dirty="0" err="1"/>
              <a:t>cầu</a:t>
            </a:r>
            <a:r>
              <a:rPr lang="en-US" sz="2400" dirty="0"/>
              <a:t> </a:t>
            </a:r>
            <a:r>
              <a:rPr lang="en-US" sz="2400" dirty="0" err="1"/>
              <a:t>cấp</a:t>
            </a:r>
            <a:r>
              <a:rPr lang="en-US" sz="2400" dirty="0"/>
              <a:t> </a:t>
            </a:r>
            <a:r>
              <a:rPr lang="en-US" sz="2400" dirty="0" err="1"/>
              <a:t>bách</a:t>
            </a:r>
            <a:r>
              <a:rPr lang="en-US" sz="2400" dirty="0"/>
              <a:t> </a:t>
            </a:r>
            <a:r>
              <a:rPr lang="en-US" sz="2400" dirty="0" err="1"/>
              <a:t>của</a:t>
            </a:r>
            <a:r>
              <a:rPr lang="en-US" sz="2400" dirty="0"/>
              <a:t> </a:t>
            </a:r>
            <a:r>
              <a:rPr lang="en-US" sz="2400" dirty="0" err="1"/>
              <a:t>đất</a:t>
            </a:r>
            <a:r>
              <a:rPr lang="en-US" sz="2400" dirty="0"/>
              <a:t> </a:t>
            </a:r>
            <a:r>
              <a:rPr lang="en-US" sz="2400" dirty="0" err="1"/>
              <a:t>nước</a:t>
            </a:r>
            <a:r>
              <a:rPr lang="en-US" sz="2400" dirty="0"/>
              <a:t> </a:t>
            </a:r>
            <a:r>
              <a:rPr lang="en-US" sz="2400" dirty="0" err="1"/>
              <a:t>thời</a:t>
            </a:r>
            <a:r>
              <a:rPr lang="en-US" sz="2400" dirty="0"/>
              <a:t> </a:t>
            </a:r>
            <a:r>
              <a:rPr lang="en-US" sz="2400" dirty="0" err="1"/>
              <a:t>điểm</a:t>
            </a:r>
            <a:r>
              <a:rPr lang="en-US" sz="2400" dirty="0"/>
              <a:t> </a:t>
            </a:r>
            <a:r>
              <a:rPr lang="en-US" sz="2400" dirty="0" err="1"/>
              <a:t>đó</a:t>
            </a:r>
            <a:r>
              <a:rPr lang="en-US" sz="2400" dirty="0"/>
              <a:t>. </a:t>
            </a:r>
            <a:r>
              <a:rPr lang="en-US" sz="2400" dirty="0" err="1"/>
              <a:t>Các</a:t>
            </a:r>
            <a:r>
              <a:rPr lang="en-US" sz="2400" dirty="0"/>
              <a:t> </a:t>
            </a:r>
            <a:r>
              <a:rPr lang="en-US" sz="2400" dirty="0" err="1"/>
              <a:t>động</a:t>
            </a:r>
            <a:r>
              <a:rPr lang="en-US" sz="2400" dirty="0"/>
              <a:t> </a:t>
            </a:r>
            <a:r>
              <a:rPr lang="en-US" sz="2400" dirty="0" err="1"/>
              <a:t>từ</a:t>
            </a:r>
            <a:r>
              <a:rPr lang="en-US" sz="2400" dirty="0"/>
              <a:t> </a:t>
            </a:r>
            <a:r>
              <a:rPr lang="en-US" sz="2400" dirty="0" err="1"/>
              <a:t>tình</a:t>
            </a:r>
            <a:r>
              <a:rPr lang="en-US" sz="2400" dirty="0"/>
              <a:t> </a:t>
            </a:r>
            <a:r>
              <a:rPr lang="en-US" sz="2400" dirty="0" err="1"/>
              <a:t>thái</a:t>
            </a:r>
            <a:r>
              <a:rPr lang="en-US" sz="2400" dirty="0"/>
              <a:t> </a:t>
            </a:r>
            <a:r>
              <a:rPr lang="en-US" sz="2400" dirty="0" err="1"/>
              <a:t>như</a:t>
            </a:r>
            <a:r>
              <a:rPr lang="en-US" sz="2400" dirty="0"/>
              <a:t> “ </a:t>
            </a:r>
            <a:r>
              <a:rPr lang="en-US" sz="2400" b="1" i="1" dirty="0" err="1"/>
              <a:t>muốn</a:t>
            </a:r>
            <a:r>
              <a:rPr lang="en-US" sz="2400" b="1" i="1" dirty="0"/>
              <a:t> – want, attempt</a:t>
            </a:r>
            <a:r>
              <a:rPr lang="en-US" sz="2400" dirty="0"/>
              <a:t>” </a:t>
            </a:r>
            <a:r>
              <a:rPr lang="en-US" sz="2400" dirty="0" err="1"/>
              <a:t>dùng</a:t>
            </a:r>
            <a:r>
              <a:rPr lang="en-US" sz="2400" dirty="0"/>
              <a:t> </a:t>
            </a:r>
            <a:r>
              <a:rPr lang="en-US" sz="2400" dirty="0" err="1"/>
              <a:t>với</a:t>
            </a:r>
            <a:r>
              <a:rPr lang="en-US" sz="2400" dirty="0"/>
              <a:t> </a:t>
            </a:r>
            <a:r>
              <a:rPr lang="en-US" sz="2400" dirty="0" err="1"/>
              <a:t>các</a:t>
            </a:r>
            <a:r>
              <a:rPr lang="en-US" sz="2400" dirty="0"/>
              <a:t> </a:t>
            </a:r>
            <a:r>
              <a:rPr lang="en-US" sz="2400" dirty="0" err="1"/>
              <a:t>đại</a:t>
            </a:r>
            <a:r>
              <a:rPr lang="en-US" sz="2400" dirty="0"/>
              <a:t> </a:t>
            </a:r>
            <a:r>
              <a:rPr lang="en-US" sz="2400" dirty="0" err="1"/>
              <a:t>từ</a:t>
            </a:r>
            <a:r>
              <a:rPr lang="en-US" sz="2400" dirty="0"/>
              <a:t> “</a:t>
            </a:r>
            <a:r>
              <a:rPr lang="en-US" sz="2400" b="1" i="1" dirty="0" err="1"/>
              <a:t>chúng</a:t>
            </a:r>
            <a:r>
              <a:rPr lang="en-US" sz="2400" b="1" i="1" dirty="0"/>
              <a:t> ta- we</a:t>
            </a:r>
            <a:r>
              <a:rPr lang="en-US" sz="2400" dirty="0"/>
              <a:t>” </a:t>
            </a:r>
            <a:r>
              <a:rPr lang="en-US" sz="2400" dirty="0" err="1"/>
              <a:t>đối</a:t>
            </a:r>
            <a:r>
              <a:rPr lang="en-US" sz="2400" dirty="0"/>
              <a:t> </a:t>
            </a:r>
            <a:r>
              <a:rPr lang="en-US" sz="2400" dirty="0" err="1"/>
              <a:t>lập</a:t>
            </a:r>
            <a:r>
              <a:rPr lang="en-US" sz="2400" dirty="0"/>
              <a:t> </a:t>
            </a:r>
            <a:r>
              <a:rPr lang="en-US" sz="2400" dirty="0" err="1"/>
              <a:t>với</a:t>
            </a:r>
            <a:r>
              <a:rPr lang="en-US" sz="2400" dirty="0"/>
              <a:t> “</a:t>
            </a:r>
            <a:r>
              <a:rPr lang="en-US" sz="2400" b="1" i="1" dirty="0" err="1"/>
              <a:t>chúng</a:t>
            </a:r>
            <a:r>
              <a:rPr lang="en-US" sz="2400" b="1" i="1" dirty="0"/>
              <a:t> – they</a:t>
            </a:r>
            <a:r>
              <a:rPr lang="en-US" sz="2400" dirty="0"/>
              <a:t>” </a:t>
            </a:r>
            <a:r>
              <a:rPr lang="en-US" sz="2400" dirty="0" err="1"/>
              <a:t>đã</a:t>
            </a:r>
            <a:r>
              <a:rPr lang="en-US" sz="2400" dirty="0"/>
              <a:t> </a:t>
            </a:r>
            <a:r>
              <a:rPr lang="en-US" sz="2400" dirty="0" err="1"/>
              <a:t>nêu</a:t>
            </a:r>
            <a:r>
              <a:rPr lang="en-US" sz="2400" dirty="0"/>
              <a:t> </a:t>
            </a:r>
            <a:r>
              <a:rPr lang="en-US" sz="2400" dirty="0" err="1"/>
              <a:t>rõ</a:t>
            </a:r>
            <a:r>
              <a:rPr lang="en-US" sz="2400" dirty="0"/>
              <a:t> </a:t>
            </a:r>
            <a:r>
              <a:rPr lang="en-US" sz="2400" dirty="0" err="1"/>
              <a:t>sự</a:t>
            </a:r>
            <a:r>
              <a:rPr lang="en-US" sz="2400" dirty="0"/>
              <a:t> </a:t>
            </a:r>
            <a:r>
              <a:rPr lang="en-US" sz="2400" dirty="0" err="1"/>
              <a:t>khác</a:t>
            </a:r>
            <a:r>
              <a:rPr lang="en-US" sz="2400" dirty="0"/>
              <a:t> </a:t>
            </a:r>
            <a:r>
              <a:rPr lang="en-US" sz="2400" dirty="0" err="1"/>
              <a:t>biệt</a:t>
            </a:r>
            <a:r>
              <a:rPr lang="en-US" sz="2400" dirty="0"/>
              <a:t> </a:t>
            </a:r>
            <a:r>
              <a:rPr lang="en-US" sz="2400" dirty="0" err="1"/>
              <a:t>về</a:t>
            </a:r>
            <a:r>
              <a:rPr lang="en-US" sz="2400" dirty="0"/>
              <a:t> </a:t>
            </a:r>
            <a:r>
              <a:rPr lang="en-US" sz="2400" dirty="0" err="1"/>
              <a:t>tư</a:t>
            </a:r>
            <a:r>
              <a:rPr lang="en-US" sz="2400" dirty="0"/>
              <a:t> </a:t>
            </a:r>
            <a:r>
              <a:rPr lang="en-US" sz="2400" dirty="0" err="1"/>
              <a:t>tưởng</a:t>
            </a:r>
            <a:r>
              <a:rPr lang="en-US" sz="2400" dirty="0"/>
              <a:t> </a:t>
            </a:r>
            <a:r>
              <a:rPr lang="en-US" sz="2400" dirty="0" err="1"/>
              <a:t>của</a:t>
            </a:r>
            <a:r>
              <a:rPr lang="en-US" sz="2400" dirty="0"/>
              <a:t> </a:t>
            </a:r>
            <a:r>
              <a:rPr lang="en-US" sz="2400" dirty="0" err="1"/>
              <a:t>hai</a:t>
            </a:r>
            <a:r>
              <a:rPr lang="en-US" sz="2400" dirty="0"/>
              <a:t> </a:t>
            </a:r>
            <a:r>
              <a:rPr lang="en-US" sz="2400" dirty="0" err="1"/>
              <a:t>bên</a:t>
            </a:r>
            <a:r>
              <a:rPr lang="en-US" sz="2400" dirty="0"/>
              <a:t>, </a:t>
            </a:r>
            <a:r>
              <a:rPr lang="en-US" sz="2400" dirty="0" err="1"/>
              <a:t>chỉ</a:t>
            </a:r>
            <a:r>
              <a:rPr lang="en-US" sz="2400" dirty="0"/>
              <a:t> </a:t>
            </a:r>
            <a:r>
              <a:rPr lang="en-US" sz="2400" dirty="0" err="1"/>
              <a:t>rõ</a:t>
            </a:r>
            <a:r>
              <a:rPr lang="en-US" sz="2400" dirty="0"/>
              <a:t> </a:t>
            </a:r>
            <a:r>
              <a:rPr lang="en-US" sz="2400" dirty="0" err="1"/>
              <a:t>bản</a:t>
            </a:r>
            <a:r>
              <a:rPr lang="en-US" sz="2400" dirty="0"/>
              <a:t> </a:t>
            </a:r>
            <a:r>
              <a:rPr lang="en-US" sz="2400" dirty="0" err="1"/>
              <a:t>chất</a:t>
            </a:r>
            <a:r>
              <a:rPr lang="en-US" sz="2400" dirty="0"/>
              <a:t> “</a:t>
            </a:r>
            <a:r>
              <a:rPr lang="en-US" sz="2400" b="1" i="1" dirty="0" err="1"/>
              <a:t>cướp</a:t>
            </a:r>
            <a:r>
              <a:rPr lang="en-US" sz="2400" b="1" i="1" dirty="0"/>
              <a:t> - rob</a:t>
            </a:r>
            <a:r>
              <a:rPr lang="en-US" sz="2400" dirty="0"/>
              <a:t>” </a:t>
            </a:r>
            <a:r>
              <a:rPr lang="en-US" sz="2400" dirty="0" err="1"/>
              <a:t>của</a:t>
            </a:r>
            <a:r>
              <a:rPr lang="en-US" sz="2400" dirty="0"/>
              <a:t> </a:t>
            </a:r>
            <a:r>
              <a:rPr lang="en-US" sz="2400" dirty="0" err="1"/>
              <a:t>thực</a:t>
            </a:r>
            <a:r>
              <a:rPr lang="en-US" sz="2400" dirty="0"/>
              <a:t> </a:t>
            </a:r>
            <a:r>
              <a:rPr lang="en-US" sz="2400" dirty="0" err="1"/>
              <a:t>dân</a:t>
            </a:r>
            <a:r>
              <a:rPr lang="en-US" sz="2400" dirty="0"/>
              <a:t> </a:t>
            </a:r>
            <a:r>
              <a:rPr lang="en-US" sz="2400" dirty="0" err="1"/>
              <a:t>Pháp</a:t>
            </a:r>
            <a:r>
              <a:rPr lang="en-US" sz="2400" dirty="0"/>
              <a:t>. </a:t>
            </a:r>
            <a:r>
              <a:rPr lang="en-US" sz="2400" dirty="0" err="1"/>
              <a:t>Đó</a:t>
            </a:r>
            <a:r>
              <a:rPr lang="en-US" sz="2400" dirty="0"/>
              <a:t> </a:t>
            </a:r>
            <a:r>
              <a:rPr lang="en-US" sz="2400" dirty="0" err="1"/>
              <a:t>là</a:t>
            </a:r>
            <a:r>
              <a:rPr lang="en-US" sz="2400" dirty="0"/>
              <a:t> </a:t>
            </a:r>
            <a:r>
              <a:rPr lang="en-US" sz="2400" dirty="0" err="1"/>
              <a:t>kẻ</a:t>
            </a:r>
            <a:r>
              <a:rPr lang="en-US" sz="2400" dirty="0"/>
              <a:t> </a:t>
            </a:r>
            <a:r>
              <a:rPr lang="en-US" sz="2400" dirty="0" err="1"/>
              <a:t>thù</a:t>
            </a:r>
            <a:r>
              <a:rPr lang="en-US" sz="2400" dirty="0"/>
              <a:t> </a:t>
            </a:r>
            <a:r>
              <a:rPr lang="en-US" sz="2400" dirty="0" err="1"/>
              <a:t>chính</a:t>
            </a:r>
            <a:r>
              <a:rPr lang="en-US" sz="2400" dirty="0"/>
              <a:t> </a:t>
            </a:r>
            <a:r>
              <a:rPr lang="en-US" sz="2400" dirty="0" err="1"/>
              <a:t>của</a:t>
            </a:r>
            <a:r>
              <a:rPr lang="en-US" sz="2400" dirty="0"/>
              <a:t> </a:t>
            </a:r>
            <a:r>
              <a:rPr lang="en-US" sz="2400" dirty="0" err="1"/>
              <a:t>chúng</a:t>
            </a:r>
            <a:r>
              <a:rPr lang="en-US" sz="2400" dirty="0"/>
              <a:t> ta. </a:t>
            </a:r>
            <a:r>
              <a:rPr lang="en-US" sz="2400" dirty="0" err="1"/>
              <a:t>Vì</a:t>
            </a:r>
            <a:r>
              <a:rPr lang="en-US" sz="2400" dirty="0"/>
              <a:t> </a:t>
            </a:r>
            <a:r>
              <a:rPr lang="en-US" sz="2400" dirty="0" err="1"/>
              <a:t>vậy</a:t>
            </a:r>
            <a:r>
              <a:rPr lang="en-US" sz="2400" dirty="0"/>
              <a:t>, </a:t>
            </a:r>
            <a:r>
              <a:rPr lang="en-US" sz="2400" dirty="0" err="1"/>
              <a:t>nhiệm</a:t>
            </a:r>
            <a:r>
              <a:rPr lang="en-US" sz="2400" dirty="0"/>
              <a:t> </a:t>
            </a:r>
            <a:r>
              <a:rPr lang="en-US" sz="2400" dirty="0" err="1"/>
              <a:t>vụ</a:t>
            </a:r>
            <a:r>
              <a:rPr lang="en-US" sz="2400" dirty="0"/>
              <a:t> </a:t>
            </a:r>
            <a:r>
              <a:rPr lang="en-US" sz="2400" dirty="0" err="1"/>
              <a:t>bắt</a:t>
            </a:r>
            <a:r>
              <a:rPr lang="en-US" sz="2400" dirty="0"/>
              <a:t> </a:t>
            </a:r>
            <a:r>
              <a:rPr lang="en-US" sz="2400" dirty="0" err="1"/>
              <a:t>buộc</a:t>
            </a:r>
            <a:r>
              <a:rPr lang="en-US" sz="2400" dirty="0"/>
              <a:t> </a:t>
            </a:r>
            <a:r>
              <a:rPr lang="en-US" sz="2400" dirty="0" err="1"/>
              <a:t>của</a:t>
            </a:r>
            <a:r>
              <a:rPr lang="en-US" sz="2400" dirty="0"/>
              <a:t> </a:t>
            </a:r>
            <a:r>
              <a:rPr lang="en-US" sz="2400" dirty="0" err="1"/>
              <a:t>chúng</a:t>
            </a:r>
            <a:r>
              <a:rPr lang="en-US" sz="2400" dirty="0"/>
              <a:t> ta </a:t>
            </a:r>
            <a:r>
              <a:rPr lang="en-US" sz="2400" dirty="0" err="1"/>
              <a:t>là</a:t>
            </a:r>
            <a:r>
              <a:rPr lang="en-US" sz="2400" dirty="0"/>
              <a:t> </a:t>
            </a:r>
            <a:r>
              <a:rPr lang="en-US" sz="2400" dirty="0" err="1"/>
              <a:t>phải</a:t>
            </a:r>
            <a:r>
              <a:rPr lang="en-US" sz="2400" dirty="0"/>
              <a:t> </a:t>
            </a:r>
            <a:r>
              <a:rPr lang="en-US" sz="2400" dirty="0" err="1"/>
              <a:t>chống</a:t>
            </a:r>
            <a:r>
              <a:rPr lang="en-US" sz="2400" dirty="0"/>
              <a:t> </a:t>
            </a:r>
            <a:r>
              <a:rPr lang="en-US" sz="2400" dirty="0" err="1"/>
              <a:t>giặc</a:t>
            </a:r>
            <a:r>
              <a:rPr lang="en-US" sz="2400" dirty="0"/>
              <a:t>, </a:t>
            </a:r>
            <a:r>
              <a:rPr lang="en-US" sz="2400" dirty="0" err="1"/>
              <a:t>cứu</a:t>
            </a:r>
            <a:r>
              <a:rPr lang="en-US" sz="2400" dirty="0"/>
              <a:t> </a:t>
            </a:r>
            <a:r>
              <a:rPr lang="en-US" sz="2400" dirty="0" err="1"/>
              <a:t>nước</a:t>
            </a:r>
            <a:r>
              <a:rPr lang="en-US" sz="2400" dirty="0"/>
              <a:t>. </a:t>
            </a:r>
            <a:endParaRPr lang="en-US" sz="2400" dirty="0"/>
          </a:p>
        </p:txBody>
      </p:sp>
    </p:spTree>
    <p:extLst>
      <p:ext uri="{BB962C8B-B14F-4D97-AF65-F5344CB8AC3E}">
        <p14:creationId xmlns:p14="http://schemas.microsoft.com/office/powerpoint/2010/main" val="24946726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29803"/>
          </a:xfrm>
        </p:spPr>
        <p:txBody>
          <a:bodyPr/>
          <a:lstStyle/>
          <a:p>
            <a:r>
              <a:rPr lang="en-US" dirty="0" err="1" smtClean="0"/>
              <a:t>Trợ</a:t>
            </a:r>
            <a:r>
              <a:rPr lang="en-US" dirty="0" smtClean="0"/>
              <a:t> </a:t>
            </a:r>
            <a:r>
              <a:rPr lang="en-US" dirty="0" err="1" smtClean="0"/>
              <a:t>từ</a:t>
            </a:r>
            <a:r>
              <a:rPr lang="en-US" dirty="0" smtClean="0"/>
              <a:t> </a:t>
            </a:r>
            <a:r>
              <a:rPr lang="en-US" dirty="0" err="1" smtClean="0"/>
              <a:t>tình</a:t>
            </a:r>
            <a:r>
              <a:rPr lang="en-US" dirty="0" smtClean="0"/>
              <a:t> </a:t>
            </a:r>
            <a:r>
              <a:rPr lang="en-US" dirty="0" err="1" smtClean="0"/>
              <a:t>thái</a:t>
            </a:r>
            <a:endParaRPr lang="en-US" dirty="0"/>
          </a:p>
        </p:txBody>
      </p:sp>
      <p:sp>
        <p:nvSpPr>
          <p:cNvPr id="3" name="Content Placeholder 2"/>
          <p:cNvSpPr>
            <a:spLocks noGrp="1"/>
          </p:cNvSpPr>
          <p:nvPr>
            <p:ph idx="1"/>
          </p:nvPr>
        </p:nvSpPr>
        <p:spPr>
          <a:xfrm>
            <a:off x="677334" y="1339403"/>
            <a:ext cx="8596668" cy="4701959"/>
          </a:xfrm>
        </p:spPr>
        <p:txBody>
          <a:bodyPr>
            <a:normAutofit/>
          </a:bodyPr>
          <a:lstStyle/>
          <a:p>
            <a:pPr algn="just"/>
            <a:r>
              <a:rPr lang="en-US" sz="2400" dirty="0" err="1"/>
              <a:t>Kết</a:t>
            </a:r>
            <a:r>
              <a:rPr lang="en-US" sz="2400" dirty="0"/>
              <a:t> </a:t>
            </a:r>
            <a:r>
              <a:rPr lang="en-US" sz="2400" dirty="0" err="1"/>
              <a:t>hợp</a:t>
            </a:r>
            <a:r>
              <a:rPr lang="en-US" sz="2400" dirty="0"/>
              <a:t> </a:t>
            </a:r>
            <a:r>
              <a:rPr lang="en-US" sz="2400" dirty="0" err="1"/>
              <a:t>với</a:t>
            </a:r>
            <a:r>
              <a:rPr lang="en-US" sz="2400" dirty="0"/>
              <a:t> </a:t>
            </a:r>
            <a:r>
              <a:rPr lang="en-US" sz="2400" dirty="0" err="1"/>
              <a:t>đại</a:t>
            </a:r>
            <a:r>
              <a:rPr lang="en-US" sz="2400" dirty="0"/>
              <a:t> </a:t>
            </a:r>
            <a:r>
              <a:rPr lang="en-US" sz="2400" dirty="0" err="1"/>
              <a:t>từ</a:t>
            </a:r>
            <a:r>
              <a:rPr lang="en-US" sz="2400" dirty="0"/>
              <a:t> </a:t>
            </a:r>
            <a:r>
              <a:rPr lang="en-US" sz="2400" dirty="0" err="1"/>
              <a:t>nhân</a:t>
            </a:r>
            <a:r>
              <a:rPr lang="en-US" sz="2400" dirty="0"/>
              <a:t> </a:t>
            </a:r>
            <a:r>
              <a:rPr lang="en-US" sz="2400" dirty="0" err="1"/>
              <a:t>xưng</a:t>
            </a:r>
            <a:r>
              <a:rPr lang="en-US" sz="2400" dirty="0"/>
              <a:t> “</a:t>
            </a:r>
            <a:r>
              <a:rPr lang="en-US" sz="2400" b="1" i="1" dirty="0" err="1"/>
              <a:t>chúng</a:t>
            </a:r>
            <a:r>
              <a:rPr lang="en-US" sz="2400" b="1" i="1" dirty="0"/>
              <a:t> ta- we</a:t>
            </a:r>
            <a:r>
              <a:rPr lang="en-US" sz="2400" b="1" dirty="0"/>
              <a:t>”,</a:t>
            </a:r>
            <a:r>
              <a:rPr lang="en-US" sz="2400" dirty="0"/>
              <a:t> </a:t>
            </a:r>
            <a:r>
              <a:rPr lang="en-US" sz="2400" dirty="0" err="1"/>
              <a:t>là</a:t>
            </a:r>
            <a:r>
              <a:rPr lang="en-US" sz="2400" dirty="0"/>
              <a:t> </a:t>
            </a:r>
            <a:r>
              <a:rPr lang="en-US" sz="2400" dirty="0" err="1"/>
              <a:t>các</a:t>
            </a:r>
            <a:r>
              <a:rPr lang="en-US" sz="2400" dirty="0"/>
              <a:t> </a:t>
            </a:r>
            <a:r>
              <a:rPr lang="en-US" sz="2400" dirty="0" err="1"/>
              <a:t>trợ</a:t>
            </a:r>
            <a:r>
              <a:rPr lang="en-US" sz="2400" dirty="0"/>
              <a:t> </a:t>
            </a:r>
            <a:r>
              <a:rPr lang="en-US" sz="2400" dirty="0" err="1"/>
              <a:t>từ</a:t>
            </a:r>
            <a:r>
              <a:rPr lang="en-US" sz="2400" dirty="0"/>
              <a:t> </a:t>
            </a:r>
            <a:r>
              <a:rPr lang="en-US" sz="2400" dirty="0" err="1"/>
              <a:t>tình</a:t>
            </a:r>
            <a:r>
              <a:rPr lang="en-US" sz="2400" dirty="0"/>
              <a:t> </a:t>
            </a:r>
            <a:r>
              <a:rPr lang="en-US" sz="2400" dirty="0" err="1"/>
              <a:t>thái</a:t>
            </a:r>
            <a:r>
              <a:rPr lang="en-US" sz="2400" dirty="0"/>
              <a:t> </a:t>
            </a:r>
            <a:r>
              <a:rPr lang="en-US" sz="2400" dirty="0" err="1"/>
              <a:t>như</a:t>
            </a:r>
            <a:r>
              <a:rPr lang="en-US" sz="2400" dirty="0"/>
              <a:t> “</a:t>
            </a:r>
            <a:r>
              <a:rPr lang="en-US" sz="2400" b="1" i="1" dirty="0" err="1"/>
              <a:t>phải</a:t>
            </a:r>
            <a:r>
              <a:rPr lang="en-US" sz="2400" b="1" i="1" dirty="0"/>
              <a:t> -must</a:t>
            </a:r>
            <a:r>
              <a:rPr lang="en-US" sz="2400" dirty="0"/>
              <a:t>” hay “</a:t>
            </a:r>
            <a:r>
              <a:rPr lang="en-US" sz="2400" b="1" i="1" dirty="0" err="1"/>
              <a:t>sẽ</a:t>
            </a:r>
            <a:r>
              <a:rPr lang="en-US" sz="2400" b="1" i="1" dirty="0"/>
              <a:t> - will</a:t>
            </a:r>
            <a:r>
              <a:rPr lang="en-US" sz="2400" dirty="0"/>
              <a:t>”, </a:t>
            </a:r>
            <a:r>
              <a:rPr lang="en-US" sz="2400" dirty="0" err="1"/>
              <a:t>được</a:t>
            </a:r>
            <a:r>
              <a:rPr lang="en-US" sz="2400" dirty="0"/>
              <a:t> </a:t>
            </a:r>
            <a:r>
              <a:rPr lang="en-US" sz="2400" dirty="0" err="1"/>
              <a:t>lặp</a:t>
            </a:r>
            <a:r>
              <a:rPr lang="en-US" sz="2400" dirty="0"/>
              <a:t> </a:t>
            </a:r>
            <a:r>
              <a:rPr lang="en-US" sz="2400" dirty="0" err="1"/>
              <a:t>đi</a:t>
            </a:r>
            <a:r>
              <a:rPr lang="en-US" sz="2400" dirty="0"/>
              <a:t> </a:t>
            </a:r>
            <a:r>
              <a:rPr lang="en-US" sz="2400" dirty="0" err="1"/>
              <a:t>lặp</a:t>
            </a:r>
            <a:r>
              <a:rPr lang="en-US" sz="2400" dirty="0"/>
              <a:t> </a:t>
            </a:r>
            <a:r>
              <a:rPr lang="en-US" sz="2400" dirty="0" err="1"/>
              <a:t>lại</a:t>
            </a:r>
            <a:r>
              <a:rPr lang="en-US" sz="2400" dirty="0"/>
              <a:t> </a:t>
            </a:r>
            <a:r>
              <a:rPr lang="en-US" sz="2400" dirty="0" err="1"/>
              <a:t>thể</a:t>
            </a:r>
            <a:r>
              <a:rPr lang="en-US" sz="2400" dirty="0"/>
              <a:t> </a:t>
            </a:r>
            <a:r>
              <a:rPr lang="en-US" sz="2400" dirty="0" err="1"/>
              <a:t>hiện</a:t>
            </a:r>
            <a:r>
              <a:rPr lang="en-US" sz="2400" dirty="0"/>
              <a:t> </a:t>
            </a:r>
            <a:r>
              <a:rPr lang="en-US" sz="2400" dirty="0" err="1"/>
              <a:t>sự</a:t>
            </a:r>
            <a:r>
              <a:rPr lang="en-US" sz="2400" dirty="0"/>
              <a:t> </a:t>
            </a:r>
            <a:r>
              <a:rPr lang="en-US" sz="2400" dirty="0" err="1"/>
              <a:t>cần</a:t>
            </a:r>
            <a:r>
              <a:rPr lang="en-US" sz="2400" dirty="0"/>
              <a:t> </a:t>
            </a:r>
            <a:r>
              <a:rPr lang="en-US" sz="2400" dirty="0" err="1"/>
              <a:t>thiết</a:t>
            </a:r>
            <a:r>
              <a:rPr lang="en-US" sz="2400" dirty="0"/>
              <a:t> </a:t>
            </a:r>
            <a:r>
              <a:rPr lang="en-US" sz="2400" dirty="0" err="1"/>
              <a:t>và</a:t>
            </a:r>
            <a:r>
              <a:rPr lang="en-US" sz="2400" dirty="0"/>
              <a:t> </a:t>
            </a:r>
            <a:r>
              <a:rPr lang="en-US" sz="2400" dirty="0" err="1"/>
              <a:t>khẩn</a:t>
            </a:r>
            <a:r>
              <a:rPr lang="en-US" sz="2400" dirty="0"/>
              <a:t> </a:t>
            </a:r>
            <a:r>
              <a:rPr lang="en-US" sz="2400" dirty="0" err="1"/>
              <a:t>cấp</a:t>
            </a:r>
            <a:r>
              <a:rPr lang="en-US" sz="2400" dirty="0"/>
              <a:t>. </a:t>
            </a:r>
            <a:r>
              <a:rPr lang="en-US" sz="2400" dirty="0" err="1"/>
              <a:t>Trợ</a:t>
            </a:r>
            <a:r>
              <a:rPr lang="en-US" sz="2400" dirty="0"/>
              <a:t> </a:t>
            </a:r>
            <a:r>
              <a:rPr lang="en-US" sz="2400" dirty="0" err="1"/>
              <a:t>động</a:t>
            </a:r>
            <a:r>
              <a:rPr lang="en-US" sz="2400" dirty="0"/>
              <a:t> </a:t>
            </a:r>
            <a:r>
              <a:rPr lang="en-US" sz="2400" dirty="0" err="1"/>
              <a:t>từ</a:t>
            </a:r>
            <a:r>
              <a:rPr lang="en-US" sz="2400" dirty="0"/>
              <a:t> </a:t>
            </a:r>
            <a:r>
              <a:rPr lang="en-US" sz="2400" b="1" dirty="0"/>
              <a:t>“</a:t>
            </a:r>
            <a:r>
              <a:rPr lang="en-US" sz="2400" b="1" dirty="0" err="1"/>
              <a:t>phải</a:t>
            </a:r>
            <a:r>
              <a:rPr lang="en-US" sz="2400" b="1" dirty="0"/>
              <a:t> – </a:t>
            </a:r>
            <a:r>
              <a:rPr lang="en-US" sz="2400" b="1" i="1" dirty="0"/>
              <a:t>must</a:t>
            </a:r>
            <a:r>
              <a:rPr lang="en-US" sz="2400" b="1" dirty="0"/>
              <a:t>”</a:t>
            </a:r>
            <a:r>
              <a:rPr lang="en-US" sz="2400" dirty="0"/>
              <a:t> </a:t>
            </a:r>
            <a:r>
              <a:rPr lang="en-US" sz="2400" dirty="0" err="1"/>
              <a:t>sử</a:t>
            </a:r>
            <a:r>
              <a:rPr lang="en-US" sz="2400" dirty="0"/>
              <a:t> </a:t>
            </a:r>
            <a:r>
              <a:rPr lang="en-US" sz="2400" dirty="0" err="1"/>
              <a:t>dụng</a:t>
            </a:r>
            <a:r>
              <a:rPr lang="en-US" sz="2400" dirty="0"/>
              <a:t> </a:t>
            </a:r>
            <a:r>
              <a:rPr lang="en-US" sz="2400" dirty="0" err="1"/>
              <a:t>thường</a:t>
            </a:r>
            <a:r>
              <a:rPr lang="en-US" sz="2400" dirty="0"/>
              <a:t> </a:t>
            </a:r>
            <a:r>
              <a:rPr lang="en-US" sz="2400" dirty="0" err="1"/>
              <a:t>xuyên</a:t>
            </a:r>
            <a:r>
              <a:rPr lang="en-US" sz="2400" dirty="0"/>
              <a:t>, </a:t>
            </a:r>
            <a:r>
              <a:rPr lang="en-US" sz="2400" dirty="0" err="1"/>
              <a:t>liên</a:t>
            </a:r>
            <a:r>
              <a:rPr lang="en-US" sz="2400" dirty="0"/>
              <a:t> </a:t>
            </a:r>
            <a:r>
              <a:rPr lang="en-US" sz="2400" dirty="0" err="1"/>
              <a:t>tục</a:t>
            </a:r>
            <a:r>
              <a:rPr lang="en-US" sz="2400" dirty="0"/>
              <a:t> 6 </a:t>
            </a:r>
            <a:r>
              <a:rPr lang="en-US" sz="2400" dirty="0" err="1"/>
              <a:t>lần</a:t>
            </a:r>
            <a:r>
              <a:rPr lang="en-US" sz="2400" dirty="0"/>
              <a:t> </a:t>
            </a:r>
            <a:r>
              <a:rPr lang="en-US" sz="2400" dirty="0" err="1"/>
              <a:t>trong</a:t>
            </a:r>
            <a:r>
              <a:rPr lang="en-US" sz="2400" dirty="0"/>
              <a:t> </a:t>
            </a:r>
            <a:r>
              <a:rPr lang="en-US" sz="2400" dirty="0" err="1"/>
              <a:t>bài</a:t>
            </a:r>
            <a:r>
              <a:rPr lang="en-US" sz="2400" dirty="0"/>
              <a:t>: “</a:t>
            </a:r>
            <a:r>
              <a:rPr lang="en-US" sz="2400" i="1" dirty="0" err="1"/>
              <a:t>Chúng</a:t>
            </a:r>
            <a:r>
              <a:rPr lang="en-US" sz="2400" i="1" dirty="0"/>
              <a:t> ta </a:t>
            </a:r>
            <a:r>
              <a:rPr lang="en-US" sz="2400" i="1" dirty="0" err="1"/>
              <a:t>phải</a:t>
            </a:r>
            <a:r>
              <a:rPr lang="en-US" sz="2400" i="1" dirty="0"/>
              <a:t> </a:t>
            </a:r>
            <a:r>
              <a:rPr lang="en-US" sz="2400" i="1" dirty="0" err="1"/>
              <a:t>nhân</a:t>
            </a:r>
            <a:r>
              <a:rPr lang="en-US" sz="2400" i="1" dirty="0"/>
              <a:t> </a:t>
            </a:r>
            <a:r>
              <a:rPr lang="en-US" sz="2400" i="1" dirty="0" err="1"/>
              <a:t>nhượng</a:t>
            </a:r>
            <a:r>
              <a:rPr lang="en-US" sz="2400" i="1" dirty="0"/>
              <a:t> –We must concede”, </a:t>
            </a:r>
            <a:r>
              <a:rPr lang="en-US" sz="2400" i="1" dirty="0" err="1"/>
              <a:t>Chúng</a:t>
            </a:r>
            <a:r>
              <a:rPr lang="en-US" sz="2400" i="1" dirty="0"/>
              <a:t> ta </a:t>
            </a:r>
            <a:r>
              <a:rPr lang="en-US" sz="2400" i="1" dirty="0" err="1"/>
              <a:t>phải</a:t>
            </a:r>
            <a:r>
              <a:rPr lang="en-US" sz="2400" i="1" dirty="0"/>
              <a:t> </a:t>
            </a:r>
            <a:r>
              <a:rPr lang="en-US" sz="2400" i="1" dirty="0" err="1"/>
              <a:t>đứng</a:t>
            </a:r>
            <a:r>
              <a:rPr lang="en-US" sz="2400" i="1" dirty="0"/>
              <a:t> </a:t>
            </a:r>
            <a:r>
              <a:rPr lang="en-US" sz="2400" i="1" dirty="0" err="1"/>
              <a:t>lên</a:t>
            </a:r>
            <a:r>
              <a:rPr lang="en-US" sz="2400" i="1" dirty="0"/>
              <a:t> – We must stand up</a:t>
            </a:r>
            <a:r>
              <a:rPr lang="en-US" sz="2400" dirty="0"/>
              <a:t>” “</a:t>
            </a:r>
            <a:r>
              <a:rPr lang="en-US" sz="2400" i="1" dirty="0"/>
              <a:t>Ta </a:t>
            </a:r>
            <a:r>
              <a:rPr lang="en-US" sz="2400" i="1" dirty="0" err="1"/>
              <a:t>phải</a:t>
            </a:r>
            <a:r>
              <a:rPr lang="en-US" sz="2400" i="1" dirty="0"/>
              <a:t> hi </a:t>
            </a:r>
            <a:r>
              <a:rPr lang="en-US" sz="2400" i="1" dirty="0" err="1"/>
              <a:t>sinh</a:t>
            </a:r>
            <a:r>
              <a:rPr lang="en-US" sz="2400" i="1" dirty="0"/>
              <a:t> – we must sacrifice”, “</a:t>
            </a:r>
            <a:r>
              <a:rPr lang="en-US" sz="2400" i="1" dirty="0" err="1"/>
              <a:t>phải</a:t>
            </a:r>
            <a:r>
              <a:rPr lang="en-US" sz="2400" i="1" dirty="0"/>
              <a:t> </a:t>
            </a:r>
            <a:r>
              <a:rPr lang="en-US" sz="2400" i="1" dirty="0" err="1"/>
              <a:t>ra</a:t>
            </a:r>
            <a:r>
              <a:rPr lang="en-US" sz="2400" i="1" dirty="0"/>
              <a:t> </a:t>
            </a:r>
            <a:r>
              <a:rPr lang="en-US" sz="2400" i="1" dirty="0" err="1"/>
              <a:t>sức</a:t>
            </a:r>
            <a:r>
              <a:rPr lang="en-US" sz="2400" i="1" dirty="0"/>
              <a:t> – must try</a:t>
            </a:r>
            <a:r>
              <a:rPr lang="en-US" sz="2400" dirty="0"/>
              <a:t>” “ “</a:t>
            </a:r>
            <a:r>
              <a:rPr lang="en-US" sz="2400" i="1" dirty="0"/>
              <a:t>Ai </a:t>
            </a:r>
            <a:r>
              <a:rPr lang="en-US" sz="2400" i="1" dirty="0" err="1"/>
              <a:t>cũng</a:t>
            </a:r>
            <a:r>
              <a:rPr lang="en-US" sz="2400" i="1" dirty="0"/>
              <a:t>  </a:t>
            </a:r>
            <a:r>
              <a:rPr lang="en-US" sz="2400" i="1" dirty="0" err="1"/>
              <a:t>phải</a:t>
            </a:r>
            <a:r>
              <a:rPr lang="en-US" sz="2400" i="1" dirty="0"/>
              <a:t> </a:t>
            </a:r>
            <a:r>
              <a:rPr lang="en-US" sz="2400" i="1" dirty="0" err="1"/>
              <a:t>đứng</a:t>
            </a:r>
            <a:r>
              <a:rPr lang="en-US" sz="2400" i="1" dirty="0"/>
              <a:t> </a:t>
            </a:r>
            <a:r>
              <a:rPr lang="en-US" sz="2400" i="1" dirty="0" err="1"/>
              <a:t>lên</a:t>
            </a:r>
            <a:r>
              <a:rPr lang="en-US" sz="2400" i="1" dirty="0"/>
              <a:t> </a:t>
            </a:r>
            <a:r>
              <a:rPr lang="en-US" sz="2400" i="1" dirty="0" err="1"/>
              <a:t>đánh</a:t>
            </a:r>
            <a:r>
              <a:rPr lang="en-US" sz="2400" i="1" dirty="0"/>
              <a:t> </a:t>
            </a:r>
            <a:r>
              <a:rPr lang="en-US" sz="2400" i="1" dirty="0" err="1"/>
              <a:t>thực</a:t>
            </a:r>
            <a:r>
              <a:rPr lang="en-US" sz="2400" i="1" dirty="0"/>
              <a:t> </a:t>
            </a:r>
            <a:r>
              <a:rPr lang="en-US" sz="2400" i="1" dirty="0" err="1"/>
              <a:t>dân</a:t>
            </a:r>
            <a:r>
              <a:rPr lang="en-US" sz="2400" i="1" dirty="0"/>
              <a:t> </a:t>
            </a:r>
            <a:r>
              <a:rPr lang="en-US" sz="2400" i="1" dirty="0" err="1"/>
              <a:t>Pháp</a:t>
            </a:r>
            <a:r>
              <a:rPr lang="en-US" sz="2400" i="1" dirty="0"/>
              <a:t> - Everyone must try to fight against French</a:t>
            </a:r>
            <a:r>
              <a:rPr lang="en-US" sz="2400" dirty="0"/>
              <a:t>“, “</a:t>
            </a:r>
            <a:r>
              <a:rPr lang="en-US" sz="2400" dirty="0" err="1"/>
              <a:t>Dù</a:t>
            </a:r>
            <a:r>
              <a:rPr lang="en-US" sz="2400" dirty="0"/>
              <a:t> </a:t>
            </a:r>
            <a:r>
              <a:rPr lang="en-US" sz="2400" dirty="0" err="1"/>
              <a:t>phải</a:t>
            </a:r>
            <a:r>
              <a:rPr lang="en-US" sz="2400" dirty="0"/>
              <a:t> hi </a:t>
            </a:r>
            <a:r>
              <a:rPr lang="en-US" sz="2400" dirty="0" err="1"/>
              <a:t>sinh</a:t>
            </a:r>
            <a:r>
              <a:rPr lang="en-US" sz="2400" dirty="0"/>
              <a:t>  </a:t>
            </a:r>
            <a:r>
              <a:rPr lang="en-US" sz="2400" dirty="0" err="1"/>
              <a:t>tất</a:t>
            </a:r>
            <a:r>
              <a:rPr lang="en-US" sz="2400" dirty="0"/>
              <a:t> </a:t>
            </a:r>
            <a:r>
              <a:rPr lang="en-US" sz="2400" dirty="0" err="1"/>
              <a:t>cả</a:t>
            </a:r>
            <a:r>
              <a:rPr lang="en-US" sz="2400" dirty="0"/>
              <a:t>, </a:t>
            </a:r>
            <a:r>
              <a:rPr lang="en-US" sz="2400" dirty="0" err="1"/>
              <a:t>chứ</a:t>
            </a:r>
            <a:r>
              <a:rPr lang="en-US" sz="2400" dirty="0"/>
              <a:t> </a:t>
            </a:r>
            <a:r>
              <a:rPr lang="en-US" sz="2400" dirty="0" err="1"/>
              <a:t>nhất</a:t>
            </a:r>
            <a:r>
              <a:rPr lang="en-US" sz="2400" dirty="0"/>
              <a:t> </a:t>
            </a:r>
            <a:r>
              <a:rPr lang="en-US" sz="2400" dirty="0" err="1"/>
              <a:t>định</a:t>
            </a:r>
            <a:r>
              <a:rPr lang="en-US" sz="2400" dirty="0"/>
              <a:t> </a:t>
            </a:r>
            <a:r>
              <a:rPr lang="en-US" sz="2400" dirty="0" err="1"/>
              <a:t>không</a:t>
            </a:r>
            <a:r>
              <a:rPr lang="en-US" sz="2400" dirty="0"/>
              <a:t> </a:t>
            </a:r>
            <a:r>
              <a:rPr lang="en-US" sz="2400" dirty="0" err="1"/>
              <a:t>chịu</a:t>
            </a:r>
            <a:r>
              <a:rPr lang="en-US" sz="2400" dirty="0"/>
              <a:t> </a:t>
            </a:r>
            <a:r>
              <a:rPr lang="en-US" sz="2400" dirty="0" err="1"/>
              <a:t>mất</a:t>
            </a:r>
            <a:r>
              <a:rPr lang="en-US" sz="2400" dirty="0"/>
              <a:t> </a:t>
            </a:r>
            <a:r>
              <a:rPr lang="en-US" sz="2400" dirty="0" err="1"/>
              <a:t>nước</a:t>
            </a:r>
            <a:r>
              <a:rPr lang="en-US" sz="2400" dirty="0"/>
              <a:t>….”,  </a:t>
            </a:r>
            <a:r>
              <a:rPr lang="en-US" sz="2400" dirty="0" err="1"/>
              <a:t>Hồ</a:t>
            </a:r>
            <a:r>
              <a:rPr lang="en-US" sz="2400" dirty="0"/>
              <a:t> </a:t>
            </a:r>
            <a:r>
              <a:rPr lang="en-US" sz="2400" dirty="0" err="1"/>
              <a:t>Chí</a:t>
            </a:r>
            <a:r>
              <a:rPr lang="en-US" sz="2400" dirty="0"/>
              <a:t> Minh </a:t>
            </a:r>
            <a:r>
              <a:rPr lang="en-US" sz="2400" dirty="0" err="1"/>
              <a:t>không</a:t>
            </a:r>
            <a:r>
              <a:rPr lang="en-US" sz="2400" dirty="0"/>
              <a:t> </a:t>
            </a:r>
            <a:r>
              <a:rPr lang="en-US" sz="2400" dirty="0" err="1"/>
              <a:t>ra</a:t>
            </a:r>
            <a:r>
              <a:rPr lang="en-US" sz="2400" dirty="0"/>
              <a:t> </a:t>
            </a:r>
            <a:r>
              <a:rPr lang="en-US" sz="2400" dirty="0" err="1"/>
              <a:t>lệnh</a:t>
            </a:r>
            <a:r>
              <a:rPr lang="en-US" sz="2400" dirty="0"/>
              <a:t> </a:t>
            </a:r>
            <a:r>
              <a:rPr lang="en-US" sz="2400" dirty="0" err="1"/>
              <a:t>mà</a:t>
            </a:r>
            <a:r>
              <a:rPr lang="en-US" sz="2400" dirty="0"/>
              <a:t> </a:t>
            </a:r>
            <a:r>
              <a:rPr lang="en-US" sz="2400" dirty="0" err="1"/>
              <a:t>đang</a:t>
            </a:r>
            <a:r>
              <a:rPr lang="en-US" sz="2400" dirty="0"/>
              <a:t> </a:t>
            </a:r>
            <a:r>
              <a:rPr lang="en-US" sz="2400" dirty="0" err="1"/>
              <a:t>kêu</a:t>
            </a:r>
            <a:r>
              <a:rPr lang="en-US" sz="2400" dirty="0"/>
              <a:t> </a:t>
            </a:r>
            <a:r>
              <a:rPr lang="en-US" sz="2400" dirty="0" err="1"/>
              <a:t>gọi</a:t>
            </a:r>
            <a:r>
              <a:rPr lang="en-US" sz="2400" dirty="0"/>
              <a:t> </a:t>
            </a:r>
            <a:r>
              <a:rPr lang="en-US" sz="2400" dirty="0" err="1"/>
              <a:t>mọi</a:t>
            </a:r>
            <a:r>
              <a:rPr lang="en-US" sz="2400" dirty="0"/>
              <a:t> </a:t>
            </a:r>
            <a:r>
              <a:rPr lang="en-US" sz="2400" dirty="0" err="1"/>
              <a:t>người</a:t>
            </a:r>
            <a:r>
              <a:rPr lang="en-US" sz="2400" dirty="0"/>
              <a:t> </a:t>
            </a:r>
            <a:r>
              <a:rPr lang="en-US" sz="2400" dirty="0" err="1"/>
              <a:t>nhận</a:t>
            </a:r>
            <a:r>
              <a:rPr lang="en-US" sz="2400" dirty="0"/>
              <a:t> </a:t>
            </a:r>
            <a:r>
              <a:rPr lang="en-US" sz="2400" dirty="0" err="1"/>
              <a:t>thức</a:t>
            </a:r>
            <a:r>
              <a:rPr lang="en-US" sz="2400" dirty="0"/>
              <a:t> </a:t>
            </a:r>
            <a:r>
              <a:rPr lang="en-US" sz="2400" dirty="0" err="1"/>
              <a:t>được</a:t>
            </a:r>
            <a:r>
              <a:rPr lang="en-US" sz="2400" dirty="0"/>
              <a:t> </a:t>
            </a:r>
            <a:r>
              <a:rPr lang="en-US" sz="2400" dirty="0" err="1"/>
              <a:t>tình</a:t>
            </a:r>
            <a:r>
              <a:rPr lang="en-US" sz="2400" dirty="0"/>
              <a:t> </a:t>
            </a:r>
            <a:r>
              <a:rPr lang="en-US" sz="2400" dirty="0" err="1"/>
              <a:t>hình</a:t>
            </a:r>
            <a:r>
              <a:rPr lang="en-US" sz="2400" dirty="0"/>
              <a:t> </a:t>
            </a:r>
            <a:r>
              <a:rPr lang="en-US" sz="2400" dirty="0" err="1"/>
              <a:t>khẩn</a:t>
            </a:r>
            <a:r>
              <a:rPr lang="en-US" sz="2400" dirty="0"/>
              <a:t> </a:t>
            </a:r>
            <a:r>
              <a:rPr lang="en-US" sz="2400" dirty="0" err="1"/>
              <a:t>cấp</a:t>
            </a:r>
            <a:r>
              <a:rPr lang="en-US" sz="2400" dirty="0"/>
              <a:t> </a:t>
            </a:r>
            <a:r>
              <a:rPr lang="en-US" sz="2400" dirty="0" err="1"/>
              <a:t>và</a:t>
            </a:r>
            <a:r>
              <a:rPr lang="en-US" sz="2400" dirty="0"/>
              <a:t> </a:t>
            </a:r>
            <a:r>
              <a:rPr lang="en-US" sz="2400" dirty="0" err="1"/>
              <a:t>nhanh</a:t>
            </a:r>
            <a:r>
              <a:rPr lang="en-US" sz="2400" dirty="0"/>
              <a:t> </a:t>
            </a:r>
            <a:r>
              <a:rPr lang="en-US" sz="2400" dirty="0" err="1"/>
              <a:t>chóng</a:t>
            </a:r>
            <a:r>
              <a:rPr lang="en-US" sz="2400" dirty="0"/>
              <a:t> </a:t>
            </a:r>
            <a:r>
              <a:rPr lang="en-US" sz="2400" dirty="0" err="1"/>
              <a:t>ủng</a:t>
            </a:r>
            <a:r>
              <a:rPr lang="en-US" sz="2400" dirty="0"/>
              <a:t> </a:t>
            </a:r>
            <a:r>
              <a:rPr lang="en-US" sz="2400" dirty="0" err="1"/>
              <a:t>hộ</a:t>
            </a:r>
            <a:r>
              <a:rPr lang="en-US" sz="2400" dirty="0"/>
              <a:t>, </a:t>
            </a:r>
            <a:r>
              <a:rPr lang="en-US" sz="2400" dirty="0" err="1"/>
              <a:t>hợp</a:t>
            </a:r>
            <a:r>
              <a:rPr lang="en-US" sz="2400" dirty="0"/>
              <a:t> </a:t>
            </a:r>
            <a:r>
              <a:rPr lang="en-US" sz="2400" dirty="0" err="1"/>
              <a:t>tác</a:t>
            </a:r>
            <a:r>
              <a:rPr lang="en-US" sz="2400" dirty="0"/>
              <a:t> </a:t>
            </a:r>
            <a:r>
              <a:rPr lang="en-US" sz="2400" dirty="0" err="1"/>
              <a:t>cùng</a:t>
            </a:r>
            <a:r>
              <a:rPr lang="en-US" sz="2400" dirty="0"/>
              <a:t> </a:t>
            </a:r>
            <a:r>
              <a:rPr lang="en-US" sz="2400" dirty="0" err="1"/>
              <a:t>Chính</a:t>
            </a:r>
            <a:r>
              <a:rPr lang="en-US" sz="2400" dirty="0"/>
              <a:t> </a:t>
            </a:r>
            <a:r>
              <a:rPr lang="en-US" sz="2400" dirty="0" err="1"/>
              <a:t>phủ</a:t>
            </a:r>
            <a:r>
              <a:rPr lang="en-US" sz="2400" dirty="0"/>
              <a:t>.</a:t>
            </a:r>
            <a:endParaRPr lang="en-US" sz="2400" dirty="0"/>
          </a:p>
        </p:txBody>
      </p:sp>
    </p:spTree>
    <p:extLst>
      <p:ext uri="{BB962C8B-B14F-4D97-AF65-F5344CB8AC3E}">
        <p14:creationId xmlns:p14="http://schemas.microsoft.com/office/powerpoint/2010/main" val="24236902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36620"/>
          </a:xfrm>
        </p:spPr>
        <p:txBody>
          <a:bodyPr>
            <a:normAutofit fontScale="90000"/>
          </a:bodyPr>
          <a:lstStyle/>
          <a:p>
            <a:r>
              <a:rPr lang="en-US" dirty="0" err="1" smtClean="0"/>
              <a:t>Trạng</a:t>
            </a:r>
            <a:r>
              <a:rPr lang="en-US" dirty="0" smtClean="0"/>
              <a:t> </a:t>
            </a:r>
            <a:r>
              <a:rPr lang="en-US" dirty="0" err="1" smtClean="0"/>
              <a:t>từ</a:t>
            </a:r>
            <a:r>
              <a:rPr lang="en-US" dirty="0" smtClean="0"/>
              <a:t> </a:t>
            </a:r>
            <a:r>
              <a:rPr lang="en-US" dirty="0" err="1" smtClean="0"/>
              <a:t>tình</a:t>
            </a:r>
            <a:r>
              <a:rPr lang="en-US" dirty="0" smtClean="0"/>
              <a:t> </a:t>
            </a:r>
            <a:r>
              <a:rPr lang="en-US" dirty="0" err="1" smtClean="0"/>
              <a:t>thái</a:t>
            </a:r>
            <a:endParaRPr lang="en-US" dirty="0"/>
          </a:p>
        </p:txBody>
      </p:sp>
      <p:sp>
        <p:nvSpPr>
          <p:cNvPr id="3" name="Content Placeholder 2"/>
          <p:cNvSpPr>
            <a:spLocks noGrp="1"/>
          </p:cNvSpPr>
          <p:nvPr>
            <p:ph idx="1"/>
          </p:nvPr>
        </p:nvSpPr>
        <p:spPr>
          <a:xfrm>
            <a:off x="677334" y="1300767"/>
            <a:ext cx="8596668" cy="4740596"/>
          </a:xfrm>
        </p:spPr>
        <p:txBody>
          <a:bodyPr>
            <a:noAutofit/>
          </a:bodyPr>
          <a:lstStyle/>
          <a:p>
            <a:pPr algn="just"/>
            <a:r>
              <a:rPr lang="en-US" sz="2400" dirty="0" err="1"/>
              <a:t>Ngoài</a:t>
            </a:r>
            <a:r>
              <a:rPr lang="en-US" sz="2400" dirty="0"/>
              <a:t> </a:t>
            </a:r>
            <a:r>
              <a:rPr lang="en-US" sz="2400" dirty="0" err="1"/>
              <a:t>ra</a:t>
            </a:r>
            <a:r>
              <a:rPr lang="en-US" sz="2400" dirty="0"/>
              <a:t>, </a:t>
            </a:r>
            <a:r>
              <a:rPr lang="en-US" sz="2400" dirty="0" err="1"/>
              <a:t>trong</a:t>
            </a:r>
            <a:r>
              <a:rPr lang="en-US" sz="2400" dirty="0"/>
              <a:t> </a:t>
            </a:r>
            <a:r>
              <a:rPr lang="en-US" sz="2400" dirty="0" err="1"/>
              <a:t>bài</a:t>
            </a:r>
            <a:r>
              <a:rPr lang="en-US" sz="2400" dirty="0"/>
              <a:t> </a:t>
            </a:r>
            <a:r>
              <a:rPr lang="en-US" sz="2400" dirty="0" err="1"/>
              <a:t>tác</a:t>
            </a:r>
            <a:r>
              <a:rPr lang="en-US" sz="2400" dirty="0"/>
              <a:t> </a:t>
            </a:r>
            <a:r>
              <a:rPr lang="en-US" sz="2400" dirty="0" err="1"/>
              <a:t>giả</a:t>
            </a:r>
            <a:r>
              <a:rPr lang="en-US" sz="2400" dirty="0"/>
              <a:t> </a:t>
            </a:r>
            <a:r>
              <a:rPr lang="en-US" sz="2400" dirty="0" err="1"/>
              <a:t>dùng</a:t>
            </a:r>
            <a:r>
              <a:rPr lang="en-US" sz="2400" dirty="0"/>
              <a:t> </a:t>
            </a:r>
            <a:r>
              <a:rPr lang="en-US" sz="2400" dirty="0" err="1"/>
              <a:t>đại</a:t>
            </a:r>
            <a:r>
              <a:rPr lang="en-US" sz="2400" dirty="0"/>
              <a:t> </a:t>
            </a:r>
            <a:r>
              <a:rPr lang="en-US" sz="2400" dirty="0" err="1"/>
              <a:t>từ</a:t>
            </a:r>
            <a:r>
              <a:rPr lang="en-US" sz="2400" dirty="0"/>
              <a:t> </a:t>
            </a:r>
            <a:r>
              <a:rPr lang="en-US" sz="2400" dirty="0" err="1"/>
              <a:t>tình</a:t>
            </a:r>
            <a:r>
              <a:rPr lang="en-US" sz="2400" dirty="0"/>
              <a:t> </a:t>
            </a:r>
            <a:r>
              <a:rPr lang="en-US" sz="2400" dirty="0" err="1"/>
              <a:t>thái</a:t>
            </a:r>
            <a:r>
              <a:rPr lang="en-US" sz="2400" dirty="0"/>
              <a:t> “</a:t>
            </a:r>
            <a:r>
              <a:rPr lang="en-US" sz="2400" b="1" i="1" dirty="0" err="1"/>
              <a:t>nhất</a:t>
            </a:r>
            <a:r>
              <a:rPr lang="en-US" sz="2400" b="1" i="1" dirty="0"/>
              <a:t> </a:t>
            </a:r>
            <a:r>
              <a:rPr lang="en-US" sz="2400" b="1" i="1" dirty="0" err="1"/>
              <a:t>định</a:t>
            </a:r>
            <a:r>
              <a:rPr lang="en-US" sz="2400" b="1" i="1" dirty="0"/>
              <a:t> – certainly</a:t>
            </a:r>
            <a:r>
              <a:rPr lang="en-US" sz="2400" dirty="0"/>
              <a:t>” </a:t>
            </a:r>
            <a:r>
              <a:rPr lang="en-US" sz="2400" dirty="0" err="1"/>
              <a:t>kết</a:t>
            </a:r>
            <a:r>
              <a:rPr lang="en-US" sz="2400" dirty="0"/>
              <a:t> </a:t>
            </a:r>
            <a:r>
              <a:rPr lang="en-US" sz="2400" dirty="0" err="1"/>
              <a:t>hợp</a:t>
            </a:r>
            <a:r>
              <a:rPr lang="en-US" sz="2400" dirty="0"/>
              <a:t> </a:t>
            </a:r>
            <a:r>
              <a:rPr lang="en-US" sz="2400" dirty="0" err="1"/>
              <a:t>với</a:t>
            </a:r>
            <a:r>
              <a:rPr lang="en-US" sz="2400" dirty="0"/>
              <a:t> </a:t>
            </a:r>
            <a:r>
              <a:rPr lang="en-US" sz="2400" dirty="0" err="1"/>
              <a:t>một</a:t>
            </a:r>
            <a:r>
              <a:rPr lang="en-US" sz="2400" dirty="0"/>
              <a:t> </a:t>
            </a:r>
            <a:r>
              <a:rPr lang="en-US" sz="2400" dirty="0" err="1"/>
              <a:t>động</a:t>
            </a:r>
            <a:r>
              <a:rPr lang="en-US" sz="2400" dirty="0"/>
              <a:t> </a:t>
            </a:r>
            <a:r>
              <a:rPr lang="en-US" sz="2400" dirty="0" err="1"/>
              <a:t>từ</a:t>
            </a:r>
            <a:r>
              <a:rPr lang="en-US" sz="2400" dirty="0"/>
              <a:t> </a:t>
            </a:r>
            <a:r>
              <a:rPr lang="en-US" sz="2400" dirty="0" err="1"/>
              <a:t>tình</a:t>
            </a:r>
            <a:r>
              <a:rPr lang="en-US" sz="2400" dirty="0"/>
              <a:t> </a:t>
            </a:r>
            <a:r>
              <a:rPr lang="en-US" sz="2400" dirty="0" err="1"/>
              <a:t>thái</a:t>
            </a:r>
            <a:r>
              <a:rPr lang="en-US" sz="2400" dirty="0"/>
              <a:t> ở </a:t>
            </a:r>
            <a:r>
              <a:rPr lang="en-US" sz="2400" dirty="0" err="1"/>
              <a:t>dạng</a:t>
            </a:r>
            <a:r>
              <a:rPr lang="en-US" sz="2400" dirty="0"/>
              <a:t> </a:t>
            </a:r>
            <a:r>
              <a:rPr lang="en-US" sz="2400" dirty="0" err="1"/>
              <a:t>ẩn</a:t>
            </a:r>
            <a:r>
              <a:rPr lang="en-US" sz="2400" dirty="0"/>
              <a:t> “</a:t>
            </a:r>
            <a:r>
              <a:rPr lang="en-US" sz="2400" b="1" i="1" dirty="0" err="1"/>
              <a:t>sẽ</a:t>
            </a:r>
            <a:r>
              <a:rPr lang="en-US" sz="2400" b="1" i="1" dirty="0"/>
              <a:t>-will</a:t>
            </a:r>
            <a:r>
              <a:rPr lang="en-US" sz="2400" dirty="0"/>
              <a:t>” </a:t>
            </a:r>
            <a:r>
              <a:rPr lang="en-US" sz="2400" dirty="0" err="1"/>
              <a:t>khi</a:t>
            </a:r>
            <a:r>
              <a:rPr lang="en-US" sz="2400" dirty="0"/>
              <a:t> </a:t>
            </a:r>
            <a:r>
              <a:rPr lang="en-US" sz="2400" dirty="0" err="1"/>
              <a:t>nói</a:t>
            </a:r>
            <a:r>
              <a:rPr lang="en-US" sz="2400" dirty="0"/>
              <a:t> </a:t>
            </a:r>
            <a:r>
              <a:rPr lang="en-US" sz="2400" dirty="0" err="1"/>
              <a:t>về</a:t>
            </a:r>
            <a:r>
              <a:rPr lang="en-US" sz="2400" dirty="0"/>
              <a:t> </a:t>
            </a:r>
            <a:r>
              <a:rPr lang="en-US" sz="2400" dirty="0" err="1"/>
              <a:t>chiến</a:t>
            </a:r>
            <a:r>
              <a:rPr lang="en-US" sz="2400" dirty="0"/>
              <a:t> </a:t>
            </a:r>
            <a:r>
              <a:rPr lang="en-US" sz="2400" dirty="0" err="1"/>
              <a:t>thắng</a:t>
            </a:r>
            <a:r>
              <a:rPr lang="en-US" sz="2400" dirty="0"/>
              <a:t> </a:t>
            </a:r>
            <a:r>
              <a:rPr lang="en-US" sz="2400" dirty="0" err="1"/>
              <a:t>của</a:t>
            </a:r>
            <a:r>
              <a:rPr lang="en-US" sz="2400" dirty="0"/>
              <a:t> </a:t>
            </a:r>
            <a:r>
              <a:rPr lang="en-US" sz="2400" dirty="0" err="1"/>
              <a:t>dân</a:t>
            </a:r>
            <a:r>
              <a:rPr lang="en-US" sz="2400" dirty="0"/>
              <a:t> </a:t>
            </a:r>
            <a:r>
              <a:rPr lang="en-US" sz="2400" dirty="0" err="1"/>
              <a:t>tộc</a:t>
            </a:r>
            <a:r>
              <a:rPr lang="en-US" sz="2400" dirty="0"/>
              <a:t> </a:t>
            </a:r>
            <a:r>
              <a:rPr lang="en-US" sz="2400" dirty="0" err="1"/>
              <a:t>trong</a:t>
            </a:r>
            <a:r>
              <a:rPr lang="en-US" sz="2400" dirty="0"/>
              <a:t> </a:t>
            </a:r>
            <a:r>
              <a:rPr lang="en-US" sz="2400" dirty="0" err="1"/>
              <a:t>tương</a:t>
            </a:r>
            <a:r>
              <a:rPr lang="en-US" sz="2400" dirty="0"/>
              <a:t> </a:t>
            </a:r>
            <a:r>
              <a:rPr lang="en-US" sz="2400" dirty="0" err="1"/>
              <a:t>lai</a:t>
            </a:r>
            <a:r>
              <a:rPr lang="en-US" sz="2400" dirty="0"/>
              <a:t> “</a:t>
            </a:r>
            <a:r>
              <a:rPr lang="en-US" sz="2400" i="1" dirty="0" err="1"/>
              <a:t>Chiến</a:t>
            </a:r>
            <a:r>
              <a:rPr lang="en-US" sz="2400" i="1" dirty="0"/>
              <a:t> </a:t>
            </a:r>
            <a:r>
              <a:rPr lang="en-US" sz="2400" i="1" dirty="0" err="1"/>
              <a:t>thắng</a:t>
            </a:r>
            <a:r>
              <a:rPr lang="en-US" sz="2400" i="1" dirty="0"/>
              <a:t> </a:t>
            </a:r>
            <a:r>
              <a:rPr lang="en-US" sz="2400" i="1" dirty="0" err="1"/>
              <a:t>nhất</a:t>
            </a:r>
            <a:r>
              <a:rPr lang="en-US" sz="2400" i="1" dirty="0"/>
              <a:t> </a:t>
            </a:r>
            <a:r>
              <a:rPr lang="en-US" sz="2400" i="1" dirty="0" err="1"/>
              <a:t>định</a:t>
            </a:r>
            <a:r>
              <a:rPr lang="en-US" sz="2400" i="1" dirty="0"/>
              <a:t> </a:t>
            </a:r>
            <a:r>
              <a:rPr lang="en-US" sz="2400" i="1" dirty="0" err="1"/>
              <a:t>thuộc</a:t>
            </a:r>
            <a:r>
              <a:rPr lang="en-US" sz="2400" i="1" dirty="0"/>
              <a:t> </a:t>
            </a:r>
            <a:r>
              <a:rPr lang="en-US" sz="2400" i="1" dirty="0" err="1"/>
              <a:t>về</a:t>
            </a:r>
            <a:r>
              <a:rPr lang="en-US" sz="2400" i="1" dirty="0"/>
              <a:t> </a:t>
            </a:r>
            <a:r>
              <a:rPr lang="en-US" sz="2400" i="1" dirty="0" err="1"/>
              <a:t>đân</a:t>
            </a:r>
            <a:r>
              <a:rPr lang="en-US" sz="2400" i="1" dirty="0"/>
              <a:t> </a:t>
            </a:r>
            <a:r>
              <a:rPr lang="en-US" sz="2400" i="1" dirty="0" err="1"/>
              <a:t>tộc</a:t>
            </a:r>
            <a:r>
              <a:rPr lang="en-US" sz="2400" i="1" dirty="0"/>
              <a:t> ta - The victory will certainly be on our nation</a:t>
            </a:r>
            <a:r>
              <a:rPr lang="en-US" sz="2400" dirty="0"/>
              <a:t>”. </a:t>
            </a:r>
            <a:r>
              <a:rPr lang="en-US" sz="2400" dirty="0" err="1"/>
              <a:t>Thông</a:t>
            </a:r>
            <a:r>
              <a:rPr lang="en-US" sz="2400" dirty="0"/>
              <a:t> </a:t>
            </a:r>
            <a:r>
              <a:rPr lang="en-US" sz="2400" dirty="0" err="1"/>
              <a:t>thường</a:t>
            </a:r>
            <a:r>
              <a:rPr lang="en-US" sz="2400" dirty="0"/>
              <a:t>, </a:t>
            </a:r>
            <a:r>
              <a:rPr lang="en-US" sz="2400" dirty="0" err="1"/>
              <a:t>khả</a:t>
            </a:r>
            <a:r>
              <a:rPr lang="en-US" sz="2400" dirty="0"/>
              <a:t> </a:t>
            </a:r>
            <a:r>
              <a:rPr lang="en-US" sz="2400" dirty="0" err="1"/>
              <a:t>năng</a:t>
            </a:r>
            <a:r>
              <a:rPr lang="en-US" sz="2400" dirty="0"/>
              <a:t> </a:t>
            </a:r>
            <a:r>
              <a:rPr lang="en-US" sz="2400" dirty="0" err="1"/>
              <a:t>được</a:t>
            </a:r>
            <a:r>
              <a:rPr lang="en-US" sz="2400" dirty="0"/>
              <a:t> </a:t>
            </a:r>
            <a:r>
              <a:rPr lang="en-US" sz="2400" dirty="0" err="1"/>
              <a:t>dựa</a:t>
            </a:r>
            <a:r>
              <a:rPr lang="en-US" sz="2400" dirty="0"/>
              <a:t> </a:t>
            </a:r>
            <a:r>
              <a:rPr lang="en-US" sz="2400" dirty="0" err="1"/>
              <a:t>trên</a:t>
            </a:r>
            <a:r>
              <a:rPr lang="en-US" sz="2400" dirty="0"/>
              <a:t> </a:t>
            </a:r>
            <a:r>
              <a:rPr lang="en-US" sz="2400" dirty="0" err="1"/>
              <a:t>đánh</a:t>
            </a:r>
            <a:r>
              <a:rPr lang="en-US" sz="2400" dirty="0"/>
              <a:t> </a:t>
            </a:r>
            <a:r>
              <a:rPr lang="en-US" sz="2400" dirty="0" err="1"/>
              <a:t>giá</a:t>
            </a:r>
            <a:r>
              <a:rPr lang="en-US" sz="2400" dirty="0"/>
              <a:t> </a:t>
            </a:r>
            <a:r>
              <a:rPr lang="en-US" sz="2400" dirty="0" err="1"/>
              <a:t>của</a:t>
            </a:r>
            <a:r>
              <a:rPr lang="en-US" sz="2400" dirty="0"/>
              <a:t> </a:t>
            </a:r>
            <a:r>
              <a:rPr lang="en-US" sz="2400" dirty="0" err="1"/>
              <a:t>người</a:t>
            </a:r>
            <a:r>
              <a:rPr lang="en-US" sz="2400" dirty="0"/>
              <a:t> </a:t>
            </a:r>
            <a:r>
              <a:rPr lang="en-US" sz="2400" dirty="0" err="1"/>
              <a:t>nói</a:t>
            </a:r>
            <a:r>
              <a:rPr lang="en-US" sz="2400" dirty="0"/>
              <a:t>, ở </a:t>
            </a:r>
            <a:r>
              <a:rPr lang="en-US" sz="2400" dirty="0" err="1"/>
              <a:t>đây</a:t>
            </a:r>
            <a:r>
              <a:rPr lang="en-US" sz="2400" dirty="0"/>
              <a:t> </a:t>
            </a:r>
            <a:r>
              <a:rPr lang="en-US" sz="2400" dirty="0" err="1"/>
              <a:t>khả</a:t>
            </a:r>
            <a:r>
              <a:rPr lang="en-US" sz="2400" dirty="0"/>
              <a:t> </a:t>
            </a:r>
            <a:r>
              <a:rPr lang="en-US" sz="2400" dirty="0" err="1"/>
              <a:t>năng</a:t>
            </a:r>
            <a:r>
              <a:rPr lang="en-US" sz="2400" dirty="0"/>
              <a:t> </a:t>
            </a:r>
            <a:r>
              <a:rPr lang="en-US" sz="2400" dirty="0" err="1"/>
              <a:t>này</a:t>
            </a:r>
            <a:r>
              <a:rPr lang="en-US" sz="2400" dirty="0"/>
              <a:t> </a:t>
            </a:r>
            <a:r>
              <a:rPr lang="en-US" sz="2400" dirty="0" err="1"/>
              <a:t>xuất</a:t>
            </a:r>
            <a:r>
              <a:rPr lang="en-US" sz="2400" dirty="0"/>
              <a:t> </a:t>
            </a:r>
            <a:r>
              <a:rPr lang="en-US" sz="2400" dirty="0" err="1"/>
              <a:t>phát</a:t>
            </a:r>
            <a:r>
              <a:rPr lang="en-US" sz="2400" dirty="0"/>
              <a:t> </a:t>
            </a:r>
            <a:r>
              <a:rPr lang="en-US" sz="2400" dirty="0" err="1"/>
              <a:t>từ</a:t>
            </a:r>
            <a:r>
              <a:rPr lang="en-US" sz="2400" dirty="0"/>
              <a:t> </a:t>
            </a:r>
            <a:r>
              <a:rPr lang="en-US" sz="2400" dirty="0" err="1"/>
              <a:t>thực</a:t>
            </a:r>
            <a:r>
              <a:rPr lang="en-US" sz="2400" dirty="0"/>
              <a:t> </a:t>
            </a:r>
            <a:r>
              <a:rPr lang="en-US" sz="2400" dirty="0" err="1"/>
              <a:t>tế</a:t>
            </a:r>
            <a:r>
              <a:rPr lang="en-US" sz="2400" dirty="0"/>
              <a:t> </a:t>
            </a:r>
            <a:r>
              <a:rPr lang="en-US" sz="2400" dirty="0" err="1"/>
              <a:t>như</a:t>
            </a:r>
            <a:r>
              <a:rPr lang="en-US" sz="2400" dirty="0"/>
              <a:t> </a:t>
            </a:r>
            <a:r>
              <a:rPr lang="en-US" sz="2400" dirty="0" err="1"/>
              <a:t>một</a:t>
            </a:r>
            <a:r>
              <a:rPr lang="en-US" sz="2400" dirty="0"/>
              <a:t> </a:t>
            </a:r>
            <a:r>
              <a:rPr lang="en-US" sz="2400" dirty="0" err="1"/>
              <a:t>hệ</a:t>
            </a:r>
            <a:r>
              <a:rPr lang="en-US" sz="2400" dirty="0"/>
              <a:t> </a:t>
            </a:r>
            <a:r>
              <a:rPr lang="en-US" sz="2400" dirty="0" err="1"/>
              <a:t>quả</a:t>
            </a:r>
            <a:r>
              <a:rPr lang="en-US" sz="2400" dirty="0"/>
              <a:t> </a:t>
            </a:r>
            <a:r>
              <a:rPr lang="en-US" sz="2400" dirty="0" err="1"/>
              <a:t>tất</a:t>
            </a:r>
            <a:r>
              <a:rPr lang="en-US" sz="2400" dirty="0"/>
              <a:t> </a:t>
            </a:r>
            <a:r>
              <a:rPr lang="en-US" sz="2400" dirty="0" err="1"/>
              <a:t>yếu</a:t>
            </a:r>
            <a:r>
              <a:rPr lang="en-US" sz="2400" dirty="0"/>
              <a:t> </a:t>
            </a:r>
            <a:r>
              <a:rPr lang="en-US" sz="2400" dirty="0" err="1"/>
              <a:t>được</a:t>
            </a:r>
            <a:r>
              <a:rPr lang="en-US" sz="2400" dirty="0"/>
              <a:t> </a:t>
            </a:r>
            <a:r>
              <a:rPr lang="en-US" sz="2400" dirty="0" err="1"/>
              <a:t>người</a:t>
            </a:r>
            <a:r>
              <a:rPr lang="en-US" sz="2400" dirty="0"/>
              <a:t> </a:t>
            </a:r>
            <a:r>
              <a:rPr lang="en-US" sz="2400" dirty="0" err="1"/>
              <a:t>nói</a:t>
            </a:r>
            <a:r>
              <a:rPr lang="en-US" sz="2400" dirty="0"/>
              <a:t> </a:t>
            </a:r>
            <a:r>
              <a:rPr lang="en-US" sz="2400" dirty="0" err="1"/>
              <a:t>nêu</a:t>
            </a:r>
            <a:r>
              <a:rPr lang="en-US" sz="2400" dirty="0"/>
              <a:t> ở </a:t>
            </a:r>
            <a:r>
              <a:rPr lang="en-US" sz="2400" dirty="0" err="1"/>
              <a:t>trên</a:t>
            </a:r>
            <a:r>
              <a:rPr lang="en-US" sz="2400" dirty="0"/>
              <a:t>, </a:t>
            </a:r>
            <a:r>
              <a:rPr lang="en-US" sz="2400" dirty="0" err="1"/>
              <a:t>thể</a:t>
            </a:r>
            <a:r>
              <a:rPr lang="en-US" sz="2400" dirty="0"/>
              <a:t> </a:t>
            </a:r>
            <a:r>
              <a:rPr lang="en-US" sz="2400" dirty="0" err="1"/>
              <a:t>hiện</a:t>
            </a:r>
            <a:r>
              <a:rPr lang="en-US" sz="2400" dirty="0"/>
              <a:t> </a:t>
            </a:r>
            <a:r>
              <a:rPr lang="en-US" sz="2400" dirty="0" err="1"/>
              <a:t>sự</a:t>
            </a:r>
            <a:r>
              <a:rPr lang="en-US" sz="2400" dirty="0"/>
              <a:t> tin </a:t>
            </a:r>
            <a:r>
              <a:rPr lang="en-US" sz="2400" dirty="0" err="1"/>
              <a:t>tưởng</a:t>
            </a:r>
            <a:r>
              <a:rPr lang="en-US" sz="2400" dirty="0"/>
              <a:t> </a:t>
            </a:r>
            <a:r>
              <a:rPr lang="en-US" sz="2400" dirty="0" err="1"/>
              <a:t>của</a:t>
            </a:r>
            <a:r>
              <a:rPr lang="en-US" sz="2400" dirty="0"/>
              <a:t> </a:t>
            </a:r>
            <a:r>
              <a:rPr lang="en-US" sz="2400" dirty="0" err="1"/>
              <a:t>Hồ</a:t>
            </a:r>
            <a:r>
              <a:rPr lang="en-US" sz="2400" dirty="0"/>
              <a:t> </a:t>
            </a:r>
            <a:r>
              <a:rPr lang="en-US" sz="2400" dirty="0" err="1"/>
              <a:t>Chủ</a:t>
            </a:r>
            <a:r>
              <a:rPr lang="en-US" sz="2400" dirty="0"/>
              <a:t> </a:t>
            </a:r>
            <a:r>
              <a:rPr lang="en-US" sz="2400" dirty="0" err="1"/>
              <a:t>tịch</a:t>
            </a:r>
            <a:r>
              <a:rPr lang="en-US" sz="2400" dirty="0"/>
              <a:t> </a:t>
            </a:r>
            <a:r>
              <a:rPr lang="en-US" sz="2400" dirty="0" err="1"/>
              <a:t>vào</a:t>
            </a:r>
            <a:r>
              <a:rPr lang="en-US" sz="2400" dirty="0"/>
              <a:t> </a:t>
            </a:r>
            <a:r>
              <a:rPr lang="en-US" sz="2400" dirty="0" err="1"/>
              <a:t>chân</a:t>
            </a:r>
            <a:r>
              <a:rPr lang="en-US" sz="2400" dirty="0"/>
              <a:t> </a:t>
            </a:r>
            <a:r>
              <a:rPr lang="en-US" sz="2400" dirty="0" err="1"/>
              <a:t>lý</a:t>
            </a:r>
            <a:r>
              <a:rPr lang="en-US" sz="2400" dirty="0"/>
              <a:t> </a:t>
            </a:r>
            <a:r>
              <a:rPr lang="en-US" sz="2400" dirty="0" err="1"/>
              <a:t>chính</a:t>
            </a:r>
            <a:r>
              <a:rPr lang="en-US" sz="2400" dirty="0"/>
              <a:t> </a:t>
            </a:r>
            <a:r>
              <a:rPr lang="en-US" sz="2400" dirty="0" err="1"/>
              <a:t>nghĩa</a:t>
            </a:r>
            <a:r>
              <a:rPr lang="en-US" sz="2400" dirty="0"/>
              <a:t> </a:t>
            </a:r>
            <a:r>
              <a:rPr lang="en-US" sz="2400" dirty="0" err="1"/>
              <a:t>nhất</a:t>
            </a:r>
            <a:r>
              <a:rPr lang="en-US" sz="2400" dirty="0"/>
              <a:t> </a:t>
            </a:r>
            <a:r>
              <a:rPr lang="en-US" sz="2400" dirty="0" err="1"/>
              <a:t>định</a:t>
            </a:r>
            <a:r>
              <a:rPr lang="en-US" sz="2400" dirty="0"/>
              <a:t> </a:t>
            </a:r>
            <a:r>
              <a:rPr lang="en-US" sz="2400" dirty="0" err="1"/>
              <a:t>thắng</a:t>
            </a:r>
            <a:r>
              <a:rPr lang="en-US" sz="2400" dirty="0"/>
              <a:t> </a:t>
            </a:r>
            <a:r>
              <a:rPr lang="en-US" sz="2400" dirty="0" err="1"/>
              <a:t>lợi</a:t>
            </a:r>
            <a:r>
              <a:rPr lang="en-US" sz="2400" dirty="0"/>
              <a:t>. </a:t>
            </a:r>
            <a:r>
              <a:rPr lang="en-US" sz="2400" dirty="0" err="1"/>
              <a:t>Khẳng</a:t>
            </a:r>
            <a:r>
              <a:rPr lang="en-US" sz="2400" dirty="0"/>
              <a:t> </a:t>
            </a:r>
            <a:r>
              <a:rPr lang="en-US" sz="2400" dirty="0" err="1"/>
              <a:t>định</a:t>
            </a:r>
            <a:r>
              <a:rPr lang="en-US" sz="2400" dirty="0"/>
              <a:t> </a:t>
            </a:r>
            <a:r>
              <a:rPr lang="en-US" sz="2400" dirty="0" err="1"/>
              <a:t>của</a:t>
            </a:r>
            <a:r>
              <a:rPr lang="en-US" sz="2400" dirty="0"/>
              <a:t> </a:t>
            </a:r>
            <a:r>
              <a:rPr lang="en-US" sz="2400" dirty="0" err="1"/>
              <a:t>người</a:t>
            </a:r>
            <a:r>
              <a:rPr lang="en-US" sz="2400" dirty="0"/>
              <a:t> </a:t>
            </a:r>
            <a:r>
              <a:rPr lang="en-US" sz="2400" dirty="0" err="1"/>
              <a:t>củng</a:t>
            </a:r>
            <a:r>
              <a:rPr lang="en-US" sz="2400" dirty="0"/>
              <a:t> </a:t>
            </a:r>
            <a:r>
              <a:rPr lang="en-US" sz="2400" dirty="0" err="1"/>
              <a:t>cố</a:t>
            </a:r>
            <a:r>
              <a:rPr lang="en-US" sz="2400" dirty="0"/>
              <a:t> </a:t>
            </a:r>
            <a:r>
              <a:rPr lang="en-US" sz="2400" dirty="0" err="1"/>
              <a:t>niềm</a:t>
            </a:r>
            <a:r>
              <a:rPr lang="en-US" sz="2400" dirty="0"/>
              <a:t> tin </a:t>
            </a:r>
            <a:r>
              <a:rPr lang="en-US" sz="2400" dirty="0" err="1"/>
              <a:t>của</a:t>
            </a:r>
            <a:r>
              <a:rPr lang="en-US" sz="2400" dirty="0"/>
              <a:t> </a:t>
            </a:r>
            <a:r>
              <a:rPr lang="en-US" sz="2400" dirty="0" err="1"/>
              <a:t>mọi</a:t>
            </a:r>
            <a:r>
              <a:rPr lang="en-US" sz="2400" dirty="0"/>
              <a:t> </a:t>
            </a:r>
            <a:r>
              <a:rPr lang="en-US" sz="2400" dirty="0" err="1"/>
              <a:t>người</a:t>
            </a:r>
            <a:r>
              <a:rPr lang="en-US" sz="2400" dirty="0"/>
              <a:t> </a:t>
            </a:r>
            <a:r>
              <a:rPr lang="en-US" sz="2400" dirty="0" err="1"/>
              <a:t>Việt</a:t>
            </a:r>
            <a:r>
              <a:rPr lang="en-US" sz="2400" dirty="0"/>
              <a:t> Nam </a:t>
            </a:r>
            <a:r>
              <a:rPr lang="en-US" sz="2400" dirty="0" err="1"/>
              <a:t>vào</a:t>
            </a:r>
            <a:r>
              <a:rPr lang="en-US" sz="2400" dirty="0"/>
              <a:t> </a:t>
            </a:r>
            <a:r>
              <a:rPr lang="en-US" sz="2400" dirty="0" err="1"/>
              <a:t>tương</a:t>
            </a:r>
            <a:r>
              <a:rPr lang="en-US" sz="2400" dirty="0"/>
              <a:t> </a:t>
            </a:r>
            <a:r>
              <a:rPr lang="en-US" sz="2400" dirty="0" err="1"/>
              <a:t>lai</a:t>
            </a:r>
            <a:r>
              <a:rPr lang="en-US" sz="2400" dirty="0"/>
              <a:t> </a:t>
            </a:r>
            <a:r>
              <a:rPr lang="en-US" sz="2400" dirty="0" err="1"/>
              <a:t>dân</a:t>
            </a:r>
            <a:r>
              <a:rPr lang="en-US" sz="2400" dirty="0"/>
              <a:t> </a:t>
            </a:r>
            <a:r>
              <a:rPr lang="en-US" sz="2400" dirty="0" err="1"/>
              <a:t>tộc</a:t>
            </a:r>
            <a:r>
              <a:rPr lang="en-US" sz="2400" dirty="0"/>
              <a:t>.</a:t>
            </a:r>
          </a:p>
          <a:p>
            <a:endParaRPr lang="en-US" sz="2400" dirty="0"/>
          </a:p>
        </p:txBody>
      </p:sp>
    </p:spTree>
    <p:extLst>
      <p:ext uri="{BB962C8B-B14F-4D97-AF65-F5344CB8AC3E}">
        <p14:creationId xmlns:p14="http://schemas.microsoft.com/office/powerpoint/2010/main" val="12494403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42682"/>
          </a:xfrm>
        </p:spPr>
        <p:txBody>
          <a:bodyPr/>
          <a:lstStyle/>
          <a:p>
            <a:r>
              <a:rPr lang="en-US" dirty="0" smtClean="0"/>
              <a:t>Sung </a:t>
            </a:r>
            <a:r>
              <a:rPr lang="en-US" dirty="0" err="1" smtClean="0"/>
              <a:t>ngữ</a:t>
            </a:r>
            <a:endParaRPr lang="en-US" dirty="0"/>
          </a:p>
        </p:txBody>
      </p:sp>
      <p:sp>
        <p:nvSpPr>
          <p:cNvPr id="3" name="Content Placeholder 2"/>
          <p:cNvSpPr>
            <a:spLocks noGrp="1"/>
          </p:cNvSpPr>
          <p:nvPr>
            <p:ph idx="1"/>
          </p:nvPr>
        </p:nvSpPr>
        <p:spPr>
          <a:xfrm>
            <a:off x="677334" y="1545465"/>
            <a:ext cx="8596668" cy="4495897"/>
          </a:xfrm>
        </p:spPr>
        <p:txBody>
          <a:bodyPr>
            <a:noAutofit/>
          </a:bodyPr>
          <a:lstStyle/>
          <a:p>
            <a:pPr algn="just"/>
            <a:r>
              <a:rPr lang="en-US" sz="2400" dirty="0" err="1"/>
              <a:t>Trong</a:t>
            </a:r>
            <a:r>
              <a:rPr lang="en-US" sz="2400" dirty="0"/>
              <a:t> </a:t>
            </a:r>
            <a:r>
              <a:rPr lang="en-US" sz="2400" dirty="0" err="1"/>
              <a:t>bài</a:t>
            </a:r>
            <a:r>
              <a:rPr lang="en-US" sz="2400" dirty="0"/>
              <a:t> </a:t>
            </a:r>
            <a:r>
              <a:rPr lang="en-US" sz="2400" dirty="0" err="1"/>
              <a:t>phát</a:t>
            </a:r>
            <a:r>
              <a:rPr lang="en-US" sz="2400" dirty="0"/>
              <a:t> </a:t>
            </a:r>
            <a:r>
              <a:rPr lang="en-US" sz="2400" dirty="0" err="1"/>
              <a:t>biểu</a:t>
            </a:r>
            <a:r>
              <a:rPr lang="en-US" sz="2400" dirty="0"/>
              <a:t>, </a:t>
            </a:r>
            <a:r>
              <a:rPr lang="en-US" sz="2400" dirty="0" err="1"/>
              <a:t>có</a:t>
            </a:r>
            <a:r>
              <a:rPr lang="en-US" sz="2400" dirty="0"/>
              <a:t> </a:t>
            </a:r>
            <a:r>
              <a:rPr lang="en-US" sz="2400" dirty="0" err="1"/>
              <a:t>sử</a:t>
            </a:r>
            <a:r>
              <a:rPr lang="en-US" sz="2400" dirty="0"/>
              <a:t> </a:t>
            </a:r>
            <a:r>
              <a:rPr lang="en-US" sz="2400" dirty="0" err="1"/>
              <a:t>dụng</a:t>
            </a:r>
            <a:r>
              <a:rPr lang="en-US" sz="2400" dirty="0"/>
              <a:t> </a:t>
            </a:r>
            <a:r>
              <a:rPr lang="en-US" sz="2400" dirty="0" err="1"/>
              <a:t>khá</a:t>
            </a:r>
            <a:r>
              <a:rPr lang="en-US" sz="2400" dirty="0"/>
              <a:t> </a:t>
            </a:r>
            <a:r>
              <a:rPr lang="en-US" sz="2400" dirty="0" err="1"/>
              <a:t>nhiều</a:t>
            </a:r>
            <a:r>
              <a:rPr lang="en-US" sz="2400" dirty="0"/>
              <a:t> </a:t>
            </a:r>
            <a:r>
              <a:rPr lang="en-US" sz="2400" dirty="0" err="1"/>
              <a:t>các</a:t>
            </a:r>
            <a:r>
              <a:rPr lang="en-US" sz="2400" dirty="0"/>
              <a:t> sung </a:t>
            </a:r>
            <a:r>
              <a:rPr lang="en-US" sz="2400" dirty="0" err="1"/>
              <a:t>ngữ</a:t>
            </a:r>
            <a:r>
              <a:rPr lang="en-US" sz="2400" dirty="0"/>
              <a:t> </a:t>
            </a:r>
            <a:r>
              <a:rPr lang="en-US" sz="2400" dirty="0" err="1"/>
              <a:t>tình</a:t>
            </a:r>
            <a:r>
              <a:rPr lang="en-US" sz="2400" dirty="0"/>
              <a:t> </a:t>
            </a:r>
            <a:r>
              <a:rPr lang="en-US" sz="2400" dirty="0" err="1"/>
              <a:t>thái</a:t>
            </a:r>
            <a:r>
              <a:rPr lang="en-US" sz="2400" dirty="0"/>
              <a:t> </a:t>
            </a:r>
            <a:r>
              <a:rPr lang="en-US" sz="2400" dirty="0" err="1"/>
              <a:t>như</a:t>
            </a:r>
            <a:r>
              <a:rPr lang="en-US" sz="2400" dirty="0"/>
              <a:t> “</a:t>
            </a:r>
            <a:r>
              <a:rPr lang="en-US" sz="2400" b="1" i="1" dirty="0" err="1"/>
              <a:t>không</a:t>
            </a:r>
            <a:r>
              <a:rPr lang="en-US" sz="2400" b="1" i="1" dirty="0"/>
              <a:t> - no, never</a:t>
            </a:r>
            <a:r>
              <a:rPr lang="en-US" sz="2400" i="1" dirty="0"/>
              <a:t>”, “</a:t>
            </a:r>
            <a:r>
              <a:rPr lang="en-US" sz="2400" b="1" i="1" dirty="0" err="1"/>
              <a:t>thà</a:t>
            </a:r>
            <a:r>
              <a:rPr lang="en-US" sz="2400" b="1" i="1" dirty="0"/>
              <a:t> - rather</a:t>
            </a:r>
            <a:r>
              <a:rPr lang="en-US" sz="2400" dirty="0"/>
              <a:t>” </a:t>
            </a:r>
            <a:r>
              <a:rPr lang="en-US" sz="2400" dirty="0" err="1"/>
              <a:t>thể</a:t>
            </a:r>
            <a:r>
              <a:rPr lang="en-US" sz="2400" dirty="0"/>
              <a:t> </a:t>
            </a:r>
            <a:r>
              <a:rPr lang="en-US" sz="2400" dirty="0" err="1"/>
              <a:t>hiện</a:t>
            </a:r>
            <a:r>
              <a:rPr lang="en-US" sz="2400" dirty="0"/>
              <a:t> </a:t>
            </a:r>
            <a:r>
              <a:rPr lang="en-US" sz="2400" dirty="0" err="1"/>
              <a:t>chính</a:t>
            </a:r>
            <a:r>
              <a:rPr lang="en-US" sz="2400" dirty="0"/>
              <a:t> </a:t>
            </a:r>
            <a:r>
              <a:rPr lang="en-US" sz="2400" dirty="0" err="1"/>
              <a:t>kiến</a:t>
            </a:r>
            <a:r>
              <a:rPr lang="en-US" sz="2400" dirty="0"/>
              <a:t> </a:t>
            </a:r>
            <a:r>
              <a:rPr lang="en-US" sz="2400" dirty="0" err="1"/>
              <a:t>rõ</a:t>
            </a:r>
            <a:r>
              <a:rPr lang="en-US" sz="2400" dirty="0"/>
              <a:t> </a:t>
            </a:r>
            <a:r>
              <a:rPr lang="en-US" sz="2400" dirty="0" err="1"/>
              <a:t>ràng</a:t>
            </a:r>
            <a:r>
              <a:rPr lang="en-US" sz="2400" dirty="0"/>
              <a:t> , </a:t>
            </a:r>
            <a:r>
              <a:rPr lang="en-US" sz="2400" dirty="0" err="1"/>
              <a:t>sự</a:t>
            </a:r>
            <a:r>
              <a:rPr lang="en-US" sz="2400" dirty="0"/>
              <a:t> </a:t>
            </a:r>
            <a:r>
              <a:rPr lang="en-US" sz="2400" dirty="0" err="1"/>
              <a:t>kiên</a:t>
            </a:r>
            <a:r>
              <a:rPr lang="en-US" sz="2400" dirty="0"/>
              <a:t> </a:t>
            </a:r>
            <a:r>
              <a:rPr lang="en-US" sz="2400" dirty="0" err="1"/>
              <a:t>định</a:t>
            </a:r>
            <a:r>
              <a:rPr lang="en-US" sz="2400" dirty="0"/>
              <a:t> </a:t>
            </a:r>
            <a:r>
              <a:rPr lang="en-US" sz="2400" dirty="0" err="1"/>
              <a:t>về</a:t>
            </a:r>
            <a:r>
              <a:rPr lang="en-US" sz="2400" dirty="0"/>
              <a:t> </a:t>
            </a:r>
            <a:r>
              <a:rPr lang="en-US" sz="2400" dirty="0" err="1"/>
              <a:t>tư</a:t>
            </a:r>
            <a:r>
              <a:rPr lang="en-US" sz="2400" dirty="0"/>
              <a:t> </a:t>
            </a:r>
            <a:r>
              <a:rPr lang="en-US" sz="2400" dirty="0" err="1"/>
              <a:t>tưởng</a:t>
            </a:r>
            <a:r>
              <a:rPr lang="en-US" sz="2400" dirty="0"/>
              <a:t> </a:t>
            </a:r>
            <a:r>
              <a:rPr lang="en-US" sz="2400" dirty="0" err="1"/>
              <a:t>của</a:t>
            </a:r>
            <a:r>
              <a:rPr lang="en-US" sz="2400" dirty="0"/>
              <a:t> </a:t>
            </a:r>
            <a:r>
              <a:rPr lang="en-US" sz="2400" dirty="0" err="1"/>
              <a:t>tác</a:t>
            </a:r>
            <a:r>
              <a:rPr lang="en-US" sz="2400" dirty="0"/>
              <a:t> </a:t>
            </a:r>
            <a:r>
              <a:rPr lang="en-US" sz="2400" dirty="0" err="1"/>
              <a:t>giả</a:t>
            </a:r>
            <a:r>
              <a:rPr lang="en-US" sz="2400" dirty="0"/>
              <a:t>: “</a:t>
            </a:r>
            <a:r>
              <a:rPr lang="en-US" sz="2400" b="1" i="1" dirty="0" err="1"/>
              <a:t>Không</a:t>
            </a:r>
            <a:r>
              <a:rPr lang="en-US" sz="2400" i="1" dirty="0"/>
              <a:t>! </a:t>
            </a:r>
            <a:r>
              <a:rPr lang="en-US" sz="2400" i="1" dirty="0" err="1"/>
              <a:t>Chúng</a:t>
            </a:r>
            <a:r>
              <a:rPr lang="en-US" sz="2400" i="1" dirty="0"/>
              <a:t> ta </a:t>
            </a:r>
            <a:r>
              <a:rPr lang="en-US" sz="2400" b="1" i="1" dirty="0" err="1"/>
              <a:t>thà</a:t>
            </a:r>
            <a:r>
              <a:rPr lang="en-US" sz="2400" b="1" i="1" dirty="0"/>
              <a:t> </a:t>
            </a:r>
            <a:r>
              <a:rPr lang="en-US" sz="2400" i="1" dirty="0"/>
              <a:t>hi </a:t>
            </a:r>
            <a:r>
              <a:rPr lang="en-US" sz="2400" i="1" dirty="0" err="1"/>
              <a:t>sinh</a:t>
            </a:r>
            <a:r>
              <a:rPr lang="en-US" sz="2400" i="1" dirty="0"/>
              <a:t> </a:t>
            </a:r>
            <a:r>
              <a:rPr lang="en-US" sz="2400" i="1" dirty="0" err="1"/>
              <a:t>tất</a:t>
            </a:r>
            <a:r>
              <a:rPr lang="en-US" sz="2400" i="1" dirty="0"/>
              <a:t> </a:t>
            </a:r>
            <a:r>
              <a:rPr lang="en-US" sz="2400" i="1" dirty="0" err="1"/>
              <a:t>cả</a:t>
            </a:r>
            <a:r>
              <a:rPr lang="en-US" sz="2400" i="1" dirty="0"/>
              <a:t> </a:t>
            </a:r>
            <a:r>
              <a:rPr lang="en-US" sz="2400" b="1" i="1" dirty="0" err="1"/>
              <a:t>chứ</a:t>
            </a:r>
            <a:r>
              <a:rPr lang="en-US" sz="2400" b="1" i="1" dirty="0"/>
              <a:t> </a:t>
            </a:r>
            <a:r>
              <a:rPr lang="en-US" sz="2400" b="1" i="1" dirty="0" err="1"/>
              <a:t>nhất</a:t>
            </a:r>
            <a:r>
              <a:rPr lang="en-US" sz="2400" b="1" i="1" dirty="0"/>
              <a:t> </a:t>
            </a:r>
            <a:r>
              <a:rPr lang="en-US" sz="2400" b="1" i="1" dirty="0" err="1"/>
              <a:t>định</a:t>
            </a:r>
            <a:r>
              <a:rPr lang="en-US" sz="2400" b="1" i="1" dirty="0"/>
              <a:t> </a:t>
            </a:r>
            <a:r>
              <a:rPr lang="en-US" sz="2400" b="1" i="1" dirty="0" err="1"/>
              <a:t>không</a:t>
            </a:r>
            <a:r>
              <a:rPr lang="en-US" sz="2400" i="1" dirty="0"/>
              <a:t> </a:t>
            </a:r>
            <a:r>
              <a:rPr lang="en-US" sz="2400" i="1" dirty="0" err="1"/>
              <a:t>chịu</a:t>
            </a:r>
            <a:r>
              <a:rPr lang="en-US" sz="2400" i="1" dirty="0"/>
              <a:t> </a:t>
            </a:r>
            <a:r>
              <a:rPr lang="en-US" sz="2400" i="1" dirty="0" err="1"/>
              <a:t>mất</a:t>
            </a:r>
            <a:r>
              <a:rPr lang="en-US" sz="2400" i="1" dirty="0"/>
              <a:t> </a:t>
            </a:r>
            <a:r>
              <a:rPr lang="en-US" sz="2400" i="1" dirty="0" err="1"/>
              <a:t>nước</a:t>
            </a:r>
            <a:r>
              <a:rPr lang="en-US" sz="2400" i="1" dirty="0"/>
              <a:t>, </a:t>
            </a:r>
            <a:r>
              <a:rPr lang="en-US" sz="2400" b="1" i="1" dirty="0" err="1"/>
              <a:t>nhất</a:t>
            </a:r>
            <a:r>
              <a:rPr lang="en-US" sz="2400" b="1" i="1" dirty="0"/>
              <a:t> </a:t>
            </a:r>
            <a:r>
              <a:rPr lang="en-US" sz="2400" b="1" i="1" dirty="0" err="1"/>
              <a:t>định</a:t>
            </a:r>
            <a:r>
              <a:rPr lang="en-US" sz="2400" b="1" i="1" dirty="0"/>
              <a:t> </a:t>
            </a:r>
            <a:r>
              <a:rPr lang="en-US" sz="2400" b="1" i="1" dirty="0" err="1"/>
              <a:t>không</a:t>
            </a:r>
            <a:r>
              <a:rPr lang="en-US" sz="2400" i="1" dirty="0"/>
              <a:t> </a:t>
            </a:r>
            <a:r>
              <a:rPr lang="en-US" sz="2400" i="1" dirty="0" err="1"/>
              <a:t>chịu</a:t>
            </a:r>
            <a:r>
              <a:rPr lang="en-US" sz="2400" i="1" dirty="0"/>
              <a:t> </a:t>
            </a:r>
            <a:r>
              <a:rPr lang="en-US" sz="2400" i="1" dirty="0" err="1"/>
              <a:t>làm</a:t>
            </a:r>
            <a:r>
              <a:rPr lang="en-US" sz="2400" i="1" dirty="0"/>
              <a:t> </a:t>
            </a:r>
            <a:r>
              <a:rPr lang="en-US" sz="2400" i="1" dirty="0" err="1"/>
              <a:t>nô</a:t>
            </a:r>
            <a:r>
              <a:rPr lang="en-US" sz="2400" i="1" dirty="0"/>
              <a:t> </a:t>
            </a:r>
            <a:r>
              <a:rPr lang="en-US" sz="2400" i="1" dirty="0" err="1"/>
              <a:t>lệ</a:t>
            </a:r>
            <a:r>
              <a:rPr lang="en-US" sz="2400" i="1" dirty="0"/>
              <a:t> - </a:t>
            </a:r>
            <a:r>
              <a:rPr lang="en-US" sz="2400" b="1" i="1" dirty="0"/>
              <a:t>No</a:t>
            </a:r>
            <a:r>
              <a:rPr lang="en-US" sz="2400" i="1" dirty="0"/>
              <a:t>! We </a:t>
            </a:r>
            <a:r>
              <a:rPr lang="en-US" sz="2400" b="1" i="1" dirty="0"/>
              <a:t>would</a:t>
            </a:r>
            <a:r>
              <a:rPr lang="en-US" sz="2400" i="1" dirty="0"/>
              <a:t> </a:t>
            </a:r>
            <a:r>
              <a:rPr lang="en-US" sz="2400" b="1" i="1" dirty="0"/>
              <a:t>rather</a:t>
            </a:r>
            <a:r>
              <a:rPr lang="en-US" sz="2400" i="1" dirty="0"/>
              <a:t> sacrifice all, but (not obviously) </a:t>
            </a:r>
            <a:r>
              <a:rPr lang="en-US" sz="2400" b="1" i="1" dirty="0"/>
              <a:t>never</a:t>
            </a:r>
            <a:r>
              <a:rPr lang="en-US" sz="2400" i="1" dirty="0"/>
              <a:t> lose our country, </a:t>
            </a:r>
            <a:r>
              <a:rPr lang="en-US" sz="2400" b="1" i="1" dirty="0"/>
              <a:t>never</a:t>
            </a:r>
            <a:r>
              <a:rPr lang="en-US" sz="2400" i="1" dirty="0"/>
              <a:t> become slaves</a:t>
            </a:r>
            <a:r>
              <a:rPr lang="en-US" sz="2400" dirty="0"/>
              <a:t>.”. </a:t>
            </a:r>
            <a:r>
              <a:rPr lang="en-US" sz="2400" dirty="0" err="1"/>
              <a:t>Cách</a:t>
            </a:r>
            <a:r>
              <a:rPr lang="en-US" sz="2400" dirty="0"/>
              <a:t> </a:t>
            </a:r>
            <a:r>
              <a:rPr lang="en-US" sz="2400" dirty="0" err="1"/>
              <a:t>nhấn</a:t>
            </a:r>
            <a:r>
              <a:rPr lang="en-US" sz="2400" dirty="0"/>
              <a:t> </a:t>
            </a:r>
            <a:r>
              <a:rPr lang="en-US" sz="2400" dirty="0" err="1"/>
              <a:t>mạnh</a:t>
            </a:r>
            <a:r>
              <a:rPr lang="en-US" sz="2400" dirty="0"/>
              <a:t> </a:t>
            </a:r>
            <a:r>
              <a:rPr lang="en-US" sz="2400" dirty="0" err="1"/>
              <a:t>này</a:t>
            </a:r>
            <a:r>
              <a:rPr lang="en-US" sz="2400" dirty="0"/>
              <a:t> </a:t>
            </a:r>
            <a:r>
              <a:rPr lang="en-US" sz="2400" dirty="0" err="1"/>
              <a:t>gây</a:t>
            </a:r>
            <a:r>
              <a:rPr lang="en-US" sz="2400" dirty="0"/>
              <a:t> </a:t>
            </a:r>
            <a:r>
              <a:rPr lang="en-US" sz="2400" dirty="0" err="1"/>
              <a:t>sự</a:t>
            </a:r>
            <a:r>
              <a:rPr lang="en-US" sz="2400" dirty="0"/>
              <a:t> </a:t>
            </a:r>
            <a:r>
              <a:rPr lang="en-US" sz="2400" dirty="0" err="1"/>
              <a:t>chú</a:t>
            </a:r>
            <a:r>
              <a:rPr lang="en-US" sz="2400" dirty="0"/>
              <a:t> ý </a:t>
            </a:r>
            <a:r>
              <a:rPr lang="en-US" sz="2400" dirty="0" err="1"/>
              <a:t>với</a:t>
            </a:r>
            <a:r>
              <a:rPr lang="en-US" sz="2400" dirty="0"/>
              <a:t> </a:t>
            </a:r>
            <a:r>
              <a:rPr lang="en-US" sz="2400" dirty="0" err="1"/>
              <a:t>người</a:t>
            </a:r>
            <a:r>
              <a:rPr lang="en-US" sz="2400" dirty="0"/>
              <a:t> </a:t>
            </a:r>
            <a:r>
              <a:rPr lang="en-US" sz="2400" dirty="0" err="1"/>
              <a:t>nghe</a:t>
            </a:r>
            <a:r>
              <a:rPr lang="en-US" sz="2400" dirty="0"/>
              <a:t> </a:t>
            </a:r>
            <a:r>
              <a:rPr lang="en-US" sz="2400" dirty="0" err="1"/>
              <a:t>và</a:t>
            </a:r>
            <a:r>
              <a:rPr lang="en-US" sz="2400" dirty="0"/>
              <a:t> </a:t>
            </a:r>
            <a:r>
              <a:rPr lang="en-US" sz="2400" dirty="0" err="1"/>
              <a:t>thúc</a:t>
            </a:r>
            <a:r>
              <a:rPr lang="en-US" sz="2400" dirty="0"/>
              <a:t> </a:t>
            </a:r>
            <a:r>
              <a:rPr lang="en-US" sz="2400" dirty="0" err="1"/>
              <a:t>dục</a:t>
            </a:r>
            <a:r>
              <a:rPr lang="en-US" sz="2400" dirty="0"/>
              <a:t> </a:t>
            </a:r>
            <a:r>
              <a:rPr lang="en-US" sz="2400" dirty="0" err="1"/>
              <a:t>toàn</a:t>
            </a:r>
            <a:r>
              <a:rPr lang="en-US" sz="2400" dirty="0"/>
              <a:t> </a:t>
            </a:r>
            <a:r>
              <a:rPr lang="en-US" sz="2400" dirty="0" err="1"/>
              <a:t>dân</a:t>
            </a:r>
            <a:r>
              <a:rPr lang="en-US" sz="2400" dirty="0"/>
              <a:t> </a:t>
            </a:r>
            <a:r>
              <a:rPr lang="en-US" sz="2400" dirty="0" err="1"/>
              <a:t>nhanh</a:t>
            </a:r>
            <a:r>
              <a:rPr lang="en-US" sz="2400" dirty="0"/>
              <a:t> </a:t>
            </a:r>
            <a:r>
              <a:rPr lang="en-US" sz="2400" dirty="0" err="1"/>
              <a:t>chóng</a:t>
            </a:r>
            <a:r>
              <a:rPr lang="en-US" sz="2400" dirty="0"/>
              <a:t> </a:t>
            </a:r>
            <a:r>
              <a:rPr lang="en-US" sz="2400" dirty="0" err="1"/>
              <a:t>bằng</a:t>
            </a:r>
            <a:r>
              <a:rPr lang="en-US" sz="2400" dirty="0"/>
              <a:t> </a:t>
            </a:r>
            <a:r>
              <a:rPr lang="en-US" sz="2400" dirty="0" err="1"/>
              <a:t>hành</a:t>
            </a:r>
            <a:r>
              <a:rPr lang="en-US" sz="2400" dirty="0"/>
              <a:t> </a:t>
            </a:r>
            <a:r>
              <a:rPr lang="en-US" sz="2400" dirty="0" err="1"/>
              <a:t>động</a:t>
            </a:r>
            <a:r>
              <a:rPr lang="en-US" sz="2400" dirty="0"/>
              <a:t> </a:t>
            </a:r>
            <a:r>
              <a:rPr lang="en-US" sz="2400" dirty="0" err="1"/>
              <a:t>thực</a:t>
            </a:r>
            <a:r>
              <a:rPr lang="en-US" sz="2400" dirty="0"/>
              <a:t> </a:t>
            </a:r>
            <a:r>
              <a:rPr lang="en-US" sz="2400" dirty="0" err="1"/>
              <a:t>tế</a:t>
            </a:r>
            <a:r>
              <a:rPr lang="en-US" sz="2400" dirty="0"/>
              <a:t> </a:t>
            </a:r>
            <a:r>
              <a:rPr lang="en-US" sz="2400" dirty="0" err="1"/>
              <a:t>đứng</a:t>
            </a:r>
            <a:r>
              <a:rPr lang="en-US" sz="2400" dirty="0"/>
              <a:t> </a:t>
            </a:r>
            <a:r>
              <a:rPr lang="en-US" sz="2400" dirty="0" err="1"/>
              <a:t>lên</a:t>
            </a:r>
            <a:r>
              <a:rPr lang="en-US" sz="2400" dirty="0"/>
              <a:t> </a:t>
            </a:r>
            <a:r>
              <a:rPr lang="en-US" sz="2400" dirty="0" err="1"/>
              <a:t>cứu</a:t>
            </a:r>
            <a:r>
              <a:rPr lang="en-US" sz="2400" dirty="0"/>
              <a:t> </a:t>
            </a:r>
            <a:r>
              <a:rPr lang="en-US" sz="2400" dirty="0" err="1"/>
              <a:t>nước</a:t>
            </a:r>
            <a:r>
              <a:rPr lang="en-US" sz="2400" dirty="0"/>
              <a:t>, </a:t>
            </a:r>
            <a:r>
              <a:rPr lang="en-US" sz="2400" dirty="0" err="1"/>
              <a:t>bảo</a:t>
            </a:r>
            <a:r>
              <a:rPr lang="en-US" sz="2400" dirty="0"/>
              <a:t> </a:t>
            </a:r>
            <a:r>
              <a:rPr lang="en-US" sz="2400" dirty="0" err="1"/>
              <a:t>vệ</a:t>
            </a:r>
            <a:r>
              <a:rPr lang="en-US" sz="2400" dirty="0"/>
              <a:t> </a:t>
            </a:r>
            <a:r>
              <a:rPr lang="en-US" sz="2400" dirty="0" err="1"/>
              <a:t>quyền</a:t>
            </a:r>
            <a:r>
              <a:rPr lang="en-US" sz="2400" dirty="0"/>
              <a:t> </a:t>
            </a:r>
            <a:r>
              <a:rPr lang="en-US" sz="2400" dirty="0" err="1"/>
              <a:t>tự</a:t>
            </a:r>
            <a:r>
              <a:rPr lang="en-US" sz="2400" dirty="0"/>
              <a:t> do </a:t>
            </a:r>
            <a:r>
              <a:rPr lang="en-US" sz="2400" dirty="0" err="1"/>
              <a:t>cá</a:t>
            </a:r>
            <a:r>
              <a:rPr lang="en-US" sz="2400" dirty="0"/>
              <a:t> </a:t>
            </a:r>
            <a:r>
              <a:rPr lang="en-US" sz="2400" dirty="0" err="1"/>
              <a:t>nhân</a:t>
            </a:r>
            <a:r>
              <a:rPr lang="en-US" sz="2400" dirty="0"/>
              <a:t>, </a:t>
            </a:r>
            <a:r>
              <a:rPr lang="en-US" sz="2400" dirty="0" err="1"/>
              <a:t>bảo</a:t>
            </a:r>
            <a:r>
              <a:rPr lang="en-US" sz="2400" dirty="0"/>
              <a:t> </a:t>
            </a:r>
            <a:r>
              <a:rPr lang="en-US" sz="2400" dirty="0" err="1"/>
              <a:t>vệ</a:t>
            </a:r>
            <a:r>
              <a:rPr lang="en-US" sz="2400" dirty="0"/>
              <a:t> </a:t>
            </a:r>
            <a:r>
              <a:rPr lang="en-US" sz="2400" dirty="0" err="1"/>
              <a:t>độc</a:t>
            </a:r>
            <a:r>
              <a:rPr lang="en-US" sz="2400" dirty="0"/>
              <a:t> </a:t>
            </a:r>
            <a:r>
              <a:rPr lang="en-US" sz="2400" dirty="0" err="1"/>
              <a:t>lập</a:t>
            </a:r>
            <a:r>
              <a:rPr lang="en-US" sz="2400" dirty="0"/>
              <a:t> </a:t>
            </a:r>
            <a:r>
              <a:rPr lang="en-US" sz="2400" dirty="0" err="1"/>
              <a:t>tự</a:t>
            </a:r>
            <a:r>
              <a:rPr lang="en-US" sz="2400" dirty="0"/>
              <a:t> do </a:t>
            </a:r>
            <a:r>
              <a:rPr lang="en-US" sz="2400" dirty="0" err="1"/>
              <a:t>của</a:t>
            </a:r>
            <a:r>
              <a:rPr lang="en-US" sz="2400" dirty="0"/>
              <a:t> </a:t>
            </a:r>
            <a:r>
              <a:rPr lang="en-US" sz="2400" dirty="0" err="1"/>
              <a:t>dân</a:t>
            </a:r>
            <a:r>
              <a:rPr lang="en-US" sz="2400" dirty="0"/>
              <a:t> </a:t>
            </a:r>
            <a:r>
              <a:rPr lang="en-US" sz="2400" dirty="0" err="1"/>
              <a:t>tộc</a:t>
            </a:r>
            <a:r>
              <a:rPr lang="en-US" sz="2400" dirty="0"/>
              <a:t>.</a:t>
            </a:r>
            <a:endParaRPr lang="en-US" sz="2400" dirty="0"/>
          </a:p>
        </p:txBody>
      </p:sp>
    </p:spTree>
    <p:extLst>
      <p:ext uri="{BB962C8B-B14F-4D97-AF65-F5344CB8AC3E}">
        <p14:creationId xmlns:p14="http://schemas.microsoft.com/office/powerpoint/2010/main" val="21801268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62377"/>
          </a:xfrm>
        </p:spPr>
        <p:txBody>
          <a:bodyPr>
            <a:normAutofit fontScale="90000"/>
          </a:bodyPr>
          <a:lstStyle/>
          <a:p>
            <a:r>
              <a:rPr lang="en-US" dirty="0" err="1" smtClean="0"/>
              <a:t>Mệnh</a:t>
            </a:r>
            <a:r>
              <a:rPr lang="en-US" dirty="0" smtClean="0"/>
              <a:t> </a:t>
            </a:r>
            <a:r>
              <a:rPr lang="en-US" dirty="0" err="1" smtClean="0"/>
              <a:t>lệnh</a:t>
            </a:r>
            <a:r>
              <a:rPr lang="en-US" dirty="0" smtClean="0"/>
              <a:t> </a:t>
            </a:r>
            <a:r>
              <a:rPr lang="en-US" dirty="0" err="1" smtClean="0"/>
              <a:t>thức</a:t>
            </a:r>
            <a:endParaRPr lang="en-US" dirty="0"/>
          </a:p>
        </p:txBody>
      </p:sp>
      <p:sp>
        <p:nvSpPr>
          <p:cNvPr id="3" name="Content Placeholder 2"/>
          <p:cNvSpPr>
            <a:spLocks noGrp="1"/>
          </p:cNvSpPr>
          <p:nvPr>
            <p:ph idx="1"/>
          </p:nvPr>
        </p:nvSpPr>
        <p:spPr>
          <a:xfrm>
            <a:off x="677334" y="1378039"/>
            <a:ext cx="8596668" cy="4663323"/>
          </a:xfrm>
        </p:spPr>
        <p:txBody>
          <a:bodyPr>
            <a:normAutofit/>
          </a:bodyPr>
          <a:lstStyle/>
          <a:p>
            <a:pPr algn="just">
              <a:lnSpc>
                <a:spcPct val="150000"/>
              </a:lnSpc>
            </a:pPr>
            <a:r>
              <a:rPr lang="en-US" sz="2400" dirty="0" err="1"/>
              <a:t>Ngoài</a:t>
            </a:r>
            <a:r>
              <a:rPr lang="en-US" sz="2400" dirty="0"/>
              <a:t> </a:t>
            </a:r>
            <a:r>
              <a:rPr lang="en-US" sz="2400" dirty="0" err="1"/>
              <a:t>ra</a:t>
            </a:r>
            <a:r>
              <a:rPr lang="en-US" sz="2400" dirty="0"/>
              <a:t>, </a:t>
            </a:r>
            <a:r>
              <a:rPr lang="en-US" sz="2400" dirty="0" err="1"/>
              <a:t>các</a:t>
            </a:r>
            <a:r>
              <a:rPr lang="en-US" sz="2400" dirty="0"/>
              <a:t> </a:t>
            </a:r>
            <a:r>
              <a:rPr lang="en-US" sz="2400" dirty="0" err="1"/>
              <a:t>mệnh</a:t>
            </a:r>
            <a:r>
              <a:rPr lang="en-US" sz="2400" dirty="0"/>
              <a:t> </a:t>
            </a:r>
            <a:r>
              <a:rPr lang="en-US" sz="2400" dirty="0" err="1"/>
              <a:t>lệnh</a:t>
            </a:r>
            <a:r>
              <a:rPr lang="en-US" sz="2400" dirty="0"/>
              <a:t> </a:t>
            </a:r>
            <a:r>
              <a:rPr lang="en-US" sz="2400" dirty="0" err="1"/>
              <a:t>thức</a:t>
            </a:r>
            <a:r>
              <a:rPr lang="en-US" sz="2400" dirty="0"/>
              <a:t> </a:t>
            </a:r>
            <a:r>
              <a:rPr lang="en-US" sz="2400" dirty="0" err="1"/>
              <a:t>cũng</a:t>
            </a:r>
            <a:r>
              <a:rPr lang="en-US" sz="2400" dirty="0"/>
              <a:t> </a:t>
            </a:r>
            <a:r>
              <a:rPr lang="en-US" sz="2400" dirty="0" err="1"/>
              <a:t>có</a:t>
            </a:r>
            <a:r>
              <a:rPr lang="en-US" sz="2400" dirty="0"/>
              <a:t> </a:t>
            </a:r>
            <a:r>
              <a:rPr lang="en-US" sz="2400" dirty="0" err="1"/>
              <a:t>tác</a:t>
            </a:r>
            <a:r>
              <a:rPr lang="en-US" sz="2400" dirty="0"/>
              <a:t> </a:t>
            </a:r>
            <a:r>
              <a:rPr lang="en-US" sz="2400" dirty="0" err="1"/>
              <a:t>dụng</a:t>
            </a:r>
            <a:r>
              <a:rPr lang="en-US" sz="2400" dirty="0"/>
              <a:t> </a:t>
            </a:r>
            <a:r>
              <a:rPr lang="en-US" sz="2400" dirty="0" err="1"/>
              <a:t>như</a:t>
            </a:r>
            <a:r>
              <a:rPr lang="en-US" sz="2400" dirty="0"/>
              <a:t> </a:t>
            </a:r>
            <a:r>
              <a:rPr lang="en-US" sz="2400" dirty="0" err="1"/>
              <a:t>một</a:t>
            </a:r>
            <a:r>
              <a:rPr lang="en-US" sz="2400" dirty="0"/>
              <a:t> </a:t>
            </a:r>
            <a:r>
              <a:rPr lang="en-US" sz="2400" dirty="0" err="1"/>
              <a:t>chỉ</a:t>
            </a:r>
            <a:r>
              <a:rPr lang="en-US" sz="2400" dirty="0"/>
              <a:t> </a:t>
            </a:r>
            <a:r>
              <a:rPr lang="en-US" sz="2400" dirty="0" err="1"/>
              <a:t>dẫn</a:t>
            </a:r>
            <a:r>
              <a:rPr lang="en-US" sz="2400" dirty="0"/>
              <a:t>, </a:t>
            </a:r>
            <a:r>
              <a:rPr lang="en-US" sz="2400" dirty="0" err="1"/>
              <a:t>một</a:t>
            </a:r>
            <a:r>
              <a:rPr lang="en-US" sz="2400" dirty="0"/>
              <a:t> </a:t>
            </a:r>
            <a:r>
              <a:rPr lang="en-US" sz="2400" dirty="0" err="1"/>
              <a:t>lời</a:t>
            </a:r>
            <a:r>
              <a:rPr lang="en-US" sz="2400" dirty="0"/>
              <a:t> </a:t>
            </a:r>
            <a:r>
              <a:rPr lang="en-US" sz="2400" dirty="0" err="1"/>
              <a:t>hiệu</a:t>
            </a:r>
            <a:r>
              <a:rPr lang="en-US" sz="2400" dirty="0"/>
              <a:t> </a:t>
            </a:r>
            <a:r>
              <a:rPr lang="en-US" sz="2400" dirty="0" err="1"/>
              <a:t>triêụ</a:t>
            </a:r>
            <a:r>
              <a:rPr lang="en-US" sz="2400" dirty="0"/>
              <a:t> </a:t>
            </a:r>
            <a:r>
              <a:rPr lang="en-US" sz="2400" dirty="0" err="1"/>
              <a:t>đến</a:t>
            </a:r>
            <a:r>
              <a:rPr lang="en-US" sz="2400" dirty="0"/>
              <a:t> </a:t>
            </a:r>
            <a:r>
              <a:rPr lang="en-US" sz="2400" dirty="0" err="1"/>
              <a:t>toàn</a:t>
            </a:r>
            <a:r>
              <a:rPr lang="en-US" sz="2400" dirty="0"/>
              <a:t> </a:t>
            </a:r>
            <a:r>
              <a:rPr lang="en-US" sz="2400" dirty="0" err="1"/>
              <a:t>dân</a:t>
            </a:r>
            <a:r>
              <a:rPr lang="en-US" sz="2400" dirty="0"/>
              <a:t> </a:t>
            </a:r>
            <a:r>
              <a:rPr lang="en-US" sz="2400" dirty="0" err="1"/>
              <a:t>trong</a:t>
            </a:r>
            <a:r>
              <a:rPr lang="en-US" sz="2400" dirty="0"/>
              <a:t> </a:t>
            </a:r>
            <a:r>
              <a:rPr lang="en-US" sz="2400" dirty="0" err="1"/>
              <a:t>tình</a:t>
            </a:r>
            <a:r>
              <a:rPr lang="en-US" sz="2400" dirty="0"/>
              <a:t> </a:t>
            </a:r>
            <a:r>
              <a:rPr lang="en-US" sz="2400" dirty="0" err="1"/>
              <a:t>huống</a:t>
            </a:r>
            <a:r>
              <a:rPr lang="en-US" sz="2400" dirty="0"/>
              <a:t> </a:t>
            </a:r>
            <a:r>
              <a:rPr lang="en-US" sz="2400" dirty="0" err="1"/>
              <a:t>khẩn</a:t>
            </a:r>
            <a:r>
              <a:rPr lang="en-US" sz="2400" dirty="0"/>
              <a:t> </a:t>
            </a:r>
            <a:r>
              <a:rPr lang="en-US" sz="2400" dirty="0" err="1"/>
              <a:t>cấp</a:t>
            </a:r>
            <a:r>
              <a:rPr lang="en-US" sz="2400" dirty="0"/>
              <a:t> </a:t>
            </a:r>
            <a:r>
              <a:rPr lang="en-US" sz="2400" dirty="0" err="1"/>
              <a:t>phải</a:t>
            </a:r>
            <a:r>
              <a:rPr lang="en-US" sz="2400" dirty="0"/>
              <a:t> </a:t>
            </a:r>
            <a:r>
              <a:rPr lang="en-US" sz="2400" dirty="0" err="1"/>
              <a:t>đứng</a:t>
            </a:r>
            <a:r>
              <a:rPr lang="en-US" sz="2400" dirty="0"/>
              <a:t> </a:t>
            </a:r>
            <a:r>
              <a:rPr lang="en-US" sz="2400" dirty="0" err="1"/>
              <a:t>lên</a:t>
            </a:r>
            <a:r>
              <a:rPr lang="en-US" sz="2400" dirty="0"/>
              <a:t> </a:t>
            </a:r>
            <a:r>
              <a:rPr lang="en-US" sz="2400" dirty="0" err="1"/>
              <a:t>cứu</a:t>
            </a:r>
            <a:r>
              <a:rPr lang="en-US" sz="2400" dirty="0"/>
              <a:t> </a:t>
            </a:r>
            <a:r>
              <a:rPr lang="en-US" sz="2400" dirty="0" err="1"/>
              <a:t>nước</a:t>
            </a:r>
            <a:r>
              <a:rPr lang="en-US" sz="2400" dirty="0"/>
              <a:t>: “</a:t>
            </a:r>
            <a:r>
              <a:rPr lang="en-US" sz="2400" i="1" dirty="0"/>
              <a:t>Ai </a:t>
            </a:r>
            <a:r>
              <a:rPr lang="en-US" sz="2400" i="1" dirty="0" err="1"/>
              <a:t>có</a:t>
            </a:r>
            <a:r>
              <a:rPr lang="en-US" sz="2400" i="1" dirty="0"/>
              <a:t> </a:t>
            </a:r>
            <a:r>
              <a:rPr lang="en-US" sz="2400" i="1" dirty="0" err="1"/>
              <a:t>súng</a:t>
            </a:r>
            <a:r>
              <a:rPr lang="en-US" sz="2400" i="1" dirty="0"/>
              <a:t>, </a:t>
            </a:r>
            <a:r>
              <a:rPr lang="en-US" sz="2400" b="1" i="1" dirty="0" err="1"/>
              <a:t>dùng</a:t>
            </a:r>
            <a:r>
              <a:rPr lang="en-US" sz="2400" b="1" i="1" dirty="0"/>
              <a:t> </a:t>
            </a:r>
            <a:r>
              <a:rPr lang="en-US" sz="2400" b="1" i="1" dirty="0" err="1"/>
              <a:t>súng</a:t>
            </a:r>
            <a:r>
              <a:rPr lang="en-US" sz="2400" i="1" dirty="0"/>
              <a:t>, </a:t>
            </a:r>
            <a:r>
              <a:rPr lang="en-US" sz="2400" i="1" dirty="0" err="1"/>
              <a:t>ai</a:t>
            </a:r>
            <a:r>
              <a:rPr lang="en-US" sz="2400" i="1" dirty="0"/>
              <a:t> </a:t>
            </a:r>
            <a:r>
              <a:rPr lang="en-US" sz="2400" i="1" dirty="0" err="1"/>
              <a:t>có</a:t>
            </a:r>
            <a:r>
              <a:rPr lang="en-US" sz="2400" i="1" dirty="0"/>
              <a:t> </a:t>
            </a:r>
            <a:r>
              <a:rPr lang="en-US" sz="2400" i="1" dirty="0" err="1"/>
              <a:t>gươm</a:t>
            </a:r>
            <a:r>
              <a:rPr lang="en-US" sz="2400" i="1" dirty="0"/>
              <a:t>, </a:t>
            </a:r>
            <a:r>
              <a:rPr lang="en-US" sz="2400" b="1" i="1" dirty="0" err="1"/>
              <a:t>dùng</a:t>
            </a:r>
            <a:r>
              <a:rPr lang="en-US" sz="2400" b="1" i="1" dirty="0"/>
              <a:t> </a:t>
            </a:r>
            <a:r>
              <a:rPr lang="en-US" sz="2400" b="1" i="1" dirty="0" err="1"/>
              <a:t>gươm</a:t>
            </a:r>
            <a:r>
              <a:rPr lang="en-US" sz="2400" i="1" dirty="0"/>
              <a:t>, </a:t>
            </a:r>
            <a:r>
              <a:rPr lang="en-US" sz="2400" i="1" dirty="0" err="1"/>
              <a:t>không</a:t>
            </a:r>
            <a:r>
              <a:rPr lang="en-US" sz="2400" i="1" dirty="0"/>
              <a:t> </a:t>
            </a:r>
            <a:r>
              <a:rPr lang="en-US" sz="2400" i="1" dirty="0" err="1"/>
              <a:t>có</a:t>
            </a:r>
            <a:r>
              <a:rPr lang="en-US" sz="2400" i="1" dirty="0"/>
              <a:t> </a:t>
            </a:r>
            <a:r>
              <a:rPr lang="en-US" sz="2400" i="1" dirty="0" err="1"/>
              <a:t>gươm</a:t>
            </a:r>
            <a:r>
              <a:rPr lang="en-US" sz="2400" i="1" dirty="0"/>
              <a:t> </a:t>
            </a:r>
            <a:r>
              <a:rPr lang="en-US" sz="2400" i="1" dirty="0" err="1"/>
              <a:t>thì</a:t>
            </a:r>
            <a:r>
              <a:rPr lang="en-US" sz="2400" i="1" dirty="0"/>
              <a:t> </a:t>
            </a:r>
            <a:r>
              <a:rPr lang="en-US" sz="2400" b="1" i="1" dirty="0" err="1"/>
              <a:t>dùng</a:t>
            </a:r>
            <a:r>
              <a:rPr lang="en-US" sz="2400" b="1" i="1" dirty="0"/>
              <a:t> </a:t>
            </a:r>
            <a:r>
              <a:rPr lang="en-US" sz="2400" b="1" i="1" dirty="0" err="1"/>
              <a:t>cuốc</a:t>
            </a:r>
            <a:r>
              <a:rPr lang="en-US" sz="2400" b="1" i="1" dirty="0"/>
              <a:t>, </a:t>
            </a:r>
            <a:r>
              <a:rPr lang="en-US" sz="2400" b="1" i="1" dirty="0" err="1"/>
              <a:t>thuổng</a:t>
            </a:r>
            <a:r>
              <a:rPr lang="en-US" sz="2400" b="1" i="1" dirty="0"/>
              <a:t>, </a:t>
            </a:r>
            <a:r>
              <a:rPr lang="en-US" sz="2400" b="1" i="1" dirty="0" err="1"/>
              <a:t>gậy</a:t>
            </a:r>
            <a:r>
              <a:rPr lang="en-US" sz="2400" b="1" i="1" dirty="0"/>
              <a:t> </a:t>
            </a:r>
            <a:r>
              <a:rPr lang="en-US" sz="2400" b="1" i="1" dirty="0" err="1"/>
              <a:t>gộc</a:t>
            </a:r>
            <a:r>
              <a:rPr lang="en-US" sz="2400" b="1" i="1" dirty="0"/>
              <a:t> </a:t>
            </a:r>
            <a:r>
              <a:rPr lang="en-US" sz="2400" i="1" dirty="0"/>
              <a:t>- Who has guns, </a:t>
            </a:r>
            <a:r>
              <a:rPr lang="en-US" sz="2400" b="1" i="1" dirty="0"/>
              <a:t>use guns</a:t>
            </a:r>
            <a:r>
              <a:rPr lang="en-US" sz="2400" i="1" dirty="0"/>
              <a:t>, who has swords, </a:t>
            </a:r>
            <a:r>
              <a:rPr lang="en-US" sz="2400" b="1" i="1" dirty="0"/>
              <a:t>use swords</a:t>
            </a:r>
            <a:r>
              <a:rPr lang="en-US" sz="2400" i="1" dirty="0"/>
              <a:t>, but has no swords, </a:t>
            </a:r>
            <a:r>
              <a:rPr lang="en-US" sz="2400" b="1" i="1" dirty="0"/>
              <a:t>use pickaxes, spades or sticks</a:t>
            </a:r>
            <a:r>
              <a:rPr lang="en-US" sz="2400" i="1" dirty="0"/>
              <a:t>”.</a:t>
            </a:r>
            <a:endParaRPr lang="en-US" sz="2400" dirty="0"/>
          </a:p>
        </p:txBody>
      </p:sp>
    </p:spTree>
    <p:extLst>
      <p:ext uri="{BB962C8B-B14F-4D97-AF65-F5344CB8AC3E}">
        <p14:creationId xmlns:p14="http://schemas.microsoft.com/office/powerpoint/2010/main" val="33091909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37882"/>
            <a:ext cx="8596668" cy="631064"/>
          </a:xfrm>
        </p:spPr>
        <p:txBody>
          <a:bodyPr>
            <a:normAutofit fontScale="90000"/>
          </a:bodyPr>
          <a:lstStyle/>
          <a:p>
            <a:r>
              <a:rPr lang="en-US" dirty="0" err="1" smtClean="0"/>
              <a:t>Kết</a:t>
            </a:r>
            <a:r>
              <a:rPr lang="en-US" dirty="0" smtClean="0"/>
              <a:t> </a:t>
            </a:r>
            <a:r>
              <a:rPr lang="en-US" dirty="0" err="1" smtClean="0"/>
              <a:t>luận</a:t>
            </a:r>
            <a:endParaRPr lang="en-US" dirty="0"/>
          </a:p>
        </p:txBody>
      </p:sp>
      <p:sp>
        <p:nvSpPr>
          <p:cNvPr id="3" name="Content Placeholder 2"/>
          <p:cNvSpPr>
            <a:spLocks noGrp="1"/>
          </p:cNvSpPr>
          <p:nvPr>
            <p:ph idx="1"/>
          </p:nvPr>
        </p:nvSpPr>
        <p:spPr>
          <a:xfrm>
            <a:off x="677333" y="1068946"/>
            <a:ext cx="10102283" cy="5460643"/>
          </a:xfrm>
        </p:spPr>
        <p:txBody>
          <a:bodyPr>
            <a:noAutofit/>
          </a:bodyPr>
          <a:lstStyle/>
          <a:p>
            <a:pPr algn="just"/>
            <a:r>
              <a:rPr lang="en-US" sz="2400" dirty="0" err="1"/>
              <a:t>Với</a:t>
            </a:r>
            <a:r>
              <a:rPr lang="en-US" sz="2400" dirty="0"/>
              <a:t> </a:t>
            </a:r>
            <a:r>
              <a:rPr lang="en-US" sz="2400" dirty="0" err="1"/>
              <a:t>một</a:t>
            </a:r>
            <a:r>
              <a:rPr lang="en-US" sz="2400" dirty="0"/>
              <a:t> </a:t>
            </a:r>
            <a:r>
              <a:rPr lang="en-US" sz="2400" dirty="0" err="1"/>
              <a:t>bài</a:t>
            </a:r>
            <a:r>
              <a:rPr lang="en-US" sz="2400" dirty="0"/>
              <a:t> </a:t>
            </a:r>
            <a:r>
              <a:rPr lang="en-US" sz="2400" dirty="0" err="1"/>
              <a:t>phát</a:t>
            </a:r>
            <a:r>
              <a:rPr lang="en-US" sz="2400" dirty="0"/>
              <a:t> </a:t>
            </a:r>
            <a:r>
              <a:rPr lang="en-US" sz="2400" dirty="0" err="1"/>
              <a:t>biểu</a:t>
            </a:r>
            <a:r>
              <a:rPr lang="en-US" sz="2400" dirty="0"/>
              <a:t>, </a:t>
            </a:r>
            <a:r>
              <a:rPr lang="en-US" sz="2400" dirty="0" err="1"/>
              <a:t>ngắn</a:t>
            </a:r>
            <a:r>
              <a:rPr lang="en-US" sz="2400" dirty="0"/>
              <a:t> </a:t>
            </a:r>
            <a:r>
              <a:rPr lang="en-US" sz="2400" dirty="0" err="1"/>
              <a:t>gọn</a:t>
            </a:r>
            <a:r>
              <a:rPr lang="en-US" sz="2400" dirty="0"/>
              <a:t> </a:t>
            </a:r>
            <a:r>
              <a:rPr lang="en-US" sz="2400" dirty="0" err="1"/>
              <a:t>và</a:t>
            </a:r>
            <a:r>
              <a:rPr lang="en-US" sz="2400" dirty="0"/>
              <a:t> </a:t>
            </a:r>
            <a:r>
              <a:rPr lang="en-US" sz="2400" dirty="0" err="1"/>
              <a:t>súc</a:t>
            </a:r>
            <a:r>
              <a:rPr lang="en-US" sz="2400" dirty="0"/>
              <a:t> </a:t>
            </a:r>
            <a:r>
              <a:rPr lang="en-US" sz="2400" dirty="0" err="1"/>
              <a:t>tính</a:t>
            </a:r>
            <a:r>
              <a:rPr lang="en-US" sz="2400" dirty="0"/>
              <a:t>, </a:t>
            </a:r>
            <a:r>
              <a:rPr lang="en-US" sz="2400" dirty="0" err="1"/>
              <a:t>Hồ</a:t>
            </a:r>
            <a:r>
              <a:rPr lang="en-US" sz="2400" dirty="0"/>
              <a:t> </a:t>
            </a:r>
            <a:r>
              <a:rPr lang="en-US" sz="2400" dirty="0" err="1"/>
              <a:t>Chủ</a:t>
            </a:r>
            <a:r>
              <a:rPr lang="en-US" sz="2400" dirty="0"/>
              <a:t> </a:t>
            </a:r>
            <a:r>
              <a:rPr lang="en-US" sz="2400" dirty="0" err="1"/>
              <a:t>tịch</a:t>
            </a:r>
            <a:r>
              <a:rPr lang="en-US" sz="2400" dirty="0"/>
              <a:t> </a:t>
            </a:r>
            <a:r>
              <a:rPr lang="en-US" sz="2400" dirty="0" err="1"/>
              <a:t>đã</a:t>
            </a:r>
            <a:r>
              <a:rPr lang="en-US" sz="2400" dirty="0"/>
              <a:t> </a:t>
            </a:r>
            <a:r>
              <a:rPr lang="en-US" sz="2400" dirty="0" err="1"/>
              <a:t>thể</a:t>
            </a:r>
            <a:r>
              <a:rPr lang="en-US" sz="2400" dirty="0"/>
              <a:t> </a:t>
            </a:r>
            <a:r>
              <a:rPr lang="en-US" sz="2400" dirty="0" err="1"/>
              <a:t>hiện</a:t>
            </a:r>
            <a:r>
              <a:rPr lang="en-US" sz="2400" dirty="0"/>
              <a:t> </a:t>
            </a:r>
            <a:r>
              <a:rPr lang="en-US" sz="2400" dirty="0" err="1"/>
              <a:t>được</a:t>
            </a:r>
            <a:r>
              <a:rPr lang="en-US" sz="2400" dirty="0"/>
              <a:t> </a:t>
            </a:r>
            <a:r>
              <a:rPr lang="en-US" sz="2400" dirty="0" err="1"/>
              <a:t>tư</a:t>
            </a:r>
            <a:r>
              <a:rPr lang="en-US" sz="2400" dirty="0"/>
              <a:t> </a:t>
            </a:r>
            <a:r>
              <a:rPr lang="en-US" sz="2400" dirty="0" err="1"/>
              <a:t>tưởng</a:t>
            </a:r>
            <a:r>
              <a:rPr lang="en-US" sz="2400" dirty="0"/>
              <a:t> </a:t>
            </a:r>
            <a:r>
              <a:rPr lang="en-US" sz="2400" dirty="0" err="1"/>
              <a:t>của</a:t>
            </a:r>
            <a:r>
              <a:rPr lang="en-US" sz="2400" dirty="0"/>
              <a:t> </a:t>
            </a:r>
            <a:r>
              <a:rPr lang="en-US" sz="2400" dirty="0" err="1"/>
              <a:t>mình</a:t>
            </a:r>
            <a:r>
              <a:rPr lang="en-US" sz="2400" dirty="0"/>
              <a:t> </a:t>
            </a:r>
            <a:r>
              <a:rPr lang="en-US" sz="2400" dirty="0" err="1"/>
              <a:t>theo</a:t>
            </a:r>
            <a:r>
              <a:rPr lang="en-US" sz="2400" dirty="0"/>
              <a:t>  </a:t>
            </a:r>
            <a:r>
              <a:rPr lang="en-US" sz="2400" dirty="0" err="1"/>
              <a:t>dàn</a:t>
            </a:r>
            <a:r>
              <a:rPr lang="en-US" sz="2400" dirty="0"/>
              <a:t> ý </a:t>
            </a:r>
            <a:r>
              <a:rPr lang="en-US" sz="2400" dirty="0" err="1"/>
              <a:t>rất</a:t>
            </a:r>
            <a:r>
              <a:rPr lang="en-US" sz="2400" dirty="0"/>
              <a:t> </a:t>
            </a:r>
            <a:r>
              <a:rPr lang="en-US" sz="2400" dirty="0" err="1"/>
              <a:t>rõ</a:t>
            </a:r>
            <a:r>
              <a:rPr lang="en-US" sz="2400" dirty="0"/>
              <a:t> </a:t>
            </a:r>
            <a:r>
              <a:rPr lang="en-US" sz="2400" dirty="0" err="1"/>
              <a:t>ràng</a:t>
            </a:r>
            <a:r>
              <a:rPr lang="en-US" sz="2400" dirty="0"/>
              <a:t>:</a:t>
            </a:r>
          </a:p>
          <a:p>
            <a:pPr marL="0" lvl="0" indent="0">
              <a:buNone/>
            </a:pPr>
            <a:r>
              <a:rPr lang="en-US" sz="2400" dirty="0" smtClean="0"/>
              <a:t>1. </a:t>
            </a:r>
            <a:r>
              <a:rPr lang="en-US" sz="2400" i="1" dirty="0" err="1" smtClean="0"/>
              <a:t>Xác</a:t>
            </a:r>
            <a:r>
              <a:rPr lang="en-US" sz="2400" i="1" dirty="0" smtClean="0"/>
              <a:t> </a:t>
            </a:r>
            <a:r>
              <a:rPr lang="en-US" sz="2400" i="1" dirty="0" err="1"/>
              <a:t>định</a:t>
            </a:r>
            <a:r>
              <a:rPr lang="en-US" sz="2400" i="1" dirty="0"/>
              <a:t> </a:t>
            </a:r>
            <a:r>
              <a:rPr lang="en-US" sz="2400" i="1" dirty="0" err="1"/>
              <a:t>mục</a:t>
            </a:r>
            <a:r>
              <a:rPr lang="en-US" sz="2400" i="1" dirty="0"/>
              <a:t> </a:t>
            </a:r>
            <a:r>
              <a:rPr lang="en-US" sz="2400" i="1" dirty="0" err="1"/>
              <a:t>đích</a:t>
            </a:r>
            <a:r>
              <a:rPr lang="en-US" sz="2400" i="1" dirty="0"/>
              <a:t> </a:t>
            </a:r>
            <a:r>
              <a:rPr lang="en-US" sz="2400" i="1" dirty="0" err="1"/>
              <a:t>của</a:t>
            </a:r>
            <a:r>
              <a:rPr lang="en-US" sz="2400" i="1" dirty="0"/>
              <a:t> </a:t>
            </a:r>
            <a:r>
              <a:rPr lang="en-US" sz="2400" i="1" dirty="0" err="1"/>
              <a:t>bài</a:t>
            </a:r>
            <a:r>
              <a:rPr lang="en-US" sz="2400" i="1" dirty="0"/>
              <a:t> </a:t>
            </a:r>
            <a:r>
              <a:rPr lang="en-US" sz="2400" i="1" dirty="0" err="1"/>
              <a:t>phát</a:t>
            </a:r>
            <a:r>
              <a:rPr lang="en-US" sz="2400" i="1" dirty="0"/>
              <a:t> </a:t>
            </a:r>
            <a:r>
              <a:rPr lang="en-US" sz="2400" i="1" dirty="0" err="1"/>
              <a:t>biểu</a:t>
            </a:r>
            <a:endParaRPr lang="en-US" sz="2400" i="1" dirty="0"/>
          </a:p>
          <a:p>
            <a:pPr marL="0" lvl="0" indent="0">
              <a:buNone/>
            </a:pPr>
            <a:r>
              <a:rPr lang="en-US" sz="2400" i="1" dirty="0" smtClean="0"/>
              <a:t>2. </a:t>
            </a:r>
            <a:r>
              <a:rPr lang="en-US" sz="2400" i="1" dirty="0" err="1" smtClean="0"/>
              <a:t>Nêu</a:t>
            </a:r>
            <a:r>
              <a:rPr lang="en-US" sz="2400" i="1" dirty="0" smtClean="0"/>
              <a:t> </a:t>
            </a:r>
            <a:r>
              <a:rPr lang="en-US" sz="2400" i="1" dirty="0" err="1"/>
              <a:t>rõ</a:t>
            </a:r>
            <a:r>
              <a:rPr lang="en-US" sz="2400" i="1" dirty="0"/>
              <a:t> </a:t>
            </a:r>
            <a:r>
              <a:rPr lang="en-US" sz="2400" i="1" dirty="0" err="1"/>
              <a:t>nguyên</a:t>
            </a:r>
            <a:r>
              <a:rPr lang="en-US" sz="2400" i="1" dirty="0"/>
              <a:t> </a:t>
            </a:r>
            <a:r>
              <a:rPr lang="en-US" sz="2400" i="1" dirty="0" err="1"/>
              <a:t>nhân</a:t>
            </a:r>
            <a:r>
              <a:rPr lang="en-US" sz="2400" i="1" dirty="0"/>
              <a:t> </a:t>
            </a:r>
            <a:r>
              <a:rPr lang="en-US" sz="2400" i="1" dirty="0" err="1"/>
              <a:t>và</a:t>
            </a:r>
            <a:r>
              <a:rPr lang="en-US" sz="2400" i="1" dirty="0"/>
              <a:t> </a:t>
            </a:r>
            <a:r>
              <a:rPr lang="en-US" sz="2400" i="1" dirty="0" err="1"/>
              <a:t>xác</a:t>
            </a:r>
            <a:r>
              <a:rPr lang="en-US" sz="2400" i="1" dirty="0"/>
              <a:t> </a:t>
            </a:r>
            <a:r>
              <a:rPr lang="en-US" sz="2400" i="1" dirty="0" err="1"/>
              <a:t>định</a:t>
            </a:r>
            <a:r>
              <a:rPr lang="en-US" sz="2400" i="1" dirty="0"/>
              <a:t> </a:t>
            </a:r>
            <a:r>
              <a:rPr lang="en-US" sz="2400" i="1" dirty="0" err="1"/>
              <a:t>rõ</a:t>
            </a:r>
            <a:r>
              <a:rPr lang="en-US" sz="2400" i="1" dirty="0"/>
              <a:t> </a:t>
            </a:r>
            <a:r>
              <a:rPr lang="en-US" sz="2400" i="1" dirty="0" err="1"/>
              <a:t>kẻ</a:t>
            </a:r>
            <a:r>
              <a:rPr lang="en-US" sz="2400" i="1" dirty="0"/>
              <a:t> </a:t>
            </a:r>
            <a:r>
              <a:rPr lang="en-US" sz="2400" i="1" dirty="0" err="1"/>
              <a:t>thù</a:t>
            </a:r>
            <a:r>
              <a:rPr lang="en-US" sz="2400" i="1" dirty="0"/>
              <a:t> </a:t>
            </a:r>
            <a:r>
              <a:rPr lang="en-US" sz="2400" i="1" dirty="0" err="1"/>
              <a:t>của</a:t>
            </a:r>
            <a:r>
              <a:rPr lang="en-US" sz="2400" i="1" dirty="0"/>
              <a:t> </a:t>
            </a:r>
            <a:r>
              <a:rPr lang="en-US" sz="2400" i="1" dirty="0" err="1"/>
              <a:t>cuộc</a:t>
            </a:r>
            <a:r>
              <a:rPr lang="en-US" sz="2400" i="1" dirty="0"/>
              <a:t> </a:t>
            </a:r>
            <a:r>
              <a:rPr lang="en-US" sz="2400" i="1" dirty="0" err="1"/>
              <a:t>chiến</a:t>
            </a:r>
            <a:endParaRPr lang="en-US" sz="2400" i="1" dirty="0"/>
          </a:p>
          <a:p>
            <a:pPr marL="0" lvl="0" indent="0" algn="just">
              <a:buNone/>
            </a:pPr>
            <a:r>
              <a:rPr lang="en-US" sz="2400" i="1" dirty="0" smtClean="0"/>
              <a:t>3. </a:t>
            </a:r>
            <a:r>
              <a:rPr lang="en-US" sz="2400" i="1" dirty="0" err="1" smtClean="0"/>
              <a:t>Kêu</a:t>
            </a:r>
            <a:r>
              <a:rPr lang="en-US" sz="2400" i="1" dirty="0" smtClean="0"/>
              <a:t> </a:t>
            </a:r>
            <a:r>
              <a:rPr lang="en-US" sz="2400" i="1" dirty="0" err="1"/>
              <a:t>gọi</a:t>
            </a:r>
            <a:r>
              <a:rPr lang="en-US" sz="2400" i="1" dirty="0"/>
              <a:t> </a:t>
            </a:r>
            <a:r>
              <a:rPr lang="en-US" sz="2400" i="1" dirty="0" err="1"/>
              <a:t>lòng</a:t>
            </a:r>
            <a:r>
              <a:rPr lang="en-US" sz="2400" i="1" dirty="0"/>
              <a:t> </a:t>
            </a:r>
            <a:r>
              <a:rPr lang="en-US" sz="2400" i="1" dirty="0" err="1"/>
              <a:t>yêu</a:t>
            </a:r>
            <a:r>
              <a:rPr lang="en-US" sz="2400" i="1" dirty="0"/>
              <a:t> </a:t>
            </a:r>
            <a:r>
              <a:rPr lang="en-US" sz="2400" i="1" dirty="0" err="1"/>
              <a:t>nước</a:t>
            </a:r>
            <a:r>
              <a:rPr lang="en-US" sz="2400" i="1" dirty="0"/>
              <a:t>, </a:t>
            </a:r>
            <a:r>
              <a:rPr lang="en-US" sz="2400" i="1" dirty="0" err="1"/>
              <a:t>đoàn</a:t>
            </a:r>
            <a:r>
              <a:rPr lang="en-US" sz="2400" i="1" dirty="0"/>
              <a:t> </a:t>
            </a:r>
            <a:r>
              <a:rPr lang="en-US" sz="2400" i="1" dirty="0" err="1"/>
              <a:t>kết</a:t>
            </a:r>
            <a:r>
              <a:rPr lang="en-US" sz="2400" i="1" dirty="0"/>
              <a:t> </a:t>
            </a:r>
            <a:r>
              <a:rPr lang="en-US" sz="2400" i="1" dirty="0" err="1"/>
              <a:t>dân</a:t>
            </a:r>
            <a:r>
              <a:rPr lang="en-US" sz="2400" i="1" dirty="0"/>
              <a:t> </a:t>
            </a:r>
            <a:r>
              <a:rPr lang="en-US" sz="2400" i="1" dirty="0" err="1"/>
              <a:t>tộc</a:t>
            </a:r>
            <a:r>
              <a:rPr lang="en-US" sz="2400" i="1" dirty="0"/>
              <a:t>, </a:t>
            </a:r>
            <a:r>
              <a:rPr lang="en-US" sz="2400" i="1" dirty="0" err="1"/>
              <a:t>lực</a:t>
            </a:r>
            <a:r>
              <a:rPr lang="en-US" sz="2400" i="1" dirty="0"/>
              <a:t> </a:t>
            </a:r>
            <a:r>
              <a:rPr lang="en-US" sz="2400" i="1" dirty="0" err="1"/>
              <a:t>lượng</a:t>
            </a:r>
            <a:r>
              <a:rPr lang="en-US" sz="2400" i="1" dirty="0"/>
              <a:t> </a:t>
            </a:r>
            <a:r>
              <a:rPr lang="en-US" sz="2400" i="1" dirty="0" err="1"/>
              <a:t>tình</a:t>
            </a:r>
            <a:r>
              <a:rPr lang="en-US" sz="2400" i="1" dirty="0"/>
              <a:t> </a:t>
            </a:r>
            <a:r>
              <a:rPr lang="en-US" sz="2400" i="1" dirty="0" err="1"/>
              <a:t>nguyện</a:t>
            </a:r>
            <a:r>
              <a:rPr lang="en-US" sz="2400" i="1" dirty="0"/>
              <a:t> </a:t>
            </a:r>
            <a:r>
              <a:rPr lang="en-US" sz="2400" i="1" dirty="0" err="1"/>
              <a:t>tham</a:t>
            </a:r>
            <a:r>
              <a:rPr lang="en-US" sz="2400" i="1" dirty="0"/>
              <a:t> </a:t>
            </a:r>
            <a:r>
              <a:rPr lang="en-US" sz="2400" i="1" dirty="0" err="1"/>
              <a:t>gia</a:t>
            </a:r>
            <a:r>
              <a:rPr lang="en-US" sz="2400" i="1" dirty="0"/>
              <a:t> </a:t>
            </a:r>
            <a:r>
              <a:rPr lang="en-US" sz="2400" i="1" dirty="0" err="1"/>
              <a:t>chống</a:t>
            </a:r>
            <a:r>
              <a:rPr lang="en-US" sz="2400" i="1" dirty="0"/>
              <a:t> </a:t>
            </a:r>
            <a:r>
              <a:rPr lang="en-US" sz="2400" i="1" dirty="0" err="1"/>
              <a:t>giặc</a:t>
            </a:r>
            <a:r>
              <a:rPr lang="en-US" sz="2400" i="1" dirty="0"/>
              <a:t> </a:t>
            </a:r>
            <a:r>
              <a:rPr lang="en-US" sz="2400" i="1" dirty="0" err="1"/>
              <a:t>cứu</a:t>
            </a:r>
            <a:r>
              <a:rPr lang="en-US" sz="2400" i="1" dirty="0"/>
              <a:t> </a:t>
            </a:r>
            <a:r>
              <a:rPr lang="en-US" sz="2400" i="1" dirty="0" err="1"/>
              <a:t>nước</a:t>
            </a:r>
            <a:endParaRPr lang="en-US" sz="2400" i="1" dirty="0"/>
          </a:p>
          <a:p>
            <a:pPr marL="0" lvl="0" indent="0">
              <a:buNone/>
            </a:pPr>
            <a:r>
              <a:rPr lang="en-US" sz="2400" i="1" dirty="0" smtClean="0"/>
              <a:t>4. </a:t>
            </a:r>
            <a:r>
              <a:rPr lang="en-US" sz="2400" i="1" dirty="0" err="1" smtClean="0"/>
              <a:t>Giải</a:t>
            </a:r>
            <a:r>
              <a:rPr lang="en-US" sz="2400" i="1" dirty="0" smtClean="0"/>
              <a:t> </a:t>
            </a:r>
            <a:r>
              <a:rPr lang="en-US" sz="2400" i="1" dirty="0" err="1"/>
              <a:t>pháp</a:t>
            </a:r>
            <a:r>
              <a:rPr lang="en-US" sz="2400" i="1" dirty="0"/>
              <a:t> </a:t>
            </a:r>
            <a:r>
              <a:rPr lang="en-US" sz="2400" i="1" dirty="0" err="1"/>
              <a:t>và</a:t>
            </a:r>
            <a:r>
              <a:rPr lang="en-US" sz="2400" i="1" dirty="0"/>
              <a:t> </a:t>
            </a:r>
            <a:r>
              <a:rPr lang="en-US" sz="2400" i="1" dirty="0" err="1"/>
              <a:t>niềm</a:t>
            </a:r>
            <a:r>
              <a:rPr lang="en-US" sz="2400" i="1" dirty="0"/>
              <a:t> tin </a:t>
            </a:r>
            <a:r>
              <a:rPr lang="en-US" sz="2400" i="1" dirty="0" err="1"/>
              <a:t>vào</a:t>
            </a:r>
            <a:r>
              <a:rPr lang="en-US" sz="2400" i="1" dirty="0"/>
              <a:t> </a:t>
            </a:r>
            <a:r>
              <a:rPr lang="en-US" sz="2400" i="1" dirty="0" err="1"/>
              <a:t>chiến</a:t>
            </a:r>
            <a:r>
              <a:rPr lang="en-US" sz="2400" i="1" dirty="0"/>
              <a:t> </a:t>
            </a:r>
            <a:r>
              <a:rPr lang="en-US" sz="2400" i="1" dirty="0" err="1"/>
              <a:t>thắng</a:t>
            </a:r>
            <a:r>
              <a:rPr lang="en-US" sz="2400" i="1" dirty="0"/>
              <a:t> </a:t>
            </a:r>
            <a:r>
              <a:rPr lang="en-US" sz="2400" i="1" dirty="0" err="1"/>
              <a:t>của</a:t>
            </a:r>
            <a:r>
              <a:rPr lang="en-US" sz="2400" i="1" dirty="0"/>
              <a:t> </a:t>
            </a:r>
            <a:r>
              <a:rPr lang="en-US" sz="2400" i="1" dirty="0" err="1"/>
              <a:t>dân</a:t>
            </a:r>
            <a:r>
              <a:rPr lang="en-US" sz="2400" i="1" dirty="0"/>
              <a:t> </a:t>
            </a:r>
            <a:r>
              <a:rPr lang="en-US" sz="2400" i="1" dirty="0" err="1"/>
              <a:t>tộc</a:t>
            </a:r>
            <a:r>
              <a:rPr lang="en-US" sz="2400" dirty="0"/>
              <a:t>.</a:t>
            </a:r>
          </a:p>
          <a:p>
            <a:pPr algn="just"/>
            <a:r>
              <a:rPr lang="en-US" sz="2400" dirty="0" err="1"/>
              <a:t>Kết</a:t>
            </a:r>
            <a:r>
              <a:rPr lang="en-US" sz="2400" dirty="0"/>
              <a:t> </a:t>
            </a:r>
            <a:r>
              <a:rPr lang="en-US" sz="2400" dirty="0" err="1"/>
              <a:t>hợp</a:t>
            </a:r>
            <a:r>
              <a:rPr lang="en-US" sz="2400" dirty="0"/>
              <a:t> </a:t>
            </a:r>
            <a:r>
              <a:rPr lang="en-US" sz="2400" dirty="0" err="1"/>
              <a:t>với</a:t>
            </a:r>
            <a:r>
              <a:rPr lang="en-US" sz="2400" dirty="0"/>
              <a:t> </a:t>
            </a:r>
            <a:r>
              <a:rPr lang="en-US" sz="2400" dirty="0" err="1"/>
              <a:t>các</a:t>
            </a:r>
            <a:r>
              <a:rPr lang="en-US" sz="2400" dirty="0"/>
              <a:t> </a:t>
            </a:r>
            <a:r>
              <a:rPr lang="en-US" sz="2400" dirty="0" err="1"/>
              <a:t>thủ</a:t>
            </a:r>
            <a:r>
              <a:rPr lang="en-US" sz="2400" dirty="0"/>
              <a:t> </a:t>
            </a:r>
            <a:r>
              <a:rPr lang="en-US" sz="2400" dirty="0" err="1"/>
              <a:t>pháp</a:t>
            </a:r>
            <a:r>
              <a:rPr lang="en-US" sz="2400" dirty="0"/>
              <a:t> </a:t>
            </a:r>
            <a:r>
              <a:rPr lang="en-US" sz="2400" dirty="0" err="1"/>
              <a:t>tu</a:t>
            </a:r>
            <a:r>
              <a:rPr lang="en-US" sz="2400" dirty="0"/>
              <a:t> </a:t>
            </a:r>
            <a:r>
              <a:rPr lang="en-US" sz="2400" dirty="0" err="1"/>
              <a:t>từ</a:t>
            </a:r>
            <a:r>
              <a:rPr lang="en-US" sz="2400" dirty="0"/>
              <a:t> </a:t>
            </a:r>
            <a:r>
              <a:rPr lang="en-US" sz="2400" dirty="0" err="1"/>
              <a:t>như</a:t>
            </a:r>
            <a:r>
              <a:rPr lang="en-US" sz="2400" dirty="0"/>
              <a:t> </a:t>
            </a:r>
            <a:r>
              <a:rPr lang="en-US" sz="2400" dirty="0" err="1"/>
              <a:t>các</a:t>
            </a:r>
            <a:r>
              <a:rPr lang="en-US" sz="2400" dirty="0"/>
              <a:t> </a:t>
            </a:r>
            <a:r>
              <a:rPr lang="en-US" sz="2400" dirty="0" err="1"/>
              <a:t>trợ</a:t>
            </a:r>
            <a:r>
              <a:rPr lang="en-US" sz="2400" dirty="0"/>
              <a:t> </a:t>
            </a:r>
            <a:r>
              <a:rPr lang="en-US" sz="2400" dirty="0" err="1"/>
              <a:t>động</a:t>
            </a:r>
            <a:r>
              <a:rPr lang="en-US" sz="2400" dirty="0"/>
              <a:t> </a:t>
            </a:r>
            <a:r>
              <a:rPr lang="en-US" sz="2400" dirty="0" err="1"/>
              <a:t>từ</a:t>
            </a:r>
            <a:r>
              <a:rPr lang="en-US" sz="2400" dirty="0"/>
              <a:t>, </a:t>
            </a:r>
            <a:r>
              <a:rPr lang="en-US" sz="2400" dirty="0" err="1"/>
              <a:t>động</a:t>
            </a:r>
            <a:r>
              <a:rPr lang="en-US" sz="2400" dirty="0"/>
              <a:t> </a:t>
            </a:r>
            <a:r>
              <a:rPr lang="en-US" sz="2400" dirty="0" err="1"/>
              <a:t>từ</a:t>
            </a:r>
            <a:r>
              <a:rPr lang="en-US" sz="2400" dirty="0"/>
              <a:t> </a:t>
            </a:r>
            <a:r>
              <a:rPr lang="en-US" sz="2400" dirty="0" err="1"/>
              <a:t>tình</a:t>
            </a:r>
            <a:r>
              <a:rPr lang="en-US" sz="2400" dirty="0"/>
              <a:t> </a:t>
            </a:r>
            <a:r>
              <a:rPr lang="en-US" sz="2400" dirty="0" err="1"/>
              <a:t>thái</a:t>
            </a:r>
            <a:r>
              <a:rPr lang="en-US" sz="2400" dirty="0"/>
              <a:t>, sung </a:t>
            </a:r>
            <a:r>
              <a:rPr lang="en-US" sz="2400" dirty="0" err="1"/>
              <a:t>ngữ</a:t>
            </a:r>
            <a:r>
              <a:rPr lang="en-US" sz="2400" dirty="0"/>
              <a:t> </a:t>
            </a:r>
            <a:r>
              <a:rPr lang="en-US" sz="2400" dirty="0" err="1"/>
              <a:t>tình</a:t>
            </a:r>
            <a:r>
              <a:rPr lang="en-US" sz="2400" dirty="0"/>
              <a:t> </a:t>
            </a:r>
            <a:r>
              <a:rPr lang="en-US" sz="2400" dirty="0" err="1"/>
              <a:t>thái</a:t>
            </a:r>
            <a:r>
              <a:rPr lang="en-US" sz="2400" dirty="0"/>
              <a:t>, </a:t>
            </a:r>
            <a:r>
              <a:rPr lang="en-US" sz="2400" dirty="0" err="1"/>
              <a:t>trạng</a:t>
            </a:r>
            <a:r>
              <a:rPr lang="en-US" sz="2400" dirty="0"/>
              <a:t> </a:t>
            </a:r>
            <a:r>
              <a:rPr lang="en-US" sz="2400" dirty="0" err="1"/>
              <a:t>từ</a:t>
            </a:r>
            <a:r>
              <a:rPr lang="en-US" sz="2400" dirty="0"/>
              <a:t> </a:t>
            </a:r>
            <a:r>
              <a:rPr lang="en-US" sz="2400" dirty="0" err="1"/>
              <a:t>tình</a:t>
            </a:r>
            <a:r>
              <a:rPr lang="en-US" sz="2400" dirty="0"/>
              <a:t> </a:t>
            </a:r>
            <a:r>
              <a:rPr lang="en-US" sz="2400" dirty="0" err="1"/>
              <a:t>thái</a:t>
            </a:r>
            <a:r>
              <a:rPr lang="en-US" sz="2400" dirty="0"/>
              <a:t>, </a:t>
            </a:r>
            <a:r>
              <a:rPr lang="en-US" sz="2400" dirty="0" err="1"/>
              <a:t>mệnh</a:t>
            </a:r>
            <a:r>
              <a:rPr lang="en-US" sz="2400" dirty="0"/>
              <a:t> </a:t>
            </a:r>
            <a:r>
              <a:rPr lang="en-US" sz="2400" dirty="0" err="1"/>
              <a:t>lệnh</a:t>
            </a:r>
            <a:r>
              <a:rPr lang="en-US" sz="2400" dirty="0"/>
              <a:t> </a:t>
            </a:r>
            <a:r>
              <a:rPr lang="en-US" sz="2400" dirty="0" err="1"/>
              <a:t>thức</a:t>
            </a:r>
            <a:r>
              <a:rPr lang="en-US" sz="2400" dirty="0"/>
              <a:t>, </a:t>
            </a:r>
            <a:r>
              <a:rPr lang="en-US" sz="2400" dirty="0" err="1"/>
              <a:t>Hồ</a:t>
            </a:r>
            <a:r>
              <a:rPr lang="en-US" sz="2400" dirty="0"/>
              <a:t> </a:t>
            </a:r>
            <a:r>
              <a:rPr lang="en-US" sz="2400" dirty="0" err="1"/>
              <a:t>Chủ</a:t>
            </a:r>
            <a:r>
              <a:rPr lang="en-US" sz="2400" dirty="0"/>
              <a:t> </a:t>
            </a:r>
            <a:r>
              <a:rPr lang="en-US" sz="2400" dirty="0" err="1"/>
              <a:t>tịch</a:t>
            </a:r>
            <a:r>
              <a:rPr lang="en-US" sz="2400" dirty="0"/>
              <a:t> </a:t>
            </a:r>
            <a:r>
              <a:rPr lang="en-US" sz="2400" dirty="0" err="1"/>
              <a:t>thực</a:t>
            </a:r>
            <a:r>
              <a:rPr lang="en-US" sz="2400" dirty="0"/>
              <a:t> </a:t>
            </a:r>
            <a:r>
              <a:rPr lang="en-US" sz="2400" dirty="0" err="1"/>
              <a:t>sự</a:t>
            </a:r>
            <a:r>
              <a:rPr lang="en-US" sz="2400" dirty="0"/>
              <a:t> </a:t>
            </a:r>
            <a:r>
              <a:rPr lang="en-US" sz="2400" dirty="0" err="1"/>
              <a:t>đã</a:t>
            </a:r>
            <a:r>
              <a:rPr lang="en-US" sz="2400" dirty="0"/>
              <a:t> </a:t>
            </a:r>
            <a:r>
              <a:rPr lang="en-US" sz="2400" dirty="0" err="1"/>
              <a:t>tác</a:t>
            </a:r>
            <a:r>
              <a:rPr lang="en-US" sz="2400" dirty="0"/>
              <a:t> </a:t>
            </a:r>
            <a:r>
              <a:rPr lang="en-US" sz="2400" dirty="0" err="1"/>
              <a:t>động</a:t>
            </a:r>
            <a:r>
              <a:rPr lang="en-US" sz="2400" dirty="0"/>
              <a:t> </a:t>
            </a:r>
            <a:r>
              <a:rPr lang="en-US" sz="2400" dirty="0" err="1"/>
              <a:t>sâu</a:t>
            </a:r>
            <a:r>
              <a:rPr lang="en-US" sz="2400" dirty="0"/>
              <a:t> </a:t>
            </a:r>
            <a:r>
              <a:rPr lang="en-US" sz="2400" dirty="0" err="1"/>
              <a:t>sắc</a:t>
            </a:r>
            <a:r>
              <a:rPr lang="en-US" sz="2400" dirty="0"/>
              <a:t> </a:t>
            </a:r>
            <a:r>
              <a:rPr lang="en-US" sz="2400" dirty="0" err="1"/>
              <a:t>đến</a:t>
            </a:r>
            <a:r>
              <a:rPr lang="en-US" sz="2400" dirty="0"/>
              <a:t> </a:t>
            </a:r>
            <a:r>
              <a:rPr lang="en-US" sz="2400" dirty="0" err="1"/>
              <a:t>tư</a:t>
            </a:r>
            <a:r>
              <a:rPr lang="en-US" sz="2400" dirty="0"/>
              <a:t> </a:t>
            </a:r>
            <a:r>
              <a:rPr lang="en-US" sz="2400" dirty="0" err="1"/>
              <a:t>tưởng</a:t>
            </a:r>
            <a:r>
              <a:rPr lang="en-US" sz="2400" dirty="0"/>
              <a:t> </a:t>
            </a:r>
            <a:r>
              <a:rPr lang="en-US" sz="2400" dirty="0" err="1"/>
              <a:t>của</a:t>
            </a:r>
            <a:r>
              <a:rPr lang="en-US" sz="2400" dirty="0"/>
              <a:t> </a:t>
            </a:r>
            <a:r>
              <a:rPr lang="en-US" sz="2400" dirty="0" err="1"/>
              <a:t>người</a:t>
            </a:r>
            <a:r>
              <a:rPr lang="en-US" sz="2400" dirty="0"/>
              <a:t> </a:t>
            </a:r>
            <a:r>
              <a:rPr lang="en-US" sz="2400" dirty="0" err="1"/>
              <a:t>nghe</a:t>
            </a:r>
            <a:r>
              <a:rPr lang="en-US" sz="2400" dirty="0"/>
              <a:t> </a:t>
            </a:r>
            <a:r>
              <a:rPr lang="en-US" sz="2400" dirty="0" err="1"/>
              <a:t>và</a:t>
            </a:r>
            <a:r>
              <a:rPr lang="en-US" sz="2400" dirty="0"/>
              <a:t> </a:t>
            </a:r>
            <a:r>
              <a:rPr lang="en-US" sz="2400" dirty="0" err="1"/>
              <a:t>đạt</a:t>
            </a:r>
            <a:r>
              <a:rPr lang="en-US" sz="2400" dirty="0"/>
              <a:t> </a:t>
            </a:r>
            <a:r>
              <a:rPr lang="en-US" sz="2400" dirty="0" err="1"/>
              <a:t>được</a:t>
            </a:r>
            <a:r>
              <a:rPr lang="en-US" sz="2400" dirty="0"/>
              <a:t> </a:t>
            </a:r>
            <a:r>
              <a:rPr lang="en-US" sz="2400" dirty="0" err="1"/>
              <a:t>mục</a:t>
            </a:r>
            <a:r>
              <a:rPr lang="en-US" sz="2400" dirty="0"/>
              <a:t> </a:t>
            </a:r>
            <a:r>
              <a:rPr lang="en-US" sz="2400" dirty="0" err="1"/>
              <a:t>đích</a:t>
            </a:r>
            <a:r>
              <a:rPr lang="en-US" sz="2400" dirty="0"/>
              <a:t> </a:t>
            </a:r>
            <a:r>
              <a:rPr lang="en-US" sz="2400" dirty="0" err="1"/>
              <a:t>của</a:t>
            </a:r>
            <a:r>
              <a:rPr lang="en-US" sz="2400" dirty="0"/>
              <a:t> </a:t>
            </a:r>
            <a:r>
              <a:rPr lang="en-US" sz="2400" dirty="0" err="1"/>
              <a:t>mình</a:t>
            </a:r>
            <a:r>
              <a:rPr lang="en-US" sz="2400" dirty="0"/>
              <a:t> </a:t>
            </a:r>
            <a:r>
              <a:rPr lang="en-US" sz="2400" dirty="0" err="1"/>
              <a:t>khi</a:t>
            </a:r>
            <a:r>
              <a:rPr lang="en-US" sz="2400" dirty="0"/>
              <a:t> </a:t>
            </a:r>
            <a:r>
              <a:rPr lang="en-US" sz="2400" dirty="0" err="1"/>
              <a:t>kêu</a:t>
            </a:r>
            <a:r>
              <a:rPr lang="en-US" sz="2400" dirty="0"/>
              <a:t> </a:t>
            </a:r>
            <a:r>
              <a:rPr lang="en-US" sz="2400" dirty="0" err="1"/>
              <a:t>gọi</a:t>
            </a:r>
            <a:r>
              <a:rPr lang="en-US" sz="2400" dirty="0"/>
              <a:t> </a:t>
            </a:r>
            <a:r>
              <a:rPr lang="en-US" sz="2400" dirty="0" err="1"/>
              <a:t>được</a:t>
            </a:r>
            <a:r>
              <a:rPr lang="en-US" sz="2400" dirty="0"/>
              <a:t> </a:t>
            </a:r>
            <a:r>
              <a:rPr lang="en-US" sz="2400" dirty="0" err="1"/>
              <a:t>toàn</a:t>
            </a:r>
            <a:r>
              <a:rPr lang="en-US" sz="2400" dirty="0"/>
              <a:t> </a:t>
            </a:r>
            <a:r>
              <a:rPr lang="en-US" sz="2400" dirty="0" err="1"/>
              <a:t>thể</a:t>
            </a:r>
            <a:r>
              <a:rPr lang="en-US" sz="2400" dirty="0"/>
              <a:t> </a:t>
            </a:r>
            <a:r>
              <a:rPr lang="en-US" sz="2400" dirty="0" err="1"/>
              <a:t>nhân</a:t>
            </a:r>
            <a:r>
              <a:rPr lang="en-US" sz="2400" dirty="0"/>
              <a:t> </a:t>
            </a:r>
            <a:r>
              <a:rPr lang="en-US" sz="2400" dirty="0" err="1"/>
              <a:t>dân</a:t>
            </a:r>
            <a:r>
              <a:rPr lang="en-US" sz="2400" dirty="0"/>
              <a:t> </a:t>
            </a:r>
            <a:r>
              <a:rPr lang="en-US" sz="2400" dirty="0" err="1"/>
              <a:t>đứng</a:t>
            </a:r>
            <a:r>
              <a:rPr lang="en-US" sz="2400" dirty="0"/>
              <a:t> </a:t>
            </a:r>
            <a:r>
              <a:rPr lang="en-US" sz="2400" dirty="0" err="1"/>
              <a:t>lên</a:t>
            </a:r>
            <a:r>
              <a:rPr lang="en-US" sz="2400" dirty="0"/>
              <a:t> </a:t>
            </a:r>
            <a:r>
              <a:rPr lang="en-US" sz="2400" dirty="0" err="1"/>
              <a:t>chống</a:t>
            </a:r>
            <a:r>
              <a:rPr lang="en-US" sz="2400" dirty="0"/>
              <a:t> </a:t>
            </a:r>
            <a:r>
              <a:rPr lang="en-US" sz="2400" dirty="0" err="1"/>
              <a:t>giặc</a:t>
            </a:r>
            <a:r>
              <a:rPr lang="en-US" sz="2400" dirty="0"/>
              <a:t> </a:t>
            </a:r>
            <a:r>
              <a:rPr lang="en-US" sz="2400" dirty="0" err="1"/>
              <a:t>cứu</a:t>
            </a:r>
            <a:r>
              <a:rPr lang="en-US" sz="2400" dirty="0"/>
              <a:t> </a:t>
            </a:r>
            <a:r>
              <a:rPr lang="en-US" sz="2400" dirty="0" err="1"/>
              <a:t>nước</a:t>
            </a:r>
            <a:r>
              <a:rPr lang="en-US" sz="2400" dirty="0"/>
              <a:t>.</a:t>
            </a:r>
          </a:p>
          <a:p>
            <a:endParaRPr lang="en-US" sz="2400" dirty="0"/>
          </a:p>
        </p:txBody>
      </p:sp>
    </p:spTree>
    <p:extLst>
      <p:ext uri="{BB962C8B-B14F-4D97-AF65-F5344CB8AC3E}">
        <p14:creationId xmlns:p14="http://schemas.microsoft.com/office/powerpoint/2010/main" val="485216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99246"/>
            <a:ext cx="8596668" cy="824248"/>
          </a:xfrm>
        </p:spPr>
        <p:txBody>
          <a:bodyPr>
            <a:normAutofit fontScale="90000"/>
          </a:bodyPr>
          <a:lstStyle/>
          <a:p>
            <a:r>
              <a:rPr lang="en-US" sz="2800" b="1" dirty="0"/>
              <a:t>LỜI KÊU GỌI TOÀN QUỐC KHÁNG CHIẾN</a:t>
            </a:r>
            <a:r>
              <a:rPr lang="en-US" sz="2800" dirty="0"/>
              <a:t/>
            </a:r>
            <a:br>
              <a:rPr lang="en-US" sz="2800" dirty="0"/>
            </a:br>
            <a:endParaRPr lang="en-US" sz="2800" dirty="0"/>
          </a:p>
        </p:txBody>
      </p:sp>
      <p:sp>
        <p:nvSpPr>
          <p:cNvPr id="3" name="Content Placeholder 2"/>
          <p:cNvSpPr>
            <a:spLocks noGrp="1"/>
          </p:cNvSpPr>
          <p:nvPr>
            <p:ph idx="1"/>
          </p:nvPr>
        </p:nvSpPr>
        <p:spPr>
          <a:xfrm>
            <a:off x="677334" y="1223494"/>
            <a:ext cx="10643196" cy="5331852"/>
          </a:xfrm>
        </p:spPr>
        <p:txBody>
          <a:bodyPr>
            <a:normAutofit fontScale="92500" lnSpcReduction="10000"/>
          </a:bodyPr>
          <a:lstStyle/>
          <a:p>
            <a:r>
              <a:rPr lang="en-US" dirty="0" err="1" smtClean="0"/>
              <a:t>Hỡi</a:t>
            </a:r>
            <a:r>
              <a:rPr lang="en-US" dirty="0" smtClean="0"/>
              <a:t> </a:t>
            </a:r>
            <a:r>
              <a:rPr lang="en-US" dirty="0" err="1"/>
              <a:t>đồng</a:t>
            </a:r>
            <a:r>
              <a:rPr lang="en-US" dirty="0"/>
              <a:t> </a:t>
            </a:r>
            <a:r>
              <a:rPr lang="en-US" dirty="0" err="1"/>
              <a:t>bào</a:t>
            </a:r>
            <a:r>
              <a:rPr lang="en-US" dirty="0"/>
              <a:t> </a:t>
            </a:r>
            <a:r>
              <a:rPr lang="en-US" dirty="0" err="1"/>
              <a:t>toàn</a:t>
            </a:r>
            <a:r>
              <a:rPr lang="en-US" dirty="0"/>
              <a:t> </a:t>
            </a:r>
            <a:r>
              <a:rPr lang="en-US" dirty="0" err="1"/>
              <a:t>quốc</a:t>
            </a:r>
            <a:r>
              <a:rPr lang="en-US" dirty="0"/>
              <a:t>!</a:t>
            </a:r>
          </a:p>
          <a:p>
            <a:r>
              <a:rPr lang="en-US" dirty="0" err="1"/>
              <a:t>Chúng</a:t>
            </a:r>
            <a:r>
              <a:rPr lang="en-US" dirty="0"/>
              <a:t> ta </a:t>
            </a:r>
            <a:r>
              <a:rPr lang="en-US" dirty="0" err="1"/>
              <a:t>muốn</a:t>
            </a:r>
            <a:r>
              <a:rPr lang="en-US" dirty="0"/>
              <a:t> </a:t>
            </a:r>
            <a:r>
              <a:rPr lang="en-US" dirty="0" err="1"/>
              <a:t>hòa</a:t>
            </a:r>
            <a:r>
              <a:rPr lang="en-US" dirty="0"/>
              <a:t> </a:t>
            </a:r>
            <a:r>
              <a:rPr lang="en-US" dirty="0" err="1"/>
              <a:t>bình</a:t>
            </a:r>
            <a:r>
              <a:rPr lang="en-US" dirty="0"/>
              <a:t>, </a:t>
            </a:r>
            <a:r>
              <a:rPr lang="en-US" dirty="0" err="1"/>
              <a:t>chúng</a:t>
            </a:r>
            <a:r>
              <a:rPr lang="en-US" dirty="0"/>
              <a:t> ta </a:t>
            </a:r>
            <a:r>
              <a:rPr lang="en-US" dirty="0" err="1"/>
              <a:t>phải</a:t>
            </a:r>
            <a:r>
              <a:rPr lang="en-US" dirty="0"/>
              <a:t> </a:t>
            </a:r>
            <a:r>
              <a:rPr lang="en-US" dirty="0" err="1"/>
              <a:t>nhân</a:t>
            </a:r>
            <a:r>
              <a:rPr lang="en-US" dirty="0"/>
              <a:t> </a:t>
            </a:r>
            <a:r>
              <a:rPr lang="en-US" dirty="0" err="1"/>
              <a:t>nhượng</a:t>
            </a:r>
            <a:r>
              <a:rPr lang="en-US" dirty="0"/>
              <a:t>. </a:t>
            </a:r>
            <a:r>
              <a:rPr lang="en-US" dirty="0" err="1"/>
              <a:t>Nhưng</a:t>
            </a:r>
            <a:r>
              <a:rPr lang="en-US" dirty="0"/>
              <a:t> </a:t>
            </a:r>
            <a:r>
              <a:rPr lang="en-US" dirty="0" err="1"/>
              <a:t>chúng</a:t>
            </a:r>
            <a:r>
              <a:rPr lang="en-US" dirty="0"/>
              <a:t> ta </a:t>
            </a:r>
            <a:r>
              <a:rPr lang="en-US" dirty="0" err="1"/>
              <a:t>càng</a:t>
            </a:r>
            <a:r>
              <a:rPr lang="en-US" dirty="0"/>
              <a:t> </a:t>
            </a:r>
            <a:r>
              <a:rPr lang="en-US" dirty="0" err="1"/>
              <a:t>nhân</a:t>
            </a:r>
            <a:r>
              <a:rPr lang="en-US" dirty="0"/>
              <a:t> </a:t>
            </a:r>
            <a:r>
              <a:rPr lang="en-US" dirty="0" err="1"/>
              <a:t>nhượng</a:t>
            </a:r>
            <a:r>
              <a:rPr lang="en-US" dirty="0"/>
              <a:t>, </a:t>
            </a:r>
            <a:r>
              <a:rPr lang="en-US" dirty="0" err="1"/>
              <a:t>thực</a:t>
            </a:r>
            <a:r>
              <a:rPr lang="en-US" dirty="0"/>
              <a:t> </a:t>
            </a:r>
            <a:r>
              <a:rPr lang="en-US" dirty="0" err="1"/>
              <a:t>dân</a:t>
            </a:r>
            <a:r>
              <a:rPr lang="en-US" dirty="0"/>
              <a:t> </a:t>
            </a:r>
            <a:r>
              <a:rPr lang="en-US" dirty="0" err="1"/>
              <a:t>Pháp</a:t>
            </a:r>
            <a:r>
              <a:rPr lang="en-US" dirty="0"/>
              <a:t> </a:t>
            </a:r>
            <a:r>
              <a:rPr lang="en-US" dirty="0" err="1"/>
              <a:t>càng</a:t>
            </a:r>
            <a:r>
              <a:rPr lang="en-US" dirty="0"/>
              <a:t> </a:t>
            </a:r>
            <a:r>
              <a:rPr lang="en-US" dirty="0" err="1"/>
              <a:t>lấn</a:t>
            </a:r>
            <a:r>
              <a:rPr lang="en-US" dirty="0"/>
              <a:t> </a:t>
            </a:r>
            <a:r>
              <a:rPr lang="en-US" dirty="0" err="1"/>
              <a:t>tới</a:t>
            </a:r>
            <a:r>
              <a:rPr lang="en-US" dirty="0"/>
              <a:t>, </a:t>
            </a:r>
            <a:r>
              <a:rPr lang="en-US" dirty="0" err="1"/>
              <a:t>vì</a:t>
            </a:r>
            <a:r>
              <a:rPr lang="en-US" dirty="0"/>
              <a:t> </a:t>
            </a:r>
            <a:r>
              <a:rPr lang="en-US" dirty="0" err="1"/>
              <a:t>chúng</a:t>
            </a:r>
            <a:r>
              <a:rPr lang="en-US" dirty="0"/>
              <a:t> </a:t>
            </a:r>
            <a:r>
              <a:rPr lang="en-US" dirty="0" err="1"/>
              <a:t>quyết</a:t>
            </a:r>
            <a:r>
              <a:rPr lang="en-US" dirty="0"/>
              <a:t> </a:t>
            </a:r>
            <a:r>
              <a:rPr lang="en-US" dirty="0" err="1"/>
              <a:t>tâm</a:t>
            </a:r>
            <a:r>
              <a:rPr lang="en-US" dirty="0"/>
              <a:t> </a:t>
            </a:r>
            <a:r>
              <a:rPr lang="en-US" dirty="0" err="1"/>
              <a:t>cướp</a:t>
            </a:r>
            <a:r>
              <a:rPr lang="en-US" dirty="0"/>
              <a:t> </a:t>
            </a:r>
            <a:r>
              <a:rPr lang="en-US" dirty="0" err="1"/>
              <a:t>nước</a:t>
            </a:r>
            <a:r>
              <a:rPr lang="en-US" dirty="0"/>
              <a:t> ta </a:t>
            </a:r>
            <a:r>
              <a:rPr lang="en-US" dirty="0" err="1"/>
              <a:t>một</a:t>
            </a:r>
            <a:r>
              <a:rPr lang="en-US" dirty="0"/>
              <a:t> </a:t>
            </a:r>
            <a:r>
              <a:rPr lang="en-US" dirty="0" err="1"/>
              <a:t>lần</a:t>
            </a:r>
            <a:r>
              <a:rPr lang="en-US" dirty="0"/>
              <a:t> </a:t>
            </a:r>
            <a:r>
              <a:rPr lang="en-US" dirty="0" err="1"/>
              <a:t>nữa</a:t>
            </a:r>
            <a:r>
              <a:rPr lang="en-US" dirty="0"/>
              <a:t>.</a:t>
            </a:r>
          </a:p>
          <a:p>
            <a:r>
              <a:rPr lang="en-US" dirty="0" err="1"/>
              <a:t>Không</a:t>
            </a:r>
            <a:r>
              <a:rPr lang="en-US" dirty="0"/>
              <a:t>! </a:t>
            </a:r>
            <a:r>
              <a:rPr lang="en-US" dirty="0" err="1"/>
              <a:t>Chúng</a:t>
            </a:r>
            <a:r>
              <a:rPr lang="en-US" dirty="0"/>
              <a:t> ta </a:t>
            </a:r>
            <a:r>
              <a:rPr lang="en-US" dirty="0" err="1"/>
              <a:t>thà</a:t>
            </a:r>
            <a:r>
              <a:rPr lang="en-US" dirty="0"/>
              <a:t> hi </a:t>
            </a:r>
            <a:r>
              <a:rPr lang="en-US" dirty="0" err="1"/>
              <a:t>sinh</a:t>
            </a:r>
            <a:r>
              <a:rPr lang="en-US" dirty="0"/>
              <a:t> </a:t>
            </a:r>
            <a:r>
              <a:rPr lang="en-US" dirty="0" err="1"/>
              <a:t>tất</a:t>
            </a:r>
            <a:r>
              <a:rPr lang="en-US" dirty="0"/>
              <a:t> </a:t>
            </a:r>
            <a:r>
              <a:rPr lang="en-US" dirty="0" err="1"/>
              <a:t>cả</a:t>
            </a:r>
            <a:r>
              <a:rPr lang="en-US" dirty="0"/>
              <a:t>, </a:t>
            </a:r>
            <a:r>
              <a:rPr lang="en-US" dirty="0" err="1"/>
              <a:t>chứ</a:t>
            </a:r>
            <a:r>
              <a:rPr lang="en-US" dirty="0"/>
              <a:t> </a:t>
            </a:r>
            <a:r>
              <a:rPr lang="en-US" dirty="0" err="1"/>
              <a:t>nhất</a:t>
            </a:r>
            <a:r>
              <a:rPr lang="en-US" dirty="0"/>
              <a:t> </a:t>
            </a:r>
            <a:r>
              <a:rPr lang="en-US" dirty="0" err="1"/>
              <a:t>định</a:t>
            </a:r>
            <a:r>
              <a:rPr lang="en-US" dirty="0"/>
              <a:t> </a:t>
            </a:r>
            <a:r>
              <a:rPr lang="en-US" dirty="0" err="1"/>
              <a:t>không</a:t>
            </a:r>
            <a:r>
              <a:rPr lang="en-US" dirty="0"/>
              <a:t> </a:t>
            </a:r>
            <a:r>
              <a:rPr lang="en-US" dirty="0" err="1"/>
              <a:t>chịu</a:t>
            </a:r>
            <a:r>
              <a:rPr lang="en-US" dirty="0"/>
              <a:t> </a:t>
            </a:r>
            <a:r>
              <a:rPr lang="en-US" dirty="0" err="1"/>
              <a:t>mất</a:t>
            </a:r>
            <a:r>
              <a:rPr lang="en-US" dirty="0"/>
              <a:t> </a:t>
            </a:r>
            <a:r>
              <a:rPr lang="en-US" dirty="0" err="1"/>
              <a:t>nước</a:t>
            </a:r>
            <a:r>
              <a:rPr lang="en-US" dirty="0"/>
              <a:t>, </a:t>
            </a:r>
            <a:r>
              <a:rPr lang="en-US" dirty="0" err="1"/>
              <a:t>nhất</a:t>
            </a:r>
            <a:r>
              <a:rPr lang="en-US" dirty="0"/>
              <a:t> </a:t>
            </a:r>
            <a:r>
              <a:rPr lang="en-US" dirty="0" err="1"/>
              <a:t>định</a:t>
            </a:r>
            <a:r>
              <a:rPr lang="en-US" dirty="0"/>
              <a:t> </a:t>
            </a:r>
            <a:r>
              <a:rPr lang="en-US" dirty="0" err="1"/>
              <a:t>không</a:t>
            </a:r>
            <a:r>
              <a:rPr lang="en-US" dirty="0"/>
              <a:t> </a:t>
            </a:r>
            <a:r>
              <a:rPr lang="en-US" dirty="0" err="1"/>
              <a:t>chịu</a:t>
            </a:r>
            <a:r>
              <a:rPr lang="en-US" dirty="0"/>
              <a:t> </a:t>
            </a:r>
            <a:r>
              <a:rPr lang="en-US" dirty="0" err="1"/>
              <a:t>làm</a:t>
            </a:r>
            <a:r>
              <a:rPr lang="en-US" dirty="0"/>
              <a:t> </a:t>
            </a:r>
            <a:r>
              <a:rPr lang="en-US" dirty="0" err="1"/>
              <a:t>nô</a:t>
            </a:r>
            <a:r>
              <a:rPr lang="en-US" dirty="0"/>
              <a:t> </a:t>
            </a:r>
            <a:r>
              <a:rPr lang="en-US" dirty="0" err="1"/>
              <a:t>lệ</a:t>
            </a:r>
            <a:r>
              <a:rPr lang="en-US" dirty="0"/>
              <a:t>.</a:t>
            </a:r>
          </a:p>
          <a:p>
            <a:r>
              <a:rPr lang="en-US" dirty="0" err="1"/>
              <a:t>Hỡi</a:t>
            </a:r>
            <a:r>
              <a:rPr lang="en-US" dirty="0"/>
              <a:t> </a:t>
            </a:r>
            <a:r>
              <a:rPr lang="en-US" dirty="0" err="1"/>
              <a:t>đồng</a:t>
            </a:r>
            <a:r>
              <a:rPr lang="en-US" dirty="0"/>
              <a:t> </a:t>
            </a:r>
            <a:r>
              <a:rPr lang="en-US" dirty="0" err="1"/>
              <a:t>bào</a:t>
            </a:r>
            <a:r>
              <a:rPr lang="en-US" dirty="0"/>
              <a:t>!</a:t>
            </a:r>
          </a:p>
          <a:p>
            <a:r>
              <a:rPr lang="en-US" dirty="0" err="1"/>
              <a:t>Chúng</a:t>
            </a:r>
            <a:r>
              <a:rPr lang="en-US" dirty="0"/>
              <a:t> ta </a:t>
            </a:r>
            <a:r>
              <a:rPr lang="en-US" dirty="0" err="1"/>
              <a:t>phải</a:t>
            </a:r>
            <a:r>
              <a:rPr lang="en-US" dirty="0"/>
              <a:t> </a:t>
            </a:r>
            <a:r>
              <a:rPr lang="en-US" dirty="0" err="1"/>
              <a:t>đứng</a:t>
            </a:r>
            <a:r>
              <a:rPr lang="en-US" dirty="0"/>
              <a:t> </a:t>
            </a:r>
            <a:r>
              <a:rPr lang="en-US" dirty="0" err="1"/>
              <a:t>lên</a:t>
            </a:r>
            <a:r>
              <a:rPr lang="en-US" dirty="0"/>
              <a:t>!</a:t>
            </a:r>
          </a:p>
          <a:p>
            <a:r>
              <a:rPr lang="en-US" dirty="0" err="1"/>
              <a:t>Bất</a:t>
            </a:r>
            <a:r>
              <a:rPr lang="en-US" dirty="0"/>
              <a:t> </a:t>
            </a:r>
            <a:r>
              <a:rPr lang="en-US" dirty="0" err="1"/>
              <a:t>kỳ</a:t>
            </a:r>
            <a:r>
              <a:rPr lang="en-US" dirty="0"/>
              <a:t> </a:t>
            </a:r>
            <a:r>
              <a:rPr lang="en-US" dirty="0" err="1"/>
              <a:t>đàn</a:t>
            </a:r>
            <a:r>
              <a:rPr lang="en-US" dirty="0"/>
              <a:t> </a:t>
            </a:r>
            <a:r>
              <a:rPr lang="en-US" dirty="0" err="1"/>
              <a:t>ông</a:t>
            </a:r>
            <a:r>
              <a:rPr lang="en-US" dirty="0"/>
              <a:t>, </a:t>
            </a:r>
            <a:r>
              <a:rPr lang="en-US" dirty="0" err="1"/>
              <a:t>đàn</a:t>
            </a:r>
            <a:r>
              <a:rPr lang="en-US" dirty="0"/>
              <a:t> </a:t>
            </a:r>
            <a:r>
              <a:rPr lang="en-US" dirty="0" err="1"/>
              <a:t>bà</a:t>
            </a:r>
            <a:r>
              <a:rPr lang="en-US" dirty="0"/>
              <a:t>, </a:t>
            </a:r>
            <a:r>
              <a:rPr lang="en-US" dirty="0" err="1"/>
              <a:t>người</a:t>
            </a:r>
            <a:r>
              <a:rPr lang="en-US" dirty="0"/>
              <a:t> </a:t>
            </a:r>
            <a:r>
              <a:rPr lang="en-US" dirty="0" err="1"/>
              <a:t>già</a:t>
            </a:r>
            <a:r>
              <a:rPr lang="en-US" dirty="0"/>
              <a:t>, </a:t>
            </a:r>
            <a:r>
              <a:rPr lang="en-US" dirty="0" err="1"/>
              <a:t>người</a:t>
            </a:r>
            <a:r>
              <a:rPr lang="en-US" dirty="0"/>
              <a:t> </a:t>
            </a:r>
            <a:r>
              <a:rPr lang="en-US" dirty="0" err="1"/>
              <a:t>trẻ</a:t>
            </a:r>
            <a:r>
              <a:rPr lang="en-US" dirty="0"/>
              <a:t>, </a:t>
            </a:r>
            <a:r>
              <a:rPr lang="en-US" dirty="0" err="1"/>
              <a:t>không</a:t>
            </a:r>
            <a:r>
              <a:rPr lang="en-US" dirty="0"/>
              <a:t> chia </a:t>
            </a:r>
            <a:r>
              <a:rPr lang="en-US" dirty="0" err="1"/>
              <a:t>tôn</a:t>
            </a:r>
            <a:r>
              <a:rPr lang="en-US" dirty="0"/>
              <a:t> </a:t>
            </a:r>
            <a:r>
              <a:rPr lang="en-US" dirty="0" err="1"/>
              <a:t>giáo</a:t>
            </a:r>
            <a:r>
              <a:rPr lang="en-US" dirty="0"/>
              <a:t>, </a:t>
            </a:r>
            <a:r>
              <a:rPr lang="en-US" dirty="0" err="1"/>
              <a:t>đảng</a:t>
            </a:r>
            <a:r>
              <a:rPr lang="en-US" dirty="0"/>
              <a:t> </a:t>
            </a:r>
            <a:r>
              <a:rPr lang="en-US" dirty="0" err="1"/>
              <a:t>phái</a:t>
            </a:r>
            <a:r>
              <a:rPr lang="en-US" dirty="0"/>
              <a:t>, </a:t>
            </a:r>
            <a:r>
              <a:rPr lang="en-US" dirty="0" err="1"/>
              <a:t>dân</a:t>
            </a:r>
            <a:r>
              <a:rPr lang="en-US" dirty="0"/>
              <a:t> </a:t>
            </a:r>
            <a:r>
              <a:rPr lang="en-US" dirty="0" err="1"/>
              <a:t>tộc</a:t>
            </a:r>
            <a:r>
              <a:rPr lang="en-US" dirty="0"/>
              <a:t>. </a:t>
            </a:r>
            <a:r>
              <a:rPr lang="en-US" dirty="0" err="1"/>
              <a:t>Hễ</a:t>
            </a:r>
            <a:r>
              <a:rPr lang="en-US" dirty="0"/>
              <a:t> </a:t>
            </a:r>
            <a:r>
              <a:rPr lang="en-US" dirty="0" err="1"/>
              <a:t>là</a:t>
            </a:r>
            <a:r>
              <a:rPr lang="en-US" dirty="0"/>
              <a:t> </a:t>
            </a:r>
            <a:r>
              <a:rPr lang="en-US" dirty="0" err="1"/>
              <a:t>người</a:t>
            </a:r>
            <a:r>
              <a:rPr lang="en-US" dirty="0"/>
              <a:t> </a:t>
            </a:r>
            <a:r>
              <a:rPr lang="en-US" dirty="0" err="1"/>
              <a:t>Việt</a:t>
            </a:r>
            <a:r>
              <a:rPr lang="en-US" dirty="0"/>
              <a:t> </a:t>
            </a:r>
            <a:r>
              <a:rPr lang="en-US" dirty="0" err="1"/>
              <a:t>nam</a:t>
            </a:r>
            <a:r>
              <a:rPr lang="en-US" dirty="0"/>
              <a:t>, </a:t>
            </a:r>
            <a:r>
              <a:rPr lang="en-US" dirty="0" err="1"/>
              <a:t>thì</a:t>
            </a:r>
            <a:r>
              <a:rPr lang="en-US" dirty="0"/>
              <a:t> </a:t>
            </a:r>
            <a:r>
              <a:rPr lang="en-US" dirty="0" err="1"/>
              <a:t>phải</a:t>
            </a:r>
            <a:r>
              <a:rPr lang="en-US" dirty="0"/>
              <a:t> </a:t>
            </a:r>
            <a:r>
              <a:rPr lang="en-US" dirty="0" err="1"/>
              <a:t>đứng</a:t>
            </a:r>
            <a:r>
              <a:rPr lang="en-US" dirty="0"/>
              <a:t> </a:t>
            </a:r>
            <a:r>
              <a:rPr lang="en-US" dirty="0" err="1"/>
              <a:t>lên</a:t>
            </a:r>
            <a:r>
              <a:rPr lang="en-US" dirty="0"/>
              <a:t> </a:t>
            </a:r>
            <a:r>
              <a:rPr lang="en-US" dirty="0" err="1"/>
              <a:t>đánh</a:t>
            </a:r>
            <a:r>
              <a:rPr lang="en-US" dirty="0"/>
              <a:t> </a:t>
            </a:r>
            <a:r>
              <a:rPr lang="en-US" dirty="0" err="1"/>
              <a:t>thực</a:t>
            </a:r>
            <a:r>
              <a:rPr lang="en-US" dirty="0"/>
              <a:t> </a:t>
            </a:r>
            <a:r>
              <a:rPr lang="en-US" dirty="0" err="1"/>
              <a:t>dân</a:t>
            </a:r>
            <a:r>
              <a:rPr lang="en-US" dirty="0"/>
              <a:t> </a:t>
            </a:r>
            <a:r>
              <a:rPr lang="en-US" dirty="0" err="1"/>
              <a:t>Pháp</a:t>
            </a:r>
            <a:r>
              <a:rPr lang="en-US" dirty="0"/>
              <a:t>, </a:t>
            </a:r>
            <a:r>
              <a:rPr lang="en-US" dirty="0" err="1"/>
              <a:t>cứu</a:t>
            </a:r>
            <a:r>
              <a:rPr lang="en-US" dirty="0"/>
              <a:t> </a:t>
            </a:r>
            <a:r>
              <a:rPr lang="en-US" dirty="0" err="1"/>
              <a:t>Tổ</a:t>
            </a:r>
            <a:r>
              <a:rPr lang="en-US" dirty="0"/>
              <a:t> </a:t>
            </a:r>
            <a:r>
              <a:rPr lang="en-US" dirty="0" err="1"/>
              <a:t>quốc</a:t>
            </a:r>
            <a:r>
              <a:rPr lang="en-US" dirty="0"/>
              <a:t>. Ai </a:t>
            </a:r>
            <a:r>
              <a:rPr lang="en-US" dirty="0" err="1"/>
              <a:t>có</a:t>
            </a:r>
            <a:r>
              <a:rPr lang="en-US" dirty="0"/>
              <a:t> </a:t>
            </a:r>
            <a:r>
              <a:rPr lang="en-US" dirty="0" err="1"/>
              <a:t>súng</a:t>
            </a:r>
            <a:r>
              <a:rPr lang="en-US" dirty="0"/>
              <a:t>, </a:t>
            </a:r>
            <a:r>
              <a:rPr lang="en-US" dirty="0" err="1"/>
              <a:t>dùng</a:t>
            </a:r>
            <a:r>
              <a:rPr lang="en-US" dirty="0"/>
              <a:t> </a:t>
            </a:r>
            <a:r>
              <a:rPr lang="en-US" dirty="0" err="1"/>
              <a:t>súng</a:t>
            </a:r>
            <a:r>
              <a:rPr lang="en-US" dirty="0"/>
              <a:t>, </a:t>
            </a:r>
            <a:r>
              <a:rPr lang="en-US" dirty="0" err="1"/>
              <a:t>ai</a:t>
            </a:r>
            <a:r>
              <a:rPr lang="en-US" dirty="0"/>
              <a:t> </a:t>
            </a:r>
            <a:r>
              <a:rPr lang="en-US" dirty="0" err="1"/>
              <a:t>có</a:t>
            </a:r>
            <a:r>
              <a:rPr lang="en-US" dirty="0"/>
              <a:t> </a:t>
            </a:r>
            <a:r>
              <a:rPr lang="en-US" dirty="0" err="1"/>
              <a:t>gươm</a:t>
            </a:r>
            <a:r>
              <a:rPr lang="en-US" dirty="0"/>
              <a:t>, </a:t>
            </a:r>
            <a:r>
              <a:rPr lang="en-US" dirty="0" err="1"/>
              <a:t>dùng</a:t>
            </a:r>
            <a:r>
              <a:rPr lang="en-US" dirty="0"/>
              <a:t> </a:t>
            </a:r>
            <a:r>
              <a:rPr lang="en-US" dirty="0" err="1"/>
              <a:t>gươm</a:t>
            </a:r>
            <a:r>
              <a:rPr lang="en-US" dirty="0"/>
              <a:t>, </a:t>
            </a:r>
            <a:r>
              <a:rPr lang="en-US" dirty="0" err="1"/>
              <a:t>không</a:t>
            </a:r>
            <a:r>
              <a:rPr lang="en-US" dirty="0"/>
              <a:t> </a:t>
            </a:r>
            <a:r>
              <a:rPr lang="en-US" dirty="0" err="1"/>
              <a:t>có</a:t>
            </a:r>
            <a:r>
              <a:rPr lang="en-US" dirty="0"/>
              <a:t> </a:t>
            </a:r>
            <a:r>
              <a:rPr lang="en-US" dirty="0" err="1"/>
              <a:t>gươm</a:t>
            </a:r>
            <a:r>
              <a:rPr lang="en-US" dirty="0"/>
              <a:t> </a:t>
            </a:r>
            <a:r>
              <a:rPr lang="en-US" dirty="0" err="1"/>
              <a:t>thì</a:t>
            </a:r>
            <a:r>
              <a:rPr lang="en-US" dirty="0"/>
              <a:t> </a:t>
            </a:r>
            <a:r>
              <a:rPr lang="en-US" dirty="0" err="1"/>
              <a:t>dùng</a:t>
            </a:r>
            <a:r>
              <a:rPr lang="en-US" dirty="0"/>
              <a:t> </a:t>
            </a:r>
            <a:r>
              <a:rPr lang="en-US" dirty="0" err="1"/>
              <a:t>cuốc</a:t>
            </a:r>
            <a:r>
              <a:rPr lang="en-US" dirty="0"/>
              <a:t>, </a:t>
            </a:r>
            <a:r>
              <a:rPr lang="en-US" dirty="0" err="1"/>
              <a:t>thuổng</a:t>
            </a:r>
            <a:r>
              <a:rPr lang="en-US" dirty="0"/>
              <a:t>, </a:t>
            </a:r>
            <a:r>
              <a:rPr lang="en-US" dirty="0" err="1"/>
              <a:t>gậy</a:t>
            </a:r>
            <a:r>
              <a:rPr lang="en-US" dirty="0"/>
              <a:t> </a:t>
            </a:r>
            <a:r>
              <a:rPr lang="en-US" dirty="0" err="1"/>
              <a:t>gộc</a:t>
            </a:r>
            <a:r>
              <a:rPr lang="en-US" dirty="0"/>
              <a:t>. Ai </a:t>
            </a:r>
            <a:r>
              <a:rPr lang="en-US" dirty="0" err="1"/>
              <a:t>cũng</a:t>
            </a:r>
            <a:r>
              <a:rPr lang="en-US" dirty="0"/>
              <a:t> </a:t>
            </a:r>
            <a:r>
              <a:rPr lang="en-US" dirty="0" err="1"/>
              <a:t>phải</a:t>
            </a:r>
            <a:r>
              <a:rPr lang="en-US" dirty="0"/>
              <a:t> </a:t>
            </a:r>
            <a:r>
              <a:rPr lang="en-US" dirty="0" err="1"/>
              <a:t>ra</a:t>
            </a:r>
            <a:r>
              <a:rPr lang="en-US" dirty="0"/>
              <a:t> </a:t>
            </a:r>
            <a:r>
              <a:rPr lang="en-US" dirty="0" err="1"/>
              <a:t>sức</a:t>
            </a:r>
            <a:r>
              <a:rPr lang="en-US" dirty="0"/>
              <a:t> </a:t>
            </a:r>
            <a:r>
              <a:rPr lang="en-US" dirty="0" err="1"/>
              <a:t>chống</a:t>
            </a:r>
            <a:r>
              <a:rPr lang="en-US" dirty="0"/>
              <a:t> </a:t>
            </a:r>
            <a:r>
              <a:rPr lang="en-US" dirty="0" err="1"/>
              <a:t>thực</a:t>
            </a:r>
            <a:r>
              <a:rPr lang="en-US" dirty="0"/>
              <a:t> </a:t>
            </a:r>
            <a:r>
              <a:rPr lang="en-US" dirty="0" err="1"/>
              <a:t>dân</a:t>
            </a:r>
            <a:r>
              <a:rPr lang="en-US" dirty="0"/>
              <a:t> </a:t>
            </a:r>
            <a:r>
              <a:rPr lang="en-US" dirty="0" err="1"/>
              <a:t>Pháp</a:t>
            </a:r>
            <a:r>
              <a:rPr lang="en-US" dirty="0"/>
              <a:t> </a:t>
            </a:r>
            <a:r>
              <a:rPr lang="en-US" dirty="0" err="1"/>
              <a:t>cứu</a:t>
            </a:r>
            <a:r>
              <a:rPr lang="en-US" dirty="0"/>
              <a:t> </a:t>
            </a:r>
            <a:r>
              <a:rPr lang="en-US" dirty="0" err="1"/>
              <a:t>nước</a:t>
            </a:r>
            <a:r>
              <a:rPr lang="en-US" dirty="0"/>
              <a:t>.</a:t>
            </a:r>
          </a:p>
          <a:p>
            <a:r>
              <a:rPr lang="en-US" dirty="0" err="1"/>
              <a:t>Hỡi</a:t>
            </a:r>
            <a:r>
              <a:rPr lang="en-US" dirty="0"/>
              <a:t> </a:t>
            </a:r>
            <a:r>
              <a:rPr lang="en-US" dirty="0" err="1"/>
              <a:t>anh</a:t>
            </a:r>
            <a:r>
              <a:rPr lang="en-US" dirty="0"/>
              <a:t> </a:t>
            </a:r>
            <a:r>
              <a:rPr lang="en-US" dirty="0" err="1"/>
              <a:t>em</a:t>
            </a:r>
            <a:r>
              <a:rPr lang="en-US" dirty="0"/>
              <a:t> </a:t>
            </a:r>
            <a:r>
              <a:rPr lang="en-US" dirty="0" err="1"/>
              <a:t>binh</a:t>
            </a:r>
            <a:r>
              <a:rPr lang="en-US" dirty="0"/>
              <a:t> </a:t>
            </a:r>
            <a:r>
              <a:rPr lang="en-US" dirty="0" err="1"/>
              <a:t>sĩ</a:t>
            </a:r>
            <a:r>
              <a:rPr lang="en-US" dirty="0"/>
              <a:t>, </a:t>
            </a:r>
            <a:r>
              <a:rPr lang="en-US" dirty="0" err="1"/>
              <a:t>tự</a:t>
            </a:r>
            <a:r>
              <a:rPr lang="en-US" dirty="0"/>
              <a:t> </a:t>
            </a:r>
            <a:r>
              <a:rPr lang="en-US" dirty="0" err="1"/>
              <a:t>vệ</a:t>
            </a:r>
            <a:r>
              <a:rPr lang="en-US" dirty="0"/>
              <a:t>, </a:t>
            </a:r>
            <a:r>
              <a:rPr lang="en-US" dirty="0" err="1"/>
              <a:t>dân</a:t>
            </a:r>
            <a:r>
              <a:rPr lang="en-US" dirty="0"/>
              <a:t> </a:t>
            </a:r>
            <a:r>
              <a:rPr lang="en-US" dirty="0" err="1"/>
              <a:t>quân</a:t>
            </a:r>
            <a:r>
              <a:rPr lang="en-US" dirty="0"/>
              <a:t>!</a:t>
            </a:r>
          </a:p>
          <a:p>
            <a:r>
              <a:rPr lang="en-US" dirty="0" err="1"/>
              <a:t>Giờ</a:t>
            </a:r>
            <a:r>
              <a:rPr lang="en-US" dirty="0"/>
              <a:t> </a:t>
            </a:r>
            <a:r>
              <a:rPr lang="en-US" dirty="0" err="1"/>
              <a:t>cứu</a:t>
            </a:r>
            <a:r>
              <a:rPr lang="en-US" dirty="0"/>
              <a:t> </a:t>
            </a:r>
            <a:r>
              <a:rPr lang="en-US" dirty="0" err="1"/>
              <a:t>nước</a:t>
            </a:r>
            <a:r>
              <a:rPr lang="en-US" dirty="0"/>
              <a:t> </a:t>
            </a:r>
            <a:r>
              <a:rPr lang="en-US" dirty="0" err="1"/>
              <a:t>đã</a:t>
            </a:r>
            <a:r>
              <a:rPr lang="en-US" dirty="0"/>
              <a:t> </a:t>
            </a:r>
            <a:r>
              <a:rPr lang="en-US" dirty="0" err="1"/>
              <a:t>đến</a:t>
            </a:r>
            <a:r>
              <a:rPr lang="en-US" dirty="0"/>
              <a:t>. Ta </a:t>
            </a:r>
            <a:r>
              <a:rPr lang="en-US" dirty="0" err="1"/>
              <a:t>phải</a:t>
            </a:r>
            <a:r>
              <a:rPr lang="en-US" dirty="0"/>
              <a:t> hi </a:t>
            </a:r>
            <a:r>
              <a:rPr lang="en-US" dirty="0" err="1"/>
              <a:t>sinh</a:t>
            </a:r>
            <a:r>
              <a:rPr lang="en-US" dirty="0"/>
              <a:t> </a:t>
            </a:r>
            <a:r>
              <a:rPr lang="en-US" dirty="0" err="1"/>
              <a:t>đến</a:t>
            </a:r>
            <a:r>
              <a:rPr lang="en-US" dirty="0"/>
              <a:t> </a:t>
            </a:r>
            <a:r>
              <a:rPr lang="en-US" dirty="0" err="1"/>
              <a:t>giọt</a:t>
            </a:r>
            <a:r>
              <a:rPr lang="en-US" dirty="0"/>
              <a:t> </a:t>
            </a:r>
            <a:r>
              <a:rPr lang="en-US" dirty="0" err="1"/>
              <a:t>máu</a:t>
            </a:r>
            <a:r>
              <a:rPr lang="en-US" dirty="0"/>
              <a:t> </a:t>
            </a:r>
            <a:r>
              <a:rPr lang="en-US" dirty="0" err="1"/>
              <a:t>cuối</a:t>
            </a:r>
            <a:r>
              <a:rPr lang="en-US" dirty="0"/>
              <a:t> </a:t>
            </a:r>
            <a:r>
              <a:rPr lang="en-US" dirty="0" err="1"/>
              <a:t>cùng</a:t>
            </a:r>
            <a:r>
              <a:rPr lang="en-US" dirty="0"/>
              <a:t>, </a:t>
            </a:r>
            <a:r>
              <a:rPr lang="en-US" dirty="0" err="1"/>
              <a:t>để</a:t>
            </a:r>
            <a:r>
              <a:rPr lang="en-US" dirty="0"/>
              <a:t> </a:t>
            </a:r>
            <a:r>
              <a:rPr lang="en-US" dirty="0" err="1"/>
              <a:t>giữ</a:t>
            </a:r>
            <a:r>
              <a:rPr lang="en-US" dirty="0"/>
              <a:t> </a:t>
            </a:r>
            <a:r>
              <a:rPr lang="en-US" dirty="0" err="1"/>
              <a:t>gìn</a:t>
            </a:r>
            <a:r>
              <a:rPr lang="en-US" dirty="0"/>
              <a:t> </a:t>
            </a:r>
            <a:r>
              <a:rPr lang="en-US" dirty="0" err="1"/>
              <a:t>đất</a:t>
            </a:r>
            <a:r>
              <a:rPr lang="en-US" dirty="0"/>
              <a:t> </a:t>
            </a:r>
            <a:r>
              <a:rPr lang="en-US" dirty="0" err="1"/>
              <a:t>nước</a:t>
            </a:r>
            <a:r>
              <a:rPr lang="en-US" dirty="0"/>
              <a:t>. </a:t>
            </a:r>
            <a:r>
              <a:rPr lang="en-US" dirty="0" err="1"/>
              <a:t>Dù</a:t>
            </a:r>
            <a:r>
              <a:rPr lang="en-US" dirty="0"/>
              <a:t> </a:t>
            </a:r>
            <a:r>
              <a:rPr lang="en-US" dirty="0" err="1"/>
              <a:t>phải</a:t>
            </a:r>
            <a:r>
              <a:rPr lang="en-US" dirty="0"/>
              <a:t> </a:t>
            </a:r>
            <a:r>
              <a:rPr lang="en-US" dirty="0" err="1"/>
              <a:t>gian</a:t>
            </a:r>
            <a:r>
              <a:rPr lang="en-US" dirty="0"/>
              <a:t> </a:t>
            </a:r>
            <a:r>
              <a:rPr lang="en-US" dirty="0" err="1"/>
              <a:t>khổ</a:t>
            </a:r>
            <a:r>
              <a:rPr lang="en-US" dirty="0"/>
              <a:t> </a:t>
            </a:r>
            <a:r>
              <a:rPr lang="en-US" dirty="0" err="1"/>
              <a:t>kháng</a:t>
            </a:r>
            <a:r>
              <a:rPr lang="en-US" dirty="0"/>
              <a:t> </a:t>
            </a:r>
            <a:r>
              <a:rPr lang="en-US" dirty="0" err="1"/>
              <a:t>chiến</a:t>
            </a:r>
            <a:r>
              <a:rPr lang="en-US" dirty="0"/>
              <a:t>, </a:t>
            </a:r>
            <a:r>
              <a:rPr lang="en-US" dirty="0" err="1"/>
              <a:t>nhưng</a:t>
            </a:r>
            <a:r>
              <a:rPr lang="en-US" dirty="0"/>
              <a:t> </a:t>
            </a:r>
            <a:r>
              <a:rPr lang="en-US" dirty="0" err="1"/>
              <a:t>với</a:t>
            </a:r>
            <a:r>
              <a:rPr lang="en-US" dirty="0"/>
              <a:t> </a:t>
            </a:r>
            <a:r>
              <a:rPr lang="en-US" dirty="0" err="1"/>
              <a:t>một</a:t>
            </a:r>
            <a:r>
              <a:rPr lang="en-US" dirty="0"/>
              <a:t> </a:t>
            </a:r>
            <a:r>
              <a:rPr lang="en-US" dirty="0" err="1"/>
              <a:t>lòng</a:t>
            </a:r>
            <a:r>
              <a:rPr lang="en-US" dirty="0"/>
              <a:t> </a:t>
            </a:r>
            <a:r>
              <a:rPr lang="en-US" dirty="0" err="1"/>
              <a:t>kiên</a:t>
            </a:r>
            <a:r>
              <a:rPr lang="en-US" dirty="0"/>
              <a:t> </a:t>
            </a:r>
            <a:r>
              <a:rPr lang="en-US" dirty="0" err="1"/>
              <a:t>quyết</a:t>
            </a:r>
            <a:r>
              <a:rPr lang="en-US" dirty="0"/>
              <a:t> hi </a:t>
            </a:r>
            <a:r>
              <a:rPr lang="en-US" dirty="0" err="1"/>
              <a:t>sinh</a:t>
            </a:r>
            <a:r>
              <a:rPr lang="en-US" dirty="0"/>
              <a:t>, </a:t>
            </a:r>
            <a:r>
              <a:rPr lang="en-US" dirty="0" err="1"/>
              <a:t>thắng</a:t>
            </a:r>
            <a:r>
              <a:rPr lang="en-US" dirty="0"/>
              <a:t> </a:t>
            </a:r>
            <a:r>
              <a:rPr lang="en-US" dirty="0" err="1"/>
              <a:t>lợi</a:t>
            </a:r>
            <a:r>
              <a:rPr lang="en-US" dirty="0"/>
              <a:t> </a:t>
            </a:r>
            <a:r>
              <a:rPr lang="en-US" dirty="0" err="1"/>
              <a:t>nhất</a:t>
            </a:r>
            <a:r>
              <a:rPr lang="en-US" dirty="0"/>
              <a:t> </a:t>
            </a:r>
            <a:r>
              <a:rPr lang="en-US" dirty="0" err="1"/>
              <a:t>định</a:t>
            </a:r>
            <a:r>
              <a:rPr lang="en-US" dirty="0"/>
              <a:t> </a:t>
            </a:r>
            <a:r>
              <a:rPr lang="en-US" dirty="0" err="1"/>
              <a:t>về</a:t>
            </a:r>
            <a:r>
              <a:rPr lang="en-US" dirty="0"/>
              <a:t> </a:t>
            </a:r>
            <a:r>
              <a:rPr lang="en-US" dirty="0" err="1"/>
              <a:t>dân</a:t>
            </a:r>
            <a:r>
              <a:rPr lang="en-US" dirty="0"/>
              <a:t> </a:t>
            </a:r>
            <a:r>
              <a:rPr lang="en-US" dirty="0" err="1"/>
              <a:t>tộc</a:t>
            </a:r>
            <a:r>
              <a:rPr lang="en-US" dirty="0"/>
              <a:t> ta.</a:t>
            </a:r>
          </a:p>
          <a:p>
            <a:r>
              <a:rPr lang="en-US" dirty="0"/>
              <a:t> </a:t>
            </a:r>
          </a:p>
          <a:p>
            <a:r>
              <a:rPr lang="en-US" dirty="0" err="1"/>
              <a:t>Hà</a:t>
            </a:r>
            <a:r>
              <a:rPr lang="en-US" dirty="0"/>
              <a:t> </a:t>
            </a:r>
            <a:r>
              <a:rPr lang="en-US" dirty="0" err="1"/>
              <a:t>Nội</a:t>
            </a:r>
            <a:r>
              <a:rPr lang="en-US" dirty="0"/>
              <a:t>, </a:t>
            </a:r>
            <a:r>
              <a:rPr lang="en-US" dirty="0" err="1"/>
              <a:t>ngày</a:t>
            </a:r>
            <a:r>
              <a:rPr lang="en-US" dirty="0"/>
              <a:t> 19 </a:t>
            </a:r>
            <a:r>
              <a:rPr lang="en-US" dirty="0" err="1"/>
              <a:t>tháng</a:t>
            </a:r>
            <a:r>
              <a:rPr lang="en-US" dirty="0"/>
              <a:t> 12 </a:t>
            </a:r>
            <a:r>
              <a:rPr lang="en-US" dirty="0" err="1"/>
              <a:t>năm</a:t>
            </a:r>
            <a:r>
              <a:rPr lang="en-US" dirty="0"/>
              <a:t> 1946.</a:t>
            </a:r>
          </a:p>
          <a:p>
            <a:r>
              <a:rPr lang="en-US" dirty="0" err="1"/>
              <a:t>Hồ</a:t>
            </a:r>
            <a:r>
              <a:rPr lang="en-US" dirty="0"/>
              <a:t> </a:t>
            </a:r>
            <a:r>
              <a:rPr lang="en-US" dirty="0" err="1"/>
              <a:t>Chí</a:t>
            </a:r>
            <a:r>
              <a:rPr lang="en-US" dirty="0"/>
              <a:t> </a:t>
            </a:r>
            <a:r>
              <a:rPr lang="en-US" dirty="0" smtClean="0"/>
              <a:t>Minh	</a:t>
            </a:r>
            <a:endParaRPr lang="en-US" dirty="0"/>
          </a:p>
          <a:p>
            <a:endParaRPr lang="en-US" dirty="0"/>
          </a:p>
        </p:txBody>
      </p:sp>
    </p:spTree>
    <p:extLst>
      <p:ext uri="{BB962C8B-B14F-4D97-AF65-F5344CB8AC3E}">
        <p14:creationId xmlns:p14="http://schemas.microsoft.com/office/powerpoint/2010/main" val="41860554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64654"/>
          </a:xfrm>
        </p:spPr>
        <p:txBody>
          <a:bodyPr/>
          <a:lstStyle/>
          <a:p>
            <a:r>
              <a:rPr lang="en-US" dirty="0" err="1"/>
              <a:t>Kết</a:t>
            </a:r>
            <a:r>
              <a:rPr lang="en-US" dirty="0"/>
              <a:t> </a:t>
            </a:r>
            <a:r>
              <a:rPr lang="en-US" dirty="0" err="1"/>
              <a:t>luận</a:t>
            </a:r>
            <a:endParaRPr lang="en-US" dirty="0"/>
          </a:p>
        </p:txBody>
      </p:sp>
      <p:sp>
        <p:nvSpPr>
          <p:cNvPr id="3" name="Content Placeholder 2"/>
          <p:cNvSpPr>
            <a:spLocks noGrp="1"/>
          </p:cNvSpPr>
          <p:nvPr>
            <p:ph idx="1"/>
          </p:nvPr>
        </p:nvSpPr>
        <p:spPr>
          <a:xfrm>
            <a:off x="677334" y="1764407"/>
            <a:ext cx="8943184" cy="4276956"/>
          </a:xfrm>
        </p:spPr>
        <p:txBody>
          <a:bodyPr>
            <a:normAutofit/>
          </a:bodyPr>
          <a:lstStyle/>
          <a:p>
            <a:pPr algn="just">
              <a:lnSpc>
                <a:spcPct val="150000"/>
              </a:lnSpc>
            </a:pPr>
            <a:r>
              <a:rPr lang="en-US" sz="2400" dirty="0" err="1"/>
              <a:t>Bài</a:t>
            </a:r>
            <a:r>
              <a:rPr lang="en-US" sz="2400" dirty="0"/>
              <a:t> </a:t>
            </a:r>
            <a:r>
              <a:rPr lang="en-US" sz="2400" dirty="0" err="1"/>
              <a:t>viết</a:t>
            </a:r>
            <a:r>
              <a:rPr lang="en-US" sz="2400" dirty="0"/>
              <a:t> </a:t>
            </a:r>
            <a:r>
              <a:rPr lang="en-US" sz="2400" dirty="0" err="1"/>
              <a:t>trên</a:t>
            </a:r>
            <a:r>
              <a:rPr lang="en-US" sz="2400" dirty="0"/>
              <a:t> </a:t>
            </a:r>
            <a:r>
              <a:rPr lang="en-US" sz="2400" dirty="0" err="1"/>
              <a:t>đây</a:t>
            </a:r>
            <a:r>
              <a:rPr lang="en-US" sz="2400" dirty="0"/>
              <a:t> </a:t>
            </a:r>
            <a:r>
              <a:rPr lang="en-US" sz="2400" dirty="0" err="1"/>
              <a:t>trình</a:t>
            </a:r>
            <a:r>
              <a:rPr lang="en-US" sz="2400" dirty="0"/>
              <a:t> </a:t>
            </a:r>
            <a:r>
              <a:rPr lang="en-US" sz="2400" dirty="0" err="1"/>
              <a:t>bày</a:t>
            </a:r>
            <a:r>
              <a:rPr lang="en-US" sz="2400" dirty="0"/>
              <a:t> </a:t>
            </a:r>
            <a:r>
              <a:rPr lang="en-US" sz="2400" dirty="0" err="1"/>
              <a:t>một</a:t>
            </a:r>
            <a:r>
              <a:rPr lang="en-US" sz="2400" dirty="0"/>
              <a:t> </a:t>
            </a:r>
            <a:r>
              <a:rPr lang="en-US" sz="2400" dirty="0" err="1"/>
              <a:t>số</a:t>
            </a:r>
            <a:r>
              <a:rPr lang="en-US" sz="2400" dirty="0"/>
              <a:t> </a:t>
            </a:r>
            <a:r>
              <a:rPr lang="en-US" sz="2400" dirty="0" err="1"/>
              <a:t>hiểu</a:t>
            </a:r>
            <a:r>
              <a:rPr lang="en-US" sz="2400" dirty="0"/>
              <a:t> </a:t>
            </a:r>
            <a:r>
              <a:rPr lang="en-US" sz="2400" dirty="0" err="1"/>
              <a:t>biết</a:t>
            </a:r>
            <a:r>
              <a:rPr lang="en-US" sz="2400" dirty="0"/>
              <a:t> </a:t>
            </a:r>
            <a:r>
              <a:rPr lang="en-US" sz="2400" dirty="0" err="1"/>
              <a:t>về</a:t>
            </a:r>
            <a:r>
              <a:rPr lang="en-US" sz="2400" dirty="0"/>
              <a:t> </a:t>
            </a:r>
            <a:r>
              <a:rPr lang="en-US" sz="2400" dirty="0" err="1"/>
              <a:t>tình</a:t>
            </a:r>
            <a:r>
              <a:rPr lang="en-US" sz="2400" dirty="0"/>
              <a:t> </a:t>
            </a:r>
            <a:r>
              <a:rPr lang="en-US" sz="2400" dirty="0" err="1"/>
              <a:t>thái</a:t>
            </a:r>
            <a:r>
              <a:rPr lang="en-US" sz="2400" dirty="0"/>
              <a:t> </a:t>
            </a:r>
            <a:r>
              <a:rPr lang="en-US" sz="2400" dirty="0" err="1"/>
              <a:t>trong</a:t>
            </a:r>
            <a:r>
              <a:rPr lang="en-US" sz="2400" dirty="0"/>
              <a:t> </a:t>
            </a:r>
            <a:r>
              <a:rPr lang="en-US" sz="2400" dirty="0" err="1"/>
              <a:t>ngôn</a:t>
            </a:r>
            <a:r>
              <a:rPr lang="en-US" sz="2400" dirty="0"/>
              <a:t> </a:t>
            </a:r>
            <a:r>
              <a:rPr lang="en-US" sz="2400" dirty="0" err="1"/>
              <a:t>ngữ</a:t>
            </a:r>
            <a:r>
              <a:rPr lang="en-US" sz="2400" dirty="0"/>
              <a:t> </a:t>
            </a:r>
            <a:r>
              <a:rPr lang="en-US" sz="2400" dirty="0" err="1"/>
              <a:t>học</a:t>
            </a:r>
            <a:r>
              <a:rPr lang="en-US" sz="2400" dirty="0"/>
              <a:t> </a:t>
            </a:r>
            <a:r>
              <a:rPr lang="en-US" sz="2400" dirty="0" err="1"/>
              <a:t>ứng</a:t>
            </a:r>
            <a:r>
              <a:rPr lang="en-US" sz="2400" dirty="0"/>
              <a:t> </a:t>
            </a:r>
            <a:r>
              <a:rPr lang="en-US" sz="2400" dirty="0" err="1"/>
              <a:t>dụng</a:t>
            </a:r>
            <a:r>
              <a:rPr lang="en-US" sz="2400" dirty="0"/>
              <a:t>, </a:t>
            </a:r>
            <a:r>
              <a:rPr lang="en-US" sz="2400" dirty="0" err="1"/>
              <a:t>được</a:t>
            </a:r>
            <a:r>
              <a:rPr lang="en-US" sz="2400" dirty="0"/>
              <a:t> </a:t>
            </a:r>
            <a:r>
              <a:rPr lang="en-US" sz="2400" dirty="0" err="1"/>
              <a:t>thể</a:t>
            </a:r>
            <a:r>
              <a:rPr lang="en-US" sz="2400" dirty="0"/>
              <a:t> </a:t>
            </a:r>
            <a:r>
              <a:rPr lang="en-US" sz="2400" dirty="0" err="1"/>
              <a:t>hiện</a:t>
            </a:r>
            <a:r>
              <a:rPr lang="en-US" sz="2400" dirty="0"/>
              <a:t> </a:t>
            </a:r>
            <a:r>
              <a:rPr lang="en-US" sz="2400" dirty="0" err="1"/>
              <a:t>trong</a:t>
            </a:r>
            <a:r>
              <a:rPr lang="en-US" sz="2400" dirty="0"/>
              <a:t> </a:t>
            </a:r>
            <a:r>
              <a:rPr lang="en-US" sz="2400" dirty="0" err="1"/>
              <a:t>một</a:t>
            </a:r>
            <a:r>
              <a:rPr lang="en-US" sz="2400" dirty="0"/>
              <a:t> </a:t>
            </a:r>
            <a:r>
              <a:rPr lang="en-US" sz="2400" dirty="0" err="1"/>
              <a:t>tác</a:t>
            </a:r>
            <a:r>
              <a:rPr lang="en-US" sz="2400" dirty="0"/>
              <a:t> </a:t>
            </a:r>
            <a:r>
              <a:rPr lang="en-US" sz="2400" dirty="0" err="1"/>
              <a:t>phẩm</a:t>
            </a:r>
            <a:r>
              <a:rPr lang="en-US" sz="2400" dirty="0"/>
              <a:t> </a:t>
            </a:r>
            <a:r>
              <a:rPr lang="en-US" sz="2400" dirty="0" err="1"/>
              <a:t>cụ</a:t>
            </a:r>
            <a:r>
              <a:rPr lang="en-US" sz="2400" dirty="0"/>
              <a:t> </a:t>
            </a:r>
            <a:r>
              <a:rPr lang="en-US" sz="2400" dirty="0" err="1"/>
              <a:t>thể</a:t>
            </a:r>
            <a:r>
              <a:rPr lang="en-US" sz="2400" dirty="0"/>
              <a:t> </a:t>
            </a:r>
            <a:r>
              <a:rPr lang="en-US" sz="2400" dirty="0" err="1"/>
              <a:t>là</a:t>
            </a:r>
            <a:r>
              <a:rPr lang="en-US" sz="2400" dirty="0"/>
              <a:t> </a:t>
            </a:r>
            <a:r>
              <a:rPr lang="en-US" sz="2400" dirty="0" err="1"/>
              <a:t>bài</a:t>
            </a:r>
            <a:r>
              <a:rPr lang="en-US" sz="2400" dirty="0"/>
              <a:t> </a:t>
            </a:r>
            <a:r>
              <a:rPr lang="en-US" sz="2400" dirty="0" err="1"/>
              <a:t>phát</a:t>
            </a:r>
            <a:r>
              <a:rPr lang="en-US" sz="2400" dirty="0"/>
              <a:t> </a:t>
            </a:r>
            <a:r>
              <a:rPr lang="en-US" sz="2400" dirty="0" err="1"/>
              <a:t>biểu</a:t>
            </a:r>
            <a:r>
              <a:rPr lang="en-US" sz="2400" dirty="0"/>
              <a:t> “</a:t>
            </a:r>
            <a:r>
              <a:rPr lang="en-US" sz="2400" dirty="0" err="1"/>
              <a:t>Lời</a:t>
            </a:r>
            <a:r>
              <a:rPr lang="en-US" sz="2400" dirty="0"/>
              <a:t> </a:t>
            </a:r>
            <a:r>
              <a:rPr lang="en-US" sz="2400" dirty="0" err="1"/>
              <a:t>kêu</a:t>
            </a:r>
            <a:r>
              <a:rPr lang="en-US" sz="2400" dirty="0"/>
              <a:t> </a:t>
            </a:r>
            <a:r>
              <a:rPr lang="en-US" sz="2400" dirty="0" err="1"/>
              <a:t>gọi</a:t>
            </a:r>
            <a:r>
              <a:rPr lang="en-US" sz="2400" dirty="0"/>
              <a:t> </a:t>
            </a:r>
            <a:r>
              <a:rPr lang="en-US" sz="2400" dirty="0" err="1"/>
              <a:t>toàn</a:t>
            </a:r>
            <a:r>
              <a:rPr lang="en-US" sz="2400" dirty="0"/>
              <a:t> </a:t>
            </a:r>
            <a:r>
              <a:rPr lang="en-US" sz="2400" dirty="0" err="1"/>
              <a:t>quốc</a:t>
            </a:r>
            <a:r>
              <a:rPr lang="en-US" sz="2400" dirty="0"/>
              <a:t> </a:t>
            </a:r>
            <a:r>
              <a:rPr lang="en-US" sz="2400" dirty="0" err="1"/>
              <a:t>kháng</a:t>
            </a:r>
            <a:r>
              <a:rPr lang="en-US" sz="2400" dirty="0"/>
              <a:t> </a:t>
            </a:r>
            <a:r>
              <a:rPr lang="en-US" sz="2400" dirty="0" err="1"/>
              <a:t>chiến</a:t>
            </a:r>
            <a:r>
              <a:rPr lang="en-US" sz="2400" dirty="0"/>
              <a:t>” </a:t>
            </a:r>
            <a:r>
              <a:rPr lang="en-US" sz="2400" dirty="0" err="1"/>
              <a:t>năm</a:t>
            </a:r>
            <a:r>
              <a:rPr lang="en-US" sz="2400" dirty="0"/>
              <a:t> 1946 </a:t>
            </a:r>
            <a:r>
              <a:rPr lang="en-US" sz="2400" dirty="0" err="1"/>
              <a:t>của</a:t>
            </a:r>
            <a:r>
              <a:rPr lang="en-US" sz="2400" dirty="0"/>
              <a:t> </a:t>
            </a:r>
            <a:r>
              <a:rPr lang="en-US" sz="2400" dirty="0" err="1"/>
              <a:t>Chủ</a:t>
            </a:r>
            <a:r>
              <a:rPr lang="en-US" sz="2400" dirty="0"/>
              <a:t> </a:t>
            </a:r>
            <a:r>
              <a:rPr lang="en-US" sz="2400" dirty="0" err="1"/>
              <a:t>tịch</a:t>
            </a:r>
            <a:r>
              <a:rPr lang="en-US" sz="2400" dirty="0"/>
              <a:t> </a:t>
            </a:r>
            <a:r>
              <a:rPr lang="en-US" sz="2400" dirty="0" err="1"/>
              <a:t>Hồ</a:t>
            </a:r>
            <a:r>
              <a:rPr lang="en-US" sz="2400" dirty="0"/>
              <a:t> </a:t>
            </a:r>
            <a:r>
              <a:rPr lang="en-US" sz="2400" dirty="0" err="1"/>
              <a:t>Chính</a:t>
            </a:r>
            <a:r>
              <a:rPr lang="en-US" sz="2400" dirty="0"/>
              <a:t> Minh </a:t>
            </a:r>
            <a:r>
              <a:rPr lang="en-US" sz="2400" dirty="0" err="1"/>
              <a:t>và</a:t>
            </a:r>
            <a:r>
              <a:rPr lang="en-US" sz="2400" dirty="0"/>
              <a:t> </a:t>
            </a:r>
            <a:r>
              <a:rPr lang="en-US" sz="2400" dirty="0" err="1"/>
              <a:t>bản</a:t>
            </a:r>
            <a:r>
              <a:rPr lang="en-US" sz="2400" dirty="0"/>
              <a:t> </a:t>
            </a:r>
            <a:r>
              <a:rPr lang="en-US" sz="2400" dirty="0" err="1"/>
              <a:t>dịch</a:t>
            </a:r>
            <a:r>
              <a:rPr lang="en-US" sz="2400" dirty="0"/>
              <a:t> sang </a:t>
            </a:r>
            <a:r>
              <a:rPr lang="en-US" sz="2400" dirty="0" err="1"/>
              <a:t>tiếng</a:t>
            </a:r>
            <a:r>
              <a:rPr lang="en-US" sz="2400" dirty="0"/>
              <a:t> </a:t>
            </a:r>
            <a:r>
              <a:rPr lang="en-US" sz="2400" dirty="0" err="1"/>
              <a:t>Anh</a:t>
            </a:r>
            <a:r>
              <a:rPr lang="en-US" sz="2400" dirty="0"/>
              <a:t>.  Qua </a:t>
            </a:r>
            <a:r>
              <a:rPr lang="en-US" sz="2400" dirty="0" err="1"/>
              <a:t>đây</a:t>
            </a:r>
            <a:r>
              <a:rPr lang="en-US" sz="2400" dirty="0"/>
              <a:t> </a:t>
            </a:r>
            <a:r>
              <a:rPr lang="en-US" sz="2400" dirty="0" err="1"/>
              <a:t>cũng</a:t>
            </a:r>
            <a:r>
              <a:rPr lang="en-US" sz="2400" dirty="0"/>
              <a:t> </a:t>
            </a:r>
            <a:r>
              <a:rPr lang="en-US" sz="2400" dirty="0" err="1"/>
              <a:t>thấy</a:t>
            </a:r>
            <a:r>
              <a:rPr lang="en-US" sz="2400" dirty="0"/>
              <a:t> </a:t>
            </a:r>
            <a:r>
              <a:rPr lang="en-US" sz="2400" dirty="0" err="1"/>
              <a:t>được</a:t>
            </a:r>
            <a:r>
              <a:rPr lang="en-US" sz="2400" dirty="0"/>
              <a:t> </a:t>
            </a:r>
            <a:r>
              <a:rPr lang="en-US" sz="2400" dirty="0" err="1"/>
              <a:t>chức</a:t>
            </a:r>
            <a:r>
              <a:rPr lang="en-US" sz="2400" dirty="0"/>
              <a:t> </a:t>
            </a:r>
            <a:r>
              <a:rPr lang="en-US" sz="2400" dirty="0" err="1"/>
              <a:t>năng</a:t>
            </a:r>
            <a:r>
              <a:rPr lang="en-US" sz="2400" dirty="0"/>
              <a:t> </a:t>
            </a:r>
            <a:r>
              <a:rPr lang="en-US" sz="2400" dirty="0" err="1"/>
              <a:t>của</a:t>
            </a:r>
            <a:r>
              <a:rPr lang="en-US" sz="2400" dirty="0"/>
              <a:t> </a:t>
            </a:r>
            <a:r>
              <a:rPr lang="en-US" sz="2400" dirty="0" err="1"/>
              <a:t>ngôn</a:t>
            </a:r>
            <a:r>
              <a:rPr lang="en-US" sz="2400" dirty="0"/>
              <a:t> </a:t>
            </a:r>
            <a:r>
              <a:rPr lang="en-US" sz="2400" dirty="0" err="1"/>
              <a:t>ngữ</a:t>
            </a:r>
            <a:r>
              <a:rPr lang="en-US" sz="2400" dirty="0"/>
              <a:t> </a:t>
            </a:r>
            <a:r>
              <a:rPr lang="en-US" sz="2400" dirty="0" err="1"/>
              <a:t>khi</a:t>
            </a:r>
            <a:r>
              <a:rPr lang="en-US" sz="2400" dirty="0"/>
              <a:t> </a:t>
            </a:r>
            <a:r>
              <a:rPr lang="en-US" sz="2400" dirty="0" err="1"/>
              <a:t>thể</a:t>
            </a:r>
            <a:r>
              <a:rPr lang="en-US" sz="2400" dirty="0"/>
              <a:t> </a:t>
            </a:r>
            <a:r>
              <a:rPr lang="en-US" sz="2400" dirty="0" err="1"/>
              <a:t>hiện</a:t>
            </a:r>
            <a:r>
              <a:rPr lang="en-US" sz="2400" dirty="0"/>
              <a:t> </a:t>
            </a:r>
            <a:r>
              <a:rPr lang="en-US" sz="2400" dirty="0" err="1"/>
              <a:t>tư</a:t>
            </a:r>
            <a:r>
              <a:rPr lang="en-US" sz="2400" dirty="0"/>
              <a:t> </a:t>
            </a:r>
            <a:r>
              <a:rPr lang="en-US" sz="2400" dirty="0" err="1"/>
              <a:t>tưởng</a:t>
            </a:r>
            <a:r>
              <a:rPr lang="en-US" sz="2400" dirty="0"/>
              <a:t> </a:t>
            </a:r>
            <a:r>
              <a:rPr lang="en-US" sz="2400" dirty="0" err="1"/>
              <a:t>của</a:t>
            </a:r>
            <a:r>
              <a:rPr lang="en-US" sz="2400" dirty="0"/>
              <a:t> </a:t>
            </a:r>
            <a:r>
              <a:rPr lang="en-US" sz="2400" dirty="0" err="1"/>
              <a:t>người</a:t>
            </a:r>
            <a:r>
              <a:rPr lang="en-US" sz="2400" dirty="0"/>
              <a:t> </a:t>
            </a:r>
            <a:r>
              <a:rPr lang="en-US" sz="2400" dirty="0" err="1"/>
              <a:t>nói</a:t>
            </a:r>
            <a:r>
              <a:rPr lang="en-US" sz="2400" dirty="0"/>
              <a:t>/ </a:t>
            </a:r>
            <a:r>
              <a:rPr lang="en-US" sz="2400" dirty="0" err="1"/>
              <a:t>người</a:t>
            </a:r>
            <a:r>
              <a:rPr lang="en-US" sz="2400" dirty="0"/>
              <a:t> </a:t>
            </a:r>
            <a:r>
              <a:rPr lang="en-US" sz="2400" dirty="0" err="1"/>
              <a:t>viết</a:t>
            </a:r>
            <a:r>
              <a:rPr lang="en-US" sz="2400" dirty="0"/>
              <a:t> </a:t>
            </a:r>
            <a:r>
              <a:rPr lang="en-US" sz="2400" dirty="0" err="1"/>
              <a:t>và</a:t>
            </a:r>
            <a:r>
              <a:rPr lang="en-US" sz="2400" dirty="0"/>
              <a:t> </a:t>
            </a:r>
            <a:r>
              <a:rPr lang="en-US" sz="2400" dirty="0" err="1"/>
              <a:t>cách</a:t>
            </a:r>
            <a:r>
              <a:rPr lang="en-US" sz="2400" dirty="0"/>
              <a:t> </a:t>
            </a:r>
            <a:r>
              <a:rPr lang="en-US" sz="2400" dirty="0" err="1"/>
              <a:t>tạo</a:t>
            </a:r>
            <a:r>
              <a:rPr lang="en-US" sz="2400" dirty="0"/>
              <a:t> </a:t>
            </a:r>
            <a:r>
              <a:rPr lang="en-US" sz="2400" dirty="0" err="1"/>
              <a:t>nên</a:t>
            </a:r>
            <a:r>
              <a:rPr lang="en-US" sz="2400" dirty="0"/>
              <a:t> </a:t>
            </a:r>
            <a:r>
              <a:rPr lang="en-US" sz="2400" dirty="0" err="1"/>
              <a:t>sức</a:t>
            </a:r>
            <a:r>
              <a:rPr lang="en-US" sz="2400" dirty="0"/>
              <a:t> </a:t>
            </a:r>
            <a:r>
              <a:rPr lang="en-US" sz="2400" dirty="0" err="1"/>
              <a:t>ảnh</a:t>
            </a:r>
            <a:r>
              <a:rPr lang="en-US" sz="2400" dirty="0"/>
              <a:t> </a:t>
            </a:r>
            <a:r>
              <a:rPr lang="en-US" sz="2400" dirty="0" err="1"/>
              <a:t>hưởng</a:t>
            </a:r>
            <a:r>
              <a:rPr lang="en-US" sz="2400" dirty="0"/>
              <a:t> </a:t>
            </a:r>
            <a:r>
              <a:rPr lang="en-US" sz="2400" dirty="0" err="1"/>
              <a:t>đến</a:t>
            </a:r>
            <a:r>
              <a:rPr lang="en-US" sz="2400" dirty="0"/>
              <a:t> </a:t>
            </a:r>
            <a:r>
              <a:rPr lang="en-US" sz="2400" dirty="0" err="1"/>
              <a:t>người</a:t>
            </a:r>
            <a:r>
              <a:rPr lang="en-US" sz="2400" dirty="0"/>
              <a:t> </a:t>
            </a:r>
            <a:r>
              <a:rPr lang="en-US" sz="2400" dirty="0" err="1"/>
              <a:t>nói</a:t>
            </a:r>
            <a:r>
              <a:rPr lang="en-US" sz="2400" dirty="0"/>
              <a:t> </a:t>
            </a:r>
            <a:r>
              <a:rPr lang="en-US" sz="2400" dirty="0" err="1"/>
              <a:t>và</a:t>
            </a:r>
            <a:r>
              <a:rPr lang="en-US" sz="2400" dirty="0"/>
              <a:t> </a:t>
            </a:r>
            <a:r>
              <a:rPr lang="en-US" sz="2400" dirty="0" err="1"/>
              <a:t>người</a:t>
            </a:r>
            <a:r>
              <a:rPr lang="en-US" sz="2400" dirty="0"/>
              <a:t> </a:t>
            </a:r>
            <a:r>
              <a:rPr lang="en-US" sz="2400" dirty="0" err="1"/>
              <a:t>nghe</a:t>
            </a:r>
            <a:r>
              <a:rPr lang="en-US" sz="2400" dirty="0"/>
              <a:t> </a:t>
            </a:r>
            <a:r>
              <a:rPr lang="en-US" sz="2400" dirty="0" err="1"/>
              <a:t>bằng</a:t>
            </a:r>
            <a:r>
              <a:rPr lang="en-US" sz="2400" dirty="0"/>
              <a:t> </a:t>
            </a:r>
            <a:r>
              <a:rPr lang="en-US" sz="2400" dirty="0" err="1"/>
              <a:t>ngôn</a:t>
            </a:r>
            <a:r>
              <a:rPr lang="en-US" sz="2400" dirty="0"/>
              <a:t> </a:t>
            </a:r>
            <a:r>
              <a:rPr lang="en-US" sz="2400" dirty="0" err="1"/>
              <a:t>từ</a:t>
            </a:r>
            <a:r>
              <a:rPr lang="en-US" sz="2400" dirty="0"/>
              <a:t>.</a:t>
            </a:r>
            <a:endParaRPr lang="en-US" sz="2400" dirty="0"/>
          </a:p>
        </p:txBody>
      </p:sp>
    </p:spTree>
    <p:extLst>
      <p:ext uri="{BB962C8B-B14F-4D97-AF65-F5344CB8AC3E}">
        <p14:creationId xmlns:p14="http://schemas.microsoft.com/office/powerpoint/2010/main" val="11547593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96214"/>
            <a:ext cx="8596668" cy="785611"/>
          </a:xfrm>
        </p:spPr>
        <p:txBody>
          <a:bodyPr>
            <a:normAutofit fontScale="90000"/>
          </a:bodyPr>
          <a:lstStyle/>
          <a:p>
            <a:r>
              <a:rPr lang="vi-VN" b="1" dirty="0"/>
              <a:t>REFE</a:t>
            </a:r>
            <a:r>
              <a:rPr lang="en-US" b="1" dirty="0"/>
              <a:t>RE</a:t>
            </a:r>
            <a:r>
              <a:rPr lang="vi-VN" b="1" dirty="0"/>
              <a:t>NCES</a:t>
            </a:r>
            <a:r>
              <a:rPr lang="en-US" dirty="0"/>
              <a:t/>
            </a:r>
            <a:br>
              <a:rPr lang="en-US" dirty="0"/>
            </a:br>
            <a:endParaRPr lang="en-US" dirty="0"/>
          </a:p>
        </p:txBody>
      </p:sp>
      <p:sp>
        <p:nvSpPr>
          <p:cNvPr id="3" name="Content Placeholder 2"/>
          <p:cNvSpPr>
            <a:spLocks noGrp="1"/>
          </p:cNvSpPr>
          <p:nvPr>
            <p:ph idx="1"/>
          </p:nvPr>
        </p:nvSpPr>
        <p:spPr>
          <a:xfrm>
            <a:off x="528034" y="914400"/>
            <a:ext cx="11663966" cy="5943600"/>
          </a:xfrm>
        </p:spPr>
        <p:txBody>
          <a:bodyPr>
            <a:noAutofit/>
          </a:bodyPr>
          <a:lstStyle/>
          <a:p>
            <a:pPr lvl="0"/>
            <a:r>
              <a:rPr lang="en-US" dirty="0" err="1" smtClean="0"/>
              <a:t>Fairclough</a:t>
            </a:r>
            <a:r>
              <a:rPr lang="en-US" dirty="0"/>
              <a:t>, N(2012), </a:t>
            </a:r>
            <a:r>
              <a:rPr lang="en-US" i="1" dirty="0"/>
              <a:t>Political Discourse </a:t>
            </a:r>
            <a:r>
              <a:rPr lang="en-US" i="1" dirty="0" smtClean="0"/>
              <a:t>Analysis: a Method for Advanced Students</a:t>
            </a:r>
            <a:r>
              <a:rPr lang="en-US" dirty="0" smtClean="0"/>
              <a:t>, </a:t>
            </a:r>
            <a:r>
              <a:rPr lang="en-US" dirty="0" err="1" smtClean="0"/>
              <a:t>Routledge</a:t>
            </a:r>
            <a:r>
              <a:rPr lang="en-US" dirty="0" smtClean="0"/>
              <a:t> Publisher.</a:t>
            </a:r>
          </a:p>
          <a:p>
            <a:pPr lvl="0"/>
            <a:r>
              <a:rPr lang="en-US" dirty="0" err="1" smtClean="0"/>
              <a:t>Halliday</a:t>
            </a:r>
            <a:r>
              <a:rPr lang="en-US" dirty="0" smtClean="0"/>
              <a:t>, M.A.K. (1994), </a:t>
            </a:r>
            <a:r>
              <a:rPr lang="en-US" i="1" dirty="0" smtClean="0"/>
              <a:t>Introduction to Functional Grammar</a:t>
            </a:r>
            <a:r>
              <a:rPr lang="en-US" dirty="0" smtClean="0"/>
              <a:t> (2</a:t>
            </a:r>
            <a:r>
              <a:rPr lang="en-US" baseline="30000" dirty="0" smtClean="0"/>
              <a:t>nd</a:t>
            </a:r>
            <a:r>
              <a:rPr lang="en-US" dirty="0" smtClean="0"/>
              <a:t> </a:t>
            </a:r>
            <a:r>
              <a:rPr lang="en-US" dirty="0" err="1" smtClean="0"/>
              <a:t>ed</a:t>
            </a:r>
            <a:r>
              <a:rPr lang="en-US" dirty="0" smtClean="0"/>
              <a:t>). London: Edward Arnold.</a:t>
            </a:r>
          </a:p>
          <a:p>
            <a:pPr lvl="0"/>
            <a:r>
              <a:rPr lang="en-US" dirty="0" err="1" smtClean="0"/>
              <a:t>Kreidler</a:t>
            </a:r>
            <a:r>
              <a:rPr lang="en-US" dirty="0" smtClean="0"/>
              <a:t>, W.C. (2002), Introducing English Semantics, London: </a:t>
            </a:r>
            <a:r>
              <a:rPr lang="en-US" dirty="0" err="1" smtClean="0"/>
              <a:t>Routledge</a:t>
            </a:r>
            <a:r>
              <a:rPr lang="en-US" dirty="0" smtClean="0"/>
              <a:t>.</a:t>
            </a:r>
          </a:p>
          <a:p>
            <a:pPr lvl="0"/>
            <a:r>
              <a:rPr lang="en-US" dirty="0" err="1" smtClean="0"/>
              <a:t>Nuyts</a:t>
            </a:r>
            <a:r>
              <a:rPr lang="en-US" dirty="0"/>
              <a:t>, J. (2006) in Erin, W.F. (2010). </a:t>
            </a:r>
            <a:r>
              <a:rPr lang="en-US" i="1" dirty="0"/>
              <a:t>The Expression of Modality</a:t>
            </a:r>
            <a:r>
              <a:rPr lang="en-US" dirty="0"/>
              <a:t>, Berlin: Walter </a:t>
            </a:r>
            <a:r>
              <a:rPr lang="en-US" dirty="0" err="1"/>
              <a:t>Gruyter</a:t>
            </a:r>
            <a:r>
              <a:rPr lang="en-US" dirty="0"/>
              <a:t> </a:t>
            </a:r>
            <a:r>
              <a:rPr lang="en-US" dirty="0" err="1"/>
              <a:t>GimbH</a:t>
            </a:r>
            <a:r>
              <a:rPr lang="en-US" dirty="0"/>
              <a:t> &amp; Co.KG.</a:t>
            </a:r>
          </a:p>
          <a:p>
            <a:pPr lvl="0"/>
            <a:r>
              <a:rPr lang="en-US" dirty="0"/>
              <a:t>Palmer, F.R. (1974). </a:t>
            </a:r>
            <a:r>
              <a:rPr lang="en-US" i="1" dirty="0"/>
              <a:t>The English Verb</a:t>
            </a:r>
            <a:r>
              <a:rPr lang="en-US" dirty="0"/>
              <a:t>. London: Longman. </a:t>
            </a:r>
          </a:p>
          <a:p>
            <a:pPr lvl="0"/>
            <a:r>
              <a:rPr lang="en-US" dirty="0"/>
              <a:t>Palmer, F. R. (1987).</a:t>
            </a:r>
            <a:r>
              <a:rPr lang="en-US" i="1" dirty="0"/>
              <a:t>The English Verb</a:t>
            </a:r>
            <a:r>
              <a:rPr lang="en-US" dirty="0"/>
              <a:t>. Second edition. London: Longman.</a:t>
            </a:r>
          </a:p>
          <a:p>
            <a:pPr lvl="0"/>
            <a:r>
              <a:rPr lang="en-US" dirty="0"/>
              <a:t>Palmer, F. R. (1990). </a:t>
            </a:r>
            <a:r>
              <a:rPr lang="en-US" i="1" dirty="0"/>
              <a:t>Modality and the English Modals</a:t>
            </a:r>
            <a:r>
              <a:rPr lang="en-US" dirty="0"/>
              <a:t>. Second edition. London: Longman.</a:t>
            </a:r>
          </a:p>
          <a:p>
            <a:pPr lvl="0"/>
            <a:r>
              <a:rPr lang="en-US" dirty="0"/>
              <a:t>Quirk, R., </a:t>
            </a:r>
            <a:r>
              <a:rPr lang="en-US" dirty="0" err="1"/>
              <a:t>Greenbaum</a:t>
            </a:r>
            <a:r>
              <a:rPr lang="en-US" dirty="0"/>
              <a:t>, S., Leech, G. and </a:t>
            </a:r>
            <a:r>
              <a:rPr lang="en-US" dirty="0" err="1"/>
              <a:t>Svartvik</a:t>
            </a:r>
            <a:r>
              <a:rPr lang="en-US" dirty="0"/>
              <a:t>, J. (1985). </a:t>
            </a:r>
            <a:r>
              <a:rPr lang="en-US" i="1" dirty="0"/>
              <a:t>A Comprehensive Grammar of the English Language</a:t>
            </a:r>
            <a:r>
              <a:rPr lang="en-US" dirty="0"/>
              <a:t>. London: Longman.</a:t>
            </a:r>
          </a:p>
          <a:p>
            <a:pPr lvl="0"/>
            <a:r>
              <a:rPr lang="en-US" dirty="0" err="1"/>
              <a:t>Scollon</a:t>
            </a:r>
            <a:r>
              <a:rPr lang="en-US" dirty="0"/>
              <a:t>, R. (2007). </a:t>
            </a:r>
            <a:r>
              <a:rPr lang="en-US" i="1" dirty="0"/>
              <a:t>Analyzing Public Discourse: Discourse Analysis in the Making of Public Policy. </a:t>
            </a:r>
            <a:r>
              <a:rPr lang="en-US" dirty="0"/>
              <a:t>Milton Park, Abingdon, Oxon OX144RN.</a:t>
            </a:r>
          </a:p>
          <a:p>
            <a:pPr lvl="0"/>
            <a:r>
              <a:rPr lang="en-US" dirty="0"/>
              <a:t>Van </a:t>
            </a:r>
            <a:r>
              <a:rPr lang="en-US" dirty="0" err="1"/>
              <a:t>Dijk</a:t>
            </a:r>
            <a:r>
              <a:rPr lang="en-US" dirty="0"/>
              <a:t>, T.A. (1997). </a:t>
            </a:r>
            <a:r>
              <a:rPr lang="en-US" i="1" dirty="0"/>
              <a:t>Racism and the Press.</a:t>
            </a:r>
            <a:r>
              <a:rPr lang="en-US" dirty="0"/>
              <a:t> London: </a:t>
            </a:r>
            <a:r>
              <a:rPr lang="en-US" dirty="0" err="1"/>
              <a:t>Routledge</a:t>
            </a:r>
            <a:r>
              <a:rPr lang="en-US" dirty="0"/>
              <a:t> and Kegan Paul.</a:t>
            </a:r>
          </a:p>
          <a:p>
            <a:pPr lvl="0"/>
            <a:r>
              <a:rPr lang="en-US" dirty="0"/>
              <a:t>Thomas Jefferson et al, 1976. </a:t>
            </a:r>
            <a:r>
              <a:rPr lang="en-US" i="1" dirty="0"/>
              <a:t>United States Declaration of Independence</a:t>
            </a:r>
            <a:r>
              <a:rPr lang="en-US" dirty="0"/>
              <a:t>.</a:t>
            </a:r>
          </a:p>
          <a:p>
            <a:pPr lvl="0"/>
            <a:r>
              <a:rPr lang="en-US" dirty="0"/>
              <a:t>Ho Chi Minh (1945). </a:t>
            </a:r>
            <a:r>
              <a:rPr lang="en-US" i="1" dirty="0"/>
              <a:t>Declaration of Independence of Vietnam</a:t>
            </a:r>
            <a:r>
              <a:rPr lang="en-US" dirty="0"/>
              <a:t>.</a:t>
            </a:r>
          </a:p>
          <a:p>
            <a:pPr lvl="0"/>
            <a:r>
              <a:rPr lang="en-US" dirty="0"/>
              <a:t>Ho Chi Minh (1946). </a:t>
            </a:r>
            <a:r>
              <a:rPr lang="en-US" i="1" dirty="0"/>
              <a:t>The call for national resistance against the French Colonial.</a:t>
            </a:r>
            <a:endParaRPr lang="en-US" dirty="0"/>
          </a:p>
          <a:p>
            <a:endParaRPr lang="en-US" dirty="0"/>
          </a:p>
          <a:p>
            <a:endParaRPr lang="en-US" dirty="0"/>
          </a:p>
        </p:txBody>
      </p:sp>
    </p:spTree>
    <p:extLst>
      <p:ext uri="{BB962C8B-B14F-4D97-AF65-F5344CB8AC3E}">
        <p14:creationId xmlns:p14="http://schemas.microsoft.com/office/powerpoint/2010/main" val="29113037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r>
              <a:rPr lang="en-US" sz="6000" dirty="0" smtClean="0">
                <a:solidFill>
                  <a:srgbClr val="0070C0"/>
                </a:solidFill>
                <a:latin typeface="Algerian" panose="04020705040A02060702" pitchFamily="82" charset="0"/>
              </a:rPr>
              <a:t>Thank you !</a:t>
            </a:r>
            <a:endParaRPr lang="en-US" sz="6000" dirty="0">
              <a:solidFill>
                <a:srgbClr val="0070C0"/>
              </a:solidFill>
              <a:latin typeface="Algerian" panose="04020705040A02060702" pitchFamily="82" charset="0"/>
            </a:endParaRPr>
          </a:p>
        </p:txBody>
      </p:sp>
    </p:spTree>
    <p:extLst>
      <p:ext uri="{BB962C8B-B14F-4D97-AF65-F5344CB8AC3E}">
        <p14:creationId xmlns:p14="http://schemas.microsoft.com/office/powerpoint/2010/main" val="1361564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244700"/>
            <a:ext cx="9780311" cy="1249250"/>
          </a:xfrm>
        </p:spPr>
        <p:txBody>
          <a:bodyPr>
            <a:noAutofit/>
          </a:bodyPr>
          <a:lstStyle/>
          <a:p>
            <a:r>
              <a:rPr lang="en-US" sz="2800" b="1" dirty="0"/>
              <a:t>THE CALL FOR NATIONAL RESISTANCE AGAINST THE FRENCH COLONIAL.</a:t>
            </a:r>
            <a:r>
              <a:rPr lang="en-US" sz="2800" dirty="0"/>
              <a:t/>
            </a:r>
            <a:br>
              <a:rPr lang="en-US" sz="2800" dirty="0"/>
            </a:br>
            <a:r>
              <a:rPr lang="en-US" sz="2800" b="1" dirty="0"/>
              <a:t> </a:t>
            </a:r>
            <a:r>
              <a:rPr lang="en-US" sz="2800" dirty="0"/>
              <a:t/>
            </a:r>
            <a:br>
              <a:rPr lang="en-US" sz="2800" dirty="0"/>
            </a:br>
            <a:endParaRPr lang="en-US" sz="2800" dirty="0"/>
          </a:p>
        </p:txBody>
      </p:sp>
      <p:sp>
        <p:nvSpPr>
          <p:cNvPr id="3" name="Content Placeholder 2"/>
          <p:cNvSpPr>
            <a:spLocks noGrp="1"/>
          </p:cNvSpPr>
          <p:nvPr>
            <p:ph idx="1"/>
          </p:nvPr>
        </p:nvSpPr>
        <p:spPr>
          <a:xfrm>
            <a:off x="677333" y="1493950"/>
            <a:ext cx="10965167" cy="5138670"/>
          </a:xfrm>
        </p:spPr>
        <p:txBody>
          <a:bodyPr>
            <a:normAutofit fontScale="92500" lnSpcReduction="20000"/>
          </a:bodyPr>
          <a:lstStyle/>
          <a:p>
            <a:r>
              <a:rPr lang="en-US" dirty="0" smtClean="0"/>
              <a:t>Dear </a:t>
            </a:r>
            <a:r>
              <a:rPr lang="en-US" dirty="0"/>
              <a:t>all the fellow-countrymen!</a:t>
            </a:r>
          </a:p>
          <a:p>
            <a:r>
              <a:rPr lang="en-US" dirty="0"/>
              <a:t>We want peace, so we have to concede. But the more we concede, the more the French colonial get encroachment, because they attempt to “rob” our country again!</a:t>
            </a:r>
          </a:p>
          <a:p>
            <a:r>
              <a:rPr lang="vi-VN" dirty="0"/>
              <a:t>No! We would rather sacrifice all, but never lose our country, never become slaves.</a:t>
            </a:r>
            <a:endParaRPr lang="en-US" dirty="0"/>
          </a:p>
          <a:p>
            <a:r>
              <a:rPr lang="en-US" dirty="0"/>
              <a:t>Dear all the fellow-countrymen!</a:t>
            </a:r>
          </a:p>
          <a:p>
            <a:r>
              <a:rPr lang="en-US" dirty="0"/>
              <a:t>We must stand up!</a:t>
            </a:r>
          </a:p>
          <a:p>
            <a:r>
              <a:rPr lang="en-US" dirty="0"/>
              <a:t>Anyone, who is Vietnamese - men and women, old and young people, regardless of political party, religion and ethnicity, must stand up to beat the French and  save our fatherland. Whoever has guns, use guns, whoever has swords, use swords, but has no swords, use pickaxes, spades or sticks. Everyone must try to fight against French to save our country.</a:t>
            </a:r>
          </a:p>
          <a:p>
            <a:r>
              <a:rPr lang="en-US" dirty="0"/>
              <a:t>Dear all brethren solders, guerillas and self-defenses!</a:t>
            </a:r>
          </a:p>
          <a:p>
            <a:r>
              <a:rPr lang="en-US" dirty="0"/>
              <a:t>It’s time to save our fatherland! We must sacrifice our last drop of blood to protect our country.</a:t>
            </a:r>
          </a:p>
          <a:p>
            <a:r>
              <a:rPr lang="en-US" dirty="0"/>
              <a:t>This resistance is prolonged and hard, but with a resolute heart to sacrifice, the victory will obviously (certainly) be on our nation.</a:t>
            </a:r>
          </a:p>
          <a:p>
            <a:r>
              <a:rPr lang="en-US" b="1" dirty="0"/>
              <a:t>	</a:t>
            </a:r>
            <a:endParaRPr lang="en-US" dirty="0"/>
          </a:p>
          <a:p>
            <a:r>
              <a:rPr lang="en-US" dirty="0"/>
              <a:t>Hanoi, 19/ 12/ 1946</a:t>
            </a:r>
          </a:p>
          <a:p>
            <a:r>
              <a:rPr lang="en-US" dirty="0"/>
              <a:t>Ho Chi Minh</a:t>
            </a:r>
          </a:p>
          <a:p>
            <a:endParaRPr lang="en-US" dirty="0"/>
          </a:p>
        </p:txBody>
      </p:sp>
    </p:spTree>
    <p:extLst>
      <p:ext uri="{BB962C8B-B14F-4D97-AF65-F5344CB8AC3E}">
        <p14:creationId xmlns:p14="http://schemas.microsoft.com/office/powerpoint/2010/main" val="3611197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Lý</a:t>
            </a:r>
            <a:r>
              <a:rPr lang="en-US" dirty="0" smtClean="0"/>
              <a:t> </a:t>
            </a:r>
            <a:r>
              <a:rPr lang="en-US" dirty="0" err="1" smtClean="0"/>
              <a:t>thuyết</a:t>
            </a:r>
            <a:r>
              <a:rPr lang="en-US" dirty="0" smtClean="0"/>
              <a:t> </a:t>
            </a:r>
            <a:r>
              <a:rPr lang="en-US" dirty="0" err="1" smtClean="0"/>
              <a:t>và</a:t>
            </a:r>
            <a:r>
              <a:rPr lang="en-US" dirty="0" smtClean="0"/>
              <a:t> </a:t>
            </a:r>
            <a:r>
              <a:rPr lang="en-US" dirty="0" err="1" smtClean="0"/>
              <a:t>phương</a:t>
            </a:r>
            <a:r>
              <a:rPr lang="en-US" dirty="0" smtClean="0"/>
              <a:t> </a:t>
            </a:r>
            <a:r>
              <a:rPr lang="en-US" dirty="0" err="1" smtClean="0"/>
              <a:t>pháp</a:t>
            </a:r>
            <a:r>
              <a:rPr lang="en-US" dirty="0" smtClean="0"/>
              <a:t> </a:t>
            </a:r>
            <a:r>
              <a:rPr lang="en-US" dirty="0" err="1" smtClean="0"/>
              <a:t>nghiên</a:t>
            </a:r>
            <a:r>
              <a:rPr lang="en-US" dirty="0" smtClean="0"/>
              <a:t> </a:t>
            </a:r>
            <a:r>
              <a:rPr lang="en-US" dirty="0" err="1" smtClean="0"/>
              <a:t>cứu</a:t>
            </a:r>
            <a:endParaRPr lang="en-US" dirty="0"/>
          </a:p>
        </p:txBody>
      </p:sp>
      <p:sp>
        <p:nvSpPr>
          <p:cNvPr id="3" name="Content Placeholder 2"/>
          <p:cNvSpPr>
            <a:spLocks noGrp="1"/>
          </p:cNvSpPr>
          <p:nvPr>
            <p:ph idx="1"/>
          </p:nvPr>
        </p:nvSpPr>
        <p:spPr/>
        <p:txBody>
          <a:bodyPr>
            <a:normAutofit/>
          </a:bodyPr>
          <a:lstStyle/>
          <a:p>
            <a:r>
              <a:rPr lang="en-US" sz="3600" dirty="0" err="1" smtClean="0"/>
              <a:t>Khái</a:t>
            </a:r>
            <a:r>
              <a:rPr lang="en-US" sz="3600" dirty="0" smtClean="0"/>
              <a:t> </a:t>
            </a:r>
            <a:r>
              <a:rPr lang="en-US" sz="3600" dirty="0" err="1" smtClean="0"/>
              <a:t>niệm</a:t>
            </a:r>
            <a:endParaRPr lang="en-US" sz="3600" dirty="0" smtClean="0"/>
          </a:p>
          <a:p>
            <a:r>
              <a:rPr lang="en-US" sz="3600" dirty="0" err="1" smtClean="0"/>
              <a:t>Khung</a:t>
            </a:r>
            <a:r>
              <a:rPr lang="en-US" sz="3600" dirty="0" smtClean="0"/>
              <a:t> </a:t>
            </a:r>
            <a:r>
              <a:rPr lang="en-US" sz="3600" dirty="0" err="1" smtClean="0"/>
              <a:t>phân</a:t>
            </a:r>
            <a:r>
              <a:rPr lang="en-US" sz="3600" dirty="0" smtClean="0"/>
              <a:t> </a:t>
            </a:r>
            <a:r>
              <a:rPr lang="en-US" sz="3600" dirty="0" err="1" smtClean="0"/>
              <a:t>tích</a:t>
            </a:r>
            <a:r>
              <a:rPr lang="en-US" sz="3600" dirty="0" smtClean="0"/>
              <a:t> </a:t>
            </a:r>
          </a:p>
          <a:p>
            <a:r>
              <a:rPr lang="en-US" sz="3600" dirty="0" err="1" smtClean="0"/>
              <a:t>Phương</a:t>
            </a:r>
            <a:r>
              <a:rPr lang="en-US" sz="3600" dirty="0" smtClean="0"/>
              <a:t> </a:t>
            </a:r>
            <a:r>
              <a:rPr lang="en-US" sz="3600" dirty="0" err="1" smtClean="0"/>
              <a:t>pháp</a:t>
            </a:r>
            <a:endParaRPr lang="en-US" sz="3600" dirty="0"/>
          </a:p>
        </p:txBody>
      </p:sp>
    </p:spTree>
    <p:extLst>
      <p:ext uri="{BB962C8B-B14F-4D97-AF65-F5344CB8AC3E}">
        <p14:creationId xmlns:p14="http://schemas.microsoft.com/office/powerpoint/2010/main" val="1855046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13138"/>
          </a:xfrm>
        </p:spPr>
        <p:txBody>
          <a:bodyPr/>
          <a:lstStyle/>
          <a:p>
            <a:r>
              <a:rPr lang="en-US" u="sng" dirty="0" err="1" smtClean="0"/>
              <a:t>Khái</a:t>
            </a:r>
            <a:r>
              <a:rPr lang="en-US" u="sng" dirty="0" smtClean="0"/>
              <a:t> </a:t>
            </a:r>
            <a:r>
              <a:rPr lang="en-US" u="sng" dirty="0" err="1" smtClean="0"/>
              <a:t>niệm</a:t>
            </a:r>
            <a:endParaRPr lang="en-US" u="sng" dirty="0"/>
          </a:p>
        </p:txBody>
      </p:sp>
      <p:sp>
        <p:nvSpPr>
          <p:cNvPr id="3" name="Content Placeholder 2"/>
          <p:cNvSpPr>
            <a:spLocks noGrp="1"/>
          </p:cNvSpPr>
          <p:nvPr>
            <p:ph idx="1"/>
          </p:nvPr>
        </p:nvSpPr>
        <p:spPr>
          <a:xfrm>
            <a:off x="677333" y="1455314"/>
            <a:ext cx="9522735" cy="4971244"/>
          </a:xfrm>
        </p:spPr>
        <p:txBody>
          <a:bodyPr>
            <a:normAutofit/>
          </a:bodyPr>
          <a:lstStyle/>
          <a:p>
            <a:r>
              <a:rPr lang="en-US" sz="2000" dirty="0" err="1"/>
              <a:t>Tình</a:t>
            </a:r>
            <a:r>
              <a:rPr lang="en-US" sz="2000" dirty="0"/>
              <a:t> </a:t>
            </a:r>
            <a:r>
              <a:rPr lang="en-US" sz="2000" dirty="0" err="1"/>
              <a:t>thái</a:t>
            </a:r>
            <a:r>
              <a:rPr lang="en-US" sz="2000" dirty="0"/>
              <a:t> (modality) </a:t>
            </a:r>
            <a:r>
              <a:rPr lang="en-US" sz="2000" dirty="0" err="1"/>
              <a:t>là</a:t>
            </a:r>
            <a:r>
              <a:rPr lang="en-US" sz="2000" dirty="0"/>
              <a:t> </a:t>
            </a:r>
            <a:r>
              <a:rPr lang="en-US" sz="2000" dirty="0" err="1"/>
              <a:t>một</a:t>
            </a:r>
            <a:r>
              <a:rPr lang="en-US" sz="2000" dirty="0"/>
              <a:t> </a:t>
            </a:r>
            <a:r>
              <a:rPr lang="en-US" sz="2000" dirty="0" err="1"/>
              <a:t>khái</a:t>
            </a:r>
            <a:r>
              <a:rPr lang="en-US" sz="2000" dirty="0"/>
              <a:t> </a:t>
            </a:r>
            <a:r>
              <a:rPr lang="en-US" sz="2000" dirty="0" err="1"/>
              <a:t>niệm</a:t>
            </a:r>
            <a:r>
              <a:rPr lang="en-US" sz="2000" dirty="0"/>
              <a:t> </a:t>
            </a:r>
            <a:r>
              <a:rPr lang="en-US" sz="2000" dirty="0" err="1"/>
              <a:t>được</a:t>
            </a:r>
            <a:r>
              <a:rPr lang="en-US" sz="2000" dirty="0"/>
              <a:t> </a:t>
            </a:r>
            <a:r>
              <a:rPr lang="en-US" sz="2000" dirty="0" err="1"/>
              <a:t>nhắc</a:t>
            </a:r>
            <a:r>
              <a:rPr lang="en-US" sz="2000" dirty="0"/>
              <a:t> </a:t>
            </a:r>
            <a:r>
              <a:rPr lang="en-US" sz="2000" dirty="0" err="1"/>
              <a:t>đến</a:t>
            </a:r>
            <a:r>
              <a:rPr lang="en-US" sz="2000" dirty="0"/>
              <a:t> </a:t>
            </a:r>
            <a:r>
              <a:rPr lang="en-US" sz="2000" dirty="0" err="1"/>
              <a:t>nhiều</a:t>
            </a:r>
            <a:r>
              <a:rPr lang="en-US" sz="2000" dirty="0"/>
              <a:t> </a:t>
            </a:r>
            <a:r>
              <a:rPr lang="en-US" sz="2000" dirty="0" err="1"/>
              <a:t>trong</a:t>
            </a:r>
            <a:r>
              <a:rPr lang="en-US" sz="2000" dirty="0"/>
              <a:t> </a:t>
            </a:r>
            <a:r>
              <a:rPr lang="en-US" sz="2000" dirty="0" err="1"/>
              <a:t>ngôn</a:t>
            </a:r>
            <a:r>
              <a:rPr lang="en-US" sz="2000" dirty="0"/>
              <a:t> </a:t>
            </a:r>
            <a:r>
              <a:rPr lang="en-US" sz="2000" dirty="0" err="1"/>
              <a:t>ngữ</a:t>
            </a:r>
            <a:r>
              <a:rPr lang="en-US" sz="2000" dirty="0"/>
              <a:t> </a:t>
            </a:r>
            <a:r>
              <a:rPr lang="en-US" sz="2000" dirty="0" err="1"/>
              <a:t>học</a:t>
            </a:r>
            <a:r>
              <a:rPr lang="en-US" sz="2000" dirty="0"/>
              <a:t>. </a:t>
            </a:r>
            <a:r>
              <a:rPr lang="en-US" sz="2000" dirty="0" err="1"/>
              <a:t>Đây</a:t>
            </a:r>
            <a:r>
              <a:rPr lang="en-US" sz="2000" dirty="0"/>
              <a:t> </a:t>
            </a:r>
            <a:r>
              <a:rPr lang="en-US" sz="2000" dirty="0" err="1"/>
              <a:t>là</a:t>
            </a:r>
            <a:r>
              <a:rPr lang="en-US" sz="2000" dirty="0"/>
              <a:t> </a:t>
            </a:r>
            <a:r>
              <a:rPr lang="en-US" sz="2000" dirty="0" err="1"/>
              <a:t>một</a:t>
            </a:r>
            <a:r>
              <a:rPr lang="en-US" sz="2000" dirty="0"/>
              <a:t> </a:t>
            </a:r>
            <a:r>
              <a:rPr lang="en-US" sz="2000" dirty="0" err="1"/>
              <a:t>hiện</a:t>
            </a:r>
            <a:r>
              <a:rPr lang="en-US" sz="2000" dirty="0"/>
              <a:t> </a:t>
            </a:r>
            <a:r>
              <a:rPr lang="en-US" sz="2000" dirty="0" err="1"/>
              <a:t>tượng</a:t>
            </a:r>
            <a:r>
              <a:rPr lang="en-US" sz="2000" dirty="0"/>
              <a:t> </a:t>
            </a:r>
            <a:r>
              <a:rPr lang="en-US" sz="2000" dirty="0" err="1"/>
              <a:t>ngôn</a:t>
            </a:r>
            <a:r>
              <a:rPr lang="en-US" sz="2000" dirty="0"/>
              <a:t> </a:t>
            </a:r>
            <a:r>
              <a:rPr lang="en-US" sz="2000" dirty="0" err="1"/>
              <a:t>ngữ</a:t>
            </a:r>
            <a:r>
              <a:rPr lang="en-US" sz="2000" dirty="0"/>
              <a:t> </a:t>
            </a:r>
            <a:r>
              <a:rPr lang="en-US" sz="2000" dirty="0" err="1"/>
              <a:t>không</a:t>
            </a:r>
            <a:r>
              <a:rPr lang="en-US" sz="2000" dirty="0"/>
              <a:t> </a:t>
            </a:r>
            <a:r>
              <a:rPr lang="en-US" sz="2000" dirty="0" err="1"/>
              <a:t>chỉ</a:t>
            </a:r>
            <a:r>
              <a:rPr lang="en-US" sz="2000" dirty="0"/>
              <a:t> </a:t>
            </a:r>
            <a:r>
              <a:rPr lang="en-US" sz="2000" dirty="0" err="1"/>
              <a:t>thể</a:t>
            </a:r>
            <a:r>
              <a:rPr lang="en-US" sz="2000" dirty="0"/>
              <a:t> </a:t>
            </a:r>
            <a:r>
              <a:rPr lang="en-US" sz="2000" dirty="0" err="1"/>
              <a:t>hiện</a:t>
            </a:r>
            <a:r>
              <a:rPr lang="en-US" sz="2000" dirty="0"/>
              <a:t> </a:t>
            </a:r>
            <a:r>
              <a:rPr lang="en-US" sz="2000" dirty="0" err="1"/>
              <a:t>rõ</a:t>
            </a:r>
            <a:r>
              <a:rPr lang="en-US" sz="2000" dirty="0"/>
              <a:t> </a:t>
            </a:r>
            <a:r>
              <a:rPr lang="en-US" sz="2000" dirty="0" err="1"/>
              <a:t>thái</a:t>
            </a:r>
            <a:r>
              <a:rPr lang="en-US" sz="2000" dirty="0"/>
              <a:t> </a:t>
            </a:r>
            <a:r>
              <a:rPr lang="en-US" sz="2000" dirty="0" err="1"/>
              <a:t>độ</a:t>
            </a:r>
            <a:r>
              <a:rPr lang="en-US" sz="2000" dirty="0"/>
              <a:t> </a:t>
            </a:r>
            <a:r>
              <a:rPr lang="en-US" sz="2000" dirty="0" err="1"/>
              <a:t>và</a:t>
            </a:r>
            <a:r>
              <a:rPr lang="en-US" sz="2000" dirty="0"/>
              <a:t> </a:t>
            </a:r>
            <a:r>
              <a:rPr lang="en-US" sz="2000" dirty="0" err="1"/>
              <a:t>tư</a:t>
            </a:r>
            <a:r>
              <a:rPr lang="en-US" sz="2000" dirty="0"/>
              <a:t> </a:t>
            </a:r>
            <a:r>
              <a:rPr lang="en-US" sz="2000" dirty="0" err="1"/>
              <a:t>tưởng</a:t>
            </a:r>
            <a:r>
              <a:rPr lang="en-US" sz="2000" dirty="0"/>
              <a:t> </a:t>
            </a:r>
            <a:r>
              <a:rPr lang="en-US" sz="2000" dirty="0" err="1"/>
              <a:t>của</a:t>
            </a:r>
            <a:r>
              <a:rPr lang="en-US" sz="2000" dirty="0"/>
              <a:t> </a:t>
            </a:r>
            <a:r>
              <a:rPr lang="en-US" sz="2000" dirty="0" err="1"/>
              <a:t>người</a:t>
            </a:r>
            <a:r>
              <a:rPr lang="en-US" sz="2000" dirty="0"/>
              <a:t> </a:t>
            </a:r>
            <a:r>
              <a:rPr lang="en-US" sz="2000" dirty="0" err="1"/>
              <a:t>nói</a:t>
            </a:r>
            <a:r>
              <a:rPr lang="en-US" sz="2000" dirty="0"/>
              <a:t>/</a:t>
            </a:r>
            <a:r>
              <a:rPr lang="en-US" sz="2000" dirty="0" err="1"/>
              <a:t>người</a:t>
            </a:r>
            <a:r>
              <a:rPr lang="en-US" sz="2000" dirty="0"/>
              <a:t> </a:t>
            </a:r>
            <a:r>
              <a:rPr lang="en-US" sz="2000" dirty="0" err="1"/>
              <a:t>viết</a:t>
            </a:r>
            <a:r>
              <a:rPr lang="en-US" sz="2000" dirty="0"/>
              <a:t> </a:t>
            </a:r>
            <a:r>
              <a:rPr lang="en-US" sz="2000" dirty="0" err="1"/>
              <a:t>mà</a:t>
            </a:r>
            <a:r>
              <a:rPr lang="en-US" sz="2000" dirty="0"/>
              <a:t> </a:t>
            </a:r>
            <a:r>
              <a:rPr lang="en-US" sz="2000" dirty="0" err="1"/>
              <a:t>còn</a:t>
            </a:r>
            <a:r>
              <a:rPr lang="en-US" sz="2000" dirty="0"/>
              <a:t> </a:t>
            </a:r>
            <a:r>
              <a:rPr lang="en-US" sz="2000" dirty="0" err="1"/>
              <a:t>có</a:t>
            </a:r>
            <a:r>
              <a:rPr lang="en-US" sz="2000" dirty="0"/>
              <a:t> </a:t>
            </a:r>
            <a:r>
              <a:rPr lang="en-US" sz="2000" dirty="0" err="1"/>
              <a:t>ảnh</a:t>
            </a:r>
            <a:r>
              <a:rPr lang="en-US" sz="2000" dirty="0"/>
              <a:t> </a:t>
            </a:r>
            <a:r>
              <a:rPr lang="en-US" sz="2000" dirty="0" err="1"/>
              <a:t>hưởng</a:t>
            </a:r>
            <a:r>
              <a:rPr lang="en-US" sz="2000" dirty="0"/>
              <a:t> </a:t>
            </a:r>
            <a:r>
              <a:rPr lang="en-US" sz="2000" dirty="0" err="1"/>
              <a:t>đến</a:t>
            </a:r>
            <a:r>
              <a:rPr lang="en-US" sz="2000" dirty="0"/>
              <a:t> </a:t>
            </a:r>
            <a:r>
              <a:rPr lang="en-US" sz="2000" dirty="0" err="1"/>
              <a:t>suy</a:t>
            </a:r>
            <a:r>
              <a:rPr lang="en-US" sz="2000" dirty="0"/>
              <a:t> </a:t>
            </a:r>
            <a:r>
              <a:rPr lang="en-US" sz="2000" dirty="0" err="1"/>
              <a:t>nghĩ</a:t>
            </a:r>
            <a:r>
              <a:rPr lang="en-US" sz="2000" dirty="0"/>
              <a:t> </a:t>
            </a:r>
            <a:r>
              <a:rPr lang="en-US" sz="2000" dirty="0" err="1"/>
              <a:t>và</a:t>
            </a:r>
            <a:r>
              <a:rPr lang="en-US" sz="2000" dirty="0"/>
              <a:t> </a:t>
            </a:r>
            <a:r>
              <a:rPr lang="en-US" sz="2000" dirty="0" err="1"/>
              <a:t>tư</a:t>
            </a:r>
            <a:r>
              <a:rPr lang="en-US" sz="2000" dirty="0"/>
              <a:t> </a:t>
            </a:r>
            <a:r>
              <a:rPr lang="en-US" sz="2000" dirty="0" err="1"/>
              <a:t>tưởng</a:t>
            </a:r>
            <a:r>
              <a:rPr lang="en-US" sz="2000" dirty="0"/>
              <a:t> </a:t>
            </a:r>
            <a:r>
              <a:rPr lang="en-US" sz="2000" dirty="0" err="1"/>
              <a:t>của</a:t>
            </a:r>
            <a:r>
              <a:rPr lang="en-US" sz="2000" dirty="0"/>
              <a:t> </a:t>
            </a:r>
            <a:r>
              <a:rPr lang="en-US" sz="2000" dirty="0" err="1"/>
              <a:t>người</a:t>
            </a:r>
            <a:r>
              <a:rPr lang="en-US" sz="2000" dirty="0"/>
              <a:t> </a:t>
            </a:r>
            <a:r>
              <a:rPr lang="en-US" sz="2000" dirty="0" err="1"/>
              <a:t>nghe</a:t>
            </a:r>
            <a:r>
              <a:rPr lang="en-US" sz="2000" dirty="0"/>
              <a:t>/</a:t>
            </a:r>
            <a:r>
              <a:rPr lang="en-US" sz="2000" dirty="0" err="1"/>
              <a:t>người</a:t>
            </a:r>
            <a:r>
              <a:rPr lang="en-US" sz="2000" dirty="0"/>
              <a:t> </a:t>
            </a:r>
            <a:r>
              <a:rPr lang="en-US" sz="2000" dirty="0" err="1" smtClean="0"/>
              <a:t>đọc</a:t>
            </a:r>
            <a:endParaRPr lang="en-US" sz="2000" dirty="0" smtClean="0"/>
          </a:p>
          <a:p>
            <a:r>
              <a:rPr lang="en-US" sz="2000" dirty="0" err="1"/>
              <a:t>Trong</a:t>
            </a:r>
            <a:r>
              <a:rPr lang="en-US" sz="2000" dirty="0"/>
              <a:t> </a:t>
            </a:r>
            <a:r>
              <a:rPr lang="en-US" sz="2000" dirty="0" err="1"/>
              <a:t>phạm</a:t>
            </a:r>
            <a:r>
              <a:rPr lang="en-US" sz="2000" dirty="0"/>
              <a:t> vi </a:t>
            </a:r>
            <a:r>
              <a:rPr lang="en-US" sz="2000" dirty="0" err="1"/>
              <a:t>bài</a:t>
            </a:r>
            <a:r>
              <a:rPr lang="en-US" sz="2000" dirty="0"/>
              <a:t> </a:t>
            </a:r>
            <a:r>
              <a:rPr lang="en-US" sz="2000" dirty="0" err="1"/>
              <a:t>viết</a:t>
            </a:r>
            <a:r>
              <a:rPr lang="en-US" sz="2000" dirty="0"/>
              <a:t> </a:t>
            </a:r>
            <a:r>
              <a:rPr lang="en-US" sz="2000" dirty="0" err="1"/>
              <a:t>này</a:t>
            </a:r>
            <a:r>
              <a:rPr lang="en-US" sz="2000" dirty="0"/>
              <a:t> </a:t>
            </a:r>
            <a:r>
              <a:rPr lang="en-US" sz="2000" dirty="0" err="1"/>
              <a:t>tác</a:t>
            </a:r>
            <a:r>
              <a:rPr lang="en-US" sz="2000" dirty="0"/>
              <a:t> </a:t>
            </a:r>
            <a:r>
              <a:rPr lang="en-US" sz="2000" dirty="0" err="1"/>
              <a:t>giả</a:t>
            </a:r>
            <a:r>
              <a:rPr lang="en-US" sz="2000" dirty="0"/>
              <a:t> </a:t>
            </a:r>
            <a:r>
              <a:rPr lang="en-US" sz="2000" dirty="0" err="1"/>
              <a:t>muốn</a:t>
            </a:r>
            <a:r>
              <a:rPr lang="en-US" sz="2000" dirty="0"/>
              <a:t> </a:t>
            </a:r>
            <a:r>
              <a:rPr lang="en-US" sz="2000" dirty="0" err="1"/>
              <a:t>tìm</a:t>
            </a:r>
            <a:r>
              <a:rPr lang="en-US" sz="2000" dirty="0"/>
              <a:t> </a:t>
            </a:r>
            <a:r>
              <a:rPr lang="en-US" sz="2000" dirty="0" err="1"/>
              <a:t>hiểu</a:t>
            </a:r>
            <a:r>
              <a:rPr lang="en-US" sz="2000" dirty="0"/>
              <a:t> </a:t>
            </a:r>
            <a:r>
              <a:rPr lang="en-US" sz="2000" dirty="0" err="1"/>
              <a:t>các</a:t>
            </a:r>
            <a:r>
              <a:rPr lang="en-US" sz="2000" dirty="0"/>
              <a:t> </a:t>
            </a:r>
            <a:r>
              <a:rPr lang="en-US" sz="2000" dirty="0" err="1"/>
              <a:t>dạng</a:t>
            </a:r>
            <a:r>
              <a:rPr lang="en-US" sz="2000" dirty="0"/>
              <a:t> </a:t>
            </a:r>
            <a:r>
              <a:rPr lang="en-US" sz="2000" dirty="0" err="1"/>
              <a:t>thức</a:t>
            </a:r>
            <a:r>
              <a:rPr lang="en-US" sz="2000" dirty="0"/>
              <a:t> </a:t>
            </a:r>
            <a:r>
              <a:rPr lang="en-US" sz="2000" dirty="0" err="1"/>
              <a:t>tình</a:t>
            </a:r>
            <a:r>
              <a:rPr lang="en-US" sz="2000" dirty="0"/>
              <a:t> </a:t>
            </a:r>
            <a:r>
              <a:rPr lang="en-US" sz="2000" dirty="0" err="1"/>
              <a:t>thái</a:t>
            </a:r>
            <a:r>
              <a:rPr lang="en-US" sz="2000" dirty="0"/>
              <a:t> </a:t>
            </a:r>
            <a:r>
              <a:rPr lang="en-US" sz="2000" dirty="0" err="1"/>
              <a:t>đã</a:t>
            </a:r>
            <a:r>
              <a:rPr lang="en-US" sz="2000" dirty="0"/>
              <a:t> </a:t>
            </a:r>
            <a:r>
              <a:rPr lang="en-US" sz="2000" dirty="0" err="1"/>
              <a:t>được</a:t>
            </a:r>
            <a:r>
              <a:rPr lang="en-US" sz="2000" dirty="0"/>
              <a:t> </a:t>
            </a:r>
            <a:r>
              <a:rPr lang="en-US" sz="2000" dirty="0" err="1"/>
              <a:t>sử</a:t>
            </a:r>
            <a:r>
              <a:rPr lang="en-US" sz="2000" dirty="0"/>
              <a:t> </a:t>
            </a:r>
            <a:r>
              <a:rPr lang="en-US" sz="2000" dirty="0" err="1"/>
              <a:t>dụng</a:t>
            </a:r>
            <a:r>
              <a:rPr lang="en-US" sz="2000" dirty="0"/>
              <a:t> </a:t>
            </a:r>
            <a:r>
              <a:rPr lang="en-US" sz="2000" dirty="0" err="1"/>
              <a:t>trong</a:t>
            </a:r>
            <a:r>
              <a:rPr lang="en-US" sz="2000" dirty="0"/>
              <a:t> </a:t>
            </a:r>
            <a:r>
              <a:rPr lang="en-US" sz="2000" dirty="0" err="1"/>
              <a:t>bài</a:t>
            </a:r>
            <a:r>
              <a:rPr lang="en-US" sz="2000" dirty="0"/>
              <a:t> </a:t>
            </a:r>
            <a:r>
              <a:rPr lang="en-US" sz="2000" dirty="0" err="1"/>
              <a:t>phát</a:t>
            </a:r>
            <a:r>
              <a:rPr lang="en-US" sz="2000" dirty="0"/>
              <a:t> </a:t>
            </a:r>
            <a:r>
              <a:rPr lang="en-US" sz="2000" dirty="0" err="1"/>
              <a:t>biểu</a:t>
            </a:r>
            <a:r>
              <a:rPr lang="en-US" sz="2000" dirty="0"/>
              <a:t>  </a:t>
            </a:r>
            <a:r>
              <a:rPr lang="en-US" sz="2000" dirty="0" err="1"/>
              <a:t>của</a:t>
            </a:r>
            <a:r>
              <a:rPr lang="en-US" sz="2000" dirty="0"/>
              <a:t> </a:t>
            </a:r>
            <a:r>
              <a:rPr lang="en-US" sz="2000" dirty="0" err="1"/>
              <a:t>Hồ</a:t>
            </a:r>
            <a:r>
              <a:rPr lang="en-US" sz="2000" dirty="0"/>
              <a:t> Chu </a:t>
            </a:r>
            <a:r>
              <a:rPr lang="en-US" sz="2000" dirty="0" err="1"/>
              <a:t>tịch</a:t>
            </a:r>
            <a:r>
              <a:rPr lang="en-US" sz="2000" dirty="0"/>
              <a:t> </a:t>
            </a:r>
            <a:r>
              <a:rPr lang="en-US" sz="2000" dirty="0" err="1"/>
              <a:t>và</a:t>
            </a:r>
            <a:r>
              <a:rPr lang="en-US" sz="2000" dirty="0"/>
              <a:t> </a:t>
            </a:r>
            <a:r>
              <a:rPr lang="en-US" sz="2000" dirty="0" err="1"/>
              <a:t>bản</a:t>
            </a:r>
            <a:r>
              <a:rPr lang="en-US" sz="2000" dirty="0"/>
              <a:t> </a:t>
            </a:r>
            <a:r>
              <a:rPr lang="en-US" sz="2000" dirty="0" err="1"/>
              <a:t>dịch</a:t>
            </a:r>
            <a:r>
              <a:rPr lang="en-US" sz="2000" dirty="0"/>
              <a:t> </a:t>
            </a:r>
            <a:r>
              <a:rPr lang="en-US" sz="2000" dirty="0" err="1"/>
              <a:t>tiếng</a:t>
            </a:r>
            <a:r>
              <a:rPr lang="en-US" sz="2000" dirty="0"/>
              <a:t> </a:t>
            </a:r>
            <a:r>
              <a:rPr lang="en-US" sz="2000" dirty="0" err="1"/>
              <a:t>Anh</a:t>
            </a:r>
            <a:r>
              <a:rPr lang="en-US" sz="2000" dirty="0"/>
              <a:t>, qua </a:t>
            </a:r>
            <a:r>
              <a:rPr lang="en-US" sz="2000" dirty="0" err="1"/>
              <a:t>đó</a:t>
            </a:r>
            <a:r>
              <a:rPr lang="en-US" sz="2000" dirty="0"/>
              <a:t> </a:t>
            </a:r>
            <a:r>
              <a:rPr lang="en-US" sz="2000" dirty="0" err="1"/>
              <a:t>giúp</a:t>
            </a:r>
            <a:r>
              <a:rPr lang="en-US" sz="2000" dirty="0"/>
              <a:t> </a:t>
            </a:r>
            <a:r>
              <a:rPr lang="en-US" sz="2000" dirty="0" err="1"/>
              <a:t>chuyển</a:t>
            </a:r>
            <a:r>
              <a:rPr lang="en-US" sz="2000" dirty="0"/>
              <a:t> </a:t>
            </a:r>
            <a:r>
              <a:rPr lang="en-US" sz="2000" dirty="0" err="1"/>
              <a:t>tải</a:t>
            </a:r>
            <a:r>
              <a:rPr lang="en-US" sz="2000" dirty="0"/>
              <a:t>  </a:t>
            </a:r>
            <a:r>
              <a:rPr lang="en-US" sz="2000" dirty="0" err="1"/>
              <a:t>tư</a:t>
            </a:r>
            <a:r>
              <a:rPr lang="en-US" sz="2000" dirty="0"/>
              <a:t> </a:t>
            </a:r>
            <a:r>
              <a:rPr lang="en-US" sz="2000" dirty="0" err="1"/>
              <a:t>tưởng</a:t>
            </a:r>
            <a:r>
              <a:rPr lang="en-US" sz="2000" dirty="0"/>
              <a:t> </a:t>
            </a:r>
            <a:r>
              <a:rPr lang="en-US" sz="2000" dirty="0" err="1"/>
              <a:t>yêu</a:t>
            </a:r>
            <a:r>
              <a:rPr lang="en-US" sz="2000" dirty="0"/>
              <a:t> </a:t>
            </a:r>
            <a:r>
              <a:rPr lang="en-US" sz="2000" dirty="0" err="1"/>
              <a:t>nước</a:t>
            </a:r>
            <a:r>
              <a:rPr lang="en-US" sz="2000" dirty="0"/>
              <a:t>, </a:t>
            </a:r>
            <a:r>
              <a:rPr lang="en-US" sz="2000" dirty="0" err="1"/>
              <a:t>yêu</a:t>
            </a:r>
            <a:r>
              <a:rPr lang="en-US" sz="2000" dirty="0"/>
              <a:t> </a:t>
            </a:r>
            <a:r>
              <a:rPr lang="en-US" sz="2000" dirty="0" err="1"/>
              <a:t>độc</a:t>
            </a:r>
            <a:r>
              <a:rPr lang="en-US" sz="2000" dirty="0"/>
              <a:t> </a:t>
            </a:r>
            <a:r>
              <a:rPr lang="en-US" sz="2000" dirty="0" err="1"/>
              <a:t>lập</a:t>
            </a:r>
            <a:r>
              <a:rPr lang="en-US" sz="2000" dirty="0"/>
              <a:t> </a:t>
            </a:r>
            <a:r>
              <a:rPr lang="en-US" sz="2000" dirty="0" err="1"/>
              <a:t>tự</a:t>
            </a:r>
            <a:r>
              <a:rPr lang="en-US" sz="2000" dirty="0"/>
              <a:t> do </a:t>
            </a:r>
            <a:r>
              <a:rPr lang="en-US" sz="2000" dirty="0" err="1"/>
              <a:t>của</a:t>
            </a:r>
            <a:r>
              <a:rPr lang="en-US" sz="2000" dirty="0"/>
              <a:t> </a:t>
            </a:r>
            <a:r>
              <a:rPr lang="en-US" sz="2000" dirty="0" err="1"/>
              <a:t>người</a:t>
            </a:r>
            <a:r>
              <a:rPr lang="en-US" sz="2000" dirty="0"/>
              <a:t> </a:t>
            </a:r>
            <a:r>
              <a:rPr lang="en-US" sz="2000" dirty="0" err="1"/>
              <a:t>đến</a:t>
            </a:r>
            <a:r>
              <a:rPr lang="en-US" sz="2000" dirty="0"/>
              <a:t> </a:t>
            </a:r>
            <a:r>
              <a:rPr lang="en-US" sz="2000" dirty="0" err="1"/>
              <a:t>người</a:t>
            </a:r>
            <a:r>
              <a:rPr lang="en-US" sz="2000" dirty="0"/>
              <a:t> </a:t>
            </a:r>
            <a:r>
              <a:rPr lang="en-US" sz="2000" dirty="0" err="1"/>
              <a:t>dân</a:t>
            </a:r>
            <a:r>
              <a:rPr lang="en-US" sz="2000" dirty="0"/>
              <a:t> </a:t>
            </a:r>
            <a:r>
              <a:rPr lang="en-US" sz="2000" dirty="0" err="1"/>
              <a:t>Việt</a:t>
            </a:r>
            <a:r>
              <a:rPr lang="en-US" sz="2000" dirty="0"/>
              <a:t> </a:t>
            </a:r>
            <a:r>
              <a:rPr lang="en-US" sz="2000" dirty="0" err="1"/>
              <a:t>nam</a:t>
            </a:r>
            <a:r>
              <a:rPr lang="en-US" sz="2000" dirty="0"/>
              <a:t> </a:t>
            </a:r>
            <a:r>
              <a:rPr lang="en-US" sz="2000" dirty="0" err="1"/>
              <a:t>như</a:t>
            </a:r>
            <a:r>
              <a:rPr lang="en-US" sz="2000" dirty="0"/>
              <a:t> </a:t>
            </a:r>
            <a:r>
              <a:rPr lang="en-US" sz="2000" dirty="0" err="1"/>
              <a:t>thế</a:t>
            </a:r>
            <a:r>
              <a:rPr lang="en-US" sz="2000" dirty="0"/>
              <a:t> </a:t>
            </a:r>
            <a:r>
              <a:rPr lang="en-US" sz="2000" dirty="0" err="1"/>
              <a:t>nào</a:t>
            </a:r>
            <a:r>
              <a:rPr lang="en-US" sz="2000" dirty="0"/>
              <a:t> </a:t>
            </a:r>
            <a:r>
              <a:rPr lang="en-US" sz="2000" dirty="0" err="1"/>
              <a:t>dưới</a:t>
            </a:r>
            <a:r>
              <a:rPr lang="en-US" sz="2000" dirty="0"/>
              <a:t> </a:t>
            </a:r>
            <a:r>
              <a:rPr lang="en-US" sz="2000" dirty="0" err="1"/>
              <a:t>góc</a:t>
            </a:r>
            <a:r>
              <a:rPr lang="en-US" sz="2000" dirty="0"/>
              <a:t> </a:t>
            </a:r>
            <a:r>
              <a:rPr lang="en-US" sz="2000" dirty="0" err="1"/>
              <a:t>độ</a:t>
            </a:r>
            <a:r>
              <a:rPr lang="en-US" sz="2000" dirty="0"/>
              <a:t> </a:t>
            </a:r>
            <a:r>
              <a:rPr lang="en-US" sz="2000" dirty="0" err="1"/>
              <a:t>phân</a:t>
            </a:r>
            <a:r>
              <a:rPr lang="en-US" sz="2000" dirty="0"/>
              <a:t> </a:t>
            </a:r>
            <a:r>
              <a:rPr lang="en-US" sz="2000" dirty="0" err="1"/>
              <a:t>tích</a:t>
            </a:r>
            <a:r>
              <a:rPr lang="en-US" sz="2000" dirty="0"/>
              <a:t> </a:t>
            </a:r>
            <a:r>
              <a:rPr lang="en-US" sz="2000" dirty="0" err="1"/>
              <a:t>của</a:t>
            </a:r>
            <a:r>
              <a:rPr lang="en-US" sz="2000" dirty="0"/>
              <a:t> </a:t>
            </a:r>
            <a:r>
              <a:rPr lang="en-US" sz="2000" dirty="0" err="1"/>
              <a:t>ngôn</a:t>
            </a:r>
            <a:r>
              <a:rPr lang="en-US" sz="2000" dirty="0"/>
              <a:t> </a:t>
            </a:r>
            <a:r>
              <a:rPr lang="en-US" sz="2000" dirty="0" err="1"/>
              <a:t>ngữ</a:t>
            </a:r>
            <a:r>
              <a:rPr lang="en-US" sz="2000" dirty="0"/>
              <a:t> </a:t>
            </a:r>
            <a:r>
              <a:rPr lang="en-US" sz="2000" dirty="0" err="1"/>
              <a:t>học</a:t>
            </a:r>
            <a:r>
              <a:rPr lang="en-US" sz="2000" dirty="0"/>
              <a:t> </a:t>
            </a:r>
            <a:r>
              <a:rPr lang="en-US" sz="2000" dirty="0" err="1"/>
              <a:t>ứng</a:t>
            </a:r>
            <a:r>
              <a:rPr lang="en-US" sz="2000" dirty="0"/>
              <a:t> </a:t>
            </a:r>
            <a:r>
              <a:rPr lang="en-US" sz="2000" dirty="0" err="1"/>
              <a:t>dụng</a:t>
            </a:r>
            <a:r>
              <a:rPr lang="en-US" sz="2000" dirty="0"/>
              <a:t> </a:t>
            </a:r>
            <a:r>
              <a:rPr lang="en-US" sz="2000" dirty="0" err="1"/>
              <a:t>theo</a:t>
            </a:r>
            <a:r>
              <a:rPr lang="en-US" sz="2000" dirty="0"/>
              <a:t> </a:t>
            </a:r>
            <a:r>
              <a:rPr lang="en-US" sz="2000" dirty="0" err="1"/>
              <a:t>lý</a:t>
            </a:r>
            <a:r>
              <a:rPr lang="en-US" sz="2000" dirty="0"/>
              <a:t> </a:t>
            </a:r>
            <a:r>
              <a:rPr lang="en-US" sz="2000" dirty="0" err="1"/>
              <a:t>tuyết</a:t>
            </a:r>
            <a:r>
              <a:rPr lang="en-US" sz="2000" dirty="0"/>
              <a:t> </a:t>
            </a:r>
            <a:r>
              <a:rPr lang="en-US" sz="2000" dirty="0" err="1"/>
              <a:t>phân</a:t>
            </a:r>
            <a:r>
              <a:rPr lang="en-US" sz="2000" dirty="0"/>
              <a:t> </a:t>
            </a:r>
            <a:r>
              <a:rPr lang="en-US" sz="2000" dirty="0" err="1"/>
              <a:t>tích</a:t>
            </a:r>
            <a:r>
              <a:rPr lang="en-US" sz="2000" dirty="0"/>
              <a:t> </a:t>
            </a:r>
            <a:r>
              <a:rPr lang="en-US" sz="2000" dirty="0" err="1"/>
              <a:t>diễn</a:t>
            </a:r>
            <a:r>
              <a:rPr lang="en-US" sz="2000" dirty="0"/>
              <a:t> </a:t>
            </a:r>
            <a:r>
              <a:rPr lang="en-US" sz="2000" dirty="0" err="1"/>
              <a:t>ngôn</a:t>
            </a:r>
            <a:r>
              <a:rPr lang="en-US" sz="2000" dirty="0"/>
              <a:t> </a:t>
            </a:r>
            <a:r>
              <a:rPr lang="en-US" sz="2000" dirty="0" err="1"/>
              <a:t>phê</a:t>
            </a:r>
            <a:r>
              <a:rPr lang="en-US" sz="2000" dirty="0"/>
              <a:t> </a:t>
            </a:r>
            <a:r>
              <a:rPr lang="en-US" sz="2000" dirty="0" err="1"/>
              <a:t>phán</a:t>
            </a:r>
            <a:r>
              <a:rPr lang="en-US" sz="2000" dirty="0"/>
              <a:t> </a:t>
            </a:r>
            <a:r>
              <a:rPr lang="en-US" sz="2000" dirty="0" err="1"/>
              <a:t>của</a:t>
            </a:r>
            <a:r>
              <a:rPr lang="en-US" sz="2000" dirty="0"/>
              <a:t> </a:t>
            </a:r>
            <a:r>
              <a:rPr lang="en-US" sz="2000" dirty="0" err="1"/>
              <a:t>Fairclough</a:t>
            </a:r>
            <a:r>
              <a:rPr lang="en-US" sz="2000" dirty="0"/>
              <a:t> (Critical Discourse Analysis - CDA of  </a:t>
            </a:r>
            <a:r>
              <a:rPr lang="en-US" sz="2000" dirty="0" err="1"/>
              <a:t>Fairclough</a:t>
            </a:r>
            <a:r>
              <a:rPr lang="en-US" sz="2000" dirty="0"/>
              <a:t>) </a:t>
            </a:r>
            <a:r>
              <a:rPr lang="en-US" sz="2000" dirty="0" err="1"/>
              <a:t>và</a:t>
            </a:r>
            <a:r>
              <a:rPr lang="en-US" sz="2000" dirty="0"/>
              <a:t> </a:t>
            </a:r>
            <a:r>
              <a:rPr lang="en-US" sz="2000" dirty="0" err="1"/>
              <a:t>lý</a:t>
            </a:r>
            <a:r>
              <a:rPr lang="en-US" sz="2000" dirty="0"/>
              <a:t> </a:t>
            </a:r>
            <a:r>
              <a:rPr lang="en-US" sz="2000" dirty="0" err="1"/>
              <a:t>thuyết</a:t>
            </a:r>
            <a:r>
              <a:rPr lang="en-US" sz="2000" dirty="0"/>
              <a:t> </a:t>
            </a:r>
            <a:r>
              <a:rPr lang="en-US" sz="2000" dirty="0" err="1"/>
              <a:t>về</a:t>
            </a:r>
            <a:r>
              <a:rPr lang="en-US" sz="2000" dirty="0"/>
              <a:t> </a:t>
            </a:r>
            <a:r>
              <a:rPr lang="en-US" sz="2000" dirty="0" err="1"/>
              <a:t>ngôn</a:t>
            </a:r>
            <a:r>
              <a:rPr lang="en-US" sz="2000" dirty="0"/>
              <a:t> </a:t>
            </a:r>
            <a:r>
              <a:rPr lang="en-US" sz="2000" dirty="0" err="1"/>
              <a:t>ngữ</a:t>
            </a:r>
            <a:r>
              <a:rPr lang="en-US" sz="2000" dirty="0"/>
              <a:t> </a:t>
            </a:r>
            <a:r>
              <a:rPr lang="en-US" sz="2000" dirty="0" err="1"/>
              <a:t>học</a:t>
            </a:r>
            <a:r>
              <a:rPr lang="en-US" sz="2000" dirty="0"/>
              <a:t> </a:t>
            </a:r>
            <a:r>
              <a:rPr lang="en-US" sz="2000" dirty="0" err="1"/>
              <a:t>chức</a:t>
            </a:r>
            <a:r>
              <a:rPr lang="en-US" sz="2000" dirty="0"/>
              <a:t> </a:t>
            </a:r>
            <a:r>
              <a:rPr lang="en-US" sz="2000" dirty="0" err="1"/>
              <a:t>năng</a:t>
            </a:r>
            <a:r>
              <a:rPr lang="en-US" sz="2000" dirty="0"/>
              <a:t> </a:t>
            </a:r>
            <a:r>
              <a:rPr lang="en-US" sz="2000" dirty="0" err="1"/>
              <a:t>của</a:t>
            </a:r>
            <a:r>
              <a:rPr lang="en-US" sz="2000" dirty="0"/>
              <a:t> </a:t>
            </a:r>
            <a:r>
              <a:rPr lang="en-US" sz="2000" dirty="0" err="1"/>
              <a:t>Halliday</a:t>
            </a:r>
            <a:r>
              <a:rPr lang="en-US" sz="2000" dirty="0"/>
              <a:t> (Systemic Functional Grammar - SFG of </a:t>
            </a:r>
            <a:r>
              <a:rPr lang="en-US" sz="2000" dirty="0" err="1"/>
              <a:t>Halliday</a:t>
            </a:r>
            <a:r>
              <a:rPr lang="en-US" sz="2000" dirty="0"/>
              <a:t>) </a:t>
            </a:r>
            <a:r>
              <a:rPr lang="en-US" sz="2000" dirty="0" err="1"/>
              <a:t>cùng</a:t>
            </a:r>
            <a:r>
              <a:rPr lang="en-US" sz="2000" dirty="0"/>
              <a:t> </a:t>
            </a:r>
            <a:r>
              <a:rPr lang="en-US" sz="2000" dirty="0" err="1"/>
              <a:t>một</a:t>
            </a:r>
            <a:r>
              <a:rPr lang="en-US" sz="2000" dirty="0"/>
              <a:t> </a:t>
            </a:r>
            <a:r>
              <a:rPr lang="en-US" sz="2000" dirty="0" err="1"/>
              <a:t>số</a:t>
            </a:r>
            <a:r>
              <a:rPr lang="en-US" sz="2000" dirty="0"/>
              <a:t> </a:t>
            </a:r>
            <a:r>
              <a:rPr lang="en-US" sz="2000" dirty="0" err="1"/>
              <a:t>nhà</a:t>
            </a:r>
            <a:r>
              <a:rPr lang="en-US" sz="2000" dirty="0"/>
              <a:t> </a:t>
            </a:r>
            <a:r>
              <a:rPr lang="en-US" sz="2000" dirty="0" err="1"/>
              <a:t>ngôn</a:t>
            </a:r>
            <a:r>
              <a:rPr lang="en-US" sz="2000" dirty="0"/>
              <a:t> </a:t>
            </a:r>
            <a:r>
              <a:rPr lang="en-US" sz="2000" dirty="0" err="1"/>
              <a:t>ngữ</a:t>
            </a:r>
            <a:r>
              <a:rPr lang="en-US" sz="2000" dirty="0"/>
              <a:t> </a:t>
            </a:r>
            <a:r>
              <a:rPr lang="en-US" sz="2000" dirty="0" err="1"/>
              <a:t>học</a:t>
            </a:r>
            <a:r>
              <a:rPr lang="en-US" sz="2000" dirty="0"/>
              <a:t> </a:t>
            </a:r>
            <a:r>
              <a:rPr lang="en-US" sz="2000" dirty="0" err="1"/>
              <a:t>khác</a:t>
            </a:r>
            <a:r>
              <a:rPr lang="en-US" sz="2000" dirty="0"/>
              <a:t> </a:t>
            </a:r>
            <a:r>
              <a:rPr lang="en-US" sz="2000" dirty="0" err="1"/>
              <a:t>như</a:t>
            </a:r>
            <a:r>
              <a:rPr lang="en-US" sz="2000" dirty="0"/>
              <a:t>: Quirk, R., </a:t>
            </a:r>
            <a:r>
              <a:rPr lang="en-US" sz="2000" dirty="0" err="1"/>
              <a:t>Greenbaum</a:t>
            </a:r>
            <a:r>
              <a:rPr lang="en-US" sz="2000" dirty="0"/>
              <a:t>, S., Leech, G. and </a:t>
            </a:r>
            <a:r>
              <a:rPr lang="en-US" sz="2000" dirty="0" err="1"/>
              <a:t>Svartvik</a:t>
            </a:r>
            <a:r>
              <a:rPr lang="en-US" sz="2000" dirty="0"/>
              <a:t>, J. (1985),  Palmer, F. R. (1974, 1987, 1990), Van </a:t>
            </a:r>
            <a:r>
              <a:rPr lang="en-US" sz="2000" dirty="0" err="1"/>
              <a:t>Dijk</a:t>
            </a:r>
            <a:r>
              <a:rPr lang="en-US" sz="2000" dirty="0"/>
              <a:t>, T.A. (1997), </a:t>
            </a:r>
            <a:r>
              <a:rPr lang="en-US" sz="2000" dirty="0" err="1"/>
              <a:t>Kreidler</a:t>
            </a:r>
            <a:r>
              <a:rPr lang="en-US" sz="2000" dirty="0"/>
              <a:t>, W.C. (2002), </a:t>
            </a:r>
            <a:r>
              <a:rPr lang="en-US" sz="2000" dirty="0" err="1"/>
              <a:t>Nuyts</a:t>
            </a:r>
            <a:r>
              <a:rPr lang="en-US" sz="2000" dirty="0"/>
              <a:t>, J. (2006), </a:t>
            </a:r>
            <a:r>
              <a:rPr lang="en-US" sz="2000" dirty="0" err="1"/>
              <a:t>Scollon</a:t>
            </a:r>
            <a:r>
              <a:rPr lang="en-US" sz="2000" dirty="0"/>
              <a:t>, R. (2007).</a:t>
            </a:r>
          </a:p>
          <a:p>
            <a:endParaRPr lang="en-US" dirty="0"/>
          </a:p>
        </p:txBody>
      </p:sp>
    </p:spTree>
    <p:extLst>
      <p:ext uri="{BB962C8B-B14F-4D97-AF65-F5344CB8AC3E}">
        <p14:creationId xmlns:p14="http://schemas.microsoft.com/office/powerpoint/2010/main" val="1977374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48744"/>
          </a:xfrm>
        </p:spPr>
        <p:txBody>
          <a:bodyPr/>
          <a:lstStyle/>
          <a:p>
            <a:r>
              <a:rPr lang="en-US" u="sng" dirty="0" err="1" smtClean="0"/>
              <a:t>Khái</a:t>
            </a:r>
            <a:r>
              <a:rPr lang="en-US" u="sng" dirty="0" smtClean="0"/>
              <a:t> </a:t>
            </a:r>
            <a:r>
              <a:rPr lang="en-US" u="sng" dirty="0" err="1" smtClean="0"/>
              <a:t>niệm</a:t>
            </a:r>
            <a:endParaRPr lang="en-US" u="sng" dirty="0"/>
          </a:p>
        </p:txBody>
      </p:sp>
      <p:sp>
        <p:nvSpPr>
          <p:cNvPr id="3" name="Content Placeholder 2"/>
          <p:cNvSpPr>
            <a:spLocks noGrp="1"/>
          </p:cNvSpPr>
          <p:nvPr>
            <p:ph idx="1"/>
          </p:nvPr>
        </p:nvSpPr>
        <p:spPr>
          <a:xfrm>
            <a:off x="677334" y="1712890"/>
            <a:ext cx="9496976" cy="4713667"/>
          </a:xfrm>
        </p:spPr>
        <p:txBody>
          <a:bodyPr>
            <a:normAutofit/>
          </a:bodyPr>
          <a:lstStyle/>
          <a:p>
            <a:pPr algn="just"/>
            <a:r>
              <a:rPr lang="en-US" sz="2400" dirty="0"/>
              <a:t>Quirk </a:t>
            </a:r>
            <a:r>
              <a:rPr lang="en-US" sz="2400" dirty="0" err="1"/>
              <a:t>và</a:t>
            </a:r>
            <a:r>
              <a:rPr lang="en-US" sz="2400" dirty="0"/>
              <a:t> </a:t>
            </a:r>
            <a:r>
              <a:rPr lang="en-US" sz="2400" dirty="0" err="1"/>
              <a:t>cộng</a:t>
            </a:r>
            <a:r>
              <a:rPr lang="en-US" sz="2400" dirty="0"/>
              <a:t> </a:t>
            </a:r>
            <a:r>
              <a:rPr lang="en-US" sz="2400" dirty="0" err="1"/>
              <a:t>sự</a:t>
            </a:r>
            <a:r>
              <a:rPr lang="en-US" sz="2400" dirty="0"/>
              <a:t> (1985) </a:t>
            </a:r>
            <a:r>
              <a:rPr lang="en-US" sz="2400" dirty="0" err="1"/>
              <a:t>định</a:t>
            </a:r>
            <a:r>
              <a:rPr lang="en-US" sz="2400" dirty="0"/>
              <a:t> </a:t>
            </a:r>
            <a:r>
              <a:rPr lang="en-US" sz="2400" dirty="0" err="1"/>
              <a:t>nghĩa</a:t>
            </a:r>
            <a:r>
              <a:rPr lang="en-US" sz="2400" dirty="0"/>
              <a:t> </a:t>
            </a:r>
            <a:r>
              <a:rPr lang="en-US" sz="2400" dirty="0" err="1"/>
              <a:t>tình</a:t>
            </a:r>
            <a:r>
              <a:rPr lang="en-US" sz="2400" dirty="0"/>
              <a:t> </a:t>
            </a:r>
            <a:r>
              <a:rPr lang="en-US" sz="2400" dirty="0" err="1"/>
              <a:t>thái</a:t>
            </a:r>
            <a:r>
              <a:rPr lang="en-US" sz="2400" dirty="0"/>
              <a:t> (modality) </a:t>
            </a:r>
            <a:r>
              <a:rPr lang="en-US" sz="2400" dirty="0" err="1"/>
              <a:t>là</a:t>
            </a:r>
            <a:r>
              <a:rPr lang="en-US" sz="2400" dirty="0"/>
              <a:t> “</a:t>
            </a:r>
            <a:r>
              <a:rPr lang="en-US" sz="2400" dirty="0" err="1"/>
              <a:t>cách</a:t>
            </a:r>
            <a:r>
              <a:rPr lang="en-US" sz="2400" dirty="0"/>
              <a:t> </a:t>
            </a:r>
            <a:r>
              <a:rPr lang="en-US" sz="2400" dirty="0" err="1"/>
              <a:t>thức</a:t>
            </a:r>
            <a:r>
              <a:rPr lang="en-US" sz="2400" dirty="0"/>
              <a:t> </a:t>
            </a:r>
            <a:r>
              <a:rPr lang="en-US" sz="2400" dirty="0" err="1"/>
              <a:t>mà</a:t>
            </a:r>
            <a:r>
              <a:rPr lang="en-US" sz="2400" dirty="0"/>
              <a:t> ý </a:t>
            </a:r>
            <a:r>
              <a:rPr lang="en-US" sz="2400" dirty="0" err="1"/>
              <a:t>nghĩa</a:t>
            </a:r>
            <a:r>
              <a:rPr lang="en-US" sz="2400" dirty="0"/>
              <a:t> </a:t>
            </a:r>
            <a:r>
              <a:rPr lang="en-US" sz="2400" dirty="0" err="1"/>
              <a:t>của</a:t>
            </a:r>
            <a:r>
              <a:rPr lang="en-US" sz="2400" dirty="0"/>
              <a:t> </a:t>
            </a:r>
            <a:r>
              <a:rPr lang="en-US" sz="2400" dirty="0" err="1"/>
              <a:t>mệnh</a:t>
            </a:r>
            <a:r>
              <a:rPr lang="en-US" sz="2400" dirty="0"/>
              <a:t> </a:t>
            </a:r>
            <a:r>
              <a:rPr lang="en-US" sz="2400" dirty="0" err="1"/>
              <a:t>đề</a:t>
            </a:r>
            <a:r>
              <a:rPr lang="en-US" sz="2400" dirty="0"/>
              <a:t> </a:t>
            </a:r>
            <a:r>
              <a:rPr lang="en-US" sz="2400" dirty="0" err="1"/>
              <a:t>được</a:t>
            </a:r>
            <a:r>
              <a:rPr lang="en-US" sz="2400" dirty="0"/>
              <a:t> </a:t>
            </a:r>
            <a:r>
              <a:rPr lang="en-US" sz="2400" dirty="0" err="1"/>
              <a:t>chuẩn</a:t>
            </a:r>
            <a:r>
              <a:rPr lang="en-US" sz="2400" dirty="0"/>
              <a:t> </a:t>
            </a:r>
            <a:r>
              <a:rPr lang="en-US" sz="2400" dirty="0" err="1"/>
              <a:t>hoá</a:t>
            </a:r>
            <a:r>
              <a:rPr lang="en-US" sz="2400" dirty="0"/>
              <a:t>, </a:t>
            </a:r>
            <a:r>
              <a:rPr lang="en-US" sz="2400" dirty="0" err="1"/>
              <a:t>nhằm</a:t>
            </a:r>
            <a:r>
              <a:rPr lang="en-US" sz="2400" dirty="0"/>
              <a:t> </a:t>
            </a:r>
            <a:r>
              <a:rPr lang="en-US" sz="2400" dirty="0" err="1"/>
              <a:t>phản</a:t>
            </a:r>
            <a:r>
              <a:rPr lang="en-US" sz="2400" dirty="0"/>
              <a:t> </a:t>
            </a:r>
            <a:r>
              <a:rPr lang="en-US" sz="2400" dirty="0" err="1"/>
              <a:t>ánh</a:t>
            </a:r>
            <a:r>
              <a:rPr lang="en-US" sz="2400" dirty="0"/>
              <a:t> </a:t>
            </a:r>
            <a:r>
              <a:rPr lang="en-US" sz="2400" dirty="0" err="1"/>
              <a:t>phán</a:t>
            </a:r>
            <a:r>
              <a:rPr lang="en-US" sz="2400" dirty="0"/>
              <a:t> </a:t>
            </a:r>
            <a:r>
              <a:rPr lang="en-US" sz="2400" dirty="0" err="1"/>
              <a:t>đoán</a:t>
            </a:r>
            <a:r>
              <a:rPr lang="en-US" sz="2400" dirty="0"/>
              <a:t> </a:t>
            </a:r>
            <a:r>
              <a:rPr lang="en-US" sz="2400" dirty="0" err="1"/>
              <a:t>của</a:t>
            </a:r>
            <a:r>
              <a:rPr lang="en-US" sz="2400" dirty="0"/>
              <a:t> </a:t>
            </a:r>
            <a:r>
              <a:rPr lang="en-US" sz="2400" dirty="0" err="1"/>
              <a:t>người</a:t>
            </a:r>
            <a:r>
              <a:rPr lang="en-US" sz="2400" dirty="0"/>
              <a:t> </a:t>
            </a:r>
            <a:r>
              <a:rPr lang="en-US" sz="2400" dirty="0" err="1"/>
              <a:t>nói</a:t>
            </a:r>
            <a:r>
              <a:rPr lang="en-US" sz="2400" dirty="0"/>
              <a:t> </a:t>
            </a:r>
            <a:r>
              <a:rPr lang="en-US" sz="2400" dirty="0" err="1"/>
              <a:t>về</a:t>
            </a:r>
            <a:r>
              <a:rPr lang="en-US" sz="2400" dirty="0"/>
              <a:t> </a:t>
            </a:r>
            <a:r>
              <a:rPr lang="en-US" sz="2400" dirty="0" err="1"/>
              <a:t>khả</a:t>
            </a:r>
            <a:r>
              <a:rPr lang="en-US" sz="2400" dirty="0"/>
              <a:t> </a:t>
            </a:r>
            <a:r>
              <a:rPr lang="en-US" sz="2400" dirty="0" err="1"/>
              <a:t>năng</a:t>
            </a:r>
            <a:r>
              <a:rPr lang="en-US" sz="2400" dirty="0"/>
              <a:t> </a:t>
            </a:r>
            <a:r>
              <a:rPr lang="en-US" sz="2400" dirty="0" err="1"/>
              <a:t>mệnh</a:t>
            </a:r>
            <a:r>
              <a:rPr lang="en-US" sz="2400" dirty="0"/>
              <a:t> </a:t>
            </a:r>
            <a:r>
              <a:rPr lang="en-US" sz="2400" dirty="0" err="1"/>
              <a:t>đề</a:t>
            </a:r>
            <a:r>
              <a:rPr lang="en-US" sz="2400" dirty="0"/>
              <a:t> </a:t>
            </a:r>
            <a:r>
              <a:rPr lang="en-US" sz="2400" dirty="0" err="1"/>
              <a:t>được</a:t>
            </a:r>
            <a:r>
              <a:rPr lang="en-US" sz="2400" dirty="0"/>
              <a:t> </a:t>
            </a:r>
            <a:r>
              <a:rPr lang="en-US" sz="2400" dirty="0" err="1"/>
              <a:t>biểu</a:t>
            </a:r>
            <a:r>
              <a:rPr lang="en-US" sz="2400" dirty="0"/>
              <a:t> </a:t>
            </a:r>
            <a:r>
              <a:rPr lang="en-US" sz="2400" dirty="0" err="1"/>
              <a:t>đạt</a:t>
            </a:r>
            <a:r>
              <a:rPr lang="en-US" sz="2400" dirty="0"/>
              <a:t> </a:t>
            </a:r>
            <a:r>
              <a:rPr lang="en-US" sz="2400" dirty="0" err="1"/>
              <a:t>là</a:t>
            </a:r>
            <a:r>
              <a:rPr lang="en-US" sz="2400" dirty="0"/>
              <a:t> </a:t>
            </a:r>
            <a:r>
              <a:rPr lang="en-US" sz="2400" dirty="0" err="1"/>
              <a:t>đúng</a:t>
            </a:r>
            <a:r>
              <a:rPr lang="en-US" sz="2400" dirty="0"/>
              <a:t>”. </a:t>
            </a:r>
            <a:endParaRPr lang="en-US" sz="2400" dirty="0" smtClean="0"/>
          </a:p>
          <a:p>
            <a:pPr algn="just"/>
            <a:r>
              <a:rPr lang="en-US" sz="2400" dirty="0" err="1"/>
              <a:t>Tình</a:t>
            </a:r>
            <a:r>
              <a:rPr lang="en-US" sz="2400" dirty="0"/>
              <a:t> </a:t>
            </a:r>
            <a:r>
              <a:rPr lang="en-US" sz="2400" dirty="0" err="1"/>
              <a:t>thái</a:t>
            </a:r>
            <a:r>
              <a:rPr lang="en-US" sz="2400" dirty="0"/>
              <a:t> </a:t>
            </a:r>
            <a:r>
              <a:rPr lang="en-US" sz="2400" dirty="0" err="1"/>
              <a:t>là</a:t>
            </a:r>
            <a:r>
              <a:rPr lang="en-US" sz="2400" dirty="0"/>
              <a:t> </a:t>
            </a:r>
            <a:r>
              <a:rPr lang="en-US" sz="2400" dirty="0" err="1"/>
              <a:t>môt</a:t>
            </a:r>
            <a:r>
              <a:rPr lang="en-US" sz="2400" dirty="0"/>
              <a:t> </a:t>
            </a:r>
            <a:r>
              <a:rPr lang="en-US" sz="2400" dirty="0" err="1"/>
              <a:t>phạm</a:t>
            </a:r>
            <a:r>
              <a:rPr lang="en-US" sz="2400" dirty="0"/>
              <a:t> </a:t>
            </a:r>
            <a:r>
              <a:rPr lang="en-US" sz="2400" dirty="0" err="1"/>
              <a:t>trù</a:t>
            </a:r>
            <a:r>
              <a:rPr lang="en-US" sz="2400" dirty="0"/>
              <a:t> </a:t>
            </a:r>
            <a:r>
              <a:rPr lang="en-US" sz="2400" dirty="0" err="1"/>
              <a:t>có</a:t>
            </a:r>
            <a:r>
              <a:rPr lang="en-US" sz="2400" dirty="0"/>
              <a:t> ý </a:t>
            </a:r>
            <a:r>
              <a:rPr lang="en-US" sz="2400" dirty="0" err="1"/>
              <a:t>nghĩa</a:t>
            </a:r>
            <a:r>
              <a:rPr lang="en-US" sz="2400" dirty="0"/>
              <a:t> </a:t>
            </a:r>
            <a:r>
              <a:rPr lang="en-US" sz="2400" dirty="0" err="1"/>
              <a:t>liên</a:t>
            </a:r>
            <a:r>
              <a:rPr lang="en-US" sz="2400" dirty="0"/>
              <a:t> </a:t>
            </a:r>
            <a:r>
              <a:rPr lang="en-US" sz="2400" dirty="0" err="1"/>
              <a:t>quan</a:t>
            </a:r>
            <a:r>
              <a:rPr lang="en-US" sz="2400" dirty="0"/>
              <a:t> </a:t>
            </a:r>
            <a:r>
              <a:rPr lang="en-US" sz="2400" dirty="0" err="1"/>
              <a:t>chặt</a:t>
            </a:r>
            <a:r>
              <a:rPr lang="en-US" sz="2400" dirty="0"/>
              <a:t> </a:t>
            </a:r>
            <a:r>
              <a:rPr lang="en-US" sz="2400" dirty="0" err="1"/>
              <a:t>chẽ</a:t>
            </a:r>
            <a:r>
              <a:rPr lang="en-US" sz="2400" dirty="0"/>
              <a:t> </a:t>
            </a:r>
            <a:r>
              <a:rPr lang="en-US" sz="2400" dirty="0" err="1"/>
              <a:t>với</a:t>
            </a:r>
            <a:r>
              <a:rPr lang="en-US" sz="2400" dirty="0"/>
              <a:t> “</a:t>
            </a:r>
            <a:r>
              <a:rPr lang="en-US" sz="2400" dirty="0" err="1"/>
              <a:t>trạng</a:t>
            </a:r>
            <a:r>
              <a:rPr lang="en-US" sz="2400" dirty="0"/>
              <a:t> </a:t>
            </a:r>
            <a:r>
              <a:rPr lang="en-US" sz="2400" dirty="0" err="1"/>
              <a:t>thái</a:t>
            </a:r>
            <a:r>
              <a:rPr lang="en-US" sz="2400" dirty="0"/>
              <a:t> </a:t>
            </a:r>
            <a:r>
              <a:rPr lang="en-US" sz="2400" dirty="0" err="1"/>
              <a:t>của</a:t>
            </a:r>
            <a:r>
              <a:rPr lang="en-US" sz="2400" dirty="0"/>
              <a:t> </a:t>
            </a:r>
            <a:r>
              <a:rPr lang="en-US" sz="2400" dirty="0" err="1"/>
              <a:t>mệnh</a:t>
            </a:r>
            <a:r>
              <a:rPr lang="en-US" sz="2400" dirty="0"/>
              <a:t> </a:t>
            </a:r>
            <a:r>
              <a:rPr lang="en-US" sz="2400" dirty="0" err="1"/>
              <a:t>đề</a:t>
            </a:r>
            <a:r>
              <a:rPr lang="en-US" sz="2400" dirty="0"/>
              <a:t>. (Lyons, 1997; Palmer, 2001</a:t>
            </a:r>
            <a:r>
              <a:rPr lang="en-US" sz="2400" dirty="0" smtClean="0"/>
              <a:t>).</a:t>
            </a:r>
          </a:p>
          <a:p>
            <a:pPr algn="just"/>
            <a:r>
              <a:rPr lang="en-US" sz="2400" dirty="0" smtClean="0"/>
              <a:t> </a:t>
            </a:r>
            <a:r>
              <a:rPr lang="en-US" sz="2400" dirty="0" err="1"/>
              <a:t>Kreidler</a:t>
            </a:r>
            <a:r>
              <a:rPr lang="en-US" sz="2400" dirty="0"/>
              <a:t> (2002) </a:t>
            </a:r>
            <a:r>
              <a:rPr lang="en-US" sz="2400" dirty="0" err="1"/>
              <a:t>đề</a:t>
            </a:r>
            <a:r>
              <a:rPr lang="en-US" sz="2400" dirty="0"/>
              <a:t> </a:t>
            </a:r>
            <a:r>
              <a:rPr lang="en-US" sz="2400" dirty="0" err="1"/>
              <a:t>cập</a:t>
            </a:r>
            <a:r>
              <a:rPr lang="en-US" sz="2400" dirty="0"/>
              <a:t> </a:t>
            </a:r>
            <a:r>
              <a:rPr lang="en-US" sz="2400" dirty="0" err="1"/>
              <a:t>rằng</a:t>
            </a:r>
            <a:r>
              <a:rPr lang="en-US" sz="2400" dirty="0"/>
              <a:t> </a:t>
            </a:r>
            <a:r>
              <a:rPr lang="en-US" sz="2400" dirty="0" err="1"/>
              <a:t>tình</a:t>
            </a:r>
            <a:r>
              <a:rPr lang="en-US" sz="2400" dirty="0"/>
              <a:t> </a:t>
            </a:r>
            <a:r>
              <a:rPr lang="en-US" sz="2400" dirty="0" err="1"/>
              <a:t>thái</a:t>
            </a:r>
            <a:r>
              <a:rPr lang="en-US" sz="2400" dirty="0"/>
              <a:t> </a:t>
            </a:r>
            <a:r>
              <a:rPr lang="en-US" sz="2400" dirty="0" err="1"/>
              <a:t>được</a:t>
            </a:r>
            <a:r>
              <a:rPr lang="en-US" sz="2400" dirty="0"/>
              <a:t> </a:t>
            </a:r>
            <a:r>
              <a:rPr lang="en-US" sz="2400" dirty="0" err="1"/>
              <a:t>cấu</a:t>
            </a:r>
            <a:r>
              <a:rPr lang="en-US" sz="2400" dirty="0"/>
              <a:t> </a:t>
            </a:r>
            <a:r>
              <a:rPr lang="en-US" sz="2400" dirty="0" err="1"/>
              <a:t>thành</a:t>
            </a:r>
            <a:r>
              <a:rPr lang="en-US" sz="2400" dirty="0"/>
              <a:t> </a:t>
            </a:r>
            <a:r>
              <a:rPr lang="en-US" sz="2400" dirty="0" err="1"/>
              <a:t>bởi</a:t>
            </a:r>
            <a:r>
              <a:rPr lang="en-US" sz="2400" dirty="0"/>
              <a:t> </a:t>
            </a:r>
            <a:r>
              <a:rPr lang="en-US" sz="2400" dirty="0" err="1"/>
              <a:t>tất</a:t>
            </a:r>
            <a:r>
              <a:rPr lang="en-US" sz="2400" dirty="0"/>
              <a:t> </a:t>
            </a:r>
            <a:r>
              <a:rPr lang="en-US" sz="2400" dirty="0" err="1"/>
              <a:t>cả</a:t>
            </a:r>
            <a:r>
              <a:rPr lang="en-US" sz="2400" dirty="0"/>
              <a:t> </a:t>
            </a:r>
            <a:r>
              <a:rPr lang="en-US" sz="2400" dirty="0" err="1"/>
              <a:t>các</a:t>
            </a:r>
            <a:r>
              <a:rPr lang="en-US" sz="2400" dirty="0"/>
              <a:t> </a:t>
            </a:r>
            <a:r>
              <a:rPr lang="en-US" sz="2400" dirty="0" err="1"/>
              <a:t>khái</a:t>
            </a:r>
            <a:r>
              <a:rPr lang="en-US" sz="2400" dirty="0"/>
              <a:t> </a:t>
            </a:r>
            <a:r>
              <a:rPr lang="en-US" sz="2400" dirty="0" err="1"/>
              <a:t>niệm</a:t>
            </a:r>
            <a:r>
              <a:rPr lang="en-US" sz="2400" dirty="0"/>
              <a:t> </a:t>
            </a:r>
            <a:r>
              <a:rPr lang="en-US" sz="2400" dirty="0" err="1"/>
              <a:t>về</a:t>
            </a:r>
            <a:r>
              <a:rPr lang="en-US" sz="2400" dirty="0"/>
              <a:t> '</a:t>
            </a:r>
            <a:r>
              <a:rPr lang="en-US" sz="2400" dirty="0" err="1"/>
              <a:t>điều</a:t>
            </a:r>
            <a:r>
              <a:rPr lang="en-US" sz="2400" dirty="0"/>
              <a:t> </a:t>
            </a:r>
            <a:r>
              <a:rPr lang="en-US" sz="2400" dirty="0" err="1"/>
              <a:t>gì</a:t>
            </a:r>
            <a:r>
              <a:rPr lang="en-US" sz="2400" dirty="0"/>
              <a:t> </a:t>
            </a:r>
            <a:r>
              <a:rPr lang="en-US" sz="2400" dirty="0" err="1"/>
              <a:t>có</a:t>
            </a:r>
            <a:r>
              <a:rPr lang="en-US" sz="2400" dirty="0"/>
              <a:t> </a:t>
            </a:r>
            <a:r>
              <a:rPr lang="en-US" sz="2400" dirty="0" err="1"/>
              <a:t>thể</a:t>
            </a:r>
            <a:r>
              <a:rPr lang="en-US" sz="2400" dirty="0"/>
              <a:t> </a:t>
            </a:r>
            <a:r>
              <a:rPr lang="en-US" sz="2400" dirty="0" err="1"/>
              <a:t>đúng</a:t>
            </a:r>
            <a:r>
              <a:rPr lang="en-US" sz="2400" dirty="0"/>
              <a:t> </a:t>
            </a:r>
            <a:r>
              <a:rPr lang="en-US" sz="2400" dirty="0" err="1"/>
              <a:t>hoặc</a:t>
            </a:r>
            <a:r>
              <a:rPr lang="en-US" sz="2400" dirty="0"/>
              <a:t> </a:t>
            </a:r>
            <a:r>
              <a:rPr lang="en-US" sz="2400" dirty="0" err="1"/>
              <a:t>không</a:t>
            </a:r>
            <a:r>
              <a:rPr lang="en-US" sz="2400" dirty="0"/>
              <a:t> </a:t>
            </a:r>
            <a:r>
              <a:rPr lang="en-US" sz="2400" dirty="0" err="1"/>
              <a:t>đúng</a:t>
            </a:r>
            <a:r>
              <a:rPr lang="en-US" sz="2400" dirty="0"/>
              <a:t>, </a:t>
            </a:r>
            <a:r>
              <a:rPr lang="en-US" sz="2400" dirty="0" err="1"/>
              <a:t>điều</a:t>
            </a:r>
            <a:r>
              <a:rPr lang="en-US" sz="2400" dirty="0"/>
              <a:t> </a:t>
            </a:r>
            <a:r>
              <a:rPr lang="en-US" sz="2400" dirty="0" err="1"/>
              <a:t>gì</a:t>
            </a:r>
            <a:r>
              <a:rPr lang="en-US" sz="2400" dirty="0"/>
              <a:t> </a:t>
            </a:r>
            <a:r>
              <a:rPr lang="en-US" sz="2400" dirty="0" err="1"/>
              <a:t>nên</a:t>
            </a:r>
            <a:r>
              <a:rPr lang="en-US" sz="2400" dirty="0"/>
              <a:t> </a:t>
            </a:r>
            <a:r>
              <a:rPr lang="en-US" sz="2400" dirty="0" err="1"/>
              <a:t>xảy</a:t>
            </a:r>
            <a:r>
              <a:rPr lang="en-US" sz="2400" dirty="0"/>
              <a:t> </a:t>
            </a:r>
            <a:r>
              <a:rPr lang="en-US" sz="2400" dirty="0" err="1"/>
              <a:t>ra</a:t>
            </a:r>
            <a:r>
              <a:rPr lang="en-US" sz="2400" dirty="0"/>
              <a:t> </a:t>
            </a:r>
            <a:r>
              <a:rPr lang="en-US" sz="2400" dirty="0" err="1"/>
              <a:t>và</a:t>
            </a:r>
            <a:r>
              <a:rPr lang="en-US" sz="2400" dirty="0"/>
              <a:t> </a:t>
            </a:r>
            <a:r>
              <a:rPr lang="en-US" sz="2400" dirty="0" err="1"/>
              <a:t>điều</a:t>
            </a:r>
            <a:r>
              <a:rPr lang="en-US" sz="2400" dirty="0"/>
              <a:t> </a:t>
            </a:r>
            <a:r>
              <a:rPr lang="en-US" sz="2400" dirty="0" err="1"/>
              <a:t>gì</a:t>
            </a:r>
            <a:r>
              <a:rPr lang="en-US" sz="2400" dirty="0"/>
              <a:t> </a:t>
            </a:r>
            <a:r>
              <a:rPr lang="en-US" sz="2400" dirty="0" err="1"/>
              <a:t>không</a:t>
            </a:r>
            <a:r>
              <a:rPr lang="en-US" sz="2400" dirty="0"/>
              <a:t> </a:t>
            </a:r>
            <a:r>
              <a:rPr lang="en-US" sz="2400" dirty="0" err="1"/>
              <a:t>nên</a:t>
            </a:r>
            <a:r>
              <a:rPr lang="en-US" sz="2400" dirty="0"/>
              <a:t> </a:t>
            </a:r>
            <a:r>
              <a:rPr lang="en-US" sz="2400" dirty="0" err="1"/>
              <a:t>xảy</a:t>
            </a:r>
            <a:r>
              <a:rPr lang="en-US" sz="2400" dirty="0"/>
              <a:t> </a:t>
            </a:r>
            <a:r>
              <a:rPr lang="en-US" sz="2400" dirty="0" err="1"/>
              <a:t>ra</a:t>
            </a:r>
            <a:r>
              <a:rPr lang="en-US" sz="2400" dirty="0"/>
              <a:t>, </a:t>
            </a:r>
            <a:r>
              <a:rPr lang="en-US" sz="2400" dirty="0" err="1"/>
              <a:t>điều</a:t>
            </a:r>
            <a:r>
              <a:rPr lang="en-US" sz="2400" dirty="0"/>
              <a:t> </a:t>
            </a:r>
            <a:r>
              <a:rPr lang="en-US" sz="2400" dirty="0" err="1"/>
              <a:t>gì</a:t>
            </a:r>
            <a:r>
              <a:rPr lang="en-US" sz="2400" dirty="0"/>
              <a:t> </a:t>
            </a:r>
            <a:r>
              <a:rPr lang="en-US" sz="2400" dirty="0" err="1"/>
              <a:t>một</a:t>
            </a:r>
            <a:r>
              <a:rPr lang="en-US" sz="2400" dirty="0"/>
              <a:t> </a:t>
            </a:r>
            <a:r>
              <a:rPr lang="en-US" sz="2400" dirty="0" err="1"/>
              <a:t>số</a:t>
            </a:r>
            <a:r>
              <a:rPr lang="en-US" sz="2400" dirty="0"/>
              <a:t> </a:t>
            </a:r>
            <a:r>
              <a:rPr lang="en-US" sz="2400" dirty="0" err="1"/>
              <a:t>cá</a:t>
            </a:r>
            <a:r>
              <a:rPr lang="en-US" sz="2400" dirty="0"/>
              <a:t> </a:t>
            </a:r>
            <a:r>
              <a:rPr lang="en-US" sz="2400" dirty="0" err="1"/>
              <a:t>nhân</a:t>
            </a:r>
            <a:r>
              <a:rPr lang="en-US" sz="2400" dirty="0"/>
              <a:t> </a:t>
            </a:r>
            <a:r>
              <a:rPr lang="en-US" sz="2400" dirty="0" err="1"/>
              <a:t>có</a:t>
            </a:r>
            <a:r>
              <a:rPr lang="en-US" sz="2400" dirty="0"/>
              <a:t> </a:t>
            </a:r>
            <a:r>
              <a:rPr lang="en-US" sz="2400" dirty="0" err="1"/>
              <a:t>thể</a:t>
            </a:r>
            <a:r>
              <a:rPr lang="en-US" sz="2400" dirty="0"/>
              <a:t> </a:t>
            </a:r>
            <a:r>
              <a:rPr lang="en-US" sz="2400" dirty="0" err="1"/>
              <a:t>làm</a:t>
            </a:r>
            <a:r>
              <a:rPr lang="en-US" sz="2400" dirty="0"/>
              <a:t> </a:t>
            </a:r>
            <a:r>
              <a:rPr lang="en-US" sz="2400" dirty="0" err="1"/>
              <a:t>được</a:t>
            </a:r>
            <a:r>
              <a:rPr lang="en-US" sz="2400" dirty="0"/>
              <a:t> </a:t>
            </a:r>
            <a:r>
              <a:rPr lang="en-US" sz="2400" dirty="0" err="1"/>
              <a:t>và</a:t>
            </a:r>
            <a:r>
              <a:rPr lang="en-US" sz="2400" dirty="0"/>
              <a:t> </a:t>
            </a:r>
            <a:r>
              <a:rPr lang="en-US" sz="2400" dirty="0" err="1"/>
              <a:t>điều</a:t>
            </a:r>
            <a:r>
              <a:rPr lang="en-US" sz="2400" dirty="0"/>
              <a:t> </a:t>
            </a:r>
            <a:r>
              <a:rPr lang="en-US" sz="2400" dirty="0" err="1"/>
              <a:t>gì</a:t>
            </a:r>
            <a:r>
              <a:rPr lang="en-US" sz="2400" dirty="0"/>
              <a:t> </a:t>
            </a:r>
            <a:r>
              <a:rPr lang="en-US" sz="2400" dirty="0" err="1"/>
              <a:t>là</a:t>
            </a:r>
            <a:r>
              <a:rPr lang="en-US" sz="2400" dirty="0"/>
              <a:t> </a:t>
            </a:r>
            <a:r>
              <a:rPr lang="en-US" sz="2400" dirty="0" err="1"/>
              <a:t>không</a:t>
            </a:r>
            <a:r>
              <a:rPr lang="en-US" sz="2400" dirty="0"/>
              <a:t> </a:t>
            </a:r>
            <a:r>
              <a:rPr lang="en-US" sz="2400" dirty="0" err="1"/>
              <a:t>thể</a:t>
            </a:r>
            <a:r>
              <a:rPr lang="en-US" sz="2400" dirty="0"/>
              <a:t> </a:t>
            </a:r>
            <a:r>
              <a:rPr lang="en-US" sz="2400" dirty="0" err="1"/>
              <a:t>đối</a:t>
            </a:r>
            <a:r>
              <a:rPr lang="en-US" sz="2400" dirty="0"/>
              <a:t> </a:t>
            </a:r>
            <a:r>
              <a:rPr lang="en-US" sz="2400" dirty="0" err="1"/>
              <a:t>với</a:t>
            </a:r>
            <a:r>
              <a:rPr lang="en-US" sz="2400" dirty="0"/>
              <a:t> </a:t>
            </a:r>
            <a:r>
              <a:rPr lang="en-US" sz="2400" dirty="0" err="1"/>
              <a:t>họ</a:t>
            </a:r>
            <a:r>
              <a:rPr lang="en-US" sz="2400" dirty="0"/>
              <a:t>, </a:t>
            </a:r>
            <a:r>
              <a:rPr lang="en-US" sz="2400" dirty="0" err="1"/>
              <a:t>điều</a:t>
            </a:r>
            <a:r>
              <a:rPr lang="en-US" sz="2400" dirty="0"/>
              <a:t> </a:t>
            </a:r>
            <a:r>
              <a:rPr lang="en-US" sz="2400" dirty="0" err="1"/>
              <a:t>gì</a:t>
            </a:r>
            <a:r>
              <a:rPr lang="en-US" sz="2400" dirty="0"/>
              <a:t> </a:t>
            </a:r>
            <a:r>
              <a:rPr lang="en-US" sz="2400" dirty="0" err="1"/>
              <a:t>nghĩa</a:t>
            </a:r>
            <a:r>
              <a:rPr lang="en-US" sz="2400" dirty="0"/>
              <a:t> </a:t>
            </a:r>
            <a:r>
              <a:rPr lang="en-US" sz="2400" dirty="0" err="1"/>
              <a:t>vụ</a:t>
            </a:r>
            <a:r>
              <a:rPr lang="en-US" sz="2400" dirty="0"/>
              <a:t> </a:t>
            </a:r>
            <a:r>
              <a:rPr lang="en-US" sz="2400" dirty="0" err="1"/>
              <a:t>chúng</a:t>
            </a:r>
            <a:r>
              <a:rPr lang="en-US" sz="2400" dirty="0"/>
              <a:t> ta </a:t>
            </a:r>
            <a:r>
              <a:rPr lang="en-US" sz="2400" dirty="0" err="1"/>
              <a:t>phải</a:t>
            </a:r>
            <a:r>
              <a:rPr lang="en-US" sz="2400" dirty="0"/>
              <a:t> </a:t>
            </a:r>
            <a:r>
              <a:rPr lang="en-US" sz="2400" dirty="0" err="1"/>
              <a:t>làm</a:t>
            </a:r>
            <a:r>
              <a:rPr lang="en-US" sz="2400" dirty="0"/>
              <a:t> </a:t>
            </a:r>
            <a:r>
              <a:rPr lang="en-US" sz="2400" dirty="0" err="1"/>
              <a:t>hoặc</a:t>
            </a:r>
            <a:r>
              <a:rPr lang="en-US" sz="2400" dirty="0"/>
              <a:t> </a:t>
            </a:r>
            <a:r>
              <a:rPr lang="en-US" sz="2400" dirty="0" err="1"/>
              <a:t>để</a:t>
            </a:r>
            <a:r>
              <a:rPr lang="en-US" sz="2400" dirty="0"/>
              <a:t> </a:t>
            </a:r>
            <a:r>
              <a:rPr lang="en-US" sz="2400" dirty="0" err="1"/>
              <a:t>tránh</a:t>
            </a:r>
            <a:r>
              <a:rPr lang="en-US" sz="2400" dirty="0"/>
              <a:t> </a:t>
            </a:r>
            <a:r>
              <a:rPr lang="en-US" sz="2400" dirty="0" err="1"/>
              <a:t>không</a:t>
            </a:r>
            <a:r>
              <a:rPr lang="en-US" sz="2400" dirty="0"/>
              <a:t> </a:t>
            </a:r>
            <a:r>
              <a:rPr lang="en-US" sz="2400" dirty="0" err="1"/>
              <a:t>được</a:t>
            </a:r>
            <a:r>
              <a:rPr lang="en-US" sz="2400" dirty="0"/>
              <a:t> </a:t>
            </a:r>
            <a:r>
              <a:rPr lang="en-US" sz="2400" dirty="0" err="1"/>
              <a:t>làm</a:t>
            </a:r>
            <a:r>
              <a:rPr lang="en-US" sz="2400" dirty="0"/>
              <a:t>”</a:t>
            </a:r>
          </a:p>
        </p:txBody>
      </p:sp>
    </p:spTree>
    <p:extLst>
      <p:ext uri="{BB962C8B-B14F-4D97-AF65-F5344CB8AC3E}">
        <p14:creationId xmlns:p14="http://schemas.microsoft.com/office/powerpoint/2010/main" val="2984361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err="1"/>
              <a:t>Khung</a:t>
            </a:r>
            <a:r>
              <a:rPr lang="en-US" u="sng" dirty="0"/>
              <a:t> </a:t>
            </a:r>
            <a:r>
              <a:rPr lang="en-US" u="sng" dirty="0" err="1"/>
              <a:t>phân</a:t>
            </a:r>
            <a:r>
              <a:rPr lang="en-US" u="sng" dirty="0"/>
              <a:t> </a:t>
            </a:r>
            <a:r>
              <a:rPr lang="en-US" u="sng" dirty="0" err="1"/>
              <a:t>tích</a:t>
            </a:r>
            <a:endParaRPr lang="en-US" u="sng" dirty="0"/>
          </a:p>
        </p:txBody>
      </p:sp>
      <p:sp>
        <p:nvSpPr>
          <p:cNvPr id="3" name="Content Placeholder 2"/>
          <p:cNvSpPr>
            <a:spLocks noGrp="1"/>
          </p:cNvSpPr>
          <p:nvPr>
            <p:ph idx="1"/>
          </p:nvPr>
        </p:nvSpPr>
        <p:spPr>
          <a:xfrm>
            <a:off x="677334" y="1725769"/>
            <a:ext cx="8596668" cy="4315593"/>
          </a:xfrm>
        </p:spPr>
        <p:txBody>
          <a:bodyPr>
            <a:normAutofit/>
          </a:bodyPr>
          <a:lstStyle/>
          <a:p>
            <a:r>
              <a:rPr lang="en-US" sz="2800" b="1" dirty="0" smtClean="0"/>
              <a:t>Theo </a:t>
            </a:r>
            <a:r>
              <a:rPr lang="en-US" sz="2800" b="1" dirty="0" err="1" smtClean="0"/>
              <a:t>Halliday</a:t>
            </a:r>
            <a:r>
              <a:rPr lang="en-US" sz="2800" b="1" dirty="0" smtClean="0"/>
              <a:t> </a:t>
            </a:r>
            <a:r>
              <a:rPr lang="en-US" sz="2800" b="1" dirty="0"/>
              <a:t>(</a:t>
            </a:r>
            <a:r>
              <a:rPr lang="en-US" sz="2800" b="1" dirty="0" smtClean="0"/>
              <a:t>1994): </a:t>
            </a:r>
            <a:r>
              <a:rPr lang="en-US" sz="2800" dirty="0" err="1" smtClean="0"/>
              <a:t>Dựa</a:t>
            </a:r>
            <a:r>
              <a:rPr lang="en-US" sz="2800" dirty="0" smtClean="0"/>
              <a:t> </a:t>
            </a:r>
            <a:r>
              <a:rPr lang="en-US" sz="2800" dirty="0" err="1"/>
              <a:t>vào</a:t>
            </a:r>
            <a:r>
              <a:rPr lang="en-US" sz="2800" dirty="0"/>
              <a:t> </a:t>
            </a:r>
            <a:r>
              <a:rPr lang="en-US" sz="2800" dirty="0" err="1"/>
              <a:t>chức</a:t>
            </a:r>
            <a:r>
              <a:rPr lang="en-US" sz="2800" dirty="0"/>
              <a:t> </a:t>
            </a:r>
            <a:r>
              <a:rPr lang="en-US" sz="2800" dirty="0" err="1"/>
              <a:t>năng</a:t>
            </a:r>
            <a:r>
              <a:rPr lang="en-US" sz="2800" dirty="0"/>
              <a:t> </a:t>
            </a:r>
            <a:r>
              <a:rPr lang="en-US" sz="2800" dirty="0" err="1"/>
              <a:t>lời</a:t>
            </a:r>
            <a:r>
              <a:rPr lang="en-US" sz="2800" dirty="0"/>
              <a:t> </a:t>
            </a:r>
            <a:r>
              <a:rPr lang="en-US" sz="2800" dirty="0" err="1"/>
              <a:t>nói</a:t>
            </a:r>
            <a:r>
              <a:rPr lang="en-US" sz="2800" dirty="0"/>
              <a:t>, </a:t>
            </a:r>
            <a:r>
              <a:rPr lang="en-US" sz="2800" dirty="0" err="1"/>
              <a:t>tình</a:t>
            </a:r>
            <a:r>
              <a:rPr lang="en-US" sz="2800" dirty="0"/>
              <a:t> </a:t>
            </a:r>
            <a:r>
              <a:rPr lang="en-US" sz="2800" dirty="0" err="1"/>
              <a:t>thái</a:t>
            </a:r>
            <a:r>
              <a:rPr lang="en-US" sz="2800" dirty="0"/>
              <a:t> </a:t>
            </a:r>
            <a:r>
              <a:rPr lang="en-US" sz="2800" dirty="0" err="1"/>
              <a:t>được</a:t>
            </a:r>
            <a:r>
              <a:rPr lang="en-US" sz="2800" dirty="0"/>
              <a:t> </a:t>
            </a:r>
            <a:r>
              <a:rPr lang="en-US" sz="2800" dirty="0" err="1"/>
              <a:t>phân</a:t>
            </a:r>
            <a:r>
              <a:rPr lang="en-US" sz="2800" dirty="0"/>
              <a:t> </a:t>
            </a:r>
            <a:r>
              <a:rPr lang="en-US" sz="2800" dirty="0" err="1"/>
              <a:t>thành</a:t>
            </a:r>
            <a:r>
              <a:rPr lang="en-US" sz="2800" dirty="0"/>
              <a:t> </a:t>
            </a:r>
            <a:r>
              <a:rPr lang="en-US" sz="2800" dirty="0" err="1"/>
              <a:t>bốn</a:t>
            </a:r>
            <a:r>
              <a:rPr lang="en-US" sz="2800" dirty="0"/>
              <a:t> </a:t>
            </a:r>
            <a:r>
              <a:rPr lang="en-US" sz="2800" dirty="0" err="1"/>
              <a:t>loại</a:t>
            </a:r>
            <a:r>
              <a:rPr lang="en-US" sz="2800" dirty="0" smtClean="0"/>
              <a:t>:</a:t>
            </a:r>
          </a:p>
          <a:p>
            <a:pPr>
              <a:buAutoNum type="arabicPeriod"/>
            </a:pPr>
            <a:r>
              <a:rPr lang="en-US" sz="2800" dirty="0" err="1"/>
              <a:t>K</a:t>
            </a:r>
            <a:r>
              <a:rPr lang="en-US" sz="2800" dirty="0" err="1" smtClean="0"/>
              <a:t>hả</a:t>
            </a:r>
            <a:r>
              <a:rPr lang="en-US" sz="2800" dirty="0" smtClean="0"/>
              <a:t> </a:t>
            </a:r>
            <a:r>
              <a:rPr lang="en-US" sz="2800" dirty="0" err="1"/>
              <a:t>năng</a:t>
            </a:r>
            <a:r>
              <a:rPr lang="en-US" sz="2800" dirty="0"/>
              <a:t> (probability</a:t>
            </a:r>
            <a:r>
              <a:rPr lang="en-US" sz="2800" dirty="0" smtClean="0"/>
              <a:t>)</a:t>
            </a:r>
          </a:p>
          <a:p>
            <a:pPr>
              <a:buAutoNum type="arabicPeriod"/>
            </a:pPr>
            <a:r>
              <a:rPr lang="en-US" sz="2800" dirty="0" err="1"/>
              <a:t>T</a:t>
            </a:r>
            <a:r>
              <a:rPr lang="en-US" sz="2800" dirty="0" err="1" smtClean="0"/>
              <a:t>hông</a:t>
            </a:r>
            <a:r>
              <a:rPr lang="en-US" sz="2800" dirty="0" smtClean="0"/>
              <a:t> </a:t>
            </a:r>
            <a:r>
              <a:rPr lang="en-US" sz="2800" dirty="0" err="1"/>
              <a:t>thường</a:t>
            </a:r>
            <a:r>
              <a:rPr lang="en-US" sz="2800" dirty="0"/>
              <a:t> (</a:t>
            </a:r>
            <a:r>
              <a:rPr lang="en-US" sz="2800" dirty="0" err="1"/>
              <a:t>usuality</a:t>
            </a:r>
            <a:r>
              <a:rPr lang="en-US" sz="2800" dirty="0" smtClean="0"/>
              <a:t>)</a:t>
            </a:r>
          </a:p>
          <a:p>
            <a:pPr>
              <a:buAutoNum type="arabicPeriod"/>
            </a:pPr>
            <a:r>
              <a:rPr lang="en-US" sz="2800" dirty="0" smtClean="0"/>
              <a:t> </a:t>
            </a:r>
            <a:r>
              <a:rPr lang="en-US" sz="2800" dirty="0" err="1"/>
              <a:t>N</a:t>
            </a:r>
            <a:r>
              <a:rPr lang="en-US" sz="2800" dirty="0" err="1" smtClean="0"/>
              <a:t>ghĩa</a:t>
            </a:r>
            <a:r>
              <a:rPr lang="en-US" sz="2800" dirty="0" smtClean="0"/>
              <a:t> </a:t>
            </a:r>
            <a:r>
              <a:rPr lang="en-US" sz="2800" dirty="0" err="1"/>
              <a:t>vụ</a:t>
            </a:r>
            <a:r>
              <a:rPr lang="en-US" sz="2800" dirty="0"/>
              <a:t> (obligation) </a:t>
            </a:r>
          </a:p>
          <a:p>
            <a:pPr>
              <a:buAutoNum type="arabicPeriod"/>
            </a:pPr>
            <a:r>
              <a:rPr lang="en-US" sz="2800" dirty="0" smtClean="0"/>
              <a:t> </a:t>
            </a:r>
            <a:r>
              <a:rPr lang="en-US" sz="2800" dirty="0" err="1" smtClean="0"/>
              <a:t>Khuynh</a:t>
            </a:r>
            <a:r>
              <a:rPr lang="en-US" sz="2800" dirty="0" smtClean="0"/>
              <a:t> </a:t>
            </a:r>
            <a:r>
              <a:rPr lang="en-US" sz="2800" dirty="0" err="1"/>
              <a:t>hướng</a:t>
            </a:r>
            <a:r>
              <a:rPr lang="en-US" sz="2800" dirty="0"/>
              <a:t> (inclination)</a:t>
            </a:r>
          </a:p>
        </p:txBody>
      </p:sp>
    </p:spTree>
    <p:extLst>
      <p:ext uri="{BB962C8B-B14F-4D97-AF65-F5344CB8AC3E}">
        <p14:creationId xmlns:p14="http://schemas.microsoft.com/office/powerpoint/2010/main" val="1590445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80304"/>
            <a:ext cx="8596668" cy="927279"/>
          </a:xfrm>
        </p:spPr>
        <p:txBody>
          <a:bodyPr/>
          <a:lstStyle/>
          <a:p>
            <a:r>
              <a:rPr lang="en-US" u="sng" dirty="0" err="1" smtClean="0"/>
              <a:t>Khung</a:t>
            </a:r>
            <a:r>
              <a:rPr lang="en-US" u="sng" dirty="0" smtClean="0"/>
              <a:t> </a:t>
            </a:r>
            <a:r>
              <a:rPr lang="en-US" u="sng" dirty="0" err="1" smtClean="0"/>
              <a:t>phân</a:t>
            </a:r>
            <a:r>
              <a:rPr lang="en-US" u="sng" dirty="0" smtClean="0"/>
              <a:t> </a:t>
            </a:r>
            <a:r>
              <a:rPr lang="en-US" u="sng" dirty="0" err="1" smtClean="0"/>
              <a:t>tích</a:t>
            </a:r>
            <a:endParaRPr lang="en-US" u="sng" dirty="0"/>
          </a:p>
        </p:txBody>
      </p:sp>
      <p:sp>
        <p:nvSpPr>
          <p:cNvPr id="3" name="Content Placeholder 2"/>
          <p:cNvSpPr>
            <a:spLocks noGrp="1"/>
          </p:cNvSpPr>
          <p:nvPr>
            <p:ph idx="1"/>
          </p:nvPr>
        </p:nvSpPr>
        <p:spPr>
          <a:xfrm>
            <a:off x="677334" y="1107583"/>
            <a:ext cx="10450012" cy="5525037"/>
          </a:xfrm>
        </p:spPr>
        <p:txBody>
          <a:bodyPr>
            <a:normAutofit lnSpcReduction="10000"/>
          </a:bodyPr>
          <a:lstStyle/>
          <a:p>
            <a:r>
              <a:rPr lang="en-US" b="1" dirty="0" smtClean="0"/>
              <a:t>Theo Lyons </a:t>
            </a:r>
            <a:r>
              <a:rPr lang="en-US" b="1" dirty="0"/>
              <a:t>(1977), </a:t>
            </a:r>
            <a:r>
              <a:rPr lang="en-US" b="1" dirty="0" err="1"/>
              <a:t>Halliday</a:t>
            </a:r>
            <a:r>
              <a:rPr lang="en-US" b="1" dirty="0"/>
              <a:t> (1994),  </a:t>
            </a:r>
            <a:r>
              <a:rPr lang="en-US" b="1" dirty="0" err="1"/>
              <a:t>Nuyts</a:t>
            </a:r>
            <a:r>
              <a:rPr lang="en-US" b="1" dirty="0"/>
              <a:t> (2006 </a:t>
            </a:r>
            <a:r>
              <a:rPr lang="en-US" sz="2200" dirty="0" smtClean="0"/>
              <a:t>: Qua </a:t>
            </a:r>
            <a:r>
              <a:rPr lang="en-US" sz="2200" dirty="0" err="1" smtClean="0"/>
              <a:t>phân</a:t>
            </a:r>
            <a:r>
              <a:rPr lang="en-US" sz="2200" dirty="0" smtClean="0"/>
              <a:t> </a:t>
            </a:r>
            <a:r>
              <a:rPr lang="en-US" sz="2200" dirty="0" err="1"/>
              <a:t>tích</a:t>
            </a:r>
            <a:r>
              <a:rPr lang="en-US" sz="2200" dirty="0"/>
              <a:t> </a:t>
            </a:r>
            <a:r>
              <a:rPr lang="en-US" sz="2200" dirty="0" err="1"/>
              <a:t>các</a:t>
            </a:r>
            <a:r>
              <a:rPr lang="en-US" sz="2200" dirty="0"/>
              <a:t> </a:t>
            </a:r>
            <a:r>
              <a:rPr lang="en-US" sz="2200" dirty="0" err="1"/>
              <a:t>đặc</a:t>
            </a:r>
            <a:r>
              <a:rPr lang="en-US" sz="2200" dirty="0"/>
              <a:t> </a:t>
            </a:r>
            <a:r>
              <a:rPr lang="en-US" sz="2200" dirty="0" err="1"/>
              <a:t>điểm</a:t>
            </a:r>
            <a:r>
              <a:rPr lang="en-US" sz="2200" dirty="0"/>
              <a:t> </a:t>
            </a:r>
            <a:r>
              <a:rPr lang="en-US" sz="2200" dirty="0" err="1"/>
              <a:t>về</a:t>
            </a:r>
            <a:r>
              <a:rPr lang="en-US" sz="2200" dirty="0"/>
              <a:t> </a:t>
            </a:r>
            <a:r>
              <a:rPr lang="en-US" sz="2200" dirty="0" err="1"/>
              <a:t>từ</a:t>
            </a:r>
            <a:r>
              <a:rPr lang="en-US" sz="2200" dirty="0"/>
              <a:t> </a:t>
            </a:r>
            <a:r>
              <a:rPr lang="en-US" sz="2200" dirty="0" err="1"/>
              <a:t>vựng</a:t>
            </a:r>
            <a:r>
              <a:rPr lang="en-US" sz="2200" dirty="0"/>
              <a:t> </a:t>
            </a:r>
            <a:r>
              <a:rPr lang="en-US" sz="2200" dirty="0" err="1"/>
              <a:t>và</a:t>
            </a:r>
            <a:r>
              <a:rPr lang="en-US" sz="2200" dirty="0"/>
              <a:t> </a:t>
            </a:r>
            <a:r>
              <a:rPr lang="en-US" sz="2200" dirty="0" err="1"/>
              <a:t>ngữ</a:t>
            </a:r>
            <a:r>
              <a:rPr lang="en-US" sz="2200" dirty="0"/>
              <a:t> </a:t>
            </a:r>
            <a:r>
              <a:rPr lang="en-US" sz="2200" dirty="0" err="1"/>
              <a:t>pháp</a:t>
            </a:r>
            <a:r>
              <a:rPr lang="en-US" sz="2200" dirty="0"/>
              <a:t>, </a:t>
            </a:r>
            <a:r>
              <a:rPr lang="en-US" sz="2200" dirty="0" err="1"/>
              <a:t>các</a:t>
            </a:r>
            <a:r>
              <a:rPr lang="en-US" sz="2200" dirty="0"/>
              <a:t> </a:t>
            </a:r>
            <a:r>
              <a:rPr lang="en-US" sz="2200" dirty="0" err="1"/>
              <a:t>nhà</a:t>
            </a:r>
            <a:r>
              <a:rPr lang="en-US" sz="2200" dirty="0"/>
              <a:t> </a:t>
            </a:r>
            <a:r>
              <a:rPr lang="en-US" sz="2200" dirty="0" err="1"/>
              <a:t>ngôn</a:t>
            </a:r>
            <a:r>
              <a:rPr lang="en-US" sz="2200" dirty="0"/>
              <a:t> </a:t>
            </a:r>
            <a:r>
              <a:rPr lang="en-US" sz="2200" dirty="0" err="1"/>
              <a:t>ngữ</a:t>
            </a:r>
            <a:r>
              <a:rPr lang="en-US" sz="2200" dirty="0"/>
              <a:t> </a:t>
            </a:r>
            <a:r>
              <a:rPr lang="en-US" sz="2200" dirty="0" err="1" smtClean="0"/>
              <a:t>học</a:t>
            </a:r>
            <a:r>
              <a:rPr lang="en-US" sz="2200" dirty="0" smtClean="0"/>
              <a:t> </a:t>
            </a:r>
            <a:r>
              <a:rPr lang="en-US" sz="2200" dirty="0" err="1"/>
              <a:t>đều</a:t>
            </a:r>
            <a:r>
              <a:rPr lang="en-US" sz="2200" dirty="0"/>
              <a:t> </a:t>
            </a:r>
            <a:r>
              <a:rPr lang="en-US" sz="2200" dirty="0" err="1"/>
              <a:t>cho</a:t>
            </a:r>
            <a:r>
              <a:rPr lang="en-US" sz="2200" dirty="0"/>
              <a:t> </a:t>
            </a:r>
            <a:r>
              <a:rPr lang="en-US" sz="2200" dirty="0" err="1"/>
              <a:t>rằng</a:t>
            </a:r>
            <a:r>
              <a:rPr lang="en-US" sz="2200" dirty="0"/>
              <a:t> </a:t>
            </a:r>
            <a:r>
              <a:rPr lang="en-US" sz="2200" dirty="0" err="1"/>
              <a:t>tình</a:t>
            </a:r>
            <a:r>
              <a:rPr lang="en-US" sz="2200" dirty="0"/>
              <a:t> </a:t>
            </a:r>
            <a:r>
              <a:rPr lang="en-US" sz="2200" dirty="0" err="1"/>
              <a:t>thái</a:t>
            </a:r>
            <a:r>
              <a:rPr lang="en-US" sz="2200" dirty="0"/>
              <a:t> </a:t>
            </a:r>
            <a:r>
              <a:rPr lang="en-US" sz="2200" dirty="0" err="1"/>
              <a:t>có</a:t>
            </a:r>
            <a:r>
              <a:rPr lang="en-US" sz="2200" dirty="0"/>
              <a:t> </a:t>
            </a:r>
            <a:r>
              <a:rPr lang="en-US" sz="2200" dirty="0" err="1"/>
              <a:t>thể</a:t>
            </a:r>
            <a:r>
              <a:rPr lang="en-US" sz="2200" dirty="0"/>
              <a:t> </a:t>
            </a:r>
            <a:r>
              <a:rPr lang="en-US" sz="2200" dirty="0" err="1"/>
              <a:t>được</a:t>
            </a:r>
            <a:r>
              <a:rPr lang="en-US" sz="2200" dirty="0"/>
              <a:t> </a:t>
            </a:r>
            <a:r>
              <a:rPr lang="en-US" sz="2200" dirty="0" err="1"/>
              <a:t>thể</a:t>
            </a:r>
            <a:r>
              <a:rPr lang="en-US" sz="2200" dirty="0"/>
              <a:t> </a:t>
            </a:r>
            <a:r>
              <a:rPr lang="en-US" sz="2200" dirty="0" err="1"/>
              <a:t>hiện</a:t>
            </a:r>
            <a:r>
              <a:rPr lang="en-US" sz="2200" dirty="0"/>
              <a:t> </a:t>
            </a:r>
            <a:r>
              <a:rPr lang="en-US" sz="2200" dirty="0" err="1" smtClean="0"/>
              <a:t>bằng</a:t>
            </a:r>
            <a:r>
              <a:rPr lang="en-US" sz="2200" dirty="0" smtClean="0"/>
              <a:t>:</a:t>
            </a:r>
          </a:p>
          <a:p>
            <a:pPr marL="0" indent="0" algn="just">
              <a:buNone/>
            </a:pPr>
            <a:r>
              <a:rPr lang="en-US" sz="2200" dirty="0" smtClean="0"/>
              <a:t>1.  </a:t>
            </a:r>
            <a:r>
              <a:rPr lang="en-US" sz="2200" dirty="0" err="1" smtClean="0"/>
              <a:t>Trợ</a:t>
            </a:r>
            <a:r>
              <a:rPr lang="en-US" sz="2200" dirty="0" smtClean="0"/>
              <a:t> </a:t>
            </a:r>
            <a:r>
              <a:rPr lang="en-US" sz="2200" dirty="0" err="1"/>
              <a:t>động</a:t>
            </a:r>
            <a:r>
              <a:rPr lang="en-US" sz="2200" dirty="0"/>
              <a:t> </a:t>
            </a:r>
            <a:r>
              <a:rPr lang="en-US" sz="2200" dirty="0" err="1"/>
              <a:t>từ</a:t>
            </a:r>
            <a:r>
              <a:rPr lang="en-US" sz="2200" dirty="0"/>
              <a:t> - modal auxiliaries</a:t>
            </a:r>
            <a:r>
              <a:rPr lang="en-US" sz="2200" i="1" dirty="0"/>
              <a:t> (</a:t>
            </a:r>
            <a:r>
              <a:rPr lang="en-US" sz="2200" i="1" dirty="0" err="1"/>
              <a:t>có</a:t>
            </a:r>
            <a:r>
              <a:rPr lang="en-US" sz="2200" i="1" dirty="0"/>
              <a:t> </a:t>
            </a:r>
            <a:r>
              <a:rPr lang="en-US" sz="2200" i="1" dirty="0" err="1"/>
              <a:t>thể</a:t>
            </a:r>
            <a:r>
              <a:rPr lang="en-US" sz="2200" i="1" dirty="0"/>
              <a:t> - can, can’t, could, couldn’t; </a:t>
            </a:r>
            <a:r>
              <a:rPr lang="en-US" sz="2200" i="1" dirty="0" err="1"/>
              <a:t>sẽ</a:t>
            </a:r>
            <a:r>
              <a:rPr lang="en-US" sz="2200" i="1" dirty="0"/>
              <a:t> - will, won’t, would, wouldn’t; </a:t>
            </a:r>
            <a:r>
              <a:rPr lang="en-US" sz="2200" i="1" dirty="0" err="1"/>
              <a:t>có</a:t>
            </a:r>
            <a:r>
              <a:rPr lang="en-US" sz="2200" i="1" dirty="0"/>
              <a:t> </a:t>
            </a:r>
            <a:r>
              <a:rPr lang="en-US" sz="2200" i="1" dirty="0" err="1"/>
              <a:t>lẽ</a:t>
            </a:r>
            <a:r>
              <a:rPr lang="en-US" sz="2200" i="1" dirty="0"/>
              <a:t> - may, might; </a:t>
            </a:r>
            <a:r>
              <a:rPr lang="en-US" sz="2200" i="1" dirty="0" err="1"/>
              <a:t>phải</a:t>
            </a:r>
            <a:r>
              <a:rPr lang="en-US" sz="2200" i="1" dirty="0"/>
              <a:t>-must have to</a:t>
            </a:r>
            <a:r>
              <a:rPr lang="en-US" sz="2200" dirty="0" smtClean="0"/>
              <a:t>…),</a:t>
            </a:r>
          </a:p>
          <a:p>
            <a:pPr marL="0" indent="0" algn="just">
              <a:buNone/>
            </a:pPr>
            <a:r>
              <a:rPr lang="en-US" sz="2200" dirty="0" smtClean="0"/>
              <a:t>2.  </a:t>
            </a:r>
            <a:r>
              <a:rPr lang="en-US" sz="2200" dirty="0" err="1"/>
              <a:t>Đ</a:t>
            </a:r>
            <a:r>
              <a:rPr lang="en-US" sz="2200" dirty="0" err="1" smtClean="0"/>
              <a:t>ộng</a:t>
            </a:r>
            <a:r>
              <a:rPr lang="en-US" sz="2200" dirty="0" smtClean="0"/>
              <a:t> </a:t>
            </a:r>
            <a:r>
              <a:rPr lang="en-US" sz="2200" dirty="0" err="1"/>
              <a:t>từ</a:t>
            </a:r>
            <a:r>
              <a:rPr lang="en-US" sz="2200" dirty="0"/>
              <a:t> </a:t>
            </a:r>
            <a:r>
              <a:rPr lang="en-US" sz="2200" dirty="0" err="1"/>
              <a:t>tình</a:t>
            </a:r>
            <a:r>
              <a:rPr lang="en-US" sz="2200" dirty="0"/>
              <a:t> </a:t>
            </a:r>
            <a:r>
              <a:rPr lang="en-US" sz="2200" dirty="0" err="1"/>
              <a:t>thái</a:t>
            </a:r>
            <a:r>
              <a:rPr lang="en-US" sz="2200" dirty="0"/>
              <a:t> - modal lexical verbs</a:t>
            </a:r>
            <a:r>
              <a:rPr lang="en-US" sz="2200" i="1" dirty="0"/>
              <a:t> (</a:t>
            </a:r>
            <a:r>
              <a:rPr lang="en-US" sz="2200" i="1" dirty="0" err="1"/>
              <a:t>nghĩ</a:t>
            </a:r>
            <a:r>
              <a:rPr lang="en-US" sz="2200" i="1" dirty="0"/>
              <a:t> - think, </a:t>
            </a:r>
            <a:r>
              <a:rPr lang="en-US" sz="2200" i="1" dirty="0" err="1"/>
              <a:t>biết</a:t>
            </a:r>
            <a:r>
              <a:rPr lang="en-US" sz="2200" i="1" dirty="0"/>
              <a:t> -  know, </a:t>
            </a:r>
            <a:r>
              <a:rPr lang="en-US" sz="2200" i="1" dirty="0" err="1"/>
              <a:t>hiểu</a:t>
            </a:r>
            <a:r>
              <a:rPr lang="en-US" sz="2200" i="1" dirty="0"/>
              <a:t> - understand, tin </a:t>
            </a:r>
            <a:r>
              <a:rPr lang="en-US" sz="2200" i="1" dirty="0" err="1"/>
              <a:t>tưởng</a:t>
            </a:r>
            <a:r>
              <a:rPr lang="en-US" sz="2200" i="1" dirty="0"/>
              <a:t> - believe, </a:t>
            </a:r>
            <a:r>
              <a:rPr lang="en-US" sz="2200" i="1" dirty="0" err="1"/>
              <a:t>muốn</a:t>
            </a:r>
            <a:r>
              <a:rPr lang="en-US" sz="2200" i="1" dirty="0"/>
              <a:t> - want, </a:t>
            </a:r>
            <a:r>
              <a:rPr lang="en-US" sz="2200" i="1" dirty="0" err="1"/>
              <a:t>cần</a:t>
            </a:r>
            <a:r>
              <a:rPr lang="en-US" sz="2200" i="1" dirty="0"/>
              <a:t> -need…), </a:t>
            </a:r>
            <a:endParaRPr lang="en-US" sz="2200" i="1" dirty="0" smtClean="0"/>
          </a:p>
          <a:p>
            <a:pPr marL="0" indent="0" algn="just">
              <a:buNone/>
            </a:pPr>
            <a:r>
              <a:rPr lang="en-US" sz="2200" dirty="0" smtClean="0"/>
              <a:t>3. Sung </a:t>
            </a:r>
            <a:r>
              <a:rPr lang="en-US" sz="2200" dirty="0" err="1"/>
              <a:t>ngữ</a:t>
            </a:r>
            <a:r>
              <a:rPr lang="en-US" sz="2200" dirty="0"/>
              <a:t> - modal adjuncts</a:t>
            </a:r>
            <a:r>
              <a:rPr lang="en-US" sz="2200" i="1" dirty="0"/>
              <a:t> (</a:t>
            </a:r>
            <a:r>
              <a:rPr lang="en-US" sz="2200" i="1" dirty="0" err="1"/>
              <a:t>không</a:t>
            </a:r>
            <a:r>
              <a:rPr lang="en-US" sz="2200" i="1" dirty="0"/>
              <a:t> - no, not, never, </a:t>
            </a:r>
            <a:r>
              <a:rPr lang="en-US" sz="2200" i="1" dirty="0" err="1"/>
              <a:t>một</a:t>
            </a:r>
            <a:r>
              <a:rPr lang="en-US" sz="2200" i="1" dirty="0"/>
              <a:t> </a:t>
            </a:r>
            <a:r>
              <a:rPr lang="en-US" sz="2200" i="1" dirty="0" err="1"/>
              <a:t>lần</a:t>
            </a:r>
            <a:r>
              <a:rPr lang="en-US" sz="2200" i="1" dirty="0"/>
              <a:t> - once, </a:t>
            </a:r>
            <a:r>
              <a:rPr lang="en-US" sz="2200" i="1" dirty="0" err="1"/>
              <a:t>đơn</a:t>
            </a:r>
            <a:r>
              <a:rPr lang="en-US" sz="2200" i="1" dirty="0"/>
              <a:t> </a:t>
            </a:r>
            <a:r>
              <a:rPr lang="en-US" sz="2200" i="1" dirty="0" err="1"/>
              <a:t>giản</a:t>
            </a:r>
            <a:r>
              <a:rPr lang="en-US" sz="2200" i="1" dirty="0"/>
              <a:t> - simply, </a:t>
            </a:r>
            <a:r>
              <a:rPr lang="en-US" sz="2200" i="1" dirty="0" err="1"/>
              <a:t>duy</a:t>
            </a:r>
            <a:r>
              <a:rPr lang="en-US" sz="2200" i="1" dirty="0"/>
              <a:t> </a:t>
            </a:r>
            <a:r>
              <a:rPr lang="en-US" sz="2200" i="1" dirty="0" err="1"/>
              <a:t>nhất</a:t>
            </a:r>
            <a:r>
              <a:rPr lang="en-US" sz="2200" i="1" dirty="0"/>
              <a:t> - only, </a:t>
            </a:r>
            <a:r>
              <a:rPr lang="en-US" sz="2200" i="1" dirty="0" err="1"/>
              <a:t>thà</a:t>
            </a:r>
            <a:r>
              <a:rPr lang="en-US" sz="2200" i="1" dirty="0"/>
              <a:t>  - rather</a:t>
            </a:r>
            <a:r>
              <a:rPr lang="en-US" sz="2200" i="1" dirty="0" smtClean="0"/>
              <a:t>…),</a:t>
            </a:r>
          </a:p>
          <a:p>
            <a:pPr marL="0" indent="0">
              <a:buNone/>
            </a:pPr>
            <a:r>
              <a:rPr lang="en-US" sz="2200" dirty="0" smtClean="0"/>
              <a:t>4.  </a:t>
            </a:r>
            <a:r>
              <a:rPr lang="en-US" sz="2200" dirty="0" err="1"/>
              <a:t>T</a:t>
            </a:r>
            <a:r>
              <a:rPr lang="en-US" sz="2200" dirty="0" err="1" smtClean="0"/>
              <a:t>ính</a:t>
            </a:r>
            <a:r>
              <a:rPr lang="en-US" sz="2200" dirty="0" smtClean="0"/>
              <a:t> </a:t>
            </a:r>
            <a:r>
              <a:rPr lang="en-US" sz="2200" dirty="0" err="1"/>
              <a:t>từ</a:t>
            </a:r>
            <a:r>
              <a:rPr lang="en-US" sz="2200" dirty="0"/>
              <a:t> </a:t>
            </a:r>
            <a:r>
              <a:rPr lang="en-US" sz="2200" dirty="0" err="1"/>
              <a:t>tình</a:t>
            </a:r>
            <a:r>
              <a:rPr lang="en-US" sz="2200" dirty="0"/>
              <a:t> </a:t>
            </a:r>
            <a:r>
              <a:rPr lang="en-US" sz="2200" dirty="0" err="1"/>
              <a:t>thái</a:t>
            </a:r>
            <a:r>
              <a:rPr lang="en-US" sz="2200" dirty="0"/>
              <a:t> - modal adjectives (</a:t>
            </a:r>
            <a:r>
              <a:rPr lang="en-US" sz="2200" dirty="0" err="1"/>
              <a:t>có</a:t>
            </a:r>
            <a:r>
              <a:rPr lang="en-US" sz="2200" dirty="0"/>
              <a:t> </a:t>
            </a:r>
            <a:r>
              <a:rPr lang="en-US" sz="2200" dirty="0" err="1"/>
              <a:t>thể</a:t>
            </a:r>
            <a:r>
              <a:rPr lang="en-US" sz="2200" dirty="0"/>
              <a:t> - </a:t>
            </a:r>
            <a:r>
              <a:rPr lang="en-US" sz="2200" i="1" dirty="0"/>
              <a:t>possible, able, </a:t>
            </a:r>
            <a:r>
              <a:rPr lang="en-US" sz="2200" i="1" dirty="0" err="1"/>
              <a:t>có</a:t>
            </a:r>
            <a:r>
              <a:rPr lang="en-US" sz="2200" i="1" dirty="0"/>
              <a:t> </a:t>
            </a:r>
            <a:r>
              <a:rPr lang="en-US" sz="2200" i="1" dirty="0" err="1"/>
              <a:t>lẽ</a:t>
            </a:r>
            <a:r>
              <a:rPr lang="en-US" sz="2200" i="1" dirty="0"/>
              <a:t> - likely</a:t>
            </a:r>
            <a:r>
              <a:rPr lang="en-US" sz="2200" dirty="0"/>
              <a:t>…</a:t>
            </a:r>
            <a:r>
              <a:rPr lang="en-US" sz="2200" i="1" dirty="0"/>
              <a:t>) </a:t>
            </a:r>
            <a:endParaRPr lang="en-US" sz="2200" dirty="0"/>
          </a:p>
          <a:p>
            <a:pPr marL="0" indent="0" algn="just">
              <a:buNone/>
            </a:pPr>
            <a:r>
              <a:rPr lang="en-US" sz="2200" dirty="0" smtClean="0"/>
              <a:t>5. </a:t>
            </a:r>
            <a:r>
              <a:rPr lang="en-US" sz="2200" dirty="0" err="1" smtClean="0"/>
              <a:t>danh</a:t>
            </a:r>
            <a:r>
              <a:rPr lang="en-US" sz="2200" dirty="0" smtClean="0"/>
              <a:t> </a:t>
            </a:r>
            <a:r>
              <a:rPr lang="en-US" sz="2200" dirty="0" err="1"/>
              <a:t>từ</a:t>
            </a:r>
            <a:r>
              <a:rPr lang="en-US" sz="2200" dirty="0"/>
              <a:t> </a:t>
            </a:r>
            <a:r>
              <a:rPr lang="en-US" sz="2200" dirty="0" err="1"/>
              <a:t>tình</a:t>
            </a:r>
            <a:r>
              <a:rPr lang="en-US" sz="2200" dirty="0"/>
              <a:t> </a:t>
            </a:r>
            <a:r>
              <a:rPr lang="en-US" sz="2200" dirty="0" err="1"/>
              <a:t>thái</a:t>
            </a:r>
            <a:r>
              <a:rPr lang="en-US" sz="2200" dirty="0"/>
              <a:t> - modal nouns (</a:t>
            </a:r>
            <a:r>
              <a:rPr lang="en-US" sz="2200" i="1" dirty="0" err="1"/>
              <a:t>khả</a:t>
            </a:r>
            <a:r>
              <a:rPr lang="en-US" sz="2200" i="1" dirty="0"/>
              <a:t> </a:t>
            </a:r>
            <a:r>
              <a:rPr lang="en-US" sz="2200" i="1" dirty="0" err="1"/>
              <a:t>năng</a:t>
            </a:r>
            <a:r>
              <a:rPr lang="en-US" sz="2200" dirty="0"/>
              <a:t> - ability, </a:t>
            </a:r>
            <a:r>
              <a:rPr lang="en-US" sz="2200" i="1" dirty="0"/>
              <a:t>possibility, </a:t>
            </a:r>
            <a:r>
              <a:rPr lang="en-US" sz="2200" i="1" dirty="0" err="1"/>
              <a:t>cần</a:t>
            </a:r>
            <a:r>
              <a:rPr lang="en-US" sz="2200" i="1" dirty="0"/>
              <a:t> </a:t>
            </a:r>
            <a:r>
              <a:rPr lang="en-US" sz="2200" i="1" dirty="0" err="1"/>
              <a:t>thiết</a:t>
            </a:r>
            <a:r>
              <a:rPr lang="en-US" sz="2200" i="1" dirty="0"/>
              <a:t> - necessity,  </a:t>
            </a:r>
            <a:r>
              <a:rPr lang="en-US" sz="2200" i="1" dirty="0" err="1"/>
              <a:t>khao</a:t>
            </a:r>
            <a:r>
              <a:rPr lang="en-US" sz="2200" i="1" dirty="0"/>
              <a:t> </a:t>
            </a:r>
            <a:r>
              <a:rPr lang="en-US" sz="2200" i="1" dirty="0" err="1"/>
              <a:t>khát</a:t>
            </a:r>
            <a:r>
              <a:rPr lang="en-US" sz="2200" i="1" dirty="0"/>
              <a:t> - desire</a:t>
            </a:r>
            <a:r>
              <a:rPr lang="en-US" sz="2200" i="1" dirty="0" smtClean="0"/>
              <a:t>,</a:t>
            </a:r>
            <a:r>
              <a:rPr lang="en-US" sz="2200" dirty="0" smtClean="0"/>
              <a:t>…),</a:t>
            </a:r>
          </a:p>
          <a:p>
            <a:pPr marL="0" indent="0">
              <a:buNone/>
            </a:pPr>
            <a:r>
              <a:rPr lang="en-US" sz="2200" dirty="0" smtClean="0"/>
              <a:t>6.  </a:t>
            </a:r>
            <a:r>
              <a:rPr lang="en-US" sz="2200" dirty="0" err="1"/>
              <a:t>T</a:t>
            </a:r>
            <a:r>
              <a:rPr lang="en-US" sz="2200" dirty="0" err="1" smtClean="0"/>
              <a:t>rạng</a:t>
            </a:r>
            <a:r>
              <a:rPr lang="en-US" sz="2200" dirty="0" smtClean="0"/>
              <a:t> </a:t>
            </a:r>
            <a:r>
              <a:rPr lang="en-US" sz="2200" dirty="0" err="1"/>
              <a:t>từ</a:t>
            </a:r>
            <a:r>
              <a:rPr lang="en-US" sz="2200" dirty="0"/>
              <a:t> </a:t>
            </a:r>
            <a:r>
              <a:rPr lang="en-US" sz="2200" dirty="0" err="1"/>
              <a:t>tình</a:t>
            </a:r>
            <a:r>
              <a:rPr lang="en-US" sz="2200" dirty="0"/>
              <a:t> </a:t>
            </a:r>
            <a:r>
              <a:rPr lang="en-US" sz="2200" dirty="0" err="1"/>
              <a:t>thái</a:t>
            </a:r>
            <a:r>
              <a:rPr lang="en-US" sz="2200" dirty="0"/>
              <a:t> </a:t>
            </a:r>
          </a:p>
          <a:p>
            <a:pPr marL="0" indent="0">
              <a:buNone/>
            </a:pPr>
            <a:r>
              <a:rPr lang="en-US" sz="2200" dirty="0" smtClean="0"/>
              <a:t>7.  </a:t>
            </a:r>
            <a:r>
              <a:rPr lang="en-US" sz="2200" dirty="0" err="1"/>
              <a:t>C</a:t>
            </a:r>
            <a:r>
              <a:rPr lang="en-US" sz="2200" dirty="0" err="1" smtClean="0"/>
              <a:t>ác</a:t>
            </a:r>
            <a:r>
              <a:rPr lang="en-US" sz="2200" dirty="0" smtClean="0"/>
              <a:t> </a:t>
            </a:r>
            <a:r>
              <a:rPr lang="en-US" sz="2200" dirty="0" err="1"/>
              <a:t>mệnh</a:t>
            </a:r>
            <a:r>
              <a:rPr lang="en-US" sz="2200" dirty="0"/>
              <a:t> </a:t>
            </a:r>
            <a:r>
              <a:rPr lang="en-US" sz="2200" dirty="0" err="1"/>
              <a:t>lệnh</a:t>
            </a:r>
            <a:r>
              <a:rPr lang="en-US" sz="2200" dirty="0"/>
              <a:t> </a:t>
            </a:r>
            <a:r>
              <a:rPr lang="en-US" sz="2200" dirty="0" err="1"/>
              <a:t>thức</a:t>
            </a:r>
            <a:r>
              <a:rPr lang="en-US" sz="2200" i="1" dirty="0"/>
              <a:t>.</a:t>
            </a:r>
            <a:r>
              <a:rPr lang="en-US" sz="2200" dirty="0"/>
              <a:t> </a:t>
            </a:r>
          </a:p>
        </p:txBody>
      </p:sp>
    </p:spTree>
    <p:extLst>
      <p:ext uri="{BB962C8B-B14F-4D97-AF65-F5344CB8AC3E}">
        <p14:creationId xmlns:p14="http://schemas.microsoft.com/office/powerpoint/2010/main" val="1553872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32834"/>
          </a:xfrm>
        </p:spPr>
        <p:txBody>
          <a:bodyPr/>
          <a:lstStyle/>
          <a:p>
            <a:r>
              <a:rPr lang="en-US" u="sng" dirty="0" err="1" smtClean="0"/>
              <a:t>Phương</a:t>
            </a:r>
            <a:r>
              <a:rPr lang="en-US" u="sng" dirty="0" smtClean="0"/>
              <a:t> </a:t>
            </a:r>
            <a:r>
              <a:rPr lang="en-US" u="sng" dirty="0" err="1" smtClean="0"/>
              <a:t>pháp</a:t>
            </a:r>
            <a:endParaRPr lang="en-US" u="sng" dirty="0"/>
          </a:p>
        </p:txBody>
      </p:sp>
      <p:sp>
        <p:nvSpPr>
          <p:cNvPr id="3" name="Content Placeholder 2"/>
          <p:cNvSpPr>
            <a:spLocks noGrp="1"/>
          </p:cNvSpPr>
          <p:nvPr>
            <p:ph idx="1"/>
          </p:nvPr>
        </p:nvSpPr>
        <p:spPr>
          <a:xfrm>
            <a:off x="677334" y="1635617"/>
            <a:ext cx="8968942" cy="4405746"/>
          </a:xfrm>
        </p:spPr>
        <p:txBody>
          <a:bodyPr>
            <a:normAutofit/>
          </a:bodyPr>
          <a:lstStyle/>
          <a:p>
            <a:r>
              <a:rPr lang="en-US" sz="2800" dirty="0" err="1" smtClean="0"/>
              <a:t>Định</a:t>
            </a:r>
            <a:r>
              <a:rPr lang="en-US" sz="2800" dirty="0" smtClean="0"/>
              <a:t> </a:t>
            </a:r>
            <a:r>
              <a:rPr lang="en-US" sz="2800" dirty="0" err="1" smtClean="0"/>
              <a:t>lượng</a:t>
            </a:r>
            <a:r>
              <a:rPr lang="en-US" sz="2800" dirty="0" smtClean="0"/>
              <a:t> (Quantitative): </a:t>
            </a:r>
            <a:r>
              <a:rPr lang="en-US" sz="2800" dirty="0" err="1" smtClean="0"/>
              <a:t>Thống</a:t>
            </a:r>
            <a:r>
              <a:rPr lang="en-US" sz="2800" dirty="0" smtClean="0"/>
              <a:t> </a:t>
            </a:r>
            <a:r>
              <a:rPr lang="en-US" sz="2800" dirty="0" err="1" smtClean="0"/>
              <a:t>kê</a:t>
            </a:r>
            <a:r>
              <a:rPr lang="en-US" sz="2800" dirty="0" smtClean="0"/>
              <a:t> </a:t>
            </a:r>
            <a:r>
              <a:rPr lang="en-US" sz="2800" dirty="0" err="1" smtClean="0"/>
              <a:t>xác</a:t>
            </a:r>
            <a:r>
              <a:rPr lang="en-US" sz="2800" dirty="0" smtClean="0"/>
              <a:t> </a:t>
            </a:r>
            <a:r>
              <a:rPr lang="en-US" sz="2800" dirty="0" err="1" smtClean="0"/>
              <a:t>xuất</a:t>
            </a:r>
            <a:r>
              <a:rPr lang="en-US" sz="2800" dirty="0" smtClean="0"/>
              <a:t> </a:t>
            </a:r>
            <a:r>
              <a:rPr lang="en-US" sz="2800" dirty="0" err="1" smtClean="0"/>
              <a:t>xuất</a:t>
            </a:r>
            <a:r>
              <a:rPr lang="en-US" sz="2800" dirty="0" smtClean="0"/>
              <a:t> </a:t>
            </a:r>
            <a:r>
              <a:rPr lang="en-US" sz="2800" dirty="0" err="1" smtClean="0"/>
              <a:t>hiện</a:t>
            </a:r>
            <a:r>
              <a:rPr lang="en-US" sz="2800" dirty="0" smtClean="0"/>
              <a:t> </a:t>
            </a:r>
            <a:r>
              <a:rPr lang="en-US" sz="2800" dirty="0" err="1" smtClean="0"/>
              <a:t>của</a:t>
            </a:r>
            <a:r>
              <a:rPr lang="en-US" sz="2800" dirty="0" smtClean="0"/>
              <a:t> </a:t>
            </a:r>
            <a:r>
              <a:rPr lang="en-US" sz="2800" dirty="0" err="1" smtClean="0"/>
              <a:t>từ</a:t>
            </a:r>
            <a:endParaRPr lang="en-US" sz="2800" dirty="0" smtClean="0"/>
          </a:p>
          <a:p>
            <a:r>
              <a:rPr lang="en-US" sz="2800" dirty="0" err="1" smtClean="0"/>
              <a:t>Định</a:t>
            </a:r>
            <a:r>
              <a:rPr lang="en-US" sz="2800" dirty="0" smtClean="0"/>
              <a:t> </a:t>
            </a:r>
            <a:r>
              <a:rPr lang="en-US" sz="2800" dirty="0" err="1" smtClean="0"/>
              <a:t>tính</a:t>
            </a:r>
            <a:r>
              <a:rPr lang="en-US" sz="2800" dirty="0" smtClean="0"/>
              <a:t> (Qualitative): </a:t>
            </a:r>
            <a:r>
              <a:rPr lang="en-US" sz="2800" dirty="0" err="1" smtClean="0"/>
              <a:t>Phân</a:t>
            </a:r>
            <a:r>
              <a:rPr lang="en-US" sz="2800" dirty="0" smtClean="0"/>
              <a:t> </a:t>
            </a:r>
            <a:r>
              <a:rPr lang="en-US" sz="2800" dirty="0" err="1" smtClean="0"/>
              <a:t>tích</a:t>
            </a:r>
            <a:r>
              <a:rPr lang="en-US" sz="2800" dirty="0" smtClean="0"/>
              <a:t> </a:t>
            </a:r>
            <a:r>
              <a:rPr lang="en-US" sz="2800" dirty="0" err="1" smtClean="0"/>
              <a:t>chức</a:t>
            </a:r>
            <a:r>
              <a:rPr lang="en-US" sz="2800" dirty="0" smtClean="0"/>
              <a:t> </a:t>
            </a:r>
            <a:r>
              <a:rPr lang="en-US" sz="2800" dirty="0" err="1" smtClean="0"/>
              <a:t>năng</a:t>
            </a:r>
            <a:r>
              <a:rPr lang="en-US" sz="2800" dirty="0" smtClean="0"/>
              <a:t> </a:t>
            </a:r>
            <a:r>
              <a:rPr lang="en-US" sz="2800" dirty="0" err="1" smtClean="0"/>
              <a:t>ngôn</a:t>
            </a:r>
            <a:r>
              <a:rPr lang="en-US" sz="2800" dirty="0" smtClean="0"/>
              <a:t> </a:t>
            </a:r>
            <a:r>
              <a:rPr lang="en-US" sz="2800" dirty="0" err="1" smtClean="0"/>
              <a:t>ngữ</a:t>
            </a:r>
            <a:r>
              <a:rPr lang="en-US" sz="2800" dirty="0" smtClean="0"/>
              <a:t> </a:t>
            </a:r>
            <a:r>
              <a:rPr lang="en-US" sz="2800" dirty="0" err="1" smtClean="0"/>
              <a:t>và</a:t>
            </a:r>
            <a:r>
              <a:rPr lang="en-US" sz="2800" dirty="0" smtClean="0"/>
              <a:t> </a:t>
            </a:r>
            <a:r>
              <a:rPr lang="en-US" sz="2800" dirty="0" err="1" smtClean="0"/>
              <a:t>đặc</a:t>
            </a:r>
            <a:r>
              <a:rPr lang="en-US" sz="2800" dirty="0" smtClean="0"/>
              <a:t> </a:t>
            </a:r>
            <a:r>
              <a:rPr lang="en-US" sz="2800" dirty="0" err="1" smtClean="0"/>
              <a:t>điểm</a:t>
            </a:r>
            <a:r>
              <a:rPr lang="en-US" sz="2800" dirty="0" smtClean="0"/>
              <a:t> </a:t>
            </a:r>
            <a:r>
              <a:rPr lang="en-US" sz="2800" dirty="0" err="1" smtClean="0"/>
              <a:t>từ</a:t>
            </a:r>
            <a:r>
              <a:rPr lang="en-US" sz="2800" dirty="0" smtClean="0"/>
              <a:t> </a:t>
            </a:r>
            <a:r>
              <a:rPr lang="en-US" sz="2800" dirty="0" err="1" smtClean="0"/>
              <a:t>vựng</a:t>
            </a:r>
            <a:r>
              <a:rPr lang="en-US" sz="2800" dirty="0" smtClean="0"/>
              <a:t>, </a:t>
            </a:r>
            <a:r>
              <a:rPr lang="en-US" sz="2800" dirty="0" err="1" smtClean="0"/>
              <a:t>ngữ</a:t>
            </a:r>
            <a:r>
              <a:rPr lang="en-US" sz="2800" dirty="0" smtClean="0"/>
              <a:t> </a:t>
            </a:r>
            <a:r>
              <a:rPr lang="en-US" sz="2800" dirty="0" err="1" smtClean="0"/>
              <a:t>pháp</a:t>
            </a:r>
            <a:r>
              <a:rPr lang="en-US" sz="2800" dirty="0" smtClean="0"/>
              <a:t> (</a:t>
            </a:r>
            <a:r>
              <a:rPr lang="en-US" sz="2800" dirty="0" err="1" smtClean="0"/>
              <a:t>theo</a:t>
            </a:r>
            <a:r>
              <a:rPr lang="en-US" sz="2800" dirty="0" smtClean="0"/>
              <a:t> </a:t>
            </a:r>
            <a:r>
              <a:rPr lang="en-US" sz="2800" dirty="0" err="1" smtClean="0"/>
              <a:t>lý</a:t>
            </a:r>
            <a:r>
              <a:rPr lang="en-US" sz="2800" dirty="0" smtClean="0"/>
              <a:t> </a:t>
            </a:r>
            <a:r>
              <a:rPr lang="en-US" sz="2800" dirty="0" err="1" smtClean="0"/>
              <a:t>thuyết</a:t>
            </a:r>
            <a:r>
              <a:rPr lang="en-US" sz="2800" dirty="0" smtClean="0"/>
              <a:t> </a:t>
            </a:r>
            <a:r>
              <a:rPr lang="en-US" sz="2800" dirty="0" err="1" smtClean="0"/>
              <a:t>phân</a:t>
            </a:r>
            <a:r>
              <a:rPr lang="en-US" sz="2800" dirty="0" smtClean="0"/>
              <a:t> </a:t>
            </a:r>
            <a:r>
              <a:rPr lang="en-US" sz="2800" dirty="0" err="1" smtClean="0"/>
              <a:t>tích</a:t>
            </a:r>
            <a:r>
              <a:rPr lang="en-US" sz="2800" dirty="0" smtClean="0"/>
              <a:t> </a:t>
            </a:r>
            <a:r>
              <a:rPr lang="en-US" sz="2800" dirty="0" err="1" smtClean="0"/>
              <a:t>diễn</a:t>
            </a:r>
            <a:r>
              <a:rPr lang="en-US" sz="2800" dirty="0" smtClean="0"/>
              <a:t> </a:t>
            </a:r>
            <a:r>
              <a:rPr lang="en-US" sz="2800" dirty="0" err="1" smtClean="0"/>
              <a:t>ngôn</a:t>
            </a:r>
            <a:r>
              <a:rPr lang="en-US" sz="2800" dirty="0" smtClean="0"/>
              <a:t>-CDA </a:t>
            </a:r>
            <a:r>
              <a:rPr lang="en-US" sz="2800" dirty="0" err="1" smtClean="0"/>
              <a:t>của</a:t>
            </a:r>
            <a:r>
              <a:rPr lang="en-US" sz="2800" dirty="0" smtClean="0"/>
              <a:t> </a:t>
            </a:r>
            <a:r>
              <a:rPr lang="en-US" sz="2800" dirty="0" err="1" smtClean="0"/>
              <a:t>Fairclough</a:t>
            </a:r>
            <a:r>
              <a:rPr lang="en-US" sz="2800" dirty="0" smtClean="0"/>
              <a:t> (Critical </a:t>
            </a:r>
            <a:r>
              <a:rPr lang="en-US" sz="2800" dirty="0"/>
              <a:t>Discourse Analysis - CDA of  </a:t>
            </a:r>
            <a:r>
              <a:rPr lang="en-US" sz="2800" dirty="0" err="1"/>
              <a:t>Fairclough</a:t>
            </a:r>
            <a:r>
              <a:rPr lang="en-US" sz="2800" dirty="0"/>
              <a:t>) </a:t>
            </a:r>
            <a:r>
              <a:rPr lang="en-US" sz="2800" dirty="0" err="1" smtClean="0"/>
              <a:t>và</a:t>
            </a:r>
            <a:r>
              <a:rPr lang="en-US" sz="2800" dirty="0" smtClean="0"/>
              <a:t> </a:t>
            </a:r>
            <a:r>
              <a:rPr lang="en-US" sz="2800" dirty="0" err="1" smtClean="0"/>
              <a:t>ngôn</a:t>
            </a:r>
            <a:r>
              <a:rPr lang="en-US" sz="2800" dirty="0" smtClean="0"/>
              <a:t> </a:t>
            </a:r>
            <a:r>
              <a:rPr lang="en-US" sz="2800" dirty="0" err="1" smtClean="0"/>
              <a:t>ngữ</a:t>
            </a:r>
            <a:r>
              <a:rPr lang="en-US" sz="2800" dirty="0" smtClean="0"/>
              <a:t> </a:t>
            </a:r>
            <a:r>
              <a:rPr lang="en-US" sz="2800" dirty="0" err="1" smtClean="0"/>
              <a:t>học</a:t>
            </a:r>
            <a:r>
              <a:rPr lang="en-US" sz="2800" dirty="0" smtClean="0"/>
              <a:t> </a:t>
            </a:r>
            <a:r>
              <a:rPr lang="en-US" sz="2800" dirty="0" err="1" smtClean="0"/>
              <a:t>chức</a:t>
            </a:r>
            <a:r>
              <a:rPr lang="en-US" sz="2800" dirty="0" smtClean="0"/>
              <a:t> </a:t>
            </a:r>
            <a:r>
              <a:rPr lang="en-US" sz="2800" dirty="0" err="1" smtClean="0"/>
              <a:t>năng</a:t>
            </a:r>
            <a:r>
              <a:rPr lang="en-US" sz="2800" dirty="0" smtClean="0"/>
              <a:t> </a:t>
            </a:r>
            <a:r>
              <a:rPr lang="en-US" sz="2800" dirty="0" err="1" smtClean="0"/>
              <a:t>của</a:t>
            </a:r>
            <a:r>
              <a:rPr lang="en-US" sz="2800" dirty="0" smtClean="0"/>
              <a:t> </a:t>
            </a:r>
            <a:r>
              <a:rPr lang="en-US" sz="2800" dirty="0" err="1" smtClean="0"/>
              <a:t>Halliday</a:t>
            </a:r>
            <a:r>
              <a:rPr lang="en-US" sz="2800" dirty="0" smtClean="0"/>
              <a:t> (Systemic </a:t>
            </a:r>
            <a:r>
              <a:rPr lang="en-US" sz="2800" dirty="0"/>
              <a:t>Functional Grammar - SFG of </a:t>
            </a:r>
            <a:r>
              <a:rPr lang="en-US" sz="2800" dirty="0" err="1"/>
              <a:t>Halliday</a:t>
            </a:r>
            <a:r>
              <a:rPr lang="en-US" sz="2800" dirty="0"/>
              <a:t>)</a:t>
            </a:r>
          </a:p>
        </p:txBody>
      </p:sp>
    </p:spTree>
    <p:extLst>
      <p:ext uri="{BB962C8B-B14F-4D97-AF65-F5344CB8AC3E}">
        <p14:creationId xmlns:p14="http://schemas.microsoft.com/office/powerpoint/2010/main" val="44250707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255</TotalTime>
  <Words>3071</Words>
  <Application>Microsoft Office PowerPoint</Application>
  <PresentationFormat>Widescreen</PresentationFormat>
  <Paragraphs>106</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Algerian</vt:lpstr>
      <vt:lpstr>Arial</vt:lpstr>
      <vt:lpstr>Tahoma</vt:lpstr>
      <vt:lpstr>Trebuchet MS</vt:lpstr>
      <vt:lpstr>Wingdings 3</vt:lpstr>
      <vt:lpstr>Facet</vt:lpstr>
      <vt:lpstr>TÌNH THÁI TRONG BÀI PHÁT BIỂU CỦA CHỦ TỊCH HỒ CHÍ MINH “LỜI KÊU GỌI TOÀN QUỐC KHÁNG CHIẾN” NĂM 1946.  (MODALITY IN HO CHI MINH’S SPEECH “THE CALL FOR NATIONAL RESISTANCE AGAISNT THE FRENCH COLONIAL” IN 1946.) </vt:lpstr>
      <vt:lpstr>LỜI KÊU GỌI TOÀN QUỐC KHÁNG CHIẾN </vt:lpstr>
      <vt:lpstr>THE CALL FOR NATIONAL RESISTANCE AGAINST THE FRENCH COLONIAL.   </vt:lpstr>
      <vt:lpstr>Lý thuyết và phương pháp nghiên cứu</vt:lpstr>
      <vt:lpstr>Khái niệm</vt:lpstr>
      <vt:lpstr>Khái niệm</vt:lpstr>
      <vt:lpstr>Khung phân tích</vt:lpstr>
      <vt:lpstr>Khung phân tích</vt:lpstr>
      <vt:lpstr>Phương pháp</vt:lpstr>
      <vt:lpstr>Phân tích về Tình thái trong bài phát biểu “Lời kêu gọi toàn quốc kháng chiến”.</vt:lpstr>
      <vt:lpstr>Tư tưởng HỒ CHÍ MINH</vt:lpstr>
      <vt:lpstr>Ngữ cảnh của bài phát biểu </vt:lpstr>
      <vt:lpstr>Tình thái trong bài phát biểu được thể hiện như thế nào</vt:lpstr>
      <vt:lpstr>Động từ tình thái</vt:lpstr>
      <vt:lpstr>Trợ từ tình thái</vt:lpstr>
      <vt:lpstr>Trạng từ tình thái</vt:lpstr>
      <vt:lpstr>Sung ngữ</vt:lpstr>
      <vt:lpstr>Mệnh lệnh thức</vt:lpstr>
      <vt:lpstr>Kết luận</vt:lpstr>
      <vt:lpstr>Kết luận</vt:lpstr>
      <vt:lpstr>REFERENCES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TÌNH THÁI TRONG BÀI PHÁT BIỂU CỦA CHỦ TỊCH HỒ CHÍ MINH “LỜI KÊU GỌI TOÀN QUỐC KHÁNG CHIẾN” NĂM 1946.  (MODALITY IN HO CHI MINH’S SPEECH “THE CALL FOR NATIONAL RESISTANCE AGAISNT THE FRENCH COLONIAL” IN 1946.)</dc:title>
  <dc:creator>HP</dc:creator>
  <cp:lastModifiedBy>HP</cp:lastModifiedBy>
  <cp:revision>13</cp:revision>
  <dcterms:created xsi:type="dcterms:W3CDTF">2023-06-16T08:45:41Z</dcterms:created>
  <dcterms:modified xsi:type="dcterms:W3CDTF">2023-06-17T09:31:09Z</dcterms:modified>
</cp:coreProperties>
</file>