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4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6" r:id="rId13"/>
    <p:sldId id="290" r:id="rId14"/>
    <p:sldId id="287" r:id="rId15"/>
    <p:sldId id="288" r:id="rId16"/>
    <p:sldId id="289" r:id="rId17"/>
    <p:sldId id="291" r:id="rId18"/>
    <p:sldId id="292" r:id="rId19"/>
    <p:sldId id="293" r:id="rId20"/>
    <p:sldId id="306" r:id="rId21"/>
    <p:sldId id="294" r:id="rId22"/>
    <p:sldId id="296" r:id="rId23"/>
    <p:sldId id="297" r:id="rId24"/>
    <p:sldId id="295" r:id="rId25"/>
    <p:sldId id="298" r:id="rId26"/>
    <p:sldId id="299" r:id="rId27"/>
    <p:sldId id="300" r:id="rId28"/>
    <p:sldId id="302" r:id="rId29"/>
    <p:sldId id="301" r:id="rId30"/>
    <p:sldId id="303" r:id="rId31"/>
    <p:sldId id="304" r:id="rId32"/>
    <p:sldId id="305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5" r:id="rId41"/>
    <p:sldId id="314" r:id="rId42"/>
    <p:sldId id="316" r:id="rId43"/>
    <p:sldId id="317" r:id="rId44"/>
    <p:sldId id="318" r:id="rId45"/>
    <p:sldId id="319" r:id="rId46"/>
    <p:sldId id="32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275E-9DDC-4F2A-83B5-BEC24312B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ABE3B-9C5F-4F3F-8E29-60C3027A5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BE1D8-2522-459C-98E9-187BD4AD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B222-3AAE-4EE9-B6F9-966BDE3C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6841F-FFC3-4759-B93C-F34FB92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9003-CB4C-4620-9459-F923FF8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B75E-6A0D-4261-B495-9D2B93DEA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05FA-C5BC-4A2F-9656-308993B5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13EF7-D543-4333-BB27-9547EC36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13F4-859C-4803-A222-650D60E3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7057F-A834-40ED-A27A-848510877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D56A4-93D8-44A7-9869-283EED78B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8CF9C-E97F-437D-A241-BA4FCEE4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CEBF-C96B-420A-B122-846C027D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4879-0314-451F-A505-8E529360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F78F-74AC-4935-B8DA-38879FEC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6FE6-2F10-41DA-BAB4-37827555C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0CA15-FFBE-4D22-BB9F-F97DBA6B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EC0A2-A737-414C-A600-A85EB465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1D09-B65B-4A19-A2DF-1DFBC220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2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9B5B-EB18-4B48-80DA-06479A7C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EE17-BD40-444B-B2DC-4223455C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1040D-6CD0-45DB-9823-13579D57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8226-9E3B-4095-AC7E-F684E3DD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79491-7B37-4CE2-87A2-F2A581F2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49CC-6ED3-4DB6-B0F7-DBF38CE1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0706-0A6C-4A96-857A-7D174F07A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4FA5E-19EA-4DAB-97F2-C1896540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AC1C4-E615-4AC9-ADAF-9B4CE552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ABD32-FC48-4787-8297-2738D8C2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85356-C4EE-44BC-83C2-50CC14A9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A2A3-CD06-4309-8E21-65DBA68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CAA6D-2022-4571-9795-92AA948D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F534E-6D9F-4154-85BA-7D775343A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802E7-9F4C-4068-8F2E-BFAD957E0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F6E81-6163-41E0-A87F-EDF2B15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4F7C7-D8F9-4DD1-8E91-3200AFB3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91790-8F72-4790-95D2-94FD2406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F6C85-338E-444F-8050-93B4A283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5B4A-6DAD-4570-9E31-BF97A4C1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CC6E6-D16F-4491-B9D3-253DCAAB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5CB58-3FE3-4D00-95BA-8BC8E488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6C939-3F60-441E-A6AC-B2C839DD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E90FF-D8C3-47DB-B276-9AAC4D27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DBAAB-B717-431A-82D3-651E08A0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481A-0BD8-48B6-A711-0D2BE6AF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B1F1-1DC1-40A5-870E-C039FECE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B34D-69DC-48B4-9E43-C2977F50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7A1B4-FBC2-4245-9DD2-463D9FF8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F2D3E-9D05-4C44-B7C6-DB6A2328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CC55E-3B0A-46F5-8F0D-72784789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EEF48-9301-417A-88B4-278C1759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AAD6-E406-4264-AC9D-6436143A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77A4F-F73A-495C-930A-6B2864CEE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292D9-CB95-4E11-A7E2-B12C3A83C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D3CA0-F772-469B-88A4-180FB7E9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36006-0D09-4E41-A518-54668169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26A98-58A3-461C-B6C5-A80F8A17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66A40-418B-4B5C-BB8B-10ABFF82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DA285-ABA4-45EB-BB01-B0075E949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4161-F9E3-40AD-A660-566CBBF4A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D300-3467-429E-8840-E5656CB3D85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8D10-DBB8-4825-94C2-C81557CB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62B5-44CA-4F52-BE48-508BBAD1C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540D-6866-4489-9771-D4C2B82D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65DA-9CB1-4296-AE5F-A2124EC79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HỌC THUẬT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2018 - 2019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D2FE3-BB5C-472F-8488-F4FBE3742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491003" cy="165576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áº¿t quáº£ hÃ¬nh áº£nh cho logo dai hoc mo">
            <a:extLst>
              <a:ext uri="{FF2B5EF4-FFF2-40B4-BE49-F238E27FC236}">
                <a16:creationId xmlns:a16="http://schemas.microsoft.com/office/drawing/2014/main" id="{EE117766-ACCF-4CCB-BE35-EAFFE111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5" y="513934"/>
            <a:ext cx="1665849" cy="16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742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4C6D-59A4-4AA8-8B0B-2A1B8DA5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249"/>
            <a:ext cx="10515600" cy="550171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TĐTĐKN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(Lê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A picture containing indoor, refrigerator, cabinet, wall&#10;&#10;Description automatically generated">
            <a:extLst>
              <a:ext uri="{FF2B5EF4-FFF2-40B4-BE49-F238E27FC236}">
                <a16:creationId xmlns:a16="http://schemas.microsoft.com/office/drawing/2014/main" id="{18DFA45F-5B16-4702-9401-3F5D5332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26" y="3675132"/>
            <a:ext cx="3605786" cy="26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763055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E5DA0-261C-4967-A571-24400EC25D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2672640"/>
            <a:ext cx="2743200" cy="2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1A693-8689-4FAE-A188-D37FA8B436E8}"/>
              </a:ext>
            </a:extLst>
          </p:cNvPr>
          <p:cNvSpPr txBox="1"/>
          <p:nvPr/>
        </p:nvSpPr>
        <p:spPr>
          <a:xfrm>
            <a:off x="8649361" y="5082974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1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763055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A693-8689-4FAE-A188-D37FA8B436E8}"/>
              </a:ext>
            </a:extLst>
          </p:cNvPr>
          <p:cNvSpPr txBox="1"/>
          <p:nvPr/>
        </p:nvSpPr>
        <p:spPr>
          <a:xfrm>
            <a:off x="8468751" y="5082974"/>
            <a:ext cx="363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F4DFD-0955-4B63-BABD-CB5FE89A21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2208628"/>
            <a:ext cx="2771335" cy="2518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69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BA1B299-FAD6-464F-A3F8-8F552B1D7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6"/>
          <a:stretch/>
        </p:blipFill>
        <p:spPr>
          <a:xfrm>
            <a:off x="1006145" y="1531413"/>
            <a:ext cx="4783162" cy="288584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EA30503-B11C-43AE-AAC1-F308791B3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>
          <a:xfrm>
            <a:off x="6402695" y="1714291"/>
            <a:ext cx="5072767" cy="2520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F555C-AAA8-4B11-8594-227C642D8DCC}"/>
              </a:ext>
            </a:extLst>
          </p:cNvPr>
          <p:cNvSpPr txBox="1"/>
          <p:nvPr/>
        </p:nvSpPr>
        <p:spPr>
          <a:xfrm>
            <a:off x="1006145" y="5664213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néntrực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8437D-8B7E-4DC0-B548-3BA236305412}"/>
              </a:ext>
            </a:extLst>
          </p:cNvPr>
          <p:cNvSpPr txBox="1"/>
          <p:nvPr/>
        </p:nvSpPr>
        <p:spPr>
          <a:xfrm>
            <a:off x="6661218" y="5664213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5456"/>
            <a:ext cx="702564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A693-8689-4FAE-A188-D37FA8B436E8}"/>
              </a:ext>
            </a:extLst>
          </p:cNvPr>
          <p:cNvSpPr txBox="1"/>
          <p:nvPr/>
        </p:nvSpPr>
        <p:spPr>
          <a:xfrm>
            <a:off x="8649361" y="5082974"/>
            <a:ext cx="345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F87CB6-BD81-4B4D-BAAB-36D8954A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71" y="2105574"/>
            <a:ext cx="3331159" cy="2646851"/>
          </a:xfrm>
          <a:prstGeom prst="rect">
            <a:avLst/>
          </a:prstGeom>
        </p:spPr>
      </p:pic>
      <p:pic>
        <p:nvPicPr>
          <p:cNvPr id="9" name="Picture 8" descr="A close up of a box&#10;&#10;Description automatically generated">
            <a:extLst>
              <a:ext uri="{FF2B5EF4-FFF2-40B4-BE49-F238E27FC236}">
                <a16:creationId xmlns:a16="http://schemas.microsoft.com/office/drawing/2014/main" id="{4EE49E21-B5BB-484F-AB02-0E27FCC00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5" y="4354014"/>
            <a:ext cx="1419225" cy="2381250"/>
          </a:xfrm>
          <a:prstGeom prst="rect">
            <a:avLst/>
          </a:prstGeom>
        </p:spPr>
      </p:pic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93E2CD41-045C-4671-8E45-1A4CE15DC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92" y="4752425"/>
            <a:ext cx="1982839" cy="19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5456"/>
            <a:ext cx="604090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A693-8689-4FAE-A188-D37FA8B436E8}"/>
              </a:ext>
            </a:extLst>
          </p:cNvPr>
          <p:cNvSpPr txBox="1"/>
          <p:nvPr/>
        </p:nvSpPr>
        <p:spPr>
          <a:xfrm>
            <a:off x="8113691" y="4898976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7DCBA-B498-4254-B630-8D1AABAB73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4" y="1313361"/>
            <a:ext cx="3609975" cy="315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38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DB5E8-A367-4342-8AA2-46657659F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84275" y="910443"/>
            <a:ext cx="3342470" cy="2240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DDF9E-769D-4CCB-BC96-9AAAE185A5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97049" y="3826412"/>
            <a:ext cx="3129696" cy="2433711"/>
          </a:xfrm>
          <a:prstGeom prst="rect">
            <a:avLst/>
          </a:prstGeom>
        </p:spPr>
      </p:pic>
      <p:pic>
        <p:nvPicPr>
          <p:cNvPr id="7" name="Picture 6" descr="A close up of a box&#10;&#10;Description automatically generated">
            <a:extLst>
              <a:ext uri="{FF2B5EF4-FFF2-40B4-BE49-F238E27FC236}">
                <a16:creationId xmlns:a16="http://schemas.microsoft.com/office/drawing/2014/main" id="{D4A10CFA-4F4F-4915-A687-53C41414D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135739" y="810138"/>
            <a:ext cx="3671986" cy="2618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5880E3-E40B-4741-A272-3794659C7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75" y="3826412"/>
            <a:ext cx="2818618" cy="2818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FFA9CB-7E04-48FB-95B1-F6761C194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882" y="4349896"/>
            <a:ext cx="36385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5456"/>
            <a:ext cx="459192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A693-8689-4FAE-A188-D37FA8B436E8}"/>
              </a:ext>
            </a:extLst>
          </p:cNvPr>
          <p:cNvSpPr txBox="1"/>
          <p:nvPr/>
        </p:nvSpPr>
        <p:spPr>
          <a:xfrm>
            <a:off x="7452510" y="5461806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1A6529-319C-429F-9637-52AC6AB5C1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1832292"/>
            <a:ext cx="4905375" cy="319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36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FE590-CDF2-4DB2-A13D-3E152CB9E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4910" y="1209821"/>
            <a:ext cx="6288259" cy="1209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130D5-F17B-4C9C-A649-6049BB4467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4909" y="2972703"/>
            <a:ext cx="6288259" cy="2401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8E5FB-EC4E-4900-9B6F-4117C399C19E}"/>
              </a:ext>
            </a:extLst>
          </p:cNvPr>
          <p:cNvSpPr txBox="1"/>
          <p:nvPr/>
        </p:nvSpPr>
        <p:spPr>
          <a:xfrm>
            <a:off x="1093913" y="5620043"/>
            <a:ext cx="44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áº¿t quáº£ hÃ¬nh áº£nh cho ro le thoi gian CKC">
            <a:extLst>
              <a:ext uri="{FF2B5EF4-FFF2-40B4-BE49-F238E27FC236}">
                <a16:creationId xmlns:a16="http://schemas.microsoft.com/office/drawing/2014/main" id="{4736F6D6-1145-468F-AD30-F6EF7929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58" y="159331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E8FAF-FF34-42E6-A6FC-50136ABC1A83}"/>
              </a:ext>
            </a:extLst>
          </p:cNvPr>
          <p:cNvSpPr txBox="1"/>
          <p:nvPr/>
        </p:nvSpPr>
        <p:spPr>
          <a:xfrm>
            <a:off x="7863843" y="5477022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52577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A693-8689-4FAE-A188-D37FA8B436E8}"/>
              </a:ext>
            </a:extLst>
          </p:cNvPr>
          <p:cNvSpPr txBox="1"/>
          <p:nvPr/>
        </p:nvSpPr>
        <p:spPr>
          <a:xfrm>
            <a:off x="7452510" y="5461806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F1559-1CA4-4A4D-A433-DEC49D218B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50858" y="1448973"/>
            <a:ext cx="4591926" cy="34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247C-1DE1-4B20-ACD4-C13C8171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1014-D483-48A1-A6F2-2A177BA8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933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5A377BE-C317-4D5B-A644-146359911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57" y="365125"/>
            <a:ext cx="1283609" cy="1283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2C047-85C7-4F86-AE2F-BB066FF8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422118"/>
            <a:ext cx="1584960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45067-21F1-4668-817D-671A086CA0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86528" y="3925570"/>
            <a:ext cx="3752850" cy="2567305"/>
          </a:xfrm>
          <a:prstGeom prst="rect">
            <a:avLst/>
          </a:prstGeom>
        </p:spPr>
      </p:pic>
      <p:sp>
        <p:nvSpPr>
          <p:cNvPr id="4" name="AutoShape 2" descr="HÃ¬nh áº£nh cÃ³ liÃªn quan">
            <a:extLst>
              <a:ext uri="{FF2B5EF4-FFF2-40B4-BE49-F238E27FC236}">
                <a16:creationId xmlns:a16="http://schemas.microsoft.com/office/drawing/2014/main" id="{F2B8902C-430B-4B08-A2F6-75EE2DB0E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F8EC67A6-89E3-49CC-B706-FAC441273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57" y="4669052"/>
            <a:ext cx="2230081" cy="19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9F44-F7B2-4E99-AD61-4F48C611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90006-76A2-4166-A45E-E67B0639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02" y="2066925"/>
            <a:ext cx="7086600" cy="2724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37548C-37BD-4CD7-911D-EC5F1B865103}"/>
              </a:ext>
            </a:extLst>
          </p:cNvPr>
          <p:cNvSpPr txBox="1"/>
          <p:nvPr/>
        </p:nvSpPr>
        <p:spPr>
          <a:xfrm>
            <a:off x="5764387" y="5349264"/>
            <a:ext cx="454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10b.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5898-953B-4984-A8D6-F0DFDD58BAF5}"/>
              </a:ext>
            </a:extLst>
          </p:cNvPr>
          <p:cNvSpPr txBox="1"/>
          <p:nvPr/>
        </p:nvSpPr>
        <p:spPr>
          <a:xfrm>
            <a:off x="838201" y="1690688"/>
            <a:ext cx="35368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9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1031747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Ph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flip flop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47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25A6-A4DB-4829-9F82-537D7097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812"/>
            <a:ext cx="10515600" cy="560018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(Lê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2011):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02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C459-DED0-47F6-B9A3-23E6B51E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249"/>
            <a:ext cx="10515600" cy="550171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39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64EF1-4951-4A1E-9C35-F0B47F42242E}"/>
              </a:ext>
            </a:extLst>
          </p:cNvPr>
          <p:cNvSpPr txBox="1"/>
          <p:nvPr/>
        </p:nvSpPr>
        <p:spPr>
          <a:xfrm>
            <a:off x="460867" y="416778"/>
            <a:ext cx="401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A007E-4D9C-4330-BAF1-CE66A5C1DD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2" y="1247775"/>
            <a:ext cx="401764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62D44-4C0A-4451-8BAF-7C9886C04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631" y="1159119"/>
            <a:ext cx="7207203" cy="2361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F3A7B-B424-40A9-B26E-F8AEEA2F8A63}"/>
              </a:ext>
            </a:extLst>
          </p:cNvPr>
          <p:cNvSpPr txBox="1"/>
          <p:nvPr/>
        </p:nvSpPr>
        <p:spPr>
          <a:xfrm>
            <a:off x="4806684" y="416778"/>
            <a:ext cx="706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D469A-90AB-48C3-871B-8A755CBA10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6" y="4234375"/>
            <a:ext cx="4141101" cy="24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CD1A4EA8-BB9B-4EEF-BF87-D079C8772594}"/>
              </a:ext>
            </a:extLst>
          </p:cNvPr>
          <p:cNvSpPr/>
          <p:nvPr/>
        </p:nvSpPr>
        <p:spPr>
          <a:xfrm>
            <a:off x="460866" y="3429000"/>
            <a:ext cx="211015" cy="556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56445E88-7C65-4104-86E5-372D1B94177C}"/>
              </a:ext>
            </a:extLst>
          </p:cNvPr>
          <p:cNvSpPr/>
          <p:nvPr/>
        </p:nvSpPr>
        <p:spPr>
          <a:xfrm>
            <a:off x="4601967" y="5052280"/>
            <a:ext cx="1920755" cy="3938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0374D-B31D-442D-A2DA-C4A6DD93E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035" y="3949987"/>
            <a:ext cx="3497561" cy="25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CE52-F8B0-4064-8BC0-D5722E9A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16DC6-9668-4EF6-A1EF-8FECE99992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6" y="1992922"/>
            <a:ext cx="8201466" cy="3549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08165-28B3-42D0-ADD2-3D698FC9B0E5}"/>
              </a:ext>
            </a:extLst>
          </p:cNvPr>
          <p:cNvSpPr txBox="1"/>
          <p:nvPr/>
        </p:nvSpPr>
        <p:spPr>
          <a:xfrm>
            <a:off x="3760289" y="5458387"/>
            <a:ext cx="454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64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CA54-EFC0-41EC-80C0-ACAD46E4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858"/>
            <a:ext cx="10515600" cy="53751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742E4-0275-42A9-9245-725F8E6FFF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6" y="1572138"/>
            <a:ext cx="387159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263DF-BC0C-4723-9AD5-3C06485ECB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28" y="1453441"/>
            <a:ext cx="6401972" cy="50247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AAC9D-7369-4F61-BDFC-D974AC59C96C}"/>
              </a:ext>
            </a:extLst>
          </p:cNvPr>
          <p:cNvSpPr txBox="1"/>
          <p:nvPr/>
        </p:nvSpPr>
        <p:spPr>
          <a:xfrm>
            <a:off x="894938" y="5647175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53B8-95CE-4D4D-9091-81F6197D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3329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flip-flop.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D660A-C7B2-432A-A583-46FF8D00F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00" y="2035272"/>
            <a:ext cx="7372399" cy="4338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7829F-BC3D-48A0-A990-0BEDADFD1FD1}"/>
              </a:ext>
            </a:extLst>
          </p:cNvPr>
          <p:cNvSpPr txBox="1"/>
          <p:nvPr/>
        </p:nvSpPr>
        <p:spPr>
          <a:xfrm>
            <a:off x="6962916" y="5598439"/>
            <a:ext cx="439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CTHT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96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1031747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Ph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(Cascade)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2012), (Lê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07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E369-41AC-4F98-AD38-F66FA85F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3385"/>
            <a:ext cx="5450058" cy="547357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flip-lop (van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4/2);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5E66F-2E91-4741-B439-C045D615B2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58" y="770889"/>
            <a:ext cx="4676239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75609-1D54-4089-A3CB-48C1F4FAC2A6}"/>
              </a:ext>
            </a:extLst>
          </p:cNvPr>
          <p:cNvSpPr txBox="1"/>
          <p:nvPr/>
        </p:nvSpPr>
        <p:spPr>
          <a:xfrm>
            <a:off x="5373859" y="5715298"/>
            <a:ext cx="630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5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69A7-D74C-46E8-8E32-D92EC527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9CE0-CCB1-44A5-920A-AADFEB24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244"/>
            <a:ext cx="5534465" cy="4987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E7211-7FB3-45B8-A633-F3CE39AE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16" y="1850459"/>
            <a:ext cx="5088548" cy="3389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F5A09-D46C-412B-A7A1-804F974679A8}"/>
              </a:ext>
            </a:extLst>
          </p:cNvPr>
          <p:cNvSpPr txBox="1"/>
          <p:nvPr/>
        </p:nvSpPr>
        <p:spPr>
          <a:xfrm>
            <a:off x="7316373" y="5528603"/>
            <a:ext cx="403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4812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6E5A-C5DB-4584-BAC7-2929478F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317"/>
            <a:ext cx="10515600" cy="548764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1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A3C3-6B58-4A48-AA1D-EDAD725C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588"/>
            <a:ext cx="10515600" cy="5431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07D5B-580B-4C59-8C6F-CC518C8249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2" y="2141806"/>
            <a:ext cx="5148775" cy="391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727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BEA76-998C-4964-9E19-5C36ACF984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98" y="633045"/>
            <a:ext cx="8271803" cy="52613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65E59C-C684-433E-A4B7-43E098F30197}"/>
              </a:ext>
            </a:extLst>
          </p:cNvPr>
          <p:cNvSpPr txBox="1"/>
          <p:nvPr/>
        </p:nvSpPr>
        <p:spPr>
          <a:xfrm>
            <a:off x="2757268" y="5994122"/>
            <a:ext cx="630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70A4-3087-4410-BF86-3452F059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5647006" cy="53891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(line 1)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158ED-2782-435F-A073-D0B69730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70" y="988375"/>
            <a:ext cx="4943622" cy="4137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5FEC9-3BC2-4A47-9382-185B41A0EDC4}"/>
              </a:ext>
            </a:extLst>
          </p:cNvPr>
          <p:cNvSpPr txBox="1"/>
          <p:nvPr/>
        </p:nvSpPr>
        <p:spPr>
          <a:xfrm>
            <a:off x="7118692" y="534596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S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258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103174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Ph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681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BF137-5585-495A-BB85-8FCA277B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4" y="711737"/>
            <a:ext cx="8165511" cy="54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6CE6-006E-4C77-B90B-C3DAB4A74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858"/>
            <a:ext cx="10515600" cy="537510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86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09FE2-C9F1-4551-AE6B-302225EA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Ví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</a:t>
            </a:r>
            <a:r>
              <a:rPr lang="en-US" dirty="0">
                <a:solidFill>
                  <a:srgbClr val="CC0099"/>
                </a:solidFill>
              </a:rPr>
              <a:t>: </a:t>
            </a:r>
            <a:r>
              <a:rPr lang="en-US" dirty="0" err="1">
                <a:solidFill>
                  <a:srgbClr val="CC0099"/>
                </a:solidFill>
              </a:rPr>
              <a:t>Dùng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ph</a:t>
            </a:r>
            <a:r>
              <a:rPr lang="vi-VN" dirty="0">
                <a:solidFill>
                  <a:srgbClr val="CC0099"/>
                </a:solidFill>
              </a:rPr>
              <a:t>ư</a:t>
            </a:r>
            <a:r>
              <a:rPr lang="en-US" dirty="0" err="1">
                <a:solidFill>
                  <a:srgbClr val="CC0099"/>
                </a:solidFill>
              </a:rPr>
              <a:t>ơng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pháp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điều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khiển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theo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nhịp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thiết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kế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mạch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điều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khiển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tự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động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khí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nén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cho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một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hệ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thống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gồm</a:t>
            </a:r>
            <a:r>
              <a:rPr lang="en-US" dirty="0">
                <a:solidFill>
                  <a:srgbClr val="CC0099"/>
                </a:solidFill>
              </a:rPr>
              <a:t> 3 </a:t>
            </a:r>
            <a:r>
              <a:rPr lang="en-US" dirty="0" err="1">
                <a:solidFill>
                  <a:srgbClr val="CC0099"/>
                </a:solidFill>
              </a:rPr>
              <a:t>xy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lanh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có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biểu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đồ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trạng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thái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nh</a:t>
            </a:r>
            <a:r>
              <a:rPr lang="vi-VN" dirty="0">
                <a:solidFill>
                  <a:srgbClr val="CC0099"/>
                </a:solidFill>
              </a:rPr>
              <a:t>ư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sau</a:t>
            </a:r>
            <a:r>
              <a:rPr lang="en-US" dirty="0">
                <a:solidFill>
                  <a:srgbClr val="CC0099"/>
                </a:solidFill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F4B81-C05E-414B-A2D3-D81EDC142A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9" y="2240717"/>
            <a:ext cx="6555545" cy="444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610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9790-DAC7-439D-877F-27FF3C30A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3213295" cy="54454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09A47-286D-4D8A-859F-CB34EC27A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31520"/>
            <a:ext cx="4868594" cy="5445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91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9A11A-5E84-4CBC-A03B-AD73D5899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90" y="1153551"/>
            <a:ext cx="9397219" cy="4750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7B96B-1C92-44B4-ACA1-CAD6D8BA437B}"/>
              </a:ext>
            </a:extLst>
          </p:cNvPr>
          <p:cNvSpPr txBox="1"/>
          <p:nvPr/>
        </p:nvSpPr>
        <p:spPr>
          <a:xfrm>
            <a:off x="604911" y="431160"/>
            <a:ext cx="760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7FE24-8951-415D-9E4B-B7F3DC6A086C}"/>
              </a:ext>
            </a:extLst>
          </p:cNvPr>
          <p:cNvSpPr txBox="1"/>
          <p:nvPr/>
        </p:nvSpPr>
        <p:spPr>
          <a:xfrm>
            <a:off x="1397390" y="5903620"/>
            <a:ext cx="925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S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1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4D4A-7CDE-4E50-B0E9-8A90A18A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249"/>
            <a:ext cx="6420729" cy="550171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2012):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7CB78-8FBD-42AF-823D-74BD4DD93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83" y="417560"/>
            <a:ext cx="4094871" cy="53655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8668E-AA02-432A-9E0E-623A1656FF0A}"/>
              </a:ext>
            </a:extLst>
          </p:cNvPr>
          <p:cNvSpPr txBox="1"/>
          <p:nvPr/>
        </p:nvSpPr>
        <p:spPr>
          <a:xfrm>
            <a:off x="7540283" y="5761464"/>
            <a:ext cx="403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01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0AF-D8C3-439B-B0C8-9849F82A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AACB-F3B9-4BA6-8C26-9B80B6D3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103174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Ph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PLC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(Ladder, STL (Statement List Programming),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(Functional Block Diagram Programming).</a:t>
            </a:r>
          </a:p>
        </p:txBody>
      </p:sp>
    </p:spTree>
    <p:extLst>
      <p:ext uri="{BB962C8B-B14F-4D97-AF65-F5344CB8AC3E}">
        <p14:creationId xmlns:p14="http://schemas.microsoft.com/office/powerpoint/2010/main" val="3308381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484D-0C12-4D28-BB74-AB5E191CC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858"/>
            <a:ext cx="10515600" cy="537510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(debug)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CF1D6557-1B1D-4BB2-A7BB-9A7A8447C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00" y="4460027"/>
            <a:ext cx="2655512" cy="19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9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EDC4-69A1-4735-A768-8FA8A6DBD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5543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timer,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van,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PLC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PLC.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64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01EC7-9E33-4B21-8601-96255F26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10" y="669094"/>
            <a:ext cx="6561392" cy="49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F3E47-BF74-4BEC-8B83-F34B9EDC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3" y="683038"/>
            <a:ext cx="5467130" cy="54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2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D8C8-07E1-4469-9F06-65973C38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994"/>
            <a:ext cx="10515600" cy="5346969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 LIỆU THAM KHẢO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NXB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NXB Khoa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NXB Khoa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7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0E0B-8298-4EE5-AE49-D74D3C74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F12D-371B-4CF1-9E04-864341F5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5BC-7AC7-4334-8A06-91FAA340E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TĐTĐKN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TĐTĐKN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Boolean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Karnaugh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48798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F12D-371B-4CF1-9E04-864341F5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5BC-7AC7-4334-8A06-91FAA340E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824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Karnaugh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14FEDCC-607B-4F92-B274-7C92EAFB6D78}"/>
              </a:ext>
            </a:extLst>
          </p:cNvPr>
          <p:cNvSpPr/>
          <p:nvPr/>
        </p:nvSpPr>
        <p:spPr>
          <a:xfrm>
            <a:off x="1659988" y="454386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BBF6F-74E0-4BDC-8C4C-C30C527A8390}"/>
              </a:ext>
            </a:extLst>
          </p:cNvPr>
          <p:cNvSpPr txBox="1"/>
          <p:nvPr/>
        </p:nvSpPr>
        <p:spPr>
          <a:xfrm>
            <a:off x="2761284" y="4505277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C2B0F-4E2C-45CB-97F9-ACDC35649EDD}"/>
              </a:ext>
            </a:extLst>
          </p:cNvPr>
          <p:cNvSpPr txBox="1"/>
          <p:nvPr/>
        </p:nvSpPr>
        <p:spPr>
          <a:xfrm>
            <a:off x="1392702" y="5176911"/>
            <a:ext cx="10367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2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F12D-371B-4CF1-9E04-864341F5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5BC-7AC7-4334-8A06-91FAA340E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TĐTĐKN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4631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F12D-371B-4CF1-9E04-864341F5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07109-7A05-42FE-97FB-B4AF74F43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5230" y="1423402"/>
            <a:ext cx="5341767" cy="3706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F5901B-029B-4E72-B2BA-AEC6DCDD8BF8}"/>
              </a:ext>
            </a:extLst>
          </p:cNvPr>
          <p:cNvSpPr txBox="1"/>
          <p:nvPr/>
        </p:nvSpPr>
        <p:spPr>
          <a:xfrm>
            <a:off x="2954216" y="5130215"/>
            <a:ext cx="668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TĐTĐKN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318816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C29E79-A52B-4C2C-827F-4532C8F4EE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6358" y="479791"/>
            <a:ext cx="7459284" cy="5195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6F934-F7E3-4BA0-A23D-C01CE6FC352D}"/>
              </a:ext>
            </a:extLst>
          </p:cNvPr>
          <p:cNvSpPr txBox="1"/>
          <p:nvPr/>
        </p:nvSpPr>
        <p:spPr>
          <a:xfrm>
            <a:off x="2509645" y="5674824"/>
            <a:ext cx="790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2012) </a:t>
            </a:r>
          </a:p>
        </p:txBody>
      </p:sp>
    </p:spTree>
    <p:extLst>
      <p:ext uri="{BB962C8B-B14F-4D97-AF65-F5344CB8AC3E}">
        <p14:creationId xmlns:p14="http://schemas.microsoft.com/office/powerpoint/2010/main" val="23208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3235</Words>
  <Application>Microsoft Office PowerPoint</Application>
  <PresentationFormat>Widescreen</PresentationFormat>
  <Paragraphs>168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BÁO CÁO HỌC THUẬT  NĂM HỌC 2018 - 2019</vt:lpstr>
      <vt:lpstr>Nội dung</vt:lpstr>
      <vt:lpstr>1. Khái quát điều khiển tự động khí nén</vt:lpstr>
      <vt:lpstr>PowerPoint Presentation</vt:lpstr>
      <vt:lpstr>1. Khái quát điều khiển tự động khí nén</vt:lpstr>
      <vt:lpstr>1. Khái quát điều khiển tự động khí nén</vt:lpstr>
      <vt:lpstr>1. Khái quát điều khiển tự động khí nén</vt:lpstr>
      <vt:lpstr>1. Khái quát điều khiển tự động khí nén</vt:lpstr>
      <vt:lpstr>PowerPoint Presentation</vt:lpstr>
      <vt:lpstr>PowerPoint Presentation</vt:lpstr>
      <vt:lpstr>2. Một số mạch khí nén cơ bản</vt:lpstr>
      <vt:lpstr>2. Một số mạch khí nén cơ bản</vt:lpstr>
      <vt:lpstr>PowerPoint Presentation</vt:lpstr>
      <vt:lpstr>2. Một số mạch khí nén cơ bản</vt:lpstr>
      <vt:lpstr>2. Một số mạch khí nén cơ bản</vt:lpstr>
      <vt:lpstr>PowerPoint Presentation</vt:lpstr>
      <vt:lpstr>2. Một số mạch khí nén cơ bản</vt:lpstr>
      <vt:lpstr>PowerPoint Presentation</vt:lpstr>
      <vt:lpstr>2. Một số mạch khí nén cơ bản</vt:lpstr>
      <vt:lpstr>Mạch điều khiển điện – khí nén theo áp suất</vt:lpstr>
      <vt:lpstr>3. Một số phương pháp thiết kế hệ điều khiển tự động khí nén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Một số phương pháp thiết kế hệ điều khiển tự động khí nén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Một số phương pháp thiết kế hệ điều khiển tự động khí nén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Một số phương pháp thiết kế hệ điều khiển tự động khí nén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sự chú ý theo dõi của quý vị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HỌC THUẬT  NĂM HỌC 2017 - 2018</dc:title>
  <dc:creator>Tung Nguyen Son CĐ</dc:creator>
  <cp:lastModifiedBy>TUNG</cp:lastModifiedBy>
  <cp:revision>67</cp:revision>
  <dcterms:created xsi:type="dcterms:W3CDTF">2018-05-13T14:43:52Z</dcterms:created>
  <dcterms:modified xsi:type="dcterms:W3CDTF">2019-06-11T03:50:27Z</dcterms:modified>
</cp:coreProperties>
</file>