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sldIdLst>
    <p:sldId id="256" r:id="rId2"/>
    <p:sldId id="275" r:id="rId3"/>
    <p:sldId id="259" r:id="rId4"/>
    <p:sldId id="276" r:id="rId5"/>
    <p:sldId id="277" r:id="rId6"/>
    <p:sldId id="279" r:id="rId7"/>
    <p:sldId id="280" r:id="rId8"/>
    <p:sldId id="281" r:id="rId9"/>
    <p:sldId id="282" r:id="rId10"/>
    <p:sldId id="283" r:id="rId11"/>
    <p:sldId id="284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1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037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3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548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351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3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491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1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824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1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72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969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0EC60-87E4-43AD-87B5-49B7715A2DB1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8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hoctai.vn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012F8B-5210-41C6-B2BD-45BBE85E04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65043"/>
            <a:ext cx="9144000" cy="6592957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BỘ GIÁO DỤC VÀ ĐÀO TẠO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ĐẠI HỌC MỎ - ĐỊA CHẤT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BÁO CÁO HỌC THUẬT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TÍCH PHÂN GIẢI MỘT SỐ BÀI TOÁN VỀ KINH TẾ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TH.S NGUYỄN THẾ LÂM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HÀ NỘI, THÁNG 01 / 2023</a:t>
            </a:r>
          </a:p>
        </p:txBody>
      </p:sp>
    </p:spTree>
    <p:extLst>
      <p:ext uri="{BB962C8B-B14F-4D97-AF65-F5344CB8AC3E}">
        <p14:creationId xmlns:p14="http://schemas.microsoft.com/office/powerpoint/2010/main" val="169456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2DCE5-8481-CA5B-2CC0-99D5A42F5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8364"/>
            <a:ext cx="9144000" cy="6639636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Bef>
                <a:spcPts val="150"/>
              </a:spcBef>
              <a:spcAft>
                <a:spcPts val="1000"/>
              </a:spcAft>
            </a:pP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 </a:t>
            </a:r>
            <a:r>
              <a:rPr lang="en-US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biên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biên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kinh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tế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A, ta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tăng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đơn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 + 1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Khi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mức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tăng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- 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biên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 + 1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tăng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 + 1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q(x)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biên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q(x)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phí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mức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tăng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thêm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tăng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thêm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Bef>
                <a:spcPts val="15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f(x)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cận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biên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bán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f(x)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tổng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bán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spc="-2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sz="2800" b="1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spc="-2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19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F1D0177-3613-E7BD-56D3-F5D1784F76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6" y="65760"/>
            <a:ext cx="9007522" cy="2486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2F3E8D-0251-B360-9C1A-B1D02F6DF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7" y="2497535"/>
            <a:ext cx="9007522" cy="286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61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F30252-A53D-4C8F-AF20-CEEF402C2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"/>
            <a:ext cx="9144001" cy="6857999"/>
          </a:xfrm>
        </p:spPr>
        <p:txBody>
          <a:bodyPr/>
          <a:lstStyle/>
          <a:p>
            <a:pPr marL="0" marR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kern="0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TÀI LIỆU THAM KHẢO</a:t>
            </a:r>
            <a:endParaRPr lang="en-US" b="1" kern="0" dirty="0">
              <a:solidFill>
                <a:srgbClr val="365F91"/>
              </a:solidFill>
              <a:latin typeface="Cambria" panose="020405030504060302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Long – Nguyễn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Sang –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NXB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2, 2002.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Nguyễn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NXB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2009.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Nguyễn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NXB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2009.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nl-NL" b="1" i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https://www.facebook.com/hoctai.vn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979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B1D5C-08DB-4DC8-8854-8F9AA60C9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5530"/>
            <a:ext cx="9144000" cy="59914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>
                <a:solidFill>
                  <a:srgbClr val="0070C0"/>
                </a:solidFill>
              </a:rPr>
              <a:t>THE AND</a:t>
            </a:r>
          </a:p>
          <a:p>
            <a:pPr marL="0" indent="0" algn="ctr">
              <a:buNone/>
            </a:pPr>
            <a:endParaRPr lang="en-US" sz="36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3600" dirty="0">
                <a:solidFill>
                  <a:srgbClr val="0070C0"/>
                </a:solidFill>
              </a:rPr>
              <a:t>XIN CHÂN THÀNH CẢM </a:t>
            </a:r>
            <a:r>
              <a:rPr lang="vi-VN" sz="3600" dirty="0">
                <a:solidFill>
                  <a:srgbClr val="0070C0"/>
                </a:solidFill>
              </a:rPr>
              <a:t>Ơ</a:t>
            </a:r>
            <a:r>
              <a:rPr lang="en-US" sz="3600" dirty="0">
                <a:solidFill>
                  <a:srgbClr val="0070C0"/>
                </a:solidFill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29347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871E5-127C-4273-8E46-661B657D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91068"/>
            <a:ext cx="9144000" cy="66669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+)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huy</a:t>
            </a:r>
            <a:r>
              <a:rPr lang="en-US" dirty="0"/>
              <a:t> </a:t>
            </a:r>
            <a:r>
              <a:rPr lang="en-US" dirty="0" err="1"/>
              <a:t>ưu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nó</a:t>
            </a:r>
            <a:r>
              <a:rPr lang="en-US" dirty="0"/>
              <a:t> qua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:</a:t>
            </a:r>
          </a:p>
          <a:p>
            <a:pPr lvl="0"/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phức</a:t>
            </a:r>
            <a:r>
              <a:rPr lang="en-US" dirty="0"/>
              <a:t> </a:t>
            </a:r>
            <a:r>
              <a:rPr lang="en-US" dirty="0" err="1"/>
              <a:t>tạp</a:t>
            </a:r>
            <a:r>
              <a:rPr lang="en-US" dirty="0"/>
              <a:t> (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sẵn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).</a:t>
            </a:r>
          </a:p>
          <a:p>
            <a:pPr lvl="0"/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quãng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(</a:t>
            </a:r>
            <a:r>
              <a:rPr lang="en-US" dirty="0" err="1"/>
              <a:t>xe</a:t>
            </a:r>
            <a:r>
              <a:rPr lang="en-US" dirty="0"/>
              <a:t>, </a:t>
            </a:r>
            <a:r>
              <a:rPr lang="en-US" dirty="0" err="1"/>
              <a:t>máy</a:t>
            </a:r>
            <a:r>
              <a:rPr lang="en-US" dirty="0"/>
              <a:t> bay,...)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vận</a:t>
            </a:r>
            <a:r>
              <a:rPr lang="en-US" dirty="0"/>
              <a:t> </a:t>
            </a:r>
            <a:r>
              <a:rPr lang="en-US" dirty="0" err="1"/>
              <a:t>tốc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suốt</a:t>
            </a:r>
            <a:r>
              <a:rPr lang="en-US" dirty="0"/>
              <a:t> </a:t>
            </a:r>
            <a:r>
              <a:rPr lang="en-US" dirty="0" err="1"/>
              <a:t>quãng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ấy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đoán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 </a:t>
            </a:r>
            <a:r>
              <a:rPr lang="en-US" dirty="0" err="1"/>
              <a:t>thai.</a:t>
            </a:r>
            <a:endParaRPr lang="en-US" dirty="0"/>
          </a:p>
          <a:p>
            <a:pPr lvl="0"/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đoán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...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+) </a:t>
            </a:r>
            <a:r>
              <a:rPr lang="en-US" dirty="0" err="1"/>
              <a:t>Tuy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, </a:t>
            </a:r>
            <a:r>
              <a:rPr lang="en-US" dirty="0" err="1"/>
              <a:t>với</a:t>
            </a:r>
            <a:r>
              <a:rPr lang="en-US" dirty="0"/>
              <a:t> xu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lực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,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hứng</a:t>
            </a:r>
            <a:r>
              <a:rPr lang="en-US" dirty="0"/>
              <a:t> </a:t>
            </a:r>
            <a:r>
              <a:rPr lang="en-US" dirty="0" err="1"/>
              <a:t>thú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nóng</a:t>
            </a:r>
            <a:r>
              <a:rPr lang="en-US" dirty="0"/>
              <a:t>. </a:t>
            </a:r>
          </a:p>
          <a:p>
            <a:pPr marL="0" indent="0">
              <a:buNone/>
            </a:pP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02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22A71-57D2-401D-8D10-BE0905D96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38538"/>
            <a:ext cx="9144000" cy="6619461"/>
          </a:xfrm>
        </p:spPr>
        <p:txBody>
          <a:bodyPr/>
          <a:lstStyle/>
          <a:p>
            <a:r>
              <a:rPr lang="vi-VN" dirty="0"/>
              <a:t>  Báo cáo gồm 2 phần: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</a:t>
            </a:r>
            <a:r>
              <a:rPr lang="vi-VN" dirty="0"/>
              <a:t>Phần 1:Trình bày về </a:t>
            </a:r>
            <a:r>
              <a:rPr lang="en-US" dirty="0"/>
              <a:t>“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thuyết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” </a:t>
            </a:r>
            <a:r>
              <a:rPr lang="vi-VN" dirty="0"/>
              <a:t>.</a:t>
            </a:r>
            <a:endParaRPr lang="en-US" dirty="0"/>
          </a:p>
          <a:p>
            <a:pPr marL="0" indent="0">
              <a:buNone/>
            </a:pPr>
            <a:r>
              <a:rPr lang="vi-VN" dirty="0"/>
              <a:t>    Phần 2: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vi-VN" dirty="0"/>
              <a:t>.</a:t>
            </a:r>
            <a:endParaRPr lang="en-US" dirty="0"/>
          </a:p>
          <a:p>
            <a:r>
              <a:rPr lang="vi-VN" dirty="0"/>
              <a:t>    Điểm mạnh của báo cáo là các ví dụ minh họa  trong thực tế</a:t>
            </a:r>
            <a:endParaRPr lang="en-US" dirty="0"/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74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4562C-4064-4692-9DAB-1A9484E73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6478"/>
            <a:ext cx="9144000" cy="67215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diện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phẳng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sz="32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5BCEAE-C556-3873-54E3-9557047B4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09" y="805218"/>
            <a:ext cx="7970292" cy="48858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1F5FDF-2B64-5B94-60BD-3765A8C8B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924" y="1705964"/>
            <a:ext cx="2333768" cy="2866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756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19664-BFA3-4A3B-9E74-476FF7BE7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534"/>
            <a:ext cx="9144000" cy="67624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971BE35-1FCB-FE44-59D2-AA1F5D1E35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693158"/>
              </p:ext>
            </p:extLst>
          </p:nvPr>
        </p:nvGraphicFramePr>
        <p:xfrm>
          <a:off x="558800" y="1221051"/>
          <a:ext cx="2662238" cy="150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44600" imgH="965200" progId="Equation.DSMT4">
                  <p:embed/>
                </p:oleObj>
              </mc:Choice>
              <mc:Fallback>
                <p:oleObj name="Equation" r:id="rId2" imgW="1244600" imgH="965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1221051"/>
                        <a:ext cx="2662238" cy="1508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A83129F-44DD-0286-0D05-A0C64C0366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828593"/>
              </p:ext>
            </p:extLst>
          </p:nvPr>
        </p:nvGraphicFramePr>
        <p:xfrm>
          <a:off x="1227554" y="4553379"/>
          <a:ext cx="3086100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85920" imgH="1180800" progId="Equation.DSMT4">
                  <p:embed/>
                </p:oleObj>
              </mc:Choice>
              <mc:Fallback>
                <p:oleObj name="Equation" r:id="rId4" imgW="3085920" imgH="1180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7554" y="4553379"/>
                        <a:ext cx="3086100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7" name="Picture 5">
            <a:extLst>
              <a:ext uri="{FF2B5EF4-FFF2-40B4-BE49-F238E27FC236}">
                <a16:creationId xmlns:a16="http://schemas.microsoft.com/office/drawing/2014/main" id="{A5D545B3-AFAE-ABE4-02B5-7A5253519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132" y="1000789"/>
            <a:ext cx="3239491" cy="249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0">
            <a:extLst>
              <a:ext uri="{FF2B5EF4-FFF2-40B4-BE49-F238E27FC236}">
                <a16:creationId xmlns:a16="http://schemas.microsoft.com/office/drawing/2014/main" id="{BD732C8A-E233-D677-74E9-E1A706C3C1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12696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08C03606-6D93-DB91-E32C-E76B86803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14291"/>
            <a:ext cx="914400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ambria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ambria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nh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phẳng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(H)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giới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hạn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bởi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2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đường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cong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solidFill>
                <a:srgbClr val="4F81BD"/>
              </a:solidFill>
              <a:effectLst/>
              <a:latin typeface="Cambria" panose="020405030504060302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ACBA2BB8-22A1-CAFE-BCFC-4A16D8B60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95141"/>
            <a:ext cx="5718489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3413" algn="l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3413" algn="l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84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0C6E7-ED4F-489D-A389-4B9D2C164B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None/>
            </a:pPr>
            <a:endParaRPr lang="vi-VN" dirty="0"/>
          </a:p>
          <a:p>
            <a:pPr marL="0" indent="0" algn="ctr">
              <a:buNone/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xoay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3EBD38-2B48-4BAF-814C-12937CF3D42C}"/>
              </a:ext>
            </a:extLst>
          </p:cNvPr>
          <p:cNvSpPr txBox="1"/>
          <p:nvPr/>
        </p:nvSpPr>
        <p:spPr>
          <a:xfrm>
            <a:off x="3684901" y="972464"/>
            <a:ext cx="6823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3B3FDC-3C10-4F54-8EC6-44AAFAEE4E22}"/>
              </a:ext>
            </a:extLst>
          </p:cNvPr>
          <p:cNvSpPr txBox="1"/>
          <p:nvPr/>
        </p:nvSpPr>
        <p:spPr>
          <a:xfrm flipH="1">
            <a:off x="245661" y="982212"/>
            <a:ext cx="15558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594618B-8035-78D5-FE11-02E0B53B4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25" y="1505432"/>
            <a:ext cx="8175008" cy="437035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64E8737-5B36-016B-AB19-F36913E37F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606" y="1992573"/>
            <a:ext cx="3043452" cy="3359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32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6EC05060-950A-4863-5F91-7C160414E4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773" y="382137"/>
            <a:ext cx="8843749" cy="558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498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40EAB-9BD9-59CA-1FCA-39515277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8364"/>
            <a:ext cx="9144000" cy="6639636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 SỐ BÀI TOÁN VỀ KINH TẾ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AD73DA-FA27-B1FB-8885-388CD77A9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78" y="736971"/>
            <a:ext cx="9007522" cy="241506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E6BC7B1-C6DC-43E4-43C9-3D07110C4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79" y="2975212"/>
            <a:ext cx="8871043" cy="388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4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8BCB69C-C31F-CE85-80B5-7B53C9A8EE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4672"/>
            <a:ext cx="9143999" cy="25956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28FF2A-6A93-29C3-1416-E29A46388A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73" y="2620358"/>
            <a:ext cx="8843749" cy="421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6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581</Words>
  <Application>Microsoft Office PowerPoint</Application>
  <PresentationFormat>On-screen Show (4:3)</PresentationFormat>
  <Paragraphs>45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Chu Văn An (Uni)</vt:lpstr>
      <vt:lpstr>Symbol</vt:lpstr>
      <vt:lpstr>Times New Roman</vt:lpstr>
      <vt:lpstr>Office Theme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Thế Lâm</dc:creator>
  <cp:lastModifiedBy>Nguyễn Thế Lâm</cp:lastModifiedBy>
  <cp:revision>7</cp:revision>
  <dcterms:created xsi:type="dcterms:W3CDTF">2021-01-21T16:53:50Z</dcterms:created>
  <dcterms:modified xsi:type="dcterms:W3CDTF">2023-01-06T15:49:01Z</dcterms:modified>
</cp:coreProperties>
</file>