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8" r:id="rId3"/>
    <p:sldId id="259" r:id="rId4"/>
    <p:sldId id="287" r:id="rId5"/>
    <p:sldId id="262" r:id="rId6"/>
    <p:sldId id="266" r:id="rId7"/>
    <p:sldId id="302" r:id="rId8"/>
    <p:sldId id="299" r:id="rId9"/>
    <p:sldId id="300" r:id="rId10"/>
    <p:sldId id="301" r:id="rId11"/>
    <p:sldId id="289" r:id="rId12"/>
    <p:sldId id="293" r:id="rId13"/>
    <p:sldId id="290" r:id="rId14"/>
    <p:sldId id="264" r:id="rId15"/>
    <p:sldId id="292" r:id="rId16"/>
    <p:sldId id="294" r:id="rId17"/>
    <p:sldId id="295" r:id="rId18"/>
    <p:sldId id="296" r:id="rId19"/>
    <p:sldId id="297" r:id="rId20"/>
    <p:sldId id="303" r:id="rId21"/>
    <p:sldId id="298" r:id="rId22"/>
    <p:sldId id="269" r:id="rId23"/>
    <p:sldId id="304" r:id="rId24"/>
    <p:sldId id="305" r:id="rId25"/>
    <p:sldId id="273" r:id="rId26"/>
    <p:sldId id="286"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D903"/>
    <a:srgbClr val="FF9900"/>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1E0D7-EC9C-47DF-8AC5-CE41019E77F2}" v="298" dt="2022-04-17T14:07:43.94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6" autoAdjust="0"/>
    <p:restoredTop sz="94364" autoAdjust="0"/>
  </p:normalViewPr>
  <p:slideViewPr>
    <p:cSldViewPr>
      <p:cViewPr varScale="1">
        <p:scale>
          <a:sx n="69" d="100"/>
          <a:sy n="69" d="100"/>
        </p:scale>
        <p:origin x="1236" y="72"/>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172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MY NHUNG" userId="42dee1e9-beae-4bbd-9e27-f9899263a896" providerId="ADAL" clId="{2C31E0D7-EC9C-47DF-8AC5-CE41019E77F2}"/>
    <pc:docChg chg="undo custSel addSld delSld modSld sldOrd">
      <pc:chgData name="NGUYEN THI MY NHUNG" userId="42dee1e9-beae-4bbd-9e27-f9899263a896" providerId="ADAL" clId="{2C31E0D7-EC9C-47DF-8AC5-CE41019E77F2}" dt="2022-04-17T14:08:05.356" v="3731" actId="1076"/>
      <pc:docMkLst>
        <pc:docMk/>
      </pc:docMkLst>
      <pc:sldChg chg="addSp delSp modSp mod modTransition modAnim">
        <pc:chgData name="NGUYEN THI MY NHUNG" userId="42dee1e9-beae-4bbd-9e27-f9899263a896" providerId="ADAL" clId="{2C31E0D7-EC9C-47DF-8AC5-CE41019E77F2}" dt="2022-04-17T13:55:50.115" v="3564"/>
        <pc:sldMkLst>
          <pc:docMk/>
          <pc:sldMk cId="0" sldId="256"/>
        </pc:sldMkLst>
        <pc:spChg chg="add mod">
          <ac:chgData name="NGUYEN THI MY NHUNG" userId="42dee1e9-beae-4bbd-9e27-f9899263a896" providerId="ADAL" clId="{2C31E0D7-EC9C-47DF-8AC5-CE41019E77F2}" dt="2022-04-16T09:35:53.496" v="29" actId="1076"/>
          <ac:spMkLst>
            <pc:docMk/>
            <pc:sldMk cId="0" sldId="256"/>
            <ac:spMk id="2" creationId="{051E783F-14A0-4211-940F-2E539AF63940}"/>
          </ac:spMkLst>
        </pc:spChg>
        <pc:spChg chg="mod">
          <ac:chgData name="NGUYEN THI MY NHUNG" userId="42dee1e9-beae-4bbd-9e27-f9899263a896" providerId="ADAL" clId="{2C31E0D7-EC9C-47DF-8AC5-CE41019E77F2}" dt="2022-04-16T09:40:44.471" v="61" actId="1076"/>
          <ac:spMkLst>
            <pc:docMk/>
            <pc:sldMk cId="0" sldId="256"/>
            <ac:spMk id="3" creationId="{0CF1C72C-08EF-4D9A-9D9D-4D6924DA1F38}"/>
          </ac:spMkLst>
        </pc:spChg>
        <pc:spChg chg="add mod">
          <ac:chgData name="NGUYEN THI MY NHUNG" userId="42dee1e9-beae-4bbd-9e27-f9899263a896" providerId="ADAL" clId="{2C31E0D7-EC9C-47DF-8AC5-CE41019E77F2}" dt="2022-04-16T09:41:21.646" v="65" actId="1076"/>
          <ac:spMkLst>
            <pc:docMk/>
            <pc:sldMk cId="0" sldId="256"/>
            <ac:spMk id="4" creationId="{C32BA4C3-52BE-400A-AEDF-F7617593BC6C}"/>
          </ac:spMkLst>
        </pc:spChg>
        <pc:spChg chg="add del mod">
          <ac:chgData name="NGUYEN THI MY NHUNG" userId="42dee1e9-beae-4bbd-9e27-f9899263a896" providerId="ADAL" clId="{2C31E0D7-EC9C-47DF-8AC5-CE41019E77F2}" dt="2022-04-16T09:41:13.007" v="64" actId="478"/>
          <ac:spMkLst>
            <pc:docMk/>
            <pc:sldMk cId="0" sldId="256"/>
            <ac:spMk id="5" creationId="{7CADCD75-175F-4F56-9088-A4055187710E}"/>
          </ac:spMkLst>
        </pc:spChg>
        <pc:spChg chg="mod">
          <ac:chgData name="NGUYEN THI MY NHUNG" userId="42dee1e9-beae-4bbd-9e27-f9899263a896" providerId="ADAL" clId="{2C31E0D7-EC9C-47DF-8AC5-CE41019E77F2}" dt="2022-04-16T09:35:18.698" v="25" actId="255"/>
          <ac:spMkLst>
            <pc:docMk/>
            <pc:sldMk cId="0" sldId="256"/>
            <ac:spMk id="2050" creationId="{B756517E-1325-49DC-A674-1FE16E8C2E46}"/>
          </ac:spMkLst>
        </pc:spChg>
        <pc:picChg chg="add mod">
          <ac:chgData name="NGUYEN THI MY NHUNG" userId="42dee1e9-beae-4bbd-9e27-f9899263a896" providerId="ADAL" clId="{2C31E0D7-EC9C-47DF-8AC5-CE41019E77F2}" dt="2022-04-17T13:55:50.115" v="3564"/>
          <ac:picMkLst>
            <pc:docMk/>
            <pc:sldMk cId="0" sldId="256"/>
            <ac:picMk id="5" creationId="{34799076-FDC4-42BD-844D-48C2F7B02590}"/>
          </ac:picMkLst>
        </pc:picChg>
      </pc:sldChg>
      <pc:sldChg chg="addSp delSp modSp mod modTransition modAnim">
        <pc:chgData name="NGUYEN THI MY NHUNG" userId="42dee1e9-beae-4bbd-9e27-f9899263a896" providerId="ADAL" clId="{2C31E0D7-EC9C-47DF-8AC5-CE41019E77F2}" dt="2022-04-17T13:55:50.115" v="3564"/>
        <pc:sldMkLst>
          <pc:docMk/>
          <pc:sldMk cId="0" sldId="258"/>
        </pc:sldMkLst>
        <pc:spChg chg="mod">
          <ac:chgData name="NGUYEN THI MY NHUNG" userId="42dee1e9-beae-4bbd-9e27-f9899263a896" providerId="ADAL" clId="{2C31E0D7-EC9C-47DF-8AC5-CE41019E77F2}" dt="2022-04-16T09:43:02.740" v="72" actId="2711"/>
          <ac:spMkLst>
            <pc:docMk/>
            <pc:sldMk cId="0" sldId="258"/>
            <ac:spMk id="6150" creationId="{8C2EB152-BDF1-40EE-8FB8-BC860DA4F6A6}"/>
          </ac:spMkLst>
        </pc:spChg>
        <pc:spChg chg="mod">
          <ac:chgData name="NGUYEN THI MY NHUNG" userId="42dee1e9-beae-4bbd-9e27-f9899263a896" providerId="ADAL" clId="{2C31E0D7-EC9C-47DF-8AC5-CE41019E77F2}" dt="2022-04-16T09:46:13.320" v="93" actId="1076"/>
          <ac:spMkLst>
            <pc:docMk/>
            <pc:sldMk cId="0" sldId="258"/>
            <ac:spMk id="6167" creationId="{3A032741-E48F-4B0F-81AC-6D5C5AF591FB}"/>
          </ac:spMkLst>
        </pc:spChg>
        <pc:spChg chg="mod">
          <ac:chgData name="NGUYEN THI MY NHUNG" userId="42dee1e9-beae-4bbd-9e27-f9899263a896" providerId="ADAL" clId="{2C31E0D7-EC9C-47DF-8AC5-CE41019E77F2}" dt="2022-04-16T09:46:05.382" v="92" actId="1076"/>
          <ac:spMkLst>
            <pc:docMk/>
            <pc:sldMk cId="0" sldId="258"/>
            <ac:spMk id="6168" creationId="{E8F9F92B-C684-4082-8D29-0A919227220F}"/>
          </ac:spMkLst>
        </pc:spChg>
        <pc:spChg chg="mod">
          <ac:chgData name="NGUYEN THI MY NHUNG" userId="42dee1e9-beae-4bbd-9e27-f9899263a896" providerId="ADAL" clId="{2C31E0D7-EC9C-47DF-8AC5-CE41019E77F2}" dt="2022-04-16T09:47:18.840" v="103" actId="1076"/>
          <ac:spMkLst>
            <pc:docMk/>
            <pc:sldMk cId="0" sldId="258"/>
            <ac:spMk id="6169" creationId="{AB607BBC-0721-4B2F-8DC5-FB41AA326862}"/>
          </ac:spMkLst>
        </pc:spChg>
        <pc:spChg chg="mod">
          <ac:chgData name="NGUYEN THI MY NHUNG" userId="42dee1e9-beae-4bbd-9e27-f9899263a896" providerId="ADAL" clId="{2C31E0D7-EC9C-47DF-8AC5-CE41019E77F2}" dt="2022-04-16T09:47:59.875" v="111" actId="1076"/>
          <ac:spMkLst>
            <pc:docMk/>
            <pc:sldMk cId="0" sldId="258"/>
            <ac:spMk id="6170" creationId="{7DB0F209-6058-4838-B72F-B818AF435CEA}"/>
          </ac:spMkLst>
        </pc:spChg>
        <pc:spChg chg="del mod">
          <ac:chgData name="NGUYEN THI MY NHUNG" userId="42dee1e9-beae-4bbd-9e27-f9899263a896" providerId="ADAL" clId="{2C31E0D7-EC9C-47DF-8AC5-CE41019E77F2}" dt="2022-04-16T09:42:23.620" v="70"/>
          <ac:spMkLst>
            <pc:docMk/>
            <pc:sldMk cId="0" sldId="258"/>
            <ac:spMk id="6171" creationId="{5F641AC3-54AD-4FD6-910F-8AF67EFDD0A8}"/>
          </ac:spMkLst>
        </pc:spChg>
        <pc:picChg chg="add mod">
          <ac:chgData name="NGUYEN THI MY NHUNG" userId="42dee1e9-beae-4bbd-9e27-f9899263a896" providerId="ADAL" clId="{2C31E0D7-EC9C-47DF-8AC5-CE41019E77F2}" dt="2022-04-17T13:55:50.115" v="3564"/>
          <ac:picMkLst>
            <pc:docMk/>
            <pc:sldMk cId="0" sldId="258"/>
            <ac:picMk id="2" creationId="{4EF7DD21-E85D-4673-8DDF-4B4B390007A6}"/>
          </ac:picMkLst>
        </pc:picChg>
      </pc:sldChg>
      <pc:sldChg chg="addSp delSp modSp mod modTransition setBg modAnim">
        <pc:chgData name="NGUYEN THI MY NHUNG" userId="42dee1e9-beae-4bbd-9e27-f9899263a896" providerId="ADAL" clId="{2C31E0D7-EC9C-47DF-8AC5-CE41019E77F2}" dt="2022-04-17T13:55:50.115" v="3564"/>
        <pc:sldMkLst>
          <pc:docMk/>
          <pc:sldMk cId="0" sldId="259"/>
        </pc:sldMkLst>
        <pc:spChg chg="mod">
          <ac:chgData name="NGUYEN THI MY NHUNG" userId="42dee1e9-beae-4bbd-9e27-f9899263a896" providerId="ADAL" clId="{2C31E0D7-EC9C-47DF-8AC5-CE41019E77F2}" dt="2022-04-16T09:53:00.928" v="137" actId="1076"/>
          <ac:spMkLst>
            <pc:docMk/>
            <pc:sldMk cId="0" sldId="259"/>
            <ac:spMk id="7170" creationId="{540B75D5-085F-4245-BBF0-4960049DA5E3}"/>
          </ac:spMkLst>
        </pc:spChg>
        <pc:spChg chg="del mod">
          <ac:chgData name="NGUYEN THI MY NHUNG" userId="42dee1e9-beae-4bbd-9e27-f9899263a896" providerId="ADAL" clId="{2C31E0D7-EC9C-47DF-8AC5-CE41019E77F2}" dt="2022-04-16T09:50:14.402" v="128" actId="21"/>
          <ac:spMkLst>
            <pc:docMk/>
            <pc:sldMk cId="0" sldId="259"/>
            <ac:spMk id="7171" creationId="{8D0CB3A1-46B6-4DFC-B810-52726F9F508B}"/>
          </ac:spMkLst>
        </pc:spChg>
        <pc:spChg chg="mod">
          <ac:chgData name="NGUYEN THI MY NHUNG" userId="42dee1e9-beae-4bbd-9e27-f9899263a896" providerId="ADAL" clId="{2C31E0D7-EC9C-47DF-8AC5-CE41019E77F2}" dt="2022-04-16T09:49:09.123" v="117" actId="14100"/>
          <ac:spMkLst>
            <pc:docMk/>
            <pc:sldMk cId="0" sldId="259"/>
            <ac:spMk id="7175" creationId="{6AF23E1F-0CCA-43A2-9FC0-B1AF474C35D1}"/>
          </ac:spMkLst>
        </pc:spChg>
        <pc:picChg chg="add mod">
          <ac:chgData name="NGUYEN THI MY NHUNG" userId="42dee1e9-beae-4bbd-9e27-f9899263a896" providerId="ADAL" clId="{2C31E0D7-EC9C-47DF-8AC5-CE41019E77F2}" dt="2022-04-16T09:53:07.535" v="138" actId="14100"/>
          <ac:picMkLst>
            <pc:docMk/>
            <pc:sldMk cId="0" sldId="259"/>
            <ac:picMk id="2" creationId="{4D39641C-C2AE-441E-AC79-F9FCCAA6FBB4}"/>
          </ac:picMkLst>
        </pc:picChg>
        <pc:picChg chg="add mod">
          <ac:chgData name="NGUYEN THI MY NHUNG" userId="42dee1e9-beae-4bbd-9e27-f9899263a896" providerId="ADAL" clId="{2C31E0D7-EC9C-47DF-8AC5-CE41019E77F2}" dt="2022-04-17T13:55:50.115" v="3564"/>
          <ac:picMkLst>
            <pc:docMk/>
            <pc:sldMk cId="0" sldId="259"/>
            <ac:picMk id="3" creationId="{BE037260-ECC5-4345-9396-0BF44263A6A6}"/>
          </ac:picMkLst>
        </pc:picChg>
      </pc:sldChg>
      <pc:sldChg chg="addSp delSp modSp mod modTransition modAnim">
        <pc:chgData name="NGUYEN THI MY NHUNG" userId="42dee1e9-beae-4bbd-9e27-f9899263a896" providerId="ADAL" clId="{2C31E0D7-EC9C-47DF-8AC5-CE41019E77F2}" dt="2022-04-17T13:55:50.115" v="3564"/>
        <pc:sldMkLst>
          <pc:docMk/>
          <pc:sldMk cId="0" sldId="262"/>
        </pc:sldMkLst>
        <pc:spChg chg="mod">
          <ac:chgData name="NGUYEN THI MY NHUNG" userId="42dee1e9-beae-4bbd-9e27-f9899263a896" providerId="ADAL" clId="{2C31E0D7-EC9C-47DF-8AC5-CE41019E77F2}" dt="2022-04-16T09:59:16.322" v="166"/>
          <ac:spMkLst>
            <pc:docMk/>
            <pc:sldMk cId="0" sldId="262"/>
            <ac:spMk id="10242" creationId="{9EE384DB-C6AA-4D9B-AF38-B59D07F055B9}"/>
          </ac:spMkLst>
        </pc:spChg>
        <pc:spChg chg="del">
          <ac:chgData name="NGUYEN THI MY NHUNG" userId="42dee1e9-beae-4bbd-9e27-f9899263a896" providerId="ADAL" clId="{2C31E0D7-EC9C-47DF-8AC5-CE41019E77F2}" dt="2022-04-16T10:08:11.403" v="215" actId="21"/>
          <ac:spMkLst>
            <pc:docMk/>
            <pc:sldMk cId="0" sldId="262"/>
            <ac:spMk id="10246" creationId="{92E98A88-86AA-49FB-AE8D-E268C67D5A24}"/>
          </ac:spMkLst>
        </pc:spChg>
        <pc:spChg chg="mod">
          <ac:chgData name="NGUYEN THI MY NHUNG" userId="42dee1e9-beae-4bbd-9e27-f9899263a896" providerId="ADAL" clId="{2C31E0D7-EC9C-47DF-8AC5-CE41019E77F2}" dt="2022-04-16T10:00:46.706" v="173" actId="113"/>
          <ac:spMkLst>
            <pc:docMk/>
            <pc:sldMk cId="0" sldId="262"/>
            <ac:spMk id="10251" creationId="{C9D0AF01-8509-45FD-BE03-6736682610D6}"/>
          </ac:spMkLst>
        </pc:spChg>
        <pc:spChg chg="mod">
          <ac:chgData name="NGUYEN THI MY NHUNG" userId="42dee1e9-beae-4bbd-9e27-f9899263a896" providerId="ADAL" clId="{2C31E0D7-EC9C-47DF-8AC5-CE41019E77F2}" dt="2022-04-16T10:03:40.034" v="197" actId="1076"/>
          <ac:spMkLst>
            <pc:docMk/>
            <pc:sldMk cId="0" sldId="262"/>
            <ac:spMk id="10256" creationId="{76F5AAA5-50D5-45F7-AA5C-B1925E346FD2}"/>
          </ac:spMkLst>
        </pc:spChg>
        <pc:spChg chg="mod">
          <ac:chgData name="NGUYEN THI MY NHUNG" userId="42dee1e9-beae-4bbd-9e27-f9899263a896" providerId="ADAL" clId="{2C31E0D7-EC9C-47DF-8AC5-CE41019E77F2}" dt="2022-04-16T10:06:11.723" v="210" actId="1076"/>
          <ac:spMkLst>
            <pc:docMk/>
            <pc:sldMk cId="0" sldId="262"/>
            <ac:spMk id="10261" creationId="{DE5CDB34-D080-4C4A-ACD3-F4FC495C802D}"/>
          </ac:spMkLst>
        </pc:spChg>
        <pc:spChg chg="mod">
          <ac:chgData name="NGUYEN THI MY NHUNG" userId="42dee1e9-beae-4bbd-9e27-f9899263a896" providerId="ADAL" clId="{2C31E0D7-EC9C-47DF-8AC5-CE41019E77F2}" dt="2022-04-16T10:09:45.265" v="226" actId="1076"/>
          <ac:spMkLst>
            <pc:docMk/>
            <pc:sldMk cId="0" sldId="262"/>
            <ac:spMk id="10266" creationId="{507B7652-EF30-4922-83EC-54E9665568F3}"/>
          </ac:spMkLst>
        </pc:spChg>
        <pc:spChg chg="mod">
          <ac:chgData name="NGUYEN THI MY NHUNG" userId="42dee1e9-beae-4bbd-9e27-f9899263a896" providerId="ADAL" clId="{2C31E0D7-EC9C-47DF-8AC5-CE41019E77F2}" dt="2022-04-16T10:06:47.146" v="213" actId="207"/>
          <ac:spMkLst>
            <pc:docMk/>
            <pc:sldMk cId="0" sldId="262"/>
            <ac:spMk id="10267" creationId="{4115117E-58A3-4FD6-8A24-F826CC43F10A}"/>
          </ac:spMkLst>
        </pc:spChg>
        <pc:spChg chg="mod">
          <ac:chgData name="NGUYEN THI MY NHUNG" userId="42dee1e9-beae-4bbd-9e27-f9899263a896" providerId="ADAL" clId="{2C31E0D7-EC9C-47DF-8AC5-CE41019E77F2}" dt="2022-04-16T10:06:56.647" v="214" actId="207"/>
          <ac:spMkLst>
            <pc:docMk/>
            <pc:sldMk cId="0" sldId="262"/>
            <ac:spMk id="10268" creationId="{3F246F24-6E7E-42CB-8068-7E7AA2885FFF}"/>
          </ac:spMkLst>
        </pc:spChg>
        <pc:spChg chg="mod">
          <ac:chgData name="NGUYEN THI MY NHUNG" userId="42dee1e9-beae-4bbd-9e27-f9899263a896" providerId="ADAL" clId="{2C31E0D7-EC9C-47DF-8AC5-CE41019E77F2}" dt="2022-04-16T10:06:34.772" v="212" actId="207"/>
          <ac:spMkLst>
            <pc:docMk/>
            <pc:sldMk cId="0" sldId="262"/>
            <ac:spMk id="10269" creationId="{4D4DAB8D-D2BD-4BDC-ABBD-7D23BFA111D0}"/>
          </ac:spMkLst>
        </pc:spChg>
        <pc:spChg chg="mod">
          <ac:chgData name="NGUYEN THI MY NHUNG" userId="42dee1e9-beae-4bbd-9e27-f9899263a896" providerId="ADAL" clId="{2C31E0D7-EC9C-47DF-8AC5-CE41019E77F2}" dt="2022-04-16T10:09:55.964" v="229" actId="1076"/>
          <ac:spMkLst>
            <pc:docMk/>
            <pc:sldMk cId="0" sldId="262"/>
            <ac:spMk id="10270" creationId="{08D490E9-AF13-48ED-B329-C2623D9A693D}"/>
          </ac:spMkLst>
        </pc:spChg>
        <pc:picChg chg="add mod">
          <ac:chgData name="NGUYEN THI MY NHUNG" userId="42dee1e9-beae-4bbd-9e27-f9899263a896" providerId="ADAL" clId="{2C31E0D7-EC9C-47DF-8AC5-CE41019E77F2}" dt="2022-04-17T13:55:50.115" v="3564"/>
          <ac:picMkLst>
            <pc:docMk/>
            <pc:sldMk cId="0" sldId="262"/>
            <ac:picMk id="2" creationId="{3A700F07-8D7F-4749-8686-5A11316D8A6C}"/>
          </ac:picMkLst>
        </pc:picChg>
      </pc:sldChg>
      <pc:sldChg chg="delSp modSp del mod">
        <pc:chgData name="NGUYEN THI MY NHUNG" userId="42dee1e9-beae-4bbd-9e27-f9899263a896" providerId="ADAL" clId="{2C31E0D7-EC9C-47DF-8AC5-CE41019E77F2}" dt="2022-04-17T07:00:38.232" v="1587" actId="47"/>
        <pc:sldMkLst>
          <pc:docMk/>
          <pc:sldMk cId="0" sldId="263"/>
        </pc:sldMkLst>
        <pc:spChg chg="mod">
          <ac:chgData name="NGUYEN THI MY NHUNG" userId="42dee1e9-beae-4bbd-9e27-f9899263a896" providerId="ADAL" clId="{2C31E0D7-EC9C-47DF-8AC5-CE41019E77F2}" dt="2022-04-16T13:51:10.328" v="260" actId="114"/>
          <ac:spMkLst>
            <pc:docMk/>
            <pc:sldMk cId="0" sldId="263"/>
            <ac:spMk id="11266" creationId="{821DDCEE-81D8-4809-A3F0-5A1948A1C72A}"/>
          </ac:spMkLst>
        </pc:spChg>
        <pc:spChg chg="mod">
          <ac:chgData name="NGUYEN THI MY NHUNG" userId="42dee1e9-beae-4bbd-9e27-f9899263a896" providerId="ADAL" clId="{2C31E0D7-EC9C-47DF-8AC5-CE41019E77F2}" dt="2022-04-16T13:52:41.366" v="311" actId="2711"/>
          <ac:spMkLst>
            <pc:docMk/>
            <pc:sldMk cId="0" sldId="263"/>
            <ac:spMk id="11270" creationId="{41CA6E61-16E8-4B49-A63B-57B8503BFF67}"/>
          </ac:spMkLst>
        </pc:spChg>
        <pc:spChg chg="del">
          <ac:chgData name="NGUYEN THI MY NHUNG" userId="42dee1e9-beae-4bbd-9e27-f9899263a896" providerId="ADAL" clId="{2C31E0D7-EC9C-47DF-8AC5-CE41019E77F2}" dt="2022-04-16T14:00:55.369" v="434" actId="21"/>
          <ac:spMkLst>
            <pc:docMk/>
            <pc:sldMk cId="0" sldId="263"/>
            <ac:spMk id="11271" creationId="{3DDB06F6-3D05-4BDC-9106-15FDAB1DB76F}"/>
          </ac:spMkLst>
        </pc:spChg>
        <pc:spChg chg="del">
          <ac:chgData name="NGUYEN THI MY NHUNG" userId="42dee1e9-beae-4bbd-9e27-f9899263a896" providerId="ADAL" clId="{2C31E0D7-EC9C-47DF-8AC5-CE41019E77F2}" dt="2022-04-16T13:54:53.645" v="312" actId="21"/>
          <ac:spMkLst>
            <pc:docMk/>
            <pc:sldMk cId="0" sldId="263"/>
            <ac:spMk id="11272" creationId="{D1FD5005-4B16-4F84-9C7E-286BC333BA40}"/>
          </ac:spMkLst>
        </pc:spChg>
        <pc:spChg chg="mod">
          <ac:chgData name="NGUYEN THI MY NHUNG" userId="42dee1e9-beae-4bbd-9e27-f9899263a896" providerId="ADAL" clId="{2C31E0D7-EC9C-47DF-8AC5-CE41019E77F2}" dt="2022-04-16T13:58:07.604" v="375" actId="1076"/>
          <ac:spMkLst>
            <pc:docMk/>
            <pc:sldMk cId="0" sldId="263"/>
            <ac:spMk id="11275" creationId="{06172B78-93B8-45D8-903B-0D57127A8D2A}"/>
          </ac:spMkLst>
        </pc:spChg>
        <pc:spChg chg="mod">
          <ac:chgData name="NGUYEN THI MY NHUNG" userId="42dee1e9-beae-4bbd-9e27-f9899263a896" providerId="ADAL" clId="{2C31E0D7-EC9C-47DF-8AC5-CE41019E77F2}" dt="2022-04-16T14:01:38.087" v="440"/>
          <ac:spMkLst>
            <pc:docMk/>
            <pc:sldMk cId="0" sldId="263"/>
            <ac:spMk id="11276" creationId="{F5563589-BCFE-402F-94C4-516D05B6046F}"/>
          </ac:spMkLst>
        </pc:spChg>
        <pc:spChg chg="mod">
          <ac:chgData name="NGUYEN THI MY NHUNG" userId="42dee1e9-beae-4bbd-9e27-f9899263a896" providerId="ADAL" clId="{2C31E0D7-EC9C-47DF-8AC5-CE41019E77F2}" dt="2022-04-16T13:57:11.804" v="349" actId="207"/>
          <ac:spMkLst>
            <pc:docMk/>
            <pc:sldMk cId="0" sldId="263"/>
            <ac:spMk id="11277" creationId="{AFF496DC-16BF-4232-B41C-42999F5FD97C}"/>
          </ac:spMkLst>
        </pc:spChg>
        <pc:spChg chg="del">
          <ac:chgData name="NGUYEN THI MY NHUNG" userId="42dee1e9-beae-4bbd-9e27-f9899263a896" providerId="ADAL" clId="{2C31E0D7-EC9C-47DF-8AC5-CE41019E77F2}" dt="2022-04-16T14:01:01.010" v="435" actId="21"/>
          <ac:spMkLst>
            <pc:docMk/>
            <pc:sldMk cId="0" sldId="263"/>
            <ac:spMk id="11278" creationId="{64AC745E-8B41-476B-AAE1-DBD9AFEE3AB7}"/>
          </ac:spMkLst>
        </pc:spChg>
        <pc:picChg chg="mod">
          <ac:chgData name="NGUYEN THI MY NHUNG" userId="42dee1e9-beae-4bbd-9e27-f9899263a896" providerId="ADAL" clId="{2C31E0D7-EC9C-47DF-8AC5-CE41019E77F2}" dt="2022-04-16T13:57:22.616" v="350" actId="14100"/>
          <ac:picMkLst>
            <pc:docMk/>
            <pc:sldMk cId="0" sldId="263"/>
            <ac:picMk id="11274" creationId="{B883E641-94DD-417A-91B9-3877E691C4EB}"/>
          </ac:picMkLst>
        </pc:picChg>
      </pc:sldChg>
      <pc:sldChg chg="addSp delSp modSp mod modTransition modAnim">
        <pc:chgData name="NGUYEN THI MY NHUNG" userId="42dee1e9-beae-4bbd-9e27-f9899263a896" providerId="ADAL" clId="{2C31E0D7-EC9C-47DF-8AC5-CE41019E77F2}" dt="2022-04-17T13:55:50.115" v="3564"/>
        <pc:sldMkLst>
          <pc:docMk/>
          <pc:sldMk cId="0" sldId="264"/>
        </pc:sldMkLst>
        <pc:spChg chg="add mod">
          <ac:chgData name="NGUYEN THI MY NHUNG" userId="42dee1e9-beae-4bbd-9e27-f9899263a896" providerId="ADAL" clId="{2C31E0D7-EC9C-47DF-8AC5-CE41019E77F2}" dt="2022-04-17T06:41:15.764" v="1339" actId="1076"/>
          <ac:spMkLst>
            <pc:docMk/>
            <pc:sldMk cId="0" sldId="264"/>
            <ac:spMk id="3" creationId="{31104A4A-5B58-45CC-987B-F7DFCA9CBB6A}"/>
          </ac:spMkLst>
        </pc:spChg>
        <pc:spChg chg="add mod">
          <ac:chgData name="NGUYEN THI MY NHUNG" userId="42dee1e9-beae-4bbd-9e27-f9899263a896" providerId="ADAL" clId="{2C31E0D7-EC9C-47DF-8AC5-CE41019E77F2}" dt="2022-04-17T11:16:16.389" v="2047" actId="1076"/>
          <ac:spMkLst>
            <pc:docMk/>
            <pc:sldMk cId="0" sldId="264"/>
            <ac:spMk id="4" creationId="{50B976AD-9321-43EA-B5C6-D14B0D09446A}"/>
          </ac:spMkLst>
        </pc:spChg>
        <pc:spChg chg="add del mod">
          <ac:chgData name="NGUYEN THI MY NHUNG" userId="42dee1e9-beae-4bbd-9e27-f9899263a896" providerId="ADAL" clId="{2C31E0D7-EC9C-47DF-8AC5-CE41019E77F2}" dt="2022-04-16T14:19:53.750" v="623" actId="21"/>
          <ac:spMkLst>
            <pc:docMk/>
            <pc:sldMk cId="0" sldId="264"/>
            <ac:spMk id="43" creationId="{BE06AC7C-CF09-46A9-A412-A20946173C23}"/>
          </ac:spMkLst>
        </pc:spChg>
        <pc:spChg chg="add del mod">
          <ac:chgData name="NGUYEN THI MY NHUNG" userId="42dee1e9-beae-4bbd-9e27-f9899263a896" providerId="ADAL" clId="{2C31E0D7-EC9C-47DF-8AC5-CE41019E77F2}" dt="2022-04-16T14:19:46.596" v="619" actId="478"/>
          <ac:spMkLst>
            <pc:docMk/>
            <pc:sldMk cId="0" sldId="264"/>
            <ac:spMk id="44" creationId="{5FFF0193-5B98-4AED-9328-4C8E01611516}"/>
          </ac:spMkLst>
        </pc:spChg>
        <pc:spChg chg="del mod">
          <ac:chgData name="NGUYEN THI MY NHUNG" userId="42dee1e9-beae-4bbd-9e27-f9899263a896" providerId="ADAL" clId="{2C31E0D7-EC9C-47DF-8AC5-CE41019E77F2}" dt="2022-04-17T06:40:48.288" v="1336" actId="21"/>
          <ac:spMkLst>
            <pc:docMk/>
            <pc:sldMk cId="0" sldId="264"/>
            <ac:spMk id="12290" creationId="{1DA51CE6-54EC-4E49-A802-ACE9144C6500}"/>
          </ac:spMkLst>
        </pc:spChg>
        <pc:spChg chg="mod">
          <ac:chgData name="NGUYEN THI MY NHUNG" userId="42dee1e9-beae-4bbd-9e27-f9899263a896" providerId="ADAL" clId="{2C31E0D7-EC9C-47DF-8AC5-CE41019E77F2}" dt="2022-04-17T06:41:54.893" v="1342" actId="1076"/>
          <ac:spMkLst>
            <pc:docMk/>
            <pc:sldMk cId="0" sldId="264"/>
            <ac:spMk id="12291" creationId="{21F67AFD-3222-4504-9BD5-80491D56A90C}"/>
          </ac:spMkLst>
        </pc:spChg>
        <pc:spChg chg="mod">
          <ac:chgData name="NGUYEN THI MY NHUNG" userId="42dee1e9-beae-4bbd-9e27-f9899263a896" providerId="ADAL" clId="{2C31E0D7-EC9C-47DF-8AC5-CE41019E77F2}" dt="2022-04-17T05:38:58.131" v="759" actId="1076"/>
          <ac:spMkLst>
            <pc:docMk/>
            <pc:sldMk cId="0" sldId="264"/>
            <ac:spMk id="12296" creationId="{E2D63070-F925-42A1-90CA-2E29C67C5595}"/>
          </ac:spMkLst>
        </pc:spChg>
        <pc:spChg chg="mod">
          <ac:chgData name="NGUYEN THI MY NHUNG" userId="42dee1e9-beae-4bbd-9e27-f9899263a896" providerId="ADAL" clId="{2C31E0D7-EC9C-47DF-8AC5-CE41019E77F2}" dt="2022-04-17T05:38:53.723" v="756" actId="1076"/>
          <ac:spMkLst>
            <pc:docMk/>
            <pc:sldMk cId="0" sldId="264"/>
            <ac:spMk id="12297" creationId="{7C7E7177-0971-4DEF-A9D9-2EB77BB9C014}"/>
          </ac:spMkLst>
        </pc:spChg>
        <pc:spChg chg="del mod">
          <ac:chgData name="NGUYEN THI MY NHUNG" userId="42dee1e9-beae-4bbd-9e27-f9899263a896" providerId="ADAL" clId="{2C31E0D7-EC9C-47DF-8AC5-CE41019E77F2}" dt="2022-04-17T06:38:31.515" v="1323" actId="21"/>
          <ac:spMkLst>
            <pc:docMk/>
            <pc:sldMk cId="0" sldId="264"/>
            <ac:spMk id="12301" creationId="{B4D7BF9F-E2A6-4B10-9F06-45EC4357F8BE}"/>
          </ac:spMkLst>
        </pc:spChg>
        <pc:spChg chg="del mod">
          <ac:chgData name="NGUYEN THI MY NHUNG" userId="42dee1e9-beae-4bbd-9e27-f9899263a896" providerId="ADAL" clId="{2C31E0D7-EC9C-47DF-8AC5-CE41019E77F2}" dt="2022-04-16T14:19:46.600" v="621"/>
          <ac:spMkLst>
            <pc:docMk/>
            <pc:sldMk cId="0" sldId="264"/>
            <ac:spMk id="12302" creationId="{93955BFF-A07A-47E8-B08E-80EA8AE30037}"/>
          </ac:spMkLst>
        </pc:spChg>
        <pc:spChg chg="del">
          <ac:chgData name="NGUYEN THI MY NHUNG" userId="42dee1e9-beae-4bbd-9e27-f9899263a896" providerId="ADAL" clId="{2C31E0D7-EC9C-47DF-8AC5-CE41019E77F2}" dt="2022-04-17T06:38:50.303" v="1327" actId="21"/>
          <ac:spMkLst>
            <pc:docMk/>
            <pc:sldMk cId="0" sldId="264"/>
            <ac:spMk id="12303" creationId="{0D8B16F3-E104-4D51-B792-FAC45C251701}"/>
          </ac:spMkLst>
        </pc:spChg>
        <pc:spChg chg="mod">
          <ac:chgData name="NGUYEN THI MY NHUNG" userId="42dee1e9-beae-4bbd-9e27-f9899263a896" providerId="ADAL" clId="{2C31E0D7-EC9C-47DF-8AC5-CE41019E77F2}" dt="2022-04-17T05:30:17.240" v="753" actId="1076"/>
          <ac:spMkLst>
            <pc:docMk/>
            <pc:sldMk cId="0" sldId="264"/>
            <ac:spMk id="12319" creationId="{BCDF501F-7278-4A5B-8A91-CA843B7C7A38}"/>
          </ac:spMkLst>
        </pc:spChg>
        <pc:spChg chg="mod">
          <ac:chgData name="NGUYEN THI MY NHUNG" userId="42dee1e9-beae-4bbd-9e27-f9899263a896" providerId="ADAL" clId="{2C31E0D7-EC9C-47DF-8AC5-CE41019E77F2}" dt="2022-04-17T05:30:17.240" v="753" actId="1076"/>
          <ac:spMkLst>
            <pc:docMk/>
            <pc:sldMk cId="0" sldId="264"/>
            <ac:spMk id="12320" creationId="{EE0491F2-FADA-4EB2-B372-1D08E3614756}"/>
          </ac:spMkLst>
        </pc:spChg>
        <pc:spChg chg="mod">
          <ac:chgData name="NGUYEN THI MY NHUNG" userId="42dee1e9-beae-4bbd-9e27-f9899263a896" providerId="ADAL" clId="{2C31E0D7-EC9C-47DF-8AC5-CE41019E77F2}" dt="2022-04-17T05:30:17.240" v="753" actId="1076"/>
          <ac:spMkLst>
            <pc:docMk/>
            <pc:sldMk cId="0" sldId="264"/>
            <ac:spMk id="12321" creationId="{AE3911FB-5C26-40C6-AF69-0B207B08C41E}"/>
          </ac:spMkLst>
        </pc:spChg>
        <pc:spChg chg="mod">
          <ac:chgData name="NGUYEN THI MY NHUNG" userId="42dee1e9-beae-4bbd-9e27-f9899263a896" providerId="ADAL" clId="{2C31E0D7-EC9C-47DF-8AC5-CE41019E77F2}" dt="2022-04-17T05:30:17.240" v="753" actId="1076"/>
          <ac:spMkLst>
            <pc:docMk/>
            <pc:sldMk cId="0" sldId="264"/>
            <ac:spMk id="12322" creationId="{5D676C90-3F5B-417A-B13C-02BDDA908563}"/>
          </ac:spMkLst>
        </pc:spChg>
        <pc:spChg chg="mod">
          <ac:chgData name="NGUYEN THI MY NHUNG" userId="42dee1e9-beae-4bbd-9e27-f9899263a896" providerId="ADAL" clId="{2C31E0D7-EC9C-47DF-8AC5-CE41019E77F2}" dt="2022-04-17T05:30:17.240" v="753" actId="1076"/>
          <ac:spMkLst>
            <pc:docMk/>
            <pc:sldMk cId="0" sldId="264"/>
            <ac:spMk id="12323" creationId="{4CFBFA6E-B984-4ACC-8591-2661C9A9E04C}"/>
          </ac:spMkLst>
        </pc:spChg>
        <pc:spChg chg="mod">
          <ac:chgData name="NGUYEN THI MY NHUNG" userId="42dee1e9-beae-4bbd-9e27-f9899263a896" providerId="ADAL" clId="{2C31E0D7-EC9C-47DF-8AC5-CE41019E77F2}" dt="2022-04-17T05:30:17.240" v="753" actId="1076"/>
          <ac:spMkLst>
            <pc:docMk/>
            <pc:sldMk cId="0" sldId="264"/>
            <ac:spMk id="12325" creationId="{4CF940B5-CCE1-470A-AF89-6C890E468A54}"/>
          </ac:spMkLst>
        </pc:spChg>
        <pc:spChg chg="mod">
          <ac:chgData name="NGUYEN THI MY NHUNG" userId="42dee1e9-beae-4bbd-9e27-f9899263a896" providerId="ADAL" clId="{2C31E0D7-EC9C-47DF-8AC5-CE41019E77F2}" dt="2022-04-17T05:30:17.240" v="753" actId="1076"/>
          <ac:spMkLst>
            <pc:docMk/>
            <pc:sldMk cId="0" sldId="264"/>
            <ac:spMk id="12326" creationId="{E16E0F62-7C72-4A45-865D-D10E22343940}"/>
          </ac:spMkLst>
        </pc:spChg>
        <pc:spChg chg="mod">
          <ac:chgData name="NGUYEN THI MY NHUNG" userId="42dee1e9-beae-4bbd-9e27-f9899263a896" providerId="ADAL" clId="{2C31E0D7-EC9C-47DF-8AC5-CE41019E77F2}" dt="2022-04-17T05:30:17.240" v="753" actId="1076"/>
          <ac:spMkLst>
            <pc:docMk/>
            <pc:sldMk cId="0" sldId="264"/>
            <ac:spMk id="12327" creationId="{828272FD-24A2-4F98-A35D-0488C02E1CAE}"/>
          </ac:spMkLst>
        </pc:spChg>
        <pc:spChg chg="mod">
          <ac:chgData name="NGUYEN THI MY NHUNG" userId="42dee1e9-beae-4bbd-9e27-f9899263a896" providerId="ADAL" clId="{2C31E0D7-EC9C-47DF-8AC5-CE41019E77F2}" dt="2022-04-17T05:30:17.240" v="753" actId="1076"/>
          <ac:spMkLst>
            <pc:docMk/>
            <pc:sldMk cId="0" sldId="264"/>
            <ac:spMk id="12328" creationId="{12C35E09-25D2-4D89-A8B5-7459026CE4E2}"/>
          </ac:spMkLst>
        </pc:spChg>
        <pc:spChg chg="mod">
          <ac:chgData name="NGUYEN THI MY NHUNG" userId="42dee1e9-beae-4bbd-9e27-f9899263a896" providerId="ADAL" clId="{2C31E0D7-EC9C-47DF-8AC5-CE41019E77F2}" dt="2022-04-17T05:30:17.240" v="753" actId="1076"/>
          <ac:spMkLst>
            <pc:docMk/>
            <pc:sldMk cId="0" sldId="264"/>
            <ac:spMk id="12329" creationId="{80079563-FE6D-4660-BE0B-305890331E23}"/>
          </ac:spMkLst>
        </pc:spChg>
        <pc:spChg chg="del">
          <ac:chgData name="NGUYEN THI MY NHUNG" userId="42dee1e9-beae-4bbd-9e27-f9899263a896" providerId="ADAL" clId="{2C31E0D7-EC9C-47DF-8AC5-CE41019E77F2}" dt="2022-04-17T05:02:20.103" v="624" actId="21"/>
          <ac:spMkLst>
            <pc:docMk/>
            <pc:sldMk cId="0" sldId="264"/>
            <ac:spMk id="12330" creationId="{A3834C65-7B18-42CD-8479-1CD485235EFC}"/>
          </ac:spMkLst>
        </pc:spChg>
        <pc:grpChg chg="del">
          <ac:chgData name="NGUYEN THI MY NHUNG" userId="42dee1e9-beae-4bbd-9e27-f9899263a896" providerId="ADAL" clId="{2C31E0D7-EC9C-47DF-8AC5-CE41019E77F2}" dt="2022-04-17T06:38:20.056" v="1320" actId="478"/>
          <ac:grpSpMkLst>
            <pc:docMk/>
            <pc:sldMk cId="0" sldId="264"/>
            <ac:grpSpMk id="12292" creationId="{A641F962-EAF8-4130-AA4A-3F3D58EBF892}"/>
          </ac:grpSpMkLst>
        </pc:grpChg>
        <pc:grpChg chg="del mod">
          <ac:chgData name="NGUYEN THI MY NHUNG" userId="42dee1e9-beae-4bbd-9e27-f9899263a896" providerId="ADAL" clId="{2C31E0D7-EC9C-47DF-8AC5-CE41019E77F2}" dt="2022-04-17T06:38:38.349" v="1325" actId="478"/>
          <ac:grpSpMkLst>
            <pc:docMk/>
            <pc:sldMk cId="0" sldId="264"/>
            <ac:grpSpMk id="12295" creationId="{3400B11F-918B-4BEC-AB6C-EB82BB697CE0}"/>
          </ac:grpSpMkLst>
        </pc:grpChg>
        <pc:grpChg chg="del">
          <ac:chgData name="NGUYEN THI MY NHUNG" userId="42dee1e9-beae-4bbd-9e27-f9899263a896" providerId="ADAL" clId="{2C31E0D7-EC9C-47DF-8AC5-CE41019E77F2}" dt="2022-04-17T06:38:41.043" v="1326" actId="478"/>
          <ac:grpSpMkLst>
            <pc:docMk/>
            <pc:sldMk cId="0" sldId="264"/>
            <ac:grpSpMk id="12298" creationId="{5A4A11F0-BB11-435B-A43E-209359EAB1B5}"/>
          </ac:grpSpMkLst>
        </pc:grpChg>
        <pc:grpChg chg="mod">
          <ac:chgData name="NGUYEN THI MY NHUNG" userId="42dee1e9-beae-4bbd-9e27-f9899263a896" providerId="ADAL" clId="{2C31E0D7-EC9C-47DF-8AC5-CE41019E77F2}" dt="2022-04-17T05:30:17.240" v="753" actId="1076"/>
          <ac:grpSpMkLst>
            <pc:docMk/>
            <pc:sldMk cId="0" sldId="264"/>
            <ac:grpSpMk id="12317" creationId="{ADA91F02-388C-4D26-A2A5-AC3B4D0F2031}"/>
          </ac:grpSpMkLst>
        </pc:grpChg>
        <pc:grpChg chg="mod">
          <ac:chgData name="NGUYEN THI MY NHUNG" userId="42dee1e9-beae-4bbd-9e27-f9899263a896" providerId="ADAL" clId="{2C31E0D7-EC9C-47DF-8AC5-CE41019E77F2}" dt="2022-04-17T05:30:17.240" v="753" actId="1076"/>
          <ac:grpSpMkLst>
            <pc:docMk/>
            <pc:sldMk cId="0" sldId="264"/>
            <ac:grpSpMk id="12318" creationId="{DF7FE38B-070F-409E-B537-A402920D43CF}"/>
          </ac:grpSpMkLst>
        </pc:grpChg>
        <pc:grpChg chg="mod">
          <ac:chgData name="NGUYEN THI MY NHUNG" userId="42dee1e9-beae-4bbd-9e27-f9899263a896" providerId="ADAL" clId="{2C31E0D7-EC9C-47DF-8AC5-CE41019E77F2}" dt="2022-04-17T05:30:17.240" v="753" actId="1076"/>
          <ac:grpSpMkLst>
            <pc:docMk/>
            <pc:sldMk cId="0" sldId="264"/>
            <ac:grpSpMk id="12324" creationId="{361C7DD2-C630-48DD-8EC9-EB55940F209B}"/>
          </ac:grpSpMkLst>
        </pc:grpChg>
        <pc:picChg chg="add mod">
          <ac:chgData name="NGUYEN THI MY NHUNG" userId="42dee1e9-beae-4bbd-9e27-f9899263a896" providerId="ADAL" clId="{2C31E0D7-EC9C-47DF-8AC5-CE41019E77F2}" dt="2022-04-17T06:42:04.382" v="1343" actId="1076"/>
          <ac:picMkLst>
            <pc:docMk/>
            <pc:sldMk cId="0" sldId="264"/>
            <ac:picMk id="2" creationId="{94D45F4A-7CEA-4E44-8E1A-C6A5C788E292}"/>
          </ac:picMkLst>
        </pc:picChg>
        <pc:picChg chg="add mod">
          <ac:chgData name="NGUYEN THI MY NHUNG" userId="42dee1e9-beae-4bbd-9e27-f9899263a896" providerId="ADAL" clId="{2C31E0D7-EC9C-47DF-8AC5-CE41019E77F2}" dt="2022-04-17T13:55:50.115" v="3564"/>
          <ac:picMkLst>
            <pc:docMk/>
            <pc:sldMk cId="0" sldId="264"/>
            <ac:picMk id="5" creationId="{54FFAEEF-5045-4574-9A37-97F6C2BF7637}"/>
          </ac:picMkLst>
        </pc:picChg>
      </pc:sldChg>
      <pc:sldChg chg="addSp delSp modSp add mod ord modTransition modAnim">
        <pc:chgData name="NGUYEN THI MY NHUNG" userId="42dee1e9-beae-4bbd-9e27-f9899263a896" providerId="ADAL" clId="{2C31E0D7-EC9C-47DF-8AC5-CE41019E77F2}" dt="2022-04-17T14:05:41.732" v="3667"/>
        <pc:sldMkLst>
          <pc:docMk/>
          <pc:sldMk cId="2186411367" sldId="266"/>
        </pc:sldMkLst>
        <pc:spChg chg="mod">
          <ac:chgData name="NGUYEN THI MY NHUNG" userId="42dee1e9-beae-4bbd-9e27-f9899263a896" providerId="ADAL" clId="{2C31E0D7-EC9C-47DF-8AC5-CE41019E77F2}" dt="2022-04-17T06:50:16.123" v="1400" actId="122"/>
          <ac:spMkLst>
            <pc:docMk/>
            <pc:sldMk cId="2186411367" sldId="266"/>
            <ac:spMk id="14338" creationId="{8EEDB161-9752-496E-82B0-151D4ADA3520}"/>
          </ac:spMkLst>
        </pc:spChg>
        <pc:spChg chg="mod">
          <ac:chgData name="NGUYEN THI MY NHUNG" userId="42dee1e9-beae-4bbd-9e27-f9899263a896" providerId="ADAL" clId="{2C31E0D7-EC9C-47DF-8AC5-CE41019E77F2}" dt="2022-04-17T07:06:09.743" v="1686" actId="1076"/>
          <ac:spMkLst>
            <pc:docMk/>
            <pc:sldMk cId="2186411367" sldId="266"/>
            <ac:spMk id="14341" creationId="{351397C3-76D5-4379-8999-A07A04FE4FDA}"/>
          </ac:spMkLst>
        </pc:spChg>
        <pc:spChg chg="mod">
          <ac:chgData name="NGUYEN THI MY NHUNG" userId="42dee1e9-beae-4bbd-9e27-f9899263a896" providerId="ADAL" clId="{2C31E0D7-EC9C-47DF-8AC5-CE41019E77F2}" dt="2022-04-17T07:08:03.006" v="1763" actId="1076"/>
          <ac:spMkLst>
            <pc:docMk/>
            <pc:sldMk cId="2186411367" sldId="266"/>
            <ac:spMk id="14342" creationId="{81224753-D290-4ECC-B3ED-EB73D8564084}"/>
          </ac:spMkLst>
        </pc:spChg>
        <pc:spChg chg="del mod">
          <ac:chgData name="NGUYEN THI MY NHUNG" userId="42dee1e9-beae-4bbd-9e27-f9899263a896" providerId="ADAL" clId="{2C31E0D7-EC9C-47DF-8AC5-CE41019E77F2}" dt="2022-04-17T06:56:17.078" v="1574" actId="21"/>
          <ac:spMkLst>
            <pc:docMk/>
            <pc:sldMk cId="2186411367" sldId="266"/>
            <ac:spMk id="14355" creationId="{85E1C759-D36B-491F-8069-03F661727D6E}"/>
          </ac:spMkLst>
        </pc:spChg>
        <pc:spChg chg="mod">
          <ac:chgData name="NGUYEN THI MY NHUNG" userId="42dee1e9-beae-4bbd-9e27-f9899263a896" providerId="ADAL" clId="{2C31E0D7-EC9C-47DF-8AC5-CE41019E77F2}" dt="2022-04-17T06:54:47.300" v="1487"/>
          <ac:spMkLst>
            <pc:docMk/>
            <pc:sldMk cId="2186411367" sldId="266"/>
            <ac:spMk id="14356" creationId="{7108E5BF-615A-4FBF-AD66-6C1A0C3A9CBB}"/>
          </ac:spMkLst>
        </pc:spChg>
        <pc:spChg chg="mod">
          <ac:chgData name="NGUYEN THI MY NHUNG" userId="42dee1e9-beae-4bbd-9e27-f9899263a896" providerId="ADAL" clId="{2C31E0D7-EC9C-47DF-8AC5-CE41019E77F2}" dt="2022-04-17T06:55:55.699" v="1572" actId="1076"/>
          <ac:spMkLst>
            <pc:docMk/>
            <pc:sldMk cId="2186411367" sldId="266"/>
            <ac:spMk id="14357" creationId="{E9109BCE-D3A2-48CA-B329-90FBC324F9DD}"/>
          </ac:spMkLst>
        </pc:spChg>
        <pc:spChg chg="mod">
          <ac:chgData name="NGUYEN THI MY NHUNG" userId="42dee1e9-beae-4bbd-9e27-f9899263a896" providerId="ADAL" clId="{2C31E0D7-EC9C-47DF-8AC5-CE41019E77F2}" dt="2022-04-17T07:07:18.696" v="1748" actId="1076"/>
          <ac:spMkLst>
            <pc:docMk/>
            <pc:sldMk cId="2186411367" sldId="266"/>
            <ac:spMk id="14358" creationId="{6BD2F68A-58F2-4F6B-9FA3-B528C7C85717}"/>
          </ac:spMkLst>
        </pc:spChg>
        <pc:spChg chg="mod">
          <ac:chgData name="NGUYEN THI MY NHUNG" userId="42dee1e9-beae-4bbd-9e27-f9899263a896" providerId="ADAL" clId="{2C31E0D7-EC9C-47DF-8AC5-CE41019E77F2}" dt="2022-04-17T07:10:38.084" v="1876" actId="1076"/>
          <ac:spMkLst>
            <pc:docMk/>
            <pc:sldMk cId="2186411367" sldId="266"/>
            <ac:spMk id="14359" creationId="{83A3A625-28AE-400F-BD00-F89101D37957}"/>
          </ac:spMkLst>
        </pc:spChg>
        <pc:spChg chg="mod">
          <ac:chgData name="NGUYEN THI MY NHUNG" userId="42dee1e9-beae-4bbd-9e27-f9899263a896" providerId="ADAL" clId="{2C31E0D7-EC9C-47DF-8AC5-CE41019E77F2}" dt="2022-04-17T07:07:41.293" v="1754" actId="122"/>
          <ac:spMkLst>
            <pc:docMk/>
            <pc:sldMk cId="2186411367" sldId="266"/>
            <ac:spMk id="14365" creationId="{B27AA0D3-1333-4072-9EEE-0582AFE6E1E1}"/>
          </ac:spMkLst>
        </pc:spChg>
        <pc:spChg chg="mod">
          <ac:chgData name="NGUYEN THI MY NHUNG" userId="42dee1e9-beae-4bbd-9e27-f9899263a896" providerId="ADAL" clId="{2C31E0D7-EC9C-47DF-8AC5-CE41019E77F2}" dt="2022-04-17T07:07:32.949" v="1751" actId="122"/>
          <ac:spMkLst>
            <pc:docMk/>
            <pc:sldMk cId="2186411367" sldId="266"/>
            <ac:spMk id="14371" creationId="{E1495732-07A0-43B9-B659-38D22A6ABAB7}"/>
          </ac:spMkLst>
        </pc:spChg>
        <pc:spChg chg="mod">
          <ac:chgData name="NGUYEN THI MY NHUNG" userId="42dee1e9-beae-4bbd-9e27-f9899263a896" providerId="ADAL" clId="{2C31E0D7-EC9C-47DF-8AC5-CE41019E77F2}" dt="2022-04-17T06:52:52.411" v="1479" actId="1076"/>
          <ac:spMkLst>
            <pc:docMk/>
            <pc:sldMk cId="2186411367" sldId="266"/>
            <ac:spMk id="14375" creationId="{798616A8-82A8-4CC2-ADE2-DF2AEAC7A1B7}"/>
          </ac:spMkLst>
        </pc:spChg>
        <pc:spChg chg="mod">
          <ac:chgData name="NGUYEN THI MY NHUNG" userId="42dee1e9-beae-4bbd-9e27-f9899263a896" providerId="ADAL" clId="{2C31E0D7-EC9C-47DF-8AC5-CE41019E77F2}" dt="2022-04-17T06:53:07.846" v="1482" actId="122"/>
          <ac:spMkLst>
            <pc:docMk/>
            <pc:sldMk cId="2186411367" sldId="266"/>
            <ac:spMk id="14377" creationId="{824C15D6-C179-4096-81AB-5DAA58398D8F}"/>
          </ac:spMkLst>
        </pc:spChg>
        <pc:spChg chg="mod">
          <ac:chgData name="NGUYEN THI MY NHUNG" userId="42dee1e9-beae-4bbd-9e27-f9899263a896" providerId="ADAL" clId="{2C31E0D7-EC9C-47DF-8AC5-CE41019E77F2}" dt="2022-04-17T06:51:44.019" v="1405" actId="1076"/>
          <ac:spMkLst>
            <pc:docMk/>
            <pc:sldMk cId="2186411367" sldId="266"/>
            <ac:spMk id="14383" creationId="{59D4F598-8967-4EEB-8E22-C6C6078D1AE1}"/>
          </ac:spMkLst>
        </pc:spChg>
        <pc:grpChg chg="mod">
          <ac:chgData name="NGUYEN THI MY NHUNG" userId="42dee1e9-beae-4bbd-9e27-f9899263a896" providerId="ADAL" clId="{2C31E0D7-EC9C-47DF-8AC5-CE41019E77F2}" dt="2022-04-17T06:52:52.411" v="1479" actId="1076"/>
          <ac:grpSpMkLst>
            <pc:docMk/>
            <pc:sldMk cId="2186411367" sldId="266"/>
            <ac:grpSpMk id="14373" creationId="{B489EF01-4E38-4A10-9A32-DB146EDBD716}"/>
          </ac:grpSpMkLst>
        </pc:grpChg>
        <pc:picChg chg="add mod">
          <ac:chgData name="NGUYEN THI MY NHUNG" userId="42dee1e9-beae-4bbd-9e27-f9899263a896" providerId="ADAL" clId="{2C31E0D7-EC9C-47DF-8AC5-CE41019E77F2}" dt="2022-04-17T13:55:50.115" v="3564"/>
          <ac:picMkLst>
            <pc:docMk/>
            <pc:sldMk cId="2186411367" sldId="266"/>
            <ac:picMk id="2" creationId="{0D01579F-2C8D-48B7-97B8-78F190DC3A16}"/>
          </ac:picMkLst>
        </pc:picChg>
        <pc:picChg chg="add del">
          <ac:chgData name="NGUYEN THI MY NHUNG" userId="42dee1e9-beae-4bbd-9e27-f9899263a896" providerId="ADAL" clId="{2C31E0D7-EC9C-47DF-8AC5-CE41019E77F2}" dt="2022-04-17T06:56:27.533" v="1576" actId="21"/>
          <ac:picMkLst>
            <pc:docMk/>
            <pc:sldMk cId="2186411367" sldId="266"/>
            <ac:picMk id="2" creationId="{1F8AA526-3B36-47A3-8D15-7D7D94FDF944}"/>
          </ac:picMkLst>
        </pc:picChg>
        <pc:picChg chg="del">
          <ac:chgData name="NGUYEN THI MY NHUNG" userId="42dee1e9-beae-4bbd-9e27-f9899263a896" providerId="ADAL" clId="{2C31E0D7-EC9C-47DF-8AC5-CE41019E77F2}" dt="2022-04-17T12:20:53.707" v="2171" actId="21"/>
          <ac:picMkLst>
            <pc:docMk/>
            <pc:sldMk cId="2186411367" sldId="266"/>
            <ac:picMk id="3" creationId="{0B57FD6E-49A6-4DA0-9DFE-6C5244581293}"/>
          </ac:picMkLst>
        </pc:picChg>
        <pc:picChg chg="mod">
          <ac:chgData name="NGUYEN THI MY NHUNG" userId="42dee1e9-beae-4bbd-9e27-f9899263a896" providerId="ADAL" clId="{2C31E0D7-EC9C-47DF-8AC5-CE41019E77F2}" dt="2022-04-17T06:52:52.411" v="1479" actId="1076"/>
          <ac:picMkLst>
            <pc:docMk/>
            <pc:sldMk cId="2186411367" sldId="266"/>
            <ac:picMk id="14374" creationId="{955A9C39-2572-404C-B46C-EA13CD5A6A47}"/>
          </ac:picMkLst>
        </pc:picChg>
        <pc:picChg chg="mod">
          <ac:chgData name="NGUYEN THI MY NHUNG" userId="42dee1e9-beae-4bbd-9e27-f9899263a896" providerId="ADAL" clId="{2C31E0D7-EC9C-47DF-8AC5-CE41019E77F2}" dt="2022-04-17T06:52:52.411" v="1479" actId="1076"/>
          <ac:picMkLst>
            <pc:docMk/>
            <pc:sldMk cId="2186411367" sldId="266"/>
            <ac:picMk id="14376" creationId="{B79E5248-C454-45FC-8CEA-DB8714C4B719}"/>
          </ac:picMkLst>
        </pc:picChg>
      </pc:sldChg>
      <pc:sldChg chg="add del">
        <pc:chgData name="NGUYEN THI MY NHUNG" userId="42dee1e9-beae-4bbd-9e27-f9899263a896" providerId="ADAL" clId="{2C31E0D7-EC9C-47DF-8AC5-CE41019E77F2}" dt="2022-04-17T12:20:15.250" v="2169" actId="2696"/>
        <pc:sldMkLst>
          <pc:docMk/>
          <pc:sldMk cId="4232017735" sldId="266"/>
        </pc:sldMkLst>
      </pc:sldChg>
      <pc:sldChg chg="del">
        <pc:chgData name="NGUYEN THI MY NHUNG" userId="42dee1e9-beae-4bbd-9e27-f9899263a896" providerId="ADAL" clId="{2C31E0D7-EC9C-47DF-8AC5-CE41019E77F2}" dt="2022-04-17T12:32:57.498" v="2283" actId="47"/>
        <pc:sldMkLst>
          <pc:docMk/>
          <pc:sldMk cId="0" sldId="268"/>
        </pc:sldMkLst>
      </pc:sldChg>
      <pc:sldChg chg="addSp delSp modSp mod modTransition modAnim">
        <pc:chgData name="NGUYEN THI MY NHUNG" userId="42dee1e9-beae-4bbd-9e27-f9899263a896" providerId="ADAL" clId="{2C31E0D7-EC9C-47DF-8AC5-CE41019E77F2}" dt="2022-04-17T13:55:50.115" v="3564"/>
        <pc:sldMkLst>
          <pc:docMk/>
          <pc:sldMk cId="0" sldId="269"/>
        </pc:sldMkLst>
        <pc:spChg chg="mod">
          <ac:chgData name="NGUYEN THI MY NHUNG" userId="42dee1e9-beae-4bbd-9e27-f9899263a896" providerId="ADAL" clId="{2C31E0D7-EC9C-47DF-8AC5-CE41019E77F2}" dt="2022-04-17T13:50:36.542" v="3562" actId="122"/>
          <ac:spMkLst>
            <pc:docMk/>
            <pc:sldMk cId="0" sldId="269"/>
            <ac:spMk id="17410" creationId="{F25A3DD1-1BD0-4BDE-95CF-3DC97739E309}"/>
          </ac:spMkLst>
        </pc:spChg>
        <pc:spChg chg="del mod">
          <ac:chgData name="NGUYEN THI MY NHUNG" userId="42dee1e9-beae-4bbd-9e27-f9899263a896" providerId="ADAL" clId="{2C31E0D7-EC9C-47DF-8AC5-CE41019E77F2}" dt="2022-04-17T13:43:17.375" v="3010" actId="21"/>
          <ac:spMkLst>
            <pc:docMk/>
            <pc:sldMk cId="0" sldId="269"/>
            <ac:spMk id="17420" creationId="{4E4E3E1B-EF38-4259-9201-8C8830CB0759}"/>
          </ac:spMkLst>
        </pc:spChg>
        <pc:spChg chg="del">
          <ac:chgData name="NGUYEN THI MY NHUNG" userId="42dee1e9-beae-4bbd-9e27-f9899263a896" providerId="ADAL" clId="{2C31E0D7-EC9C-47DF-8AC5-CE41019E77F2}" dt="2022-04-17T13:43:21.921" v="3011" actId="21"/>
          <ac:spMkLst>
            <pc:docMk/>
            <pc:sldMk cId="0" sldId="269"/>
            <ac:spMk id="17421" creationId="{86207700-EB23-47EA-B67F-D22991A40E18}"/>
          </ac:spMkLst>
        </pc:spChg>
        <pc:spChg chg="del">
          <ac:chgData name="NGUYEN THI MY NHUNG" userId="42dee1e9-beae-4bbd-9e27-f9899263a896" providerId="ADAL" clId="{2C31E0D7-EC9C-47DF-8AC5-CE41019E77F2}" dt="2022-04-17T13:43:26.604" v="3012" actId="21"/>
          <ac:spMkLst>
            <pc:docMk/>
            <pc:sldMk cId="0" sldId="269"/>
            <ac:spMk id="17422" creationId="{06938B42-C1CB-4C5F-A0AE-2B561BDA7799}"/>
          </ac:spMkLst>
        </pc:spChg>
        <pc:spChg chg="mod">
          <ac:chgData name="NGUYEN THI MY NHUNG" userId="42dee1e9-beae-4bbd-9e27-f9899263a896" providerId="ADAL" clId="{2C31E0D7-EC9C-47DF-8AC5-CE41019E77F2}" dt="2022-04-17T13:50:10.341" v="3544" actId="1076"/>
          <ac:spMkLst>
            <pc:docMk/>
            <pc:sldMk cId="0" sldId="269"/>
            <ac:spMk id="17423" creationId="{0CEBFC4C-E4A6-4EB9-987F-5E5F28C049BD}"/>
          </ac:spMkLst>
        </pc:spChg>
        <pc:spChg chg="mod">
          <ac:chgData name="NGUYEN THI MY NHUNG" userId="42dee1e9-beae-4bbd-9e27-f9899263a896" providerId="ADAL" clId="{2C31E0D7-EC9C-47DF-8AC5-CE41019E77F2}" dt="2022-04-17T13:45:05.450" v="3186" actId="20577"/>
          <ac:spMkLst>
            <pc:docMk/>
            <pc:sldMk cId="0" sldId="269"/>
            <ac:spMk id="17424" creationId="{E7547051-E43A-4FEE-8A4A-777436F8F0CB}"/>
          </ac:spMkLst>
        </pc:spChg>
        <pc:spChg chg="mod">
          <ac:chgData name="NGUYEN THI MY NHUNG" userId="42dee1e9-beae-4bbd-9e27-f9899263a896" providerId="ADAL" clId="{2C31E0D7-EC9C-47DF-8AC5-CE41019E77F2}" dt="2022-04-17T13:47:24.953" v="3372" actId="20577"/>
          <ac:spMkLst>
            <pc:docMk/>
            <pc:sldMk cId="0" sldId="269"/>
            <ac:spMk id="17425" creationId="{9E20C5AC-8129-46C8-A1C5-37F06AB5C5D8}"/>
          </ac:spMkLst>
        </pc:spChg>
        <pc:picChg chg="add mod">
          <ac:chgData name="NGUYEN THI MY NHUNG" userId="42dee1e9-beae-4bbd-9e27-f9899263a896" providerId="ADAL" clId="{2C31E0D7-EC9C-47DF-8AC5-CE41019E77F2}" dt="2022-04-17T13:55:50.115" v="3564"/>
          <ac:picMkLst>
            <pc:docMk/>
            <pc:sldMk cId="0" sldId="269"/>
            <ac:picMk id="2" creationId="{A8875F68-3F68-4043-8DB0-E4646B4DA36B}"/>
          </ac:picMkLst>
        </pc:picChg>
      </pc:sldChg>
      <pc:sldChg chg="addSp modSp del modTransition modAnim">
        <pc:chgData name="NGUYEN THI MY NHUNG" userId="42dee1e9-beae-4bbd-9e27-f9899263a896" providerId="ADAL" clId="{2C31E0D7-EC9C-47DF-8AC5-CE41019E77F2}" dt="2022-04-17T14:04:22.439" v="3657" actId="47"/>
        <pc:sldMkLst>
          <pc:docMk/>
          <pc:sldMk cId="0" sldId="270"/>
        </pc:sldMkLst>
        <pc:picChg chg="add mod">
          <ac:chgData name="NGUYEN THI MY NHUNG" userId="42dee1e9-beae-4bbd-9e27-f9899263a896" providerId="ADAL" clId="{2C31E0D7-EC9C-47DF-8AC5-CE41019E77F2}" dt="2022-04-17T13:55:50.115" v="3564"/>
          <ac:picMkLst>
            <pc:docMk/>
            <pc:sldMk cId="0" sldId="270"/>
            <ac:picMk id="2" creationId="{58F79913-DB52-4EA9-A7E9-074DA629FCB3}"/>
          </ac:picMkLst>
        </pc:picChg>
      </pc:sldChg>
      <pc:sldChg chg="del">
        <pc:chgData name="NGUYEN THI MY NHUNG" userId="42dee1e9-beae-4bbd-9e27-f9899263a896" providerId="ADAL" clId="{2C31E0D7-EC9C-47DF-8AC5-CE41019E77F2}" dt="2022-04-17T14:04:25.247" v="3659" actId="47"/>
        <pc:sldMkLst>
          <pc:docMk/>
          <pc:sldMk cId="0" sldId="271"/>
        </pc:sldMkLst>
      </pc:sldChg>
      <pc:sldChg chg="del">
        <pc:chgData name="NGUYEN THI MY NHUNG" userId="42dee1e9-beae-4bbd-9e27-f9899263a896" providerId="ADAL" clId="{2C31E0D7-EC9C-47DF-8AC5-CE41019E77F2}" dt="2022-04-17T14:04:26.653" v="3660" actId="47"/>
        <pc:sldMkLst>
          <pc:docMk/>
          <pc:sldMk cId="0" sldId="272"/>
        </pc:sldMkLst>
      </pc:sldChg>
      <pc:sldChg chg="addSp delSp modSp mod">
        <pc:chgData name="NGUYEN THI MY NHUNG" userId="42dee1e9-beae-4bbd-9e27-f9899263a896" providerId="ADAL" clId="{2C31E0D7-EC9C-47DF-8AC5-CE41019E77F2}" dt="2022-04-17T14:03:58.761" v="3656" actId="21"/>
        <pc:sldMkLst>
          <pc:docMk/>
          <pc:sldMk cId="0" sldId="273"/>
        </pc:sldMkLst>
        <pc:spChg chg="add del mod">
          <ac:chgData name="NGUYEN THI MY NHUNG" userId="42dee1e9-beae-4bbd-9e27-f9899263a896" providerId="ADAL" clId="{2C31E0D7-EC9C-47DF-8AC5-CE41019E77F2}" dt="2022-04-17T14:00:58.794" v="3621"/>
          <ac:spMkLst>
            <pc:docMk/>
            <pc:sldMk cId="0" sldId="273"/>
            <ac:spMk id="22" creationId="{DCE37F61-C54B-450C-B113-866767863A03}"/>
          </ac:spMkLst>
        </pc:spChg>
        <pc:spChg chg="mod">
          <ac:chgData name="NGUYEN THI MY NHUNG" userId="42dee1e9-beae-4bbd-9e27-f9899263a896" providerId="ADAL" clId="{2C31E0D7-EC9C-47DF-8AC5-CE41019E77F2}" dt="2022-04-17T13:57:48.633" v="3569" actId="122"/>
          <ac:spMkLst>
            <pc:docMk/>
            <pc:sldMk cId="0" sldId="273"/>
            <ac:spMk id="21506" creationId="{8B71918C-EECA-4921-8EF4-A15ACF89D40A}"/>
          </ac:spMkLst>
        </pc:spChg>
        <pc:spChg chg="add del">
          <ac:chgData name="NGUYEN THI MY NHUNG" userId="42dee1e9-beae-4bbd-9e27-f9899263a896" providerId="ADAL" clId="{2C31E0D7-EC9C-47DF-8AC5-CE41019E77F2}" dt="2022-04-17T14:03:42.723" v="3653" actId="21"/>
          <ac:spMkLst>
            <pc:docMk/>
            <pc:sldMk cId="0" sldId="273"/>
            <ac:spMk id="21508" creationId="{31CF6066-DDBD-4C08-8C88-76DF7CE06044}"/>
          </ac:spMkLst>
        </pc:spChg>
        <pc:spChg chg="del">
          <ac:chgData name="NGUYEN THI MY NHUNG" userId="42dee1e9-beae-4bbd-9e27-f9899263a896" providerId="ADAL" clId="{2C31E0D7-EC9C-47DF-8AC5-CE41019E77F2}" dt="2022-04-17T13:58:13.634" v="3573" actId="21"/>
          <ac:spMkLst>
            <pc:docMk/>
            <pc:sldMk cId="0" sldId="273"/>
            <ac:spMk id="21511" creationId="{028B475A-E678-4791-8532-2A6BF0C2ADE6}"/>
          </ac:spMkLst>
        </pc:spChg>
        <pc:spChg chg="del">
          <ac:chgData name="NGUYEN THI MY NHUNG" userId="42dee1e9-beae-4bbd-9e27-f9899263a896" providerId="ADAL" clId="{2C31E0D7-EC9C-47DF-8AC5-CE41019E77F2}" dt="2022-04-17T14:03:47.098" v="3654" actId="21"/>
          <ac:spMkLst>
            <pc:docMk/>
            <pc:sldMk cId="0" sldId="273"/>
            <ac:spMk id="21512" creationId="{D9518B78-CC41-4DB0-AAC5-22966E61281B}"/>
          </ac:spMkLst>
        </pc:spChg>
        <pc:spChg chg="del">
          <ac:chgData name="NGUYEN THI MY NHUNG" userId="42dee1e9-beae-4bbd-9e27-f9899263a896" providerId="ADAL" clId="{2C31E0D7-EC9C-47DF-8AC5-CE41019E77F2}" dt="2022-04-17T14:03:54.073" v="3655" actId="21"/>
          <ac:spMkLst>
            <pc:docMk/>
            <pc:sldMk cId="0" sldId="273"/>
            <ac:spMk id="21513" creationId="{BCD044CF-2AE1-4254-88F0-F50E695129FD}"/>
          </ac:spMkLst>
        </pc:spChg>
        <pc:spChg chg="del">
          <ac:chgData name="NGUYEN THI MY NHUNG" userId="42dee1e9-beae-4bbd-9e27-f9899263a896" providerId="ADAL" clId="{2C31E0D7-EC9C-47DF-8AC5-CE41019E77F2}" dt="2022-04-17T14:03:58.761" v="3656" actId="21"/>
          <ac:spMkLst>
            <pc:docMk/>
            <pc:sldMk cId="0" sldId="273"/>
            <ac:spMk id="21514" creationId="{4CDC51D3-A399-4172-ABFA-9899F51A5869}"/>
          </ac:spMkLst>
        </pc:spChg>
        <pc:spChg chg="del mod">
          <ac:chgData name="NGUYEN THI MY NHUNG" userId="42dee1e9-beae-4bbd-9e27-f9899263a896" providerId="ADAL" clId="{2C31E0D7-EC9C-47DF-8AC5-CE41019E77F2}" dt="2022-04-17T13:58:04.620" v="3572" actId="21"/>
          <ac:spMkLst>
            <pc:docMk/>
            <pc:sldMk cId="0" sldId="273"/>
            <ac:spMk id="21515" creationId="{2ECDA4A7-A6FF-43B5-8B2F-EAF6A6E2E867}"/>
          </ac:spMkLst>
        </pc:spChg>
        <pc:spChg chg="del">
          <ac:chgData name="NGUYEN THI MY NHUNG" userId="42dee1e9-beae-4bbd-9e27-f9899263a896" providerId="ADAL" clId="{2C31E0D7-EC9C-47DF-8AC5-CE41019E77F2}" dt="2022-04-17T13:58:52.873" v="3578" actId="21"/>
          <ac:spMkLst>
            <pc:docMk/>
            <pc:sldMk cId="0" sldId="273"/>
            <ac:spMk id="21516" creationId="{68EB67A8-51E4-4499-9618-48B3A69E0C3F}"/>
          </ac:spMkLst>
        </pc:spChg>
        <pc:spChg chg="mod">
          <ac:chgData name="NGUYEN THI MY NHUNG" userId="42dee1e9-beae-4bbd-9e27-f9899263a896" providerId="ADAL" clId="{2C31E0D7-EC9C-47DF-8AC5-CE41019E77F2}" dt="2022-04-17T14:03:24.076" v="3649" actId="114"/>
          <ac:spMkLst>
            <pc:docMk/>
            <pc:sldMk cId="0" sldId="273"/>
            <ac:spMk id="21517" creationId="{2048A99A-27D7-42C8-AB59-33D5B05F7826}"/>
          </ac:spMkLst>
        </pc:spChg>
        <pc:spChg chg="del">
          <ac:chgData name="NGUYEN THI MY NHUNG" userId="42dee1e9-beae-4bbd-9e27-f9899263a896" providerId="ADAL" clId="{2C31E0D7-EC9C-47DF-8AC5-CE41019E77F2}" dt="2022-04-17T13:58:59.816" v="3579" actId="21"/>
          <ac:spMkLst>
            <pc:docMk/>
            <pc:sldMk cId="0" sldId="273"/>
            <ac:spMk id="21518" creationId="{3DBE2215-C788-452B-B009-E796792BCFCB}"/>
          </ac:spMkLst>
        </pc:spChg>
        <pc:spChg chg="mod">
          <ac:chgData name="NGUYEN THI MY NHUNG" userId="42dee1e9-beae-4bbd-9e27-f9899263a896" providerId="ADAL" clId="{2C31E0D7-EC9C-47DF-8AC5-CE41019E77F2}" dt="2022-04-17T14:03:29.348" v="3650" actId="114"/>
          <ac:spMkLst>
            <pc:docMk/>
            <pc:sldMk cId="0" sldId="273"/>
            <ac:spMk id="21519" creationId="{78B67C86-93AD-480B-BBC5-A336A8B30D6B}"/>
          </ac:spMkLst>
        </pc:spChg>
        <pc:spChg chg="del">
          <ac:chgData name="NGUYEN THI MY NHUNG" userId="42dee1e9-beae-4bbd-9e27-f9899263a896" providerId="ADAL" clId="{2C31E0D7-EC9C-47DF-8AC5-CE41019E77F2}" dt="2022-04-17T13:59:03.875" v="3580" actId="21"/>
          <ac:spMkLst>
            <pc:docMk/>
            <pc:sldMk cId="0" sldId="273"/>
            <ac:spMk id="21520" creationId="{02DED102-303C-405D-9B19-0ACD0EB29F4C}"/>
          </ac:spMkLst>
        </pc:spChg>
        <pc:spChg chg="mod">
          <ac:chgData name="NGUYEN THI MY NHUNG" userId="42dee1e9-beae-4bbd-9e27-f9899263a896" providerId="ADAL" clId="{2C31E0D7-EC9C-47DF-8AC5-CE41019E77F2}" dt="2022-04-17T14:03:33.865" v="3651" actId="114"/>
          <ac:spMkLst>
            <pc:docMk/>
            <pc:sldMk cId="0" sldId="273"/>
            <ac:spMk id="21521" creationId="{EA891DF3-1DBA-4D63-B07A-7A413C54BC6F}"/>
          </ac:spMkLst>
        </pc:spChg>
        <pc:spChg chg="del">
          <ac:chgData name="NGUYEN THI MY NHUNG" userId="42dee1e9-beae-4bbd-9e27-f9899263a896" providerId="ADAL" clId="{2C31E0D7-EC9C-47DF-8AC5-CE41019E77F2}" dt="2022-04-17T13:58:25.430" v="3575" actId="21"/>
          <ac:spMkLst>
            <pc:docMk/>
            <pc:sldMk cId="0" sldId="273"/>
            <ac:spMk id="21522" creationId="{00E364BE-1231-4C2E-A777-72F262E2BF7D}"/>
          </ac:spMkLst>
        </pc:spChg>
        <pc:spChg chg="del">
          <ac:chgData name="NGUYEN THI MY NHUNG" userId="42dee1e9-beae-4bbd-9e27-f9899263a896" providerId="ADAL" clId="{2C31E0D7-EC9C-47DF-8AC5-CE41019E77F2}" dt="2022-04-17T13:58:19.097" v="3574" actId="21"/>
          <ac:spMkLst>
            <pc:docMk/>
            <pc:sldMk cId="0" sldId="273"/>
            <ac:spMk id="21523" creationId="{D47BC0CE-0974-45EF-BBC3-83CFF25BE18D}"/>
          </ac:spMkLst>
        </pc:spChg>
        <pc:picChg chg="mod">
          <ac:chgData name="NGUYEN THI MY NHUNG" userId="42dee1e9-beae-4bbd-9e27-f9899263a896" providerId="ADAL" clId="{2C31E0D7-EC9C-47DF-8AC5-CE41019E77F2}" dt="2022-04-17T14:00:41.320" v="3616" actId="1076"/>
          <ac:picMkLst>
            <pc:docMk/>
            <pc:sldMk cId="0" sldId="273"/>
            <ac:picMk id="21524" creationId="{97CCA365-B0B9-4EF1-946B-46841F966A89}"/>
          </ac:picMkLst>
        </pc:picChg>
      </pc:sldChg>
      <pc:sldChg chg="del">
        <pc:chgData name="NGUYEN THI MY NHUNG" userId="42dee1e9-beae-4bbd-9e27-f9899263a896" providerId="ADAL" clId="{2C31E0D7-EC9C-47DF-8AC5-CE41019E77F2}" dt="2022-04-17T14:04:38.428" v="3662" actId="47"/>
        <pc:sldMkLst>
          <pc:docMk/>
          <pc:sldMk cId="0" sldId="277"/>
        </pc:sldMkLst>
      </pc:sldChg>
      <pc:sldChg chg="del">
        <pc:chgData name="NGUYEN THI MY NHUNG" userId="42dee1e9-beae-4bbd-9e27-f9899263a896" providerId="ADAL" clId="{2C31E0D7-EC9C-47DF-8AC5-CE41019E77F2}" dt="2022-04-17T14:04:39.615" v="3663" actId="47"/>
        <pc:sldMkLst>
          <pc:docMk/>
          <pc:sldMk cId="0" sldId="278"/>
        </pc:sldMkLst>
      </pc:sldChg>
      <pc:sldChg chg="del">
        <pc:chgData name="NGUYEN THI MY NHUNG" userId="42dee1e9-beae-4bbd-9e27-f9899263a896" providerId="ADAL" clId="{2C31E0D7-EC9C-47DF-8AC5-CE41019E77F2}" dt="2022-04-17T14:04:40.724" v="3664" actId="47"/>
        <pc:sldMkLst>
          <pc:docMk/>
          <pc:sldMk cId="0" sldId="280"/>
        </pc:sldMkLst>
      </pc:sldChg>
      <pc:sldChg chg="del">
        <pc:chgData name="NGUYEN THI MY NHUNG" userId="42dee1e9-beae-4bbd-9e27-f9899263a896" providerId="ADAL" clId="{2C31E0D7-EC9C-47DF-8AC5-CE41019E77F2}" dt="2022-04-17T14:04:41.989" v="3665" actId="47"/>
        <pc:sldMkLst>
          <pc:docMk/>
          <pc:sldMk cId="0" sldId="282"/>
        </pc:sldMkLst>
      </pc:sldChg>
      <pc:sldChg chg="addSp delSp modSp mod modTransition modAnim">
        <pc:chgData name="NGUYEN THI MY NHUNG" userId="42dee1e9-beae-4bbd-9e27-f9899263a896" providerId="ADAL" clId="{2C31E0D7-EC9C-47DF-8AC5-CE41019E77F2}" dt="2022-04-17T13:55:50.115" v="3564"/>
        <pc:sldMkLst>
          <pc:docMk/>
          <pc:sldMk cId="0" sldId="287"/>
        </pc:sldMkLst>
        <pc:spChg chg="add del mod">
          <ac:chgData name="NGUYEN THI MY NHUNG" userId="42dee1e9-beae-4bbd-9e27-f9899263a896" providerId="ADAL" clId="{2C31E0D7-EC9C-47DF-8AC5-CE41019E77F2}" dt="2022-04-16T09:58:46.636" v="165" actId="21"/>
          <ac:spMkLst>
            <pc:docMk/>
            <pc:sldMk cId="0" sldId="287"/>
            <ac:spMk id="2" creationId="{967636CB-D1A7-44BB-86CC-49F499A9C390}"/>
          </ac:spMkLst>
        </pc:spChg>
        <pc:spChg chg="del">
          <ac:chgData name="NGUYEN THI MY NHUNG" userId="42dee1e9-beae-4bbd-9e27-f9899263a896" providerId="ADAL" clId="{2C31E0D7-EC9C-47DF-8AC5-CE41019E77F2}" dt="2022-04-16T09:58:32.862" v="164" actId="21"/>
          <ac:spMkLst>
            <pc:docMk/>
            <pc:sldMk cId="0" sldId="287"/>
            <ac:spMk id="67586" creationId="{1BB3FB7E-1411-4B45-A6A6-292AE50B1991}"/>
          </ac:spMkLst>
        </pc:spChg>
        <pc:spChg chg="mod">
          <ac:chgData name="NGUYEN THI MY NHUNG" userId="42dee1e9-beae-4bbd-9e27-f9899263a896" providerId="ADAL" clId="{2C31E0D7-EC9C-47DF-8AC5-CE41019E77F2}" dt="2022-04-16T09:55:15.040" v="153" actId="207"/>
          <ac:spMkLst>
            <pc:docMk/>
            <pc:sldMk cId="0" sldId="287"/>
            <ac:spMk id="67603" creationId="{CC10317D-2187-4C0E-92F0-851A91BA67C7}"/>
          </ac:spMkLst>
        </pc:spChg>
        <pc:spChg chg="mod">
          <ac:chgData name="NGUYEN THI MY NHUNG" userId="42dee1e9-beae-4bbd-9e27-f9899263a896" providerId="ADAL" clId="{2C31E0D7-EC9C-47DF-8AC5-CE41019E77F2}" dt="2022-04-16T09:55:49.154" v="155" actId="207"/>
          <ac:spMkLst>
            <pc:docMk/>
            <pc:sldMk cId="0" sldId="287"/>
            <ac:spMk id="67604" creationId="{8431954F-09FB-496A-9921-45E9178FC084}"/>
          </ac:spMkLst>
        </pc:spChg>
        <pc:spChg chg="mod">
          <ac:chgData name="NGUYEN THI MY NHUNG" userId="42dee1e9-beae-4bbd-9e27-f9899263a896" providerId="ADAL" clId="{2C31E0D7-EC9C-47DF-8AC5-CE41019E77F2}" dt="2022-04-16T09:56:16.482" v="158" actId="207"/>
          <ac:spMkLst>
            <pc:docMk/>
            <pc:sldMk cId="0" sldId="287"/>
            <ac:spMk id="67605" creationId="{BB858F3B-FFAD-45F5-8A52-F8D3E0F80C28}"/>
          </ac:spMkLst>
        </pc:spChg>
        <pc:spChg chg="mod">
          <ac:chgData name="NGUYEN THI MY NHUNG" userId="42dee1e9-beae-4bbd-9e27-f9899263a896" providerId="ADAL" clId="{2C31E0D7-EC9C-47DF-8AC5-CE41019E77F2}" dt="2022-04-16T09:57:06.973" v="162" actId="1076"/>
          <ac:spMkLst>
            <pc:docMk/>
            <pc:sldMk cId="0" sldId="287"/>
            <ac:spMk id="67607" creationId="{AE0BDEF8-31CA-4C1B-8721-2A0D6C97CE95}"/>
          </ac:spMkLst>
        </pc:spChg>
        <pc:spChg chg="del">
          <ac:chgData name="NGUYEN THI MY NHUNG" userId="42dee1e9-beae-4bbd-9e27-f9899263a896" providerId="ADAL" clId="{2C31E0D7-EC9C-47DF-8AC5-CE41019E77F2}" dt="2022-04-16T09:58:22.766" v="163" actId="21"/>
          <ac:spMkLst>
            <pc:docMk/>
            <pc:sldMk cId="0" sldId="287"/>
            <ac:spMk id="67611" creationId="{76205272-4A0F-4071-AB4C-E8E0882B3237}"/>
          </ac:spMkLst>
        </pc:spChg>
        <pc:picChg chg="add mod">
          <ac:chgData name="NGUYEN THI MY NHUNG" userId="42dee1e9-beae-4bbd-9e27-f9899263a896" providerId="ADAL" clId="{2C31E0D7-EC9C-47DF-8AC5-CE41019E77F2}" dt="2022-04-17T13:55:50.115" v="3564"/>
          <ac:picMkLst>
            <pc:docMk/>
            <pc:sldMk cId="0" sldId="287"/>
            <ac:picMk id="2" creationId="{3F6AAB35-2F2E-47DC-8154-299A39E9D222}"/>
          </ac:picMkLst>
        </pc:picChg>
      </pc:sldChg>
      <pc:sldChg chg="del">
        <pc:chgData name="NGUYEN THI MY NHUNG" userId="42dee1e9-beae-4bbd-9e27-f9899263a896" providerId="ADAL" clId="{2C31E0D7-EC9C-47DF-8AC5-CE41019E77F2}" dt="2022-04-17T14:04:36.569" v="3661" actId="47"/>
        <pc:sldMkLst>
          <pc:docMk/>
          <pc:sldMk cId="0" sldId="288"/>
        </pc:sldMkLst>
      </pc:sldChg>
      <pc:sldChg chg="addSp delSp modSp new mod modTransition setBg modAnim">
        <pc:chgData name="NGUYEN THI MY NHUNG" userId="42dee1e9-beae-4bbd-9e27-f9899263a896" providerId="ADAL" clId="{2C31E0D7-EC9C-47DF-8AC5-CE41019E77F2}" dt="2022-04-17T13:55:50.115" v="3564"/>
        <pc:sldMkLst>
          <pc:docMk/>
          <pc:sldMk cId="1657256830" sldId="289"/>
        </pc:sldMkLst>
        <pc:spChg chg="mod">
          <ac:chgData name="NGUYEN THI MY NHUNG" userId="42dee1e9-beae-4bbd-9e27-f9899263a896" providerId="ADAL" clId="{2C31E0D7-EC9C-47DF-8AC5-CE41019E77F2}" dt="2022-04-17T06:43:14.831" v="1346" actId="1076"/>
          <ac:spMkLst>
            <pc:docMk/>
            <pc:sldMk cId="1657256830" sldId="289"/>
            <ac:spMk id="2" creationId="{AC58F710-5D5A-4503-811C-D1E968619AA9}"/>
          </ac:spMkLst>
        </pc:spChg>
        <pc:spChg chg="add mod ord">
          <ac:chgData name="NGUYEN THI MY NHUNG" userId="42dee1e9-beae-4bbd-9e27-f9899263a896" providerId="ADAL" clId="{2C31E0D7-EC9C-47DF-8AC5-CE41019E77F2}" dt="2022-04-17T06:36:30.692" v="1310" actId="26606"/>
          <ac:spMkLst>
            <pc:docMk/>
            <pc:sldMk cId="1657256830" sldId="289"/>
            <ac:spMk id="3" creationId="{F952F367-C719-4AB4-99EB-B5B9A7429406}"/>
          </ac:spMkLst>
        </pc:spChg>
        <pc:spChg chg="add del">
          <ac:chgData name="NGUYEN THI MY NHUNG" userId="42dee1e9-beae-4bbd-9e27-f9899263a896" providerId="ADAL" clId="{2C31E0D7-EC9C-47DF-8AC5-CE41019E77F2}" dt="2022-04-17T06:33:44.240" v="1285" actId="26606"/>
          <ac:spMkLst>
            <pc:docMk/>
            <pc:sldMk cId="1657256830" sldId="289"/>
            <ac:spMk id="9" creationId="{5E39A796-BE83-48B1-B33F-35C4A32AAB57}"/>
          </ac:spMkLst>
        </pc:spChg>
        <pc:spChg chg="add del">
          <ac:chgData name="NGUYEN THI MY NHUNG" userId="42dee1e9-beae-4bbd-9e27-f9899263a896" providerId="ADAL" clId="{2C31E0D7-EC9C-47DF-8AC5-CE41019E77F2}" dt="2022-04-17T06:33:44.240" v="1285" actId="26606"/>
          <ac:spMkLst>
            <pc:docMk/>
            <pc:sldMk cId="1657256830" sldId="289"/>
            <ac:spMk id="11" creationId="{72F84B47-E267-4194-8194-831DB7B5547F}"/>
          </ac:spMkLst>
        </pc:spChg>
        <pc:spChg chg="add del">
          <ac:chgData name="NGUYEN THI MY NHUNG" userId="42dee1e9-beae-4bbd-9e27-f9899263a896" providerId="ADAL" clId="{2C31E0D7-EC9C-47DF-8AC5-CE41019E77F2}" dt="2022-04-17T06:33:46.130" v="1287" actId="26606"/>
          <ac:spMkLst>
            <pc:docMk/>
            <pc:sldMk cId="1657256830" sldId="289"/>
            <ac:spMk id="13" creationId="{73DE2CFE-42F2-48F0-8706-5264E012B10C}"/>
          </ac:spMkLst>
        </pc:spChg>
        <pc:spChg chg="add del">
          <ac:chgData name="NGUYEN THI MY NHUNG" userId="42dee1e9-beae-4bbd-9e27-f9899263a896" providerId="ADAL" clId="{2C31E0D7-EC9C-47DF-8AC5-CE41019E77F2}" dt="2022-04-17T06:33:52.314" v="1289" actId="26606"/>
          <ac:spMkLst>
            <pc:docMk/>
            <pc:sldMk cId="1657256830" sldId="289"/>
            <ac:spMk id="15" creationId="{2B97F24A-32CE-4C1C-A50D-3016B394DCFB}"/>
          </ac:spMkLst>
        </pc:spChg>
        <pc:spChg chg="add del">
          <ac:chgData name="NGUYEN THI MY NHUNG" userId="42dee1e9-beae-4bbd-9e27-f9899263a896" providerId="ADAL" clId="{2C31E0D7-EC9C-47DF-8AC5-CE41019E77F2}" dt="2022-04-17T06:33:52.314" v="1289" actId="26606"/>
          <ac:spMkLst>
            <pc:docMk/>
            <pc:sldMk cId="1657256830" sldId="289"/>
            <ac:spMk id="16" creationId="{CD8B4F24-440B-49E9-B85D-733523DC064B}"/>
          </ac:spMkLst>
        </pc:spChg>
        <pc:spChg chg="add del">
          <ac:chgData name="NGUYEN THI MY NHUNG" userId="42dee1e9-beae-4bbd-9e27-f9899263a896" providerId="ADAL" clId="{2C31E0D7-EC9C-47DF-8AC5-CE41019E77F2}" dt="2022-04-17T06:34:54.076" v="1299" actId="26606"/>
          <ac:spMkLst>
            <pc:docMk/>
            <pc:sldMk cId="1657256830" sldId="289"/>
            <ac:spMk id="17" creationId="{131031D3-26CD-4214-A9A4-5857EFA15A0C}"/>
          </ac:spMkLst>
        </pc:spChg>
        <pc:spChg chg="add del">
          <ac:chgData name="NGUYEN THI MY NHUNG" userId="42dee1e9-beae-4bbd-9e27-f9899263a896" providerId="ADAL" clId="{2C31E0D7-EC9C-47DF-8AC5-CE41019E77F2}" dt="2022-04-17T06:34:54.076" v="1299" actId="26606"/>
          <ac:spMkLst>
            <pc:docMk/>
            <pc:sldMk cId="1657256830" sldId="289"/>
            <ac:spMk id="18" creationId="{B5FA7C47-B7C1-4D2E-AB49-ED23BA34BA83}"/>
          </ac:spMkLst>
        </pc:spChg>
        <pc:spChg chg="add del">
          <ac:chgData name="NGUYEN THI MY NHUNG" userId="42dee1e9-beae-4bbd-9e27-f9899263a896" providerId="ADAL" clId="{2C31E0D7-EC9C-47DF-8AC5-CE41019E77F2}" dt="2022-04-17T06:34:54.076" v="1299" actId="26606"/>
          <ac:spMkLst>
            <pc:docMk/>
            <pc:sldMk cId="1657256830" sldId="289"/>
            <ac:spMk id="19" creationId="{596EE156-ABF1-4329-A6BA-03B4254E0877}"/>
          </ac:spMkLst>
        </pc:spChg>
        <pc:spChg chg="add del">
          <ac:chgData name="NGUYEN THI MY NHUNG" userId="42dee1e9-beae-4bbd-9e27-f9899263a896" providerId="ADAL" clId="{2C31E0D7-EC9C-47DF-8AC5-CE41019E77F2}" dt="2022-04-17T06:34:54.076" v="1299" actId="26606"/>
          <ac:spMkLst>
            <pc:docMk/>
            <pc:sldMk cId="1657256830" sldId="289"/>
            <ac:spMk id="20" creationId="{19B9933F-AAB3-444A-8BB5-9CA194A8BC63}"/>
          </ac:spMkLst>
        </pc:spChg>
        <pc:spChg chg="add del">
          <ac:chgData name="NGUYEN THI MY NHUNG" userId="42dee1e9-beae-4bbd-9e27-f9899263a896" providerId="ADAL" clId="{2C31E0D7-EC9C-47DF-8AC5-CE41019E77F2}" dt="2022-04-17T06:34:54.076" v="1299" actId="26606"/>
          <ac:spMkLst>
            <pc:docMk/>
            <pc:sldMk cId="1657256830" sldId="289"/>
            <ac:spMk id="21" creationId="{7D20183A-0B1D-4A1F-89B1-ADBEDBC6E54E}"/>
          </ac:spMkLst>
        </pc:spChg>
        <pc:spChg chg="add del">
          <ac:chgData name="NGUYEN THI MY NHUNG" userId="42dee1e9-beae-4bbd-9e27-f9899263a896" providerId="ADAL" clId="{2C31E0D7-EC9C-47DF-8AC5-CE41019E77F2}" dt="2022-04-17T06:35:31.988" v="1302" actId="26606"/>
          <ac:spMkLst>
            <pc:docMk/>
            <pc:sldMk cId="1657256830" sldId="289"/>
            <ac:spMk id="27" creationId="{C4E4288A-DFC8-40A2-90E5-70E851A933AD}"/>
          </ac:spMkLst>
        </pc:spChg>
        <pc:spChg chg="add del">
          <ac:chgData name="NGUYEN THI MY NHUNG" userId="42dee1e9-beae-4bbd-9e27-f9899263a896" providerId="ADAL" clId="{2C31E0D7-EC9C-47DF-8AC5-CE41019E77F2}" dt="2022-04-17T06:35:31.988" v="1302" actId="26606"/>
          <ac:spMkLst>
            <pc:docMk/>
            <pc:sldMk cId="1657256830" sldId="289"/>
            <ac:spMk id="33" creationId="{BD2BFF02-DF78-4F07-B176-52514E13127D}"/>
          </ac:spMkLst>
        </pc:spChg>
        <pc:spChg chg="add del">
          <ac:chgData name="NGUYEN THI MY NHUNG" userId="42dee1e9-beae-4bbd-9e27-f9899263a896" providerId="ADAL" clId="{2C31E0D7-EC9C-47DF-8AC5-CE41019E77F2}" dt="2022-04-17T06:35:31.988" v="1302" actId="26606"/>
          <ac:spMkLst>
            <pc:docMk/>
            <pc:sldMk cId="1657256830" sldId="289"/>
            <ac:spMk id="35" creationId="{0DB06EAB-7D8C-403A-86C5-B5FD79A13650}"/>
          </ac:spMkLst>
        </pc:spChg>
        <pc:spChg chg="add del">
          <ac:chgData name="NGUYEN THI MY NHUNG" userId="42dee1e9-beae-4bbd-9e27-f9899263a896" providerId="ADAL" clId="{2C31E0D7-EC9C-47DF-8AC5-CE41019E77F2}" dt="2022-04-17T06:36:30.692" v="1310" actId="26606"/>
          <ac:spMkLst>
            <pc:docMk/>
            <pc:sldMk cId="1657256830" sldId="289"/>
            <ac:spMk id="40" creationId="{42A5316D-ED2F-4F89-B4B4-8D9240B1A348}"/>
          </ac:spMkLst>
        </pc:spChg>
        <pc:spChg chg="add">
          <ac:chgData name="NGUYEN THI MY NHUNG" userId="42dee1e9-beae-4bbd-9e27-f9899263a896" providerId="ADAL" clId="{2C31E0D7-EC9C-47DF-8AC5-CE41019E77F2}" dt="2022-04-17T06:36:30.692" v="1310" actId="26606"/>
          <ac:spMkLst>
            <pc:docMk/>
            <pc:sldMk cId="1657256830" sldId="289"/>
            <ac:spMk id="45" creationId="{5E52985E-2553-471E-82AA-5ED7A329890A}"/>
          </ac:spMkLst>
        </pc:spChg>
        <pc:grpChg chg="add del">
          <ac:chgData name="NGUYEN THI MY NHUNG" userId="42dee1e9-beae-4bbd-9e27-f9899263a896" providerId="ADAL" clId="{2C31E0D7-EC9C-47DF-8AC5-CE41019E77F2}" dt="2022-04-17T06:35:31.988" v="1302" actId="26606"/>
          <ac:grpSpMkLst>
            <pc:docMk/>
            <pc:sldMk cId="1657256830" sldId="289"/>
            <ac:grpSpMk id="29" creationId="{B63C2D82-D4FA-4A37-BB01-1E7B21E4FF20}"/>
          </ac:grpSpMkLst>
        </pc:grpChg>
        <pc:picChg chg="add mod ord">
          <ac:chgData name="NGUYEN THI MY NHUNG" userId="42dee1e9-beae-4bbd-9e27-f9899263a896" providerId="ADAL" clId="{2C31E0D7-EC9C-47DF-8AC5-CE41019E77F2}" dt="2022-04-17T06:37:12.282" v="1318" actId="14100"/>
          <ac:picMkLst>
            <pc:docMk/>
            <pc:sldMk cId="1657256830" sldId="289"/>
            <ac:picMk id="4" creationId="{439405E4-C8A1-4801-8EB1-9ADC13CF0D42}"/>
          </ac:picMkLst>
        </pc:picChg>
        <pc:picChg chg="add del mod">
          <ac:chgData name="NGUYEN THI MY NHUNG" userId="42dee1e9-beae-4bbd-9e27-f9899263a896" providerId="ADAL" clId="{2C31E0D7-EC9C-47DF-8AC5-CE41019E77F2}" dt="2022-04-17T06:34:42.345" v="1298" actId="478"/>
          <ac:picMkLst>
            <pc:docMk/>
            <pc:sldMk cId="1657256830" sldId="289"/>
            <ac:picMk id="5" creationId="{3692EA09-4955-4FAE-AD61-541FE428DB9E}"/>
          </ac:picMkLst>
        </pc:picChg>
        <pc:picChg chg="add mod">
          <ac:chgData name="NGUYEN THI MY NHUNG" userId="42dee1e9-beae-4bbd-9e27-f9899263a896" providerId="ADAL" clId="{2C31E0D7-EC9C-47DF-8AC5-CE41019E77F2}" dt="2022-04-17T13:55:50.115" v="3564"/>
          <ac:picMkLst>
            <pc:docMk/>
            <pc:sldMk cId="1657256830" sldId="289"/>
            <ac:picMk id="5" creationId="{D705DA14-95FB-425A-A9E2-A47BB3425C41}"/>
          </ac:picMkLst>
        </pc:picChg>
        <pc:picChg chg="add mod ord">
          <ac:chgData name="NGUYEN THI MY NHUNG" userId="42dee1e9-beae-4bbd-9e27-f9899263a896" providerId="ADAL" clId="{2C31E0D7-EC9C-47DF-8AC5-CE41019E77F2}" dt="2022-04-17T06:36:58.202" v="1316" actId="1076"/>
          <ac:picMkLst>
            <pc:docMk/>
            <pc:sldMk cId="1657256830" sldId="289"/>
            <ac:picMk id="22" creationId="{A4ECF78D-DE9D-4888-9F44-7A5EB49F97C5}"/>
          </ac:picMkLst>
        </pc:picChg>
        <pc:cxnChg chg="add">
          <ac:chgData name="NGUYEN THI MY NHUNG" userId="42dee1e9-beae-4bbd-9e27-f9899263a896" providerId="ADAL" clId="{2C31E0D7-EC9C-47DF-8AC5-CE41019E77F2}" dt="2022-04-17T06:36:30.692" v="1310" actId="26606"/>
          <ac:cxnSpMkLst>
            <pc:docMk/>
            <pc:sldMk cId="1657256830" sldId="289"/>
            <ac:cxnSpMk id="47" creationId="{DAE3ABC6-4042-4293-A7DF-F01181363B7E}"/>
          </ac:cxnSpMkLst>
        </pc:cxnChg>
      </pc:sldChg>
      <pc:sldChg chg="addSp modSp new mod modTransition setBg modAnim">
        <pc:chgData name="NGUYEN THI MY NHUNG" userId="42dee1e9-beae-4bbd-9e27-f9899263a896" providerId="ADAL" clId="{2C31E0D7-EC9C-47DF-8AC5-CE41019E77F2}" dt="2022-04-17T13:55:50.115" v="3564"/>
        <pc:sldMkLst>
          <pc:docMk/>
          <pc:sldMk cId="1110716956" sldId="290"/>
        </pc:sldMkLst>
        <pc:spChg chg="mod">
          <ac:chgData name="NGUYEN THI MY NHUNG" userId="42dee1e9-beae-4bbd-9e27-f9899263a896" providerId="ADAL" clId="{2C31E0D7-EC9C-47DF-8AC5-CE41019E77F2}" dt="2022-04-17T11:14:36.537" v="2032" actId="207"/>
          <ac:spMkLst>
            <pc:docMk/>
            <pc:sldMk cId="1110716956" sldId="290"/>
            <ac:spMk id="2" creationId="{D7377694-15E0-47E2-98AD-B1204533187E}"/>
          </ac:spMkLst>
        </pc:spChg>
        <pc:spChg chg="add mod">
          <ac:chgData name="NGUYEN THI MY NHUNG" userId="42dee1e9-beae-4bbd-9e27-f9899263a896" providerId="ADAL" clId="{2C31E0D7-EC9C-47DF-8AC5-CE41019E77F2}" dt="2022-04-17T11:15:56.021" v="2046" actId="207"/>
          <ac:spMkLst>
            <pc:docMk/>
            <pc:sldMk cId="1110716956" sldId="290"/>
            <ac:spMk id="3" creationId="{8428F755-05C3-47B7-BA32-4CCF9943CE3A}"/>
          </ac:spMkLst>
        </pc:spChg>
        <pc:spChg chg="add mod">
          <ac:chgData name="NGUYEN THI MY NHUNG" userId="42dee1e9-beae-4bbd-9e27-f9899263a896" providerId="ADAL" clId="{2C31E0D7-EC9C-47DF-8AC5-CE41019E77F2}" dt="2022-04-17T11:13:09.220" v="2021" actId="1076"/>
          <ac:spMkLst>
            <pc:docMk/>
            <pc:sldMk cId="1110716956" sldId="290"/>
            <ac:spMk id="5" creationId="{53F3A40E-0B29-44BB-9D60-ED642AFA10D4}"/>
          </ac:spMkLst>
        </pc:spChg>
        <pc:spChg chg="add">
          <ac:chgData name="NGUYEN THI MY NHUNG" userId="42dee1e9-beae-4bbd-9e27-f9899263a896" providerId="ADAL" clId="{2C31E0D7-EC9C-47DF-8AC5-CE41019E77F2}" dt="2022-04-17T11:11:45.104" v="1929" actId="26606"/>
          <ac:spMkLst>
            <pc:docMk/>
            <pc:sldMk cId="1110716956" sldId="290"/>
            <ac:spMk id="9" creationId="{B5FA7C47-B7C1-4D2E-AB49-ED23BA34BA83}"/>
          </ac:spMkLst>
        </pc:spChg>
        <pc:spChg chg="add">
          <ac:chgData name="NGUYEN THI MY NHUNG" userId="42dee1e9-beae-4bbd-9e27-f9899263a896" providerId="ADAL" clId="{2C31E0D7-EC9C-47DF-8AC5-CE41019E77F2}" dt="2022-04-17T11:11:45.104" v="1929" actId="26606"/>
          <ac:spMkLst>
            <pc:docMk/>
            <pc:sldMk cId="1110716956" sldId="290"/>
            <ac:spMk id="11" creationId="{596EE156-ABF1-4329-A6BA-03B4254E0877}"/>
          </ac:spMkLst>
        </pc:spChg>
        <pc:spChg chg="add">
          <ac:chgData name="NGUYEN THI MY NHUNG" userId="42dee1e9-beae-4bbd-9e27-f9899263a896" providerId="ADAL" clId="{2C31E0D7-EC9C-47DF-8AC5-CE41019E77F2}" dt="2022-04-17T11:11:45.104" v="1929" actId="26606"/>
          <ac:spMkLst>
            <pc:docMk/>
            <pc:sldMk cId="1110716956" sldId="290"/>
            <ac:spMk id="13" creationId="{19B9933F-AAB3-444A-8BB5-9CA194A8BC63}"/>
          </ac:spMkLst>
        </pc:spChg>
        <pc:spChg chg="add">
          <ac:chgData name="NGUYEN THI MY NHUNG" userId="42dee1e9-beae-4bbd-9e27-f9899263a896" providerId="ADAL" clId="{2C31E0D7-EC9C-47DF-8AC5-CE41019E77F2}" dt="2022-04-17T11:11:45.104" v="1929" actId="26606"/>
          <ac:spMkLst>
            <pc:docMk/>
            <pc:sldMk cId="1110716956" sldId="290"/>
            <ac:spMk id="15" creationId="{7D20183A-0B1D-4A1F-89B1-ADBEDBC6E54E}"/>
          </ac:spMkLst>
        </pc:spChg>
        <pc:spChg chg="add">
          <ac:chgData name="NGUYEN THI MY NHUNG" userId="42dee1e9-beae-4bbd-9e27-f9899263a896" providerId="ADAL" clId="{2C31E0D7-EC9C-47DF-8AC5-CE41019E77F2}" dt="2022-04-17T11:11:45.104" v="1929" actId="26606"/>
          <ac:spMkLst>
            <pc:docMk/>
            <pc:sldMk cId="1110716956" sldId="290"/>
            <ac:spMk id="17" creationId="{131031D3-26CD-4214-A9A4-5857EFA15A0C}"/>
          </ac:spMkLst>
        </pc:spChg>
        <pc:picChg chg="add mod">
          <ac:chgData name="NGUYEN THI MY NHUNG" userId="42dee1e9-beae-4bbd-9e27-f9899263a896" providerId="ADAL" clId="{2C31E0D7-EC9C-47DF-8AC5-CE41019E77F2}" dt="2022-04-17T11:11:45.104" v="1929" actId="26606"/>
          <ac:picMkLst>
            <pc:docMk/>
            <pc:sldMk cId="1110716956" sldId="290"/>
            <ac:picMk id="4" creationId="{8D2FCB2F-638E-4952-A1A4-37A2ED282380}"/>
          </ac:picMkLst>
        </pc:picChg>
        <pc:picChg chg="add mod">
          <ac:chgData name="NGUYEN THI MY NHUNG" userId="42dee1e9-beae-4bbd-9e27-f9899263a896" providerId="ADAL" clId="{2C31E0D7-EC9C-47DF-8AC5-CE41019E77F2}" dt="2022-04-17T13:55:50.115" v="3564"/>
          <ac:picMkLst>
            <pc:docMk/>
            <pc:sldMk cId="1110716956" sldId="290"/>
            <ac:picMk id="6" creationId="{2B84B651-BA7B-45A7-A0FA-43CA54198B21}"/>
          </ac:picMkLst>
        </pc:picChg>
      </pc:sldChg>
      <pc:sldChg chg="new del">
        <pc:chgData name="NGUYEN THI MY NHUNG" userId="42dee1e9-beae-4bbd-9e27-f9899263a896" providerId="ADAL" clId="{2C31E0D7-EC9C-47DF-8AC5-CE41019E77F2}" dt="2022-04-17T14:04:24.029" v="3658" actId="47"/>
        <pc:sldMkLst>
          <pc:docMk/>
          <pc:sldMk cId="923953146" sldId="291"/>
        </pc:sldMkLst>
      </pc:sldChg>
      <pc:sldChg chg="addSp delSp modSp new mod modTransition setBg modAnim">
        <pc:chgData name="NGUYEN THI MY NHUNG" userId="42dee1e9-beae-4bbd-9e27-f9899263a896" providerId="ADAL" clId="{2C31E0D7-EC9C-47DF-8AC5-CE41019E77F2}" dt="2022-04-17T13:55:50.115" v="3564"/>
        <pc:sldMkLst>
          <pc:docMk/>
          <pc:sldMk cId="2592599353" sldId="292"/>
        </pc:sldMkLst>
        <pc:spChg chg="mod ord">
          <ac:chgData name="NGUYEN THI MY NHUNG" userId="42dee1e9-beae-4bbd-9e27-f9899263a896" providerId="ADAL" clId="{2C31E0D7-EC9C-47DF-8AC5-CE41019E77F2}" dt="2022-04-17T11:33:56.183" v="2096" actId="1076"/>
          <ac:spMkLst>
            <pc:docMk/>
            <pc:sldMk cId="2592599353" sldId="292"/>
            <ac:spMk id="2" creationId="{8CA71379-9F66-4C1F-9143-4108E330D9B6}"/>
          </ac:spMkLst>
        </pc:spChg>
        <pc:spChg chg="del">
          <ac:chgData name="NGUYEN THI MY NHUNG" userId="42dee1e9-beae-4bbd-9e27-f9899263a896" providerId="ADAL" clId="{2C31E0D7-EC9C-47DF-8AC5-CE41019E77F2}" dt="2022-04-17T11:32:44.876" v="2083" actId="931"/>
          <ac:spMkLst>
            <pc:docMk/>
            <pc:sldMk cId="2592599353" sldId="292"/>
            <ac:spMk id="3" creationId="{1325C292-95AB-443E-915D-1758AD82711B}"/>
          </ac:spMkLst>
        </pc:spChg>
        <pc:spChg chg="add mod">
          <ac:chgData name="NGUYEN THI MY NHUNG" userId="42dee1e9-beae-4bbd-9e27-f9899263a896" providerId="ADAL" clId="{2C31E0D7-EC9C-47DF-8AC5-CE41019E77F2}" dt="2022-04-17T11:37:38.638" v="2110" actId="1076"/>
          <ac:spMkLst>
            <pc:docMk/>
            <pc:sldMk cId="2592599353" sldId="292"/>
            <ac:spMk id="10" creationId="{656D197E-DBD0-425A-99A1-EF0EA20E05FB}"/>
          </ac:spMkLst>
        </pc:spChg>
        <pc:spChg chg="add mod">
          <ac:chgData name="NGUYEN THI MY NHUNG" userId="42dee1e9-beae-4bbd-9e27-f9899263a896" providerId="ADAL" clId="{2C31E0D7-EC9C-47DF-8AC5-CE41019E77F2}" dt="2022-04-17T11:38:26.987" v="2116" actId="1076"/>
          <ac:spMkLst>
            <pc:docMk/>
            <pc:sldMk cId="2592599353" sldId="292"/>
            <ac:spMk id="11" creationId="{EDBEED91-1E30-465B-B6CE-22E28F3E8B67}"/>
          </ac:spMkLst>
        </pc:spChg>
        <pc:spChg chg="add mod">
          <ac:chgData name="NGUYEN THI MY NHUNG" userId="42dee1e9-beae-4bbd-9e27-f9899263a896" providerId="ADAL" clId="{2C31E0D7-EC9C-47DF-8AC5-CE41019E77F2}" dt="2022-04-17T11:39:15.580" v="2122" actId="1076"/>
          <ac:spMkLst>
            <pc:docMk/>
            <pc:sldMk cId="2592599353" sldId="292"/>
            <ac:spMk id="12" creationId="{85EFCC89-C03E-40D6-98E0-9C5F1A6FCE64}"/>
          </ac:spMkLst>
        </pc:spChg>
        <pc:spChg chg="add del">
          <ac:chgData name="NGUYEN THI MY NHUNG" userId="42dee1e9-beae-4bbd-9e27-f9899263a896" providerId="ADAL" clId="{2C31E0D7-EC9C-47DF-8AC5-CE41019E77F2}" dt="2022-04-17T11:32:53.935" v="2085" actId="26606"/>
          <ac:spMkLst>
            <pc:docMk/>
            <pc:sldMk cId="2592599353" sldId="292"/>
            <ac:spMk id="14" creationId="{73DE2CFE-42F2-48F0-8706-5264E012B10C}"/>
          </ac:spMkLst>
        </pc:spChg>
        <pc:spChg chg="add del">
          <ac:chgData name="NGUYEN THI MY NHUNG" userId="42dee1e9-beae-4bbd-9e27-f9899263a896" providerId="ADAL" clId="{2C31E0D7-EC9C-47DF-8AC5-CE41019E77F2}" dt="2022-04-17T11:33:15.591" v="2089" actId="26606"/>
          <ac:spMkLst>
            <pc:docMk/>
            <pc:sldMk cId="2592599353" sldId="292"/>
            <ac:spMk id="21" creationId="{247AB924-1B87-43FC-B7C7-B112D5C51A0E}"/>
          </ac:spMkLst>
        </pc:spChg>
        <pc:spChg chg="add del">
          <ac:chgData name="NGUYEN THI MY NHUNG" userId="42dee1e9-beae-4bbd-9e27-f9899263a896" providerId="ADAL" clId="{2C31E0D7-EC9C-47DF-8AC5-CE41019E77F2}" dt="2022-04-17T11:33:21.745" v="2091" actId="26606"/>
          <ac:spMkLst>
            <pc:docMk/>
            <pc:sldMk cId="2592599353" sldId="292"/>
            <ac:spMk id="23" creationId="{73DE2CFE-42F2-48F0-8706-5264E012B10C}"/>
          </ac:spMkLst>
        </pc:spChg>
        <pc:picChg chg="add mod ord">
          <ac:chgData name="NGUYEN THI MY NHUNG" userId="42dee1e9-beae-4bbd-9e27-f9899263a896" providerId="ADAL" clId="{2C31E0D7-EC9C-47DF-8AC5-CE41019E77F2}" dt="2022-04-17T11:35:58.185" v="2104" actId="14100"/>
          <ac:picMkLst>
            <pc:docMk/>
            <pc:sldMk cId="2592599353" sldId="292"/>
            <ac:picMk id="5" creationId="{39209B4B-9311-4D92-B615-6AD7B4828415}"/>
          </ac:picMkLst>
        </pc:picChg>
        <pc:picChg chg="add mod ord">
          <ac:chgData name="NGUYEN THI MY NHUNG" userId="42dee1e9-beae-4bbd-9e27-f9899263a896" providerId="ADAL" clId="{2C31E0D7-EC9C-47DF-8AC5-CE41019E77F2}" dt="2022-04-17T11:38:33.430" v="2117" actId="1076"/>
          <ac:picMkLst>
            <pc:docMk/>
            <pc:sldMk cId="2592599353" sldId="292"/>
            <ac:picMk id="7" creationId="{0E8E0D1E-59C8-474D-88C0-F317229A0467}"/>
          </ac:picMkLst>
        </pc:picChg>
        <pc:picChg chg="add mod ord">
          <ac:chgData name="NGUYEN THI MY NHUNG" userId="42dee1e9-beae-4bbd-9e27-f9899263a896" providerId="ADAL" clId="{2C31E0D7-EC9C-47DF-8AC5-CE41019E77F2}" dt="2022-04-17T11:37:43.434" v="2111" actId="1076"/>
          <ac:picMkLst>
            <pc:docMk/>
            <pc:sldMk cId="2592599353" sldId="292"/>
            <ac:picMk id="9" creationId="{54A40C49-CF05-42FD-A192-B8404E89996A}"/>
          </ac:picMkLst>
        </pc:picChg>
        <pc:picChg chg="add mod">
          <ac:chgData name="NGUYEN THI MY NHUNG" userId="42dee1e9-beae-4bbd-9e27-f9899263a896" providerId="ADAL" clId="{2C31E0D7-EC9C-47DF-8AC5-CE41019E77F2}" dt="2022-04-17T13:55:50.115" v="3564"/>
          <ac:picMkLst>
            <pc:docMk/>
            <pc:sldMk cId="2592599353" sldId="292"/>
            <ac:picMk id="13" creationId="{295CD08C-A894-4A5B-9E0E-9B9456882D9E}"/>
          </ac:picMkLst>
        </pc:picChg>
        <pc:cxnChg chg="add del">
          <ac:chgData name="NGUYEN THI MY NHUNG" userId="42dee1e9-beae-4bbd-9e27-f9899263a896" providerId="ADAL" clId="{2C31E0D7-EC9C-47DF-8AC5-CE41019E77F2}" dt="2022-04-17T11:32:57.819" v="2087" actId="26606"/>
          <ac:cxnSpMkLst>
            <pc:docMk/>
            <pc:sldMk cId="2592599353" sldId="292"/>
            <ac:cxnSpMk id="16" creationId="{8F880EF2-DF79-4D9D-8F11-E91D48C79741}"/>
          </ac:cxnSpMkLst>
        </pc:cxnChg>
        <pc:cxnChg chg="add del">
          <ac:chgData name="NGUYEN THI MY NHUNG" userId="42dee1e9-beae-4bbd-9e27-f9899263a896" providerId="ADAL" clId="{2C31E0D7-EC9C-47DF-8AC5-CE41019E77F2}" dt="2022-04-17T11:33:15.591" v="2089" actId="26606"/>
          <ac:cxnSpMkLst>
            <pc:docMk/>
            <pc:sldMk cId="2592599353" sldId="292"/>
            <ac:cxnSpMk id="18" creationId="{818DC98F-4057-4645-B948-F604F39A9CFE}"/>
          </ac:cxnSpMkLst>
        </pc:cxnChg>
        <pc:cxnChg chg="add del">
          <ac:chgData name="NGUYEN THI MY NHUNG" userId="42dee1e9-beae-4bbd-9e27-f9899263a896" providerId="ADAL" clId="{2C31E0D7-EC9C-47DF-8AC5-CE41019E77F2}" dt="2022-04-17T11:33:15.591" v="2089" actId="26606"/>
          <ac:cxnSpMkLst>
            <pc:docMk/>
            <pc:sldMk cId="2592599353" sldId="292"/>
            <ac:cxnSpMk id="19" creationId="{99AE2756-0FC4-4155-83E7-58AAAB63E757}"/>
          </ac:cxnSpMkLst>
        </pc:cxnChg>
        <pc:cxnChg chg="add del">
          <ac:chgData name="NGUYEN THI MY NHUNG" userId="42dee1e9-beae-4bbd-9e27-f9899263a896" providerId="ADAL" clId="{2C31E0D7-EC9C-47DF-8AC5-CE41019E77F2}" dt="2022-04-17T11:33:15.591" v="2089" actId="26606"/>
          <ac:cxnSpMkLst>
            <pc:docMk/>
            <pc:sldMk cId="2592599353" sldId="292"/>
            <ac:cxnSpMk id="20" creationId="{DAD2B705-4A9B-408D-AA80-4F41045E09DE}"/>
          </ac:cxnSpMkLst>
        </pc:cxnChg>
        <pc:cxnChg chg="add">
          <ac:chgData name="NGUYEN THI MY NHUNG" userId="42dee1e9-beae-4bbd-9e27-f9899263a896" providerId="ADAL" clId="{2C31E0D7-EC9C-47DF-8AC5-CE41019E77F2}" dt="2022-04-17T11:33:21.760" v="2092" actId="26606"/>
          <ac:cxnSpMkLst>
            <pc:docMk/>
            <pc:sldMk cId="2592599353" sldId="292"/>
            <ac:cxnSpMk id="25" creationId="{8F880EF2-DF79-4D9D-8F11-E91D48C79741}"/>
          </ac:cxnSpMkLst>
        </pc:cxnChg>
      </pc:sldChg>
      <pc:sldChg chg="addSp modSp new mod modTransition modAnim">
        <pc:chgData name="NGUYEN THI MY NHUNG" userId="42dee1e9-beae-4bbd-9e27-f9899263a896" providerId="ADAL" clId="{2C31E0D7-EC9C-47DF-8AC5-CE41019E77F2}" dt="2022-04-17T13:55:50.115" v="3564"/>
        <pc:sldMkLst>
          <pc:docMk/>
          <pc:sldMk cId="1322430297" sldId="293"/>
        </pc:sldMkLst>
        <pc:spChg chg="mod">
          <ac:chgData name="NGUYEN THI MY NHUNG" userId="42dee1e9-beae-4bbd-9e27-f9899263a896" providerId="ADAL" clId="{2C31E0D7-EC9C-47DF-8AC5-CE41019E77F2}" dt="2022-04-17T12:07:51.977" v="2159" actId="122"/>
          <ac:spMkLst>
            <pc:docMk/>
            <pc:sldMk cId="1322430297" sldId="293"/>
            <ac:spMk id="2" creationId="{7E040CE0-458C-4D90-90C2-9751CA135DA1}"/>
          </ac:spMkLst>
        </pc:spChg>
        <pc:picChg chg="add mod">
          <ac:chgData name="NGUYEN THI MY NHUNG" userId="42dee1e9-beae-4bbd-9e27-f9899263a896" providerId="ADAL" clId="{2C31E0D7-EC9C-47DF-8AC5-CE41019E77F2}" dt="2022-04-17T12:08:15.633" v="2162" actId="1076"/>
          <ac:picMkLst>
            <pc:docMk/>
            <pc:sldMk cId="1322430297" sldId="293"/>
            <ac:picMk id="3" creationId="{292315A3-66A3-4CB9-9994-A23F876B6DCD}"/>
          </ac:picMkLst>
        </pc:picChg>
        <pc:picChg chg="add mod modCrop">
          <ac:chgData name="NGUYEN THI MY NHUNG" userId="42dee1e9-beae-4bbd-9e27-f9899263a896" providerId="ADAL" clId="{2C31E0D7-EC9C-47DF-8AC5-CE41019E77F2}" dt="2022-04-17T12:09:21.601" v="2168" actId="732"/>
          <ac:picMkLst>
            <pc:docMk/>
            <pc:sldMk cId="1322430297" sldId="293"/>
            <ac:picMk id="4" creationId="{B9A9878C-67AF-4D1B-BEB8-0B0AB169F035}"/>
          </ac:picMkLst>
        </pc:picChg>
        <pc:picChg chg="add mod">
          <ac:chgData name="NGUYEN THI MY NHUNG" userId="42dee1e9-beae-4bbd-9e27-f9899263a896" providerId="ADAL" clId="{2C31E0D7-EC9C-47DF-8AC5-CE41019E77F2}" dt="2022-04-17T13:55:50.115" v="3564"/>
          <ac:picMkLst>
            <pc:docMk/>
            <pc:sldMk cId="1322430297" sldId="293"/>
            <ac:picMk id="5" creationId="{07AA5B32-F6F5-47D2-BC2E-80085423E518}"/>
          </ac:picMkLst>
        </pc:picChg>
      </pc:sldChg>
      <pc:sldChg chg="addSp delSp modSp new mod modTransition setBg modAnim">
        <pc:chgData name="NGUYEN THI MY NHUNG" userId="42dee1e9-beae-4bbd-9e27-f9899263a896" providerId="ADAL" clId="{2C31E0D7-EC9C-47DF-8AC5-CE41019E77F2}" dt="2022-04-17T13:55:50.115" v="3564"/>
        <pc:sldMkLst>
          <pc:docMk/>
          <pc:sldMk cId="2754436429" sldId="294"/>
        </pc:sldMkLst>
        <pc:spChg chg="mod">
          <ac:chgData name="NGUYEN THI MY NHUNG" userId="42dee1e9-beae-4bbd-9e27-f9899263a896" providerId="ADAL" clId="{2C31E0D7-EC9C-47DF-8AC5-CE41019E77F2}" dt="2022-04-17T12:22:02.576" v="2206" actId="26606"/>
          <ac:spMkLst>
            <pc:docMk/>
            <pc:sldMk cId="2754436429" sldId="294"/>
            <ac:spMk id="2" creationId="{1C204729-7E86-49F4-BE00-EFDD5F04A1BE}"/>
          </ac:spMkLst>
        </pc:spChg>
        <pc:spChg chg="del">
          <ac:chgData name="NGUYEN THI MY NHUNG" userId="42dee1e9-beae-4bbd-9e27-f9899263a896" providerId="ADAL" clId="{2C31E0D7-EC9C-47DF-8AC5-CE41019E77F2}" dt="2022-04-17T12:21:37.406" v="2203"/>
          <ac:spMkLst>
            <pc:docMk/>
            <pc:sldMk cId="2754436429" sldId="294"/>
            <ac:spMk id="3" creationId="{7FCEBDC7-2B47-4777-A270-EDA17199B847}"/>
          </ac:spMkLst>
        </pc:spChg>
        <pc:spChg chg="add del mod">
          <ac:chgData name="NGUYEN THI MY NHUNG" userId="42dee1e9-beae-4bbd-9e27-f9899263a896" providerId="ADAL" clId="{2C31E0D7-EC9C-47DF-8AC5-CE41019E77F2}" dt="2022-04-17T12:25:12.342" v="2212" actId="931"/>
          <ac:spMkLst>
            <pc:docMk/>
            <pc:sldMk cId="2754436429" sldId="294"/>
            <ac:spMk id="5" creationId="{D0108D2C-CC4B-4B75-B157-B5E5CFA9529E}"/>
          </ac:spMkLst>
        </pc:spChg>
        <pc:spChg chg="add del">
          <ac:chgData name="NGUYEN THI MY NHUNG" userId="42dee1e9-beae-4bbd-9e27-f9899263a896" providerId="ADAL" clId="{2C31E0D7-EC9C-47DF-8AC5-CE41019E77F2}" dt="2022-04-17T12:22:02.576" v="2206" actId="26606"/>
          <ac:spMkLst>
            <pc:docMk/>
            <pc:sldMk cId="2754436429" sldId="294"/>
            <ac:spMk id="9" creationId="{D4771268-CB57-404A-9271-370EB28F6090}"/>
          </ac:spMkLst>
        </pc:spChg>
        <pc:picChg chg="add del mod">
          <ac:chgData name="NGUYEN THI MY NHUNG" userId="42dee1e9-beae-4bbd-9e27-f9899263a896" providerId="ADAL" clId="{2C31E0D7-EC9C-47DF-8AC5-CE41019E77F2}" dt="2022-04-17T12:25:02.347" v="2211" actId="478"/>
          <ac:picMkLst>
            <pc:docMk/>
            <pc:sldMk cId="2754436429" sldId="294"/>
            <ac:picMk id="4" creationId="{9624CB6D-22F8-4FDE-AC9F-DEBFD0A6B163}"/>
          </ac:picMkLst>
        </pc:picChg>
        <pc:picChg chg="add mod">
          <ac:chgData name="NGUYEN THI MY NHUNG" userId="42dee1e9-beae-4bbd-9e27-f9899263a896" providerId="ADAL" clId="{2C31E0D7-EC9C-47DF-8AC5-CE41019E77F2}" dt="2022-04-17T12:25:51.533" v="2220" actId="1076"/>
          <ac:picMkLst>
            <pc:docMk/>
            <pc:sldMk cId="2754436429" sldId="294"/>
            <ac:picMk id="7" creationId="{5502DDCF-5460-4540-B59D-1CBC959ED3D8}"/>
          </ac:picMkLst>
        </pc:picChg>
        <pc:picChg chg="add mod">
          <ac:chgData name="NGUYEN THI MY NHUNG" userId="42dee1e9-beae-4bbd-9e27-f9899263a896" providerId="ADAL" clId="{2C31E0D7-EC9C-47DF-8AC5-CE41019E77F2}" dt="2022-04-17T13:55:50.115" v="3564"/>
          <ac:picMkLst>
            <pc:docMk/>
            <pc:sldMk cId="2754436429" sldId="294"/>
            <ac:picMk id="8" creationId="{5A313946-C7A7-43D1-A86E-6073AC43B9E1}"/>
          </ac:picMkLst>
        </pc:picChg>
      </pc:sldChg>
      <pc:sldChg chg="addSp delSp modSp new mod modTransition setBg modAnim">
        <pc:chgData name="NGUYEN THI MY NHUNG" userId="42dee1e9-beae-4bbd-9e27-f9899263a896" providerId="ADAL" clId="{2C31E0D7-EC9C-47DF-8AC5-CE41019E77F2}" dt="2022-04-17T13:55:50.115" v="3564"/>
        <pc:sldMkLst>
          <pc:docMk/>
          <pc:sldMk cId="1749615156" sldId="295"/>
        </pc:sldMkLst>
        <pc:spChg chg="mod">
          <ac:chgData name="NGUYEN THI MY NHUNG" userId="42dee1e9-beae-4bbd-9e27-f9899263a896" providerId="ADAL" clId="{2C31E0D7-EC9C-47DF-8AC5-CE41019E77F2}" dt="2022-04-17T12:29:29.681" v="2282"/>
          <ac:spMkLst>
            <pc:docMk/>
            <pc:sldMk cId="1749615156" sldId="295"/>
            <ac:spMk id="2" creationId="{3E9D2994-C57B-4593-A88A-C6DE499EFA10}"/>
          </ac:spMkLst>
        </pc:spChg>
        <pc:spChg chg="del mod">
          <ac:chgData name="NGUYEN THI MY NHUNG" userId="42dee1e9-beae-4bbd-9e27-f9899263a896" providerId="ADAL" clId="{2C31E0D7-EC9C-47DF-8AC5-CE41019E77F2}" dt="2022-04-17T12:28:38.512" v="2268" actId="931"/>
          <ac:spMkLst>
            <pc:docMk/>
            <pc:sldMk cId="1749615156" sldId="295"/>
            <ac:spMk id="3" creationId="{E46E2BEB-5782-4CDE-8F61-7386517DE88B}"/>
          </ac:spMkLst>
        </pc:spChg>
        <pc:spChg chg="add del">
          <ac:chgData name="NGUYEN THI MY NHUNG" userId="42dee1e9-beae-4bbd-9e27-f9899263a896" providerId="ADAL" clId="{2C31E0D7-EC9C-47DF-8AC5-CE41019E77F2}" dt="2022-04-17T12:27:35.048" v="2223" actId="26606"/>
          <ac:spMkLst>
            <pc:docMk/>
            <pc:sldMk cId="1749615156" sldId="295"/>
            <ac:spMk id="8" creationId="{09588DA8-065E-4F6F-8EFD-43104AB2E0CF}"/>
          </ac:spMkLst>
        </pc:spChg>
        <pc:spChg chg="add del">
          <ac:chgData name="NGUYEN THI MY NHUNG" userId="42dee1e9-beae-4bbd-9e27-f9899263a896" providerId="ADAL" clId="{2C31E0D7-EC9C-47DF-8AC5-CE41019E77F2}" dt="2022-04-17T12:27:35.048" v="2223" actId="26606"/>
          <ac:spMkLst>
            <pc:docMk/>
            <pc:sldMk cId="1749615156" sldId="295"/>
            <ac:spMk id="10" creationId="{C4285719-470E-454C-AF62-8323075F1F5B}"/>
          </ac:spMkLst>
        </pc:spChg>
        <pc:spChg chg="add del">
          <ac:chgData name="NGUYEN THI MY NHUNG" userId="42dee1e9-beae-4bbd-9e27-f9899263a896" providerId="ADAL" clId="{2C31E0D7-EC9C-47DF-8AC5-CE41019E77F2}" dt="2022-04-17T12:27:35.048" v="2223" actId="26606"/>
          <ac:spMkLst>
            <pc:docMk/>
            <pc:sldMk cId="1749615156" sldId="295"/>
            <ac:spMk id="12" creationId="{CD9FE4EF-C4D8-49A0-B2FF-81D8DB7D8A24}"/>
          </ac:spMkLst>
        </pc:spChg>
        <pc:spChg chg="add del">
          <ac:chgData name="NGUYEN THI MY NHUNG" userId="42dee1e9-beae-4bbd-9e27-f9899263a896" providerId="ADAL" clId="{2C31E0D7-EC9C-47DF-8AC5-CE41019E77F2}" dt="2022-04-17T12:27:35.048" v="2223" actId="26606"/>
          <ac:spMkLst>
            <pc:docMk/>
            <pc:sldMk cId="1749615156" sldId="295"/>
            <ac:spMk id="14" creationId="{4300840D-0A0B-4512-BACA-B439D5B9C57C}"/>
          </ac:spMkLst>
        </pc:spChg>
        <pc:spChg chg="add del">
          <ac:chgData name="NGUYEN THI MY NHUNG" userId="42dee1e9-beae-4bbd-9e27-f9899263a896" providerId="ADAL" clId="{2C31E0D7-EC9C-47DF-8AC5-CE41019E77F2}" dt="2022-04-17T12:27:35.048" v="2223" actId="26606"/>
          <ac:spMkLst>
            <pc:docMk/>
            <pc:sldMk cId="1749615156" sldId="295"/>
            <ac:spMk id="16" creationId="{D2B78728-A580-49A7-84F9-6EF6F583ADE0}"/>
          </ac:spMkLst>
        </pc:spChg>
        <pc:spChg chg="add del">
          <ac:chgData name="NGUYEN THI MY NHUNG" userId="42dee1e9-beae-4bbd-9e27-f9899263a896" providerId="ADAL" clId="{2C31E0D7-EC9C-47DF-8AC5-CE41019E77F2}" dt="2022-04-17T12:27:35.048" v="2223" actId="26606"/>
          <ac:spMkLst>
            <pc:docMk/>
            <pc:sldMk cId="1749615156" sldId="295"/>
            <ac:spMk id="18" creationId="{38FAA1A1-D861-433F-88FA-1E9D6FD31D11}"/>
          </ac:spMkLst>
        </pc:spChg>
        <pc:spChg chg="add del">
          <ac:chgData name="NGUYEN THI MY NHUNG" userId="42dee1e9-beae-4bbd-9e27-f9899263a896" providerId="ADAL" clId="{2C31E0D7-EC9C-47DF-8AC5-CE41019E77F2}" dt="2022-04-17T12:27:35.048" v="2223" actId="26606"/>
          <ac:spMkLst>
            <pc:docMk/>
            <pc:sldMk cId="1749615156" sldId="295"/>
            <ac:spMk id="20" creationId="{8D71EDA1-87BF-4D5D-AB79-F346FD19278A}"/>
          </ac:spMkLst>
        </pc:spChg>
        <pc:spChg chg="add">
          <ac:chgData name="NGUYEN THI MY NHUNG" userId="42dee1e9-beae-4bbd-9e27-f9899263a896" providerId="ADAL" clId="{2C31E0D7-EC9C-47DF-8AC5-CE41019E77F2}" dt="2022-04-17T12:27:35.048" v="2223" actId="26606"/>
          <ac:spMkLst>
            <pc:docMk/>
            <pc:sldMk cId="1749615156" sldId="295"/>
            <ac:spMk id="25" creationId="{1B15ED52-F352-441B-82BF-E0EA34836D08}"/>
          </ac:spMkLst>
        </pc:spChg>
        <pc:spChg chg="add">
          <ac:chgData name="NGUYEN THI MY NHUNG" userId="42dee1e9-beae-4bbd-9e27-f9899263a896" providerId="ADAL" clId="{2C31E0D7-EC9C-47DF-8AC5-CE41019E77F2}" dt="2022-04-17T12:27:35.048" v="2223" actId="26606"/>
          <ac:spMkLst>
            <pc:docMk/>
            <pc:sldMk cId="1749615156" sldId="295"/>
            <ac:spMk id="27" creationId="{3B2E3793-BFE6-45A2-9B7B-E18844431C99}"/>
          </ac:spMkLst>
        </pc:spChg>
        <pc:spChg chg="add">
          <ac:chgData name="NGUYEN THI MY NHUNG" userId="42dee1e9-beae-4bbd-9e27-f9899263a896" providerId="ADAL" clId="{2C31E0D7-EC9C-47DF-8AC5-CE41019E77F2}" dt="2022-04-17T12:27:35.048" v="2223" actId="26606"/>
          <ac:spMkLst>
            <pc:docMk/>
            <pc:sldMk cId="1749615156" sldId="295"/>
            <ac:spMk id="29" creationId="{BC4C4868-CB8F-4AF9-9CDB-8108F2C19B67}"/>
          </ac:spMkLst>
        </pc:spChg>
        <pc:spChg chg="add">
          <ac:chgData name="NGUYEN THI MY NHUNG" userId="42dee1e9-beae-4bbd-9e27-f9899263a896" providerId="ADAL" clId="{2C31E0D7-EC9C-47DF-8AC5-CE41019E77F2}" dt="2022-04-17T12:27:35.048" v="2223" actId="26606"/>
          <ac:spMkLst>
            <pc:docMk/>
            <pc:sldMk cId="1749615156" sldId="295"/>
            <ac:spMk id="31" creationId="{375E0459-6403-40CD-989D-56A4407CA12E}"/>
          </ac:spMkLst>
        </pc:spChg>
        <pc:spChg chg="add">
          <ac:chgData name="NGUYEN THI MY NHUNG" userId="42dee1e9-beae-4bbd-9e27-f9899263a896" providerId="ADAL" clId="{2C31E0D7-EC9C-47DF-8AC5-CE41019E77F2}" dt="2022-04-17T12:27:35.048" v="2223" actId="26606"/>
          <ac:spMkLst>
            <pc:docMk/>
            <pc:sldMk cId="1749615156" sldId="295"/>
            <ac:spMk id="33" creationId="{53E5B1A8-3AC9-4BD1-9BBC-78CA94F2D1BA}"/>
          </ac:spMkLst>
        </pc:spChg>
        <pc:picChg chg="add mod">
          <ac:chgData name="NGUYEN THI MY NHUNG" userId="42dee1e9-beae-4bbd-9e27-f9899263a896" providerId="ADAL" clId="{2C31E0D7-EC9C-47DF-8AC5-CE41019E77F2}" dt="2022-04-17T12:29:23.980" v="2277" actId="1076"/>
          <ac:picMkLst>
            <pc:docMk/>
            <pc:sldMk cId="1749615156" sldId="295"/>
            <ac:picMk id="5" creationId="{21E072CD-4D64-47F9-95DA-AE314818DFA8}"/>
          </ac:picMkLst>
        </pc:picChg>
        <pc:picChg chg="add mod">
          <ac:chgData name="NGUYEN THI MY NHUNG" userId="42dee1e9-beae-4bbd-9e27-f9899263a896" providerId="ADAL" clId="{2C31E0D7-EC9C-47DF-8AC5-CE41019E77F2}" dt="2022-04-17T13:55:50.115" v="3564"/>
          <ac:picMkLst>
            <pc:docMk/>
            <pc:sldMk cId="1749615156" sldId="295"/>
            <ac:picMk id="6" creationId="{59DBA916-F041-46BC-91BD-C59DC95D3A52}"/>
          </ac:picMkLst>
        </pc:picChg>
      </pc:sldChg>
      <pc:sldChg chg="addSp delSp modSp new mod modTransition setBg modAnim">
        <pc:chgData name="NGUYEN THI MY NHUNG" userId="42dee1e9-beae-4bbd-9e27-f9899263a896" providerId="ADAL" clId="{2C31E0D7-EC9C-47DF-8AC5-CE41019E77F2}" dt="2022-04-17T13:55:50.115" v="3564"/>
        <pc:sldMkLst>
          <pc:docMk/>
          <pc:sldMk cId="72177834" sldId="296"/>
        </pc:sldMkLst>
        <pc:spChg chg="mod">
          <ac:chgData name="NGUYEN THI MY NHUNG" userId="42dee1e9-beae-4bbd-9e27-f9899263a896" providerId="ADAL" clId="{2C31E0D7-EC9C-47DF-8AC5-CE41019E77F2}" dt="2022-04-17T12:33:52.076" v="2336" actId="26606"/>
          <ac:spMkLst>
            <pc:docMk/>
            <pc:sldMk cId="72177834" sldId="296"/>
            <ac:spMk id="2" creationId="{21433C48-7F63-48A0-A934-E71E65F194C3}"/>
          </ac:spMkLst>
        </pc:spChg>
        <pc:spChg chg="del">
          <ac:chgData name="NGUYEN THI MY NHUNG" userId="42dee1e9-beae-4bbd-9e27-f9899263a896" providerId="ADAL" clId="{2C31E0D7-EC9C-47DF-8AC5-CE41019E77F2}" dt="2022-04-17T12:33:46.917" v="2334"/>
          <ac:spMkLst>
            <pc:docMk/>
            <pc:sldMk cId="72177834" sldId="296"/>
            <ac:spMk id="3" creationId="{F46A9989-DBAD-4D7E-B230-6670E3C78AF0}"/>
          </ac:spMkLst>
        </pc:spChg>
        <pc:spChg chg="add">
          <ac:chgData name="NGUYEN THI MY NHUNG" userId="42dee1e9-beae-4bbd-9e27-f9899263a896" providerId="ADAL" clId="{2C31E0D7-EC9C-47DF-8AC5-CE41019E77F2}" dt="2022-04-17T12:33:52.076" v="2336" actId="26606"/>
          <ac:spMkLst>
            <pc:docMk/>
            <pc:sldMk cId="72177834" sldId="296"/>
            <ac:spMk id="9" creationId="{A4AC5506-6312-4701-8D3C-40187889A947}"/>
          </ac:spMkLst>
        </pc:spChg>
        <pc:picChg chg="add mod">
          <ac:chgData name="NGUYEN THI MY NHUNG" userId="42dee1e9-beae-4bbd-9e27-f9899263a896" providerId="ADAL" clId="{2C31E0D7-EC9C-47DF-8AC5-CE41019E77F2}" dt="2022-04-17T12:34:03.082" v="2339" actId="1076"/>
          <ac:picMkLst>
            <pc:docMk/>
            <pc:sldMk cId="72177834" sldId="296"/>
            <ac:picMk id="4" creationId="{4B9FA210-77F5-45E2-89C6-D5CD3D8FC7F6}"/>
          </ac:picMkLst>
        </pc:picChg>
        <pc:picChg chg="add mod">
          <ac:chgData name="NGUYEN THI MY NHUNG" userId="42dee1e9-beae-4bbd-9e27-f9899263a896" providerId="ADAL" clId="{2C31E0D7-EC9C-47DF-8AC5-CE41019E77F2}" dt="2022-04-17T13:55:50.115" v="3564"/>
          <ac:picMkLst>
            <pc:docMk/>
            <pc:sldMk cId="72177834" sldId="296"/>
            <ac:picMk id="5" creationId="{E3837D65-DF18-4829-B027-F0C3A0604E89}"/>
          </ac:picMkLst>
        </pc:picChg>
      </pc:sldChg>
      <pc:sldChg chg="addSp delSp modSp new mod modTransition setBg modAnim">
        <pc:chgData name="NGUYEN THI MY NHUNG" userId="42dee1e9-beae-4bbd-9e27-f9899263a896" providerId="ADAL" clId="{2C31E0D7-EC9C-47DF-8AC5-CE41019E77F2}" dt="2022-04-17T13:55:50.115" v="3564"/>
        <pc:sldMkLst>
          <pc:docMk/>
          <pc:sldMk cId="2522925636" sldId="297"/>
        </pc:sldMkLst>
        <pc:spChg chg="mod">
          <ac:chgData name="NGUYEN THI MY NHUNG" userId="42dee1e9-beae-4bbd-9e27-f9899263a896" providerId="ADAL" clId="{2C31E0D7-EC9C-47DF-8AC5-CE41019E77F2}" dt="2022-04-17T12:35:30.991" v="2387" actId="26606"/>
          <ac:spMkLst>
            <pc:docMk/>
            <pc:sldMk cId="2522925636" sldId="297"/>
            <ac:spMk id="2" creationId="{1FD32B69-9EC8-4F7A-B882-1FEFAF2A7CC5}"/>
          </ac:spMkLst>
        </pc:spChg>
        <pc:spChg chg="del">
          <ac:chgData name="NGUYEN THI MY NHUNG" userId="42dee1e9-beae-4bbd-9e27-f9899263a896" providerId="ADAL" clId="{2C31E0D7-EC9C-47DF-8AC5-CE41019E77F2}" dt="2022-04-17T12:35:19.323" v="2386"/>
          <ac:spMkLst>
            <pc:docMk/>
            <pc:sldMk cId="2522925636" sldId="297"/>
            <ac:spMk id="3" creationId="{F5841A12-689F-4A2C-8E5E-D25B8B3B9594}"/>
          </ac:spMkLst>
        </pc:spChg>
        <pc:spChg chg="add mod">
          <ac:chgData name="NGUYEN THI MY NHUNG" userId="42dee1e9-beae-4bbd-9e27-f9899263a896" providerId="ADAL" clId="{2C31E0D7-EC9C-47DF-8AC5-CE41019E77F2}" dt="2022-04-17T12:36:16.348" v="2394" actId="14100"/>
          <ac:spMkLst>
            <pc:docMk/>
            <pc:sldMk cId="2522925636" sldId="297"/>
            <ac:spMk id="8" creationId="{224387F5-8714-EA06-9231-97DF903023FB}"/>
          </ac:spMkLst>
        </pc:spChg>
        <pc:spChg chg="add">
          <ac:chgData name="NGUYEN THI MY NHUNG" userId="42dee1e9-beae-4bbd-9e27-f9899263a896" providerId="ADAL" clId="{2C31E0D7-EC9C-47DF-8AC5-CE41019E77F2}" dt="2022-04-17T12:35:30.991" v="2387" actId="26606"/>
          <ac:spMkLst>
            <pc:docMk/>
            <pc:sldMk cId="2522925636" sldId="297"/>
            <ac:spMk id="11" creationId="{1A95671B-3CC6-4792-9114-B74FAEA224E6}"/>
          </ac:spMkLst>
        </pc:spChg>
        <pc:picChg chg="add mod">
          <ac:chgData name="NGUYEN THI MY NHUNG" userId="42dee1e9-beae-4bbd-9e27-f9899263a896" providerId="ADAL" clId="{2C31E0D7-EC9C-47DF-8AC5-CE41019E77F2}" dt="2022-04-17T12:35:30.991" v="2387" actId="26606"/>
          <ac:picMkLst>
            <pc:docMk/>
            <pc:sldMk cId="2522925636" sldId="297"/>
            <ac:picMk id="4" creationId="{D223E8A2-D024-4101-91D3-45CCA9C137B1}"/>
          </ac:picMkLst>
        </pc:picChg>
        <pc:picChg chg="add mod">
          <ac:chgData name="NGUYEN THI MY NHUNG" userId="42dee1e9-beae-4bbd-9e27-f9899263a896" providerId="ADAL" clId="{2C31E0D7-EC9C-47DF-8AC5-CE41019E77F2}" dt="2022-04-17T13:55:50.115" v="3564"/>
          <ac:picMkLst>
            <pc:docMk/>
            <pc:sldMk cId="2522925636" sldId="297"/>
            <ac:picMk id="5" creationId="{4F76152A-E33C-4EB5-ADCC-5A8AF72560C9}"/>
          </ac:picMkLst>
        </pc:picChg>
      </pc:sldChg>
      <pc:sldChg chg="addSp delSp modSp new mod modTransition setBg modAnim setClrOvrMap">
        <pc:chgData name="NGUYEN THI MY NHUNG" userId="42dee1e9-beae-4bbd-9e27-f9899263a896" providerId="ADAL" clId="{2C31E0D7-EC9C-47DF-8AC5-CE41019E77F2}" dt="2022-04-17T13:55:50.115" v="3564"/>
        <pc:sldMkLst>
          <pc:docMk/>
          <pc:sldMk cId="886671885" sldId="298"/>
        </pc:sldMkLst>
        <pc:spChg chg="add del">
          <ac:chgData name="NGUYEN THI MY NHUNG" userId="42dee1e9-beae-4bbd-9e27-f9899263a896" providerId="ADAL" clId="{2C31E0D7-EC9C-47DF-8AC5-CE41019E77F2}" dt="2022-04-17T12:45:10.911" v="2400" actId="26606"/>
          <ac:spMkLst>
            <pc:docMk/>
            <pc:sldMk cId="886671885" sldId="298"/>
            <ac:spMk id="2" creationId="{05432B3F-7880-4E5B-B74C-FD9C670AAF2B}"/>
          </ac:spMkLst>
        </pc:spChg>
        <pc:spChg chg="del">
          <ac:chgData name="NGUYEN THI MY NHUNG" userId="42dee1e9-beae-4bbd-9e27-f9899263a896" providerId="ADAL" clId="{2C31E0D7-EC9C-47DF-8AC5-CE41019E77F2}" dt="2022-04-17T12:44:39.760" v="2396"/>
          <ac:spMkLst>
            <pc:docMk/>
            <pc:sldMk cId="886671885" sldId="298"/>
            <ac:spMk id="3" creationId="{9EDE4757-4B4B-41E2-92A7-3525F065A30C}"/>
          </ac:spMkLst>
        </pc:spChg>
        <pc:spChg chg="add del">
          <ac:chgData name="NGUYEN THI MY NHUNG" userId="42dee1e9-beae-4bbd-9e27-f9899263a896" providerId="ADAL" clId="{2C31E0D7-EC9C-47DF-8AC5-CE41019E77F2}" dt="2022-04-17T12:45:29.170" v="2401" actId="21"/>
          <ac:spMkLst>
            <pc:docMk/>
            <pc:sldMk cId="886671885" sldId="298"/>
            <ac:spMk id="8" creationId="{D80089B7-D26E-C91F-B113-A2E3FDA63CE6}"/>
          </ac:spMkLst>
        </pc:spChg>
        <pc:spChg chg="add del">
          <ac:chgData name="NGUYEN THI MY NHUNG" userId="42dee1e9-beae-4bbd-9e27-f9899263a896" providerId="ADAL" clId="{2C31E0D7-EC9C-47DF-8AC5-CE41019E77F2}" dt="2022-04-17T12:45:10.880" v="2399" actId="26606"/>
          <ac:spMkLst>
            <pc:docMk/>
            <pc:sldMk cId="886671885" sldId="298"/>
            <ac:spMk id="9" creationId="{216BB327-7AA9-4EC5-815F-9D8E6BC53E34}"/>
          </ac:spMkLst>
        </pc:spChg>
        <pc:spChg chg="add">
          <ac:chgData name="NGUYEN THI MY NHUNG" userId="42dee1e9-beae-4bbd-9e27-f9899263a896" providerId="ADAL" clId="{2C31E0D7-EC9C-47DF-8AC5-CE41019E77F2}" dt="2022-04-17T12:45:10.911" v="2400" actId="26606"/>
          <ac:spMkLst>
            <pc:docMk/>
            <pc:sldMk cId="886671885" sldId="298"/>
            <ac:spMk id="11" creationId="{9B76D444-2756-434F-AE61-96D69830C13E}"/>
          </ac:spMkLst>
        </pc:spChg>
        <pc:spChg chg="add mod">
          <ac:chgData name="NGUYEN THI MY NHUNG" userId="42dee1e9-beae-4bbd-9e27-f9899263a896" providerId="ADAL" clId="{2C31E0D7-EC9C-47DF-8AC5-CE41019E77F2}" dt="2022-04-17T12:46:09.539" v="2455" actId="1076"/>
          <ac:spMkLst>
            <pc:docMk/>
            <pc:sldMk cId="886671885" sldId="298"/>
            <ac:spMk id="12" creationId="{05432B3F-7880-4E5B-B74C-FD9C670AAF2B}"/>
          </ac:spMkLst>
        </pc:spChg>
        <pc:spChg chg="add">
          <ac:chgData name="NGUYEN THI MY NHUNG" userId="42dee1e9-beae-4bbd-9e27-f9899263a896" providerId="ADAL" clId="{2C31E0D7-EC9C-47DF-8AC5-CE41019E77F2}" dt="2022-04-17T12:45:10.911" v="2400" actId="26606"/>
          <ac:spMkLst>
            <pc:docMk/>
            <pc:sldMk cId="886671885" sldId="298"/>
            <ac:spMk id="13" creationId="{A27B6159-7734-4564-9E0F-C4BC43C36E52}"/>
          </ac:spMkLst>
        </pc:spChg>
        <pc:picChg chg="add mod">
          <ac:chgData name="NGUYEN THI MY NHUNG" userId="42dee1e9-beae-4bbd-9e27-f9899263a896" providerId="ADAL" clId="{2C31E0D7-EC9C-47DF-8AC5-CE41019E77F2}" dt="2022-04-17T12:45:10.911" v="2400" actId="26606"/>
          <ac:picMkLst>
            <pc:docMk/>
            <pc:sldMk cId="886671885" sldId="298"/>
            <ac:picMk id="4" creationId="{9BB02BAB-99CA-46CE-964B-47747A282D35}"/>
          </ac:picMkLst>
        </pc:picChg>
        <pc:picChg chg="add mod">
          <ac:chgData name="NGUYEN THI MY NHUNG" userId="42dee1e9-beae-4bbd-9e27-f9899263a896" providerId="ADAL" clId="{2C31E0D7-EC9C-47DF-8AC5-CE41019E77F2}" dt="2022-04-17T13:55:50.115" v="3564"/>
          <ac:picMkLst>
            <pc:docMk/>
            <pc:sldMk cId="886671885" sldId="298"/>
            <ac:picMk id="5" creationId="{2308C14B-4255-4E11-9A47-037414A94886}"/>
          </ac:picMkLst>
        </pc:picChg>
        <pc:cxnChg chg="add">
          <ac:chgData name="NGUYEN THI MY NHUNG" userId="42dee1e9-beae-4bbd-9e27-f9899263a896" providerId="ADAL" clId="{2C31E0D7-EC9C-47DF-8AC5-CE41019E77F2}" dt="2022-04-17T12:45:10.911" v="2400" actId="26606"/>
          <ac:cxnSpMkLst>
            <pc:docMk/>
            <pc:sldMk cId="886671885" sldId="298"/>
            <ac:cxnSpMk id="15" creationId="{E2FFB46B-05BC-4950-B18A-9593FDAE6ED7}"/>
          </ac:cxnSpMkLst>
        </pc:cxnChg>
      </pc:sldChg>
      <pc:sldChg chg="addSp delSp modSp new mod modTransition modAnim">
        <pc:chgData name="NGUYEN THI MY NHUNG" userId="42dee1e9-beae-4bbd-9e27-f9899263a896" providerId="ADAL" clId="{2C31E0D7-EC9C-47DF-8AC5-CE41019E77F2}" dt="2022-04-17T13:55:50.115" v="3564"/>
        <pc:sldMkLst>
          <pc:docMk/>
          <pc:sldMk cId="2797690621" sldId="299"/>
        </pc:sldMkLst>
        <pc:spChg chg="mod">
          <ac:chgData name="NGUYEN THI MY NHUNG" userId="42dee1e9-beae-4bbd-9e27-f9899263a896" providerId="ADAL" clId="{2C31E0D7-EC9C-47DF-8AC5-CE41019E77F2}" dt="2022-04-17T12:52:01.577" v="2501" actId="255"/>
          <ac:spMkLst>
            <pc:docMk/>
            <pc:sldMk cId="2797690621" sldId="299"/>
            <ac:spMk id="2" creationId="{F435F9D6-5EE1-4E8C-A358-BF9C26CBCC46}"/>
          </ac:spMkLst>
        </pc:spChg>
        <pc:spChg chg="del">
          <ac:chgData name="NGUYEN THI MY NHUNG" userId="42dee1e9-beae-4bbd-9e27-f9899263a896" providerId="ADAL" clId="{2C31E0D7-EC9C-47DF-8AC5-CE41019E77F2}" dt="2022-04-17T12:52:19.179" v="2502" actId="3680"/>
          <ac:spMkLst>
            <pc:docMk/>
            <pc:sldMk cId="2797690621" sldId="299"/>
            <ac:spMk id="3" creationId="{EB147E14-EE0D-4E7B-871C-F8E1A5DCD294}"/>
          </ac:spMkLst>
        </pc:spChg>
        <pc:spChg chg="add mod">
          <ac:chgData name="NGUYEN THI MY NHUNG" userId="42dee1e9-beae-4bbd-9e27-f9899263a896" providerId="ADAL" clId="{2C31E0D7-EC9C-47DF-8AC5-CE41019E77F2}" dt="2022-04-17T13:14:41.109" v="2849" actId="1076"/>
          <ac:spMkLst>
            <pc:docMk/>
            <pc:sldMk cId="2797690621" sldId="299"/>
            <ac:spMk id="7" creationId="{ABB29D8F-80AB-4673-841B-73690AE5AFAB}"/>
          </ac:spMkLst>
        </pc:spChg>
        <pc:spChg chg="add mod">
          <ac:chgData name="NGUYEN THI MY NHUNG" userId="42dee1e9-beae-4bbd-9e27-f9899263a896" providerId="ADAL" clId="{2C31E0D7-EC9C-47DF-8AC5-CE41019E77F2}" dt="2022-04-17T13:16:34.783" v="2861" actId="1076"/>
          <ac:spMkLst>
            <pc:docMk/>
            <pc:sldMk cId="2797690621" sldId="299"/>
            <ac:spMk id="8" creationId="{B4C01F16-ACEE-4B05-8559-256219E9E222}"/>
          </ac:spMkLst>
        </pc:spChg>
        <pc:spChg chg="add mod">
          <ac:chgData name="NGUYEN THI MY NHUNG" userId="42dee1e9-beae-4bbd-9e27-f9899263a896" providerId="ADAL" clId="{2C31E0D7-EC9C-47DF-8AC5-CE41019E77F2}" dt="2022-04-17T13:17:29.704" v="2869" actId="1076"/>
          <ac:spMkLst>
            <pc:docMk/>
            <pc:sldMk cId="2797690621" sldId="299"/>
            <ac:spMk id="10" creationId="{16E8945F-8086-4F75-9A21-249135E753C7}"/>
          </ac:spMkLst>
        </pc:spChg>
        <pc:spChg chg="add del mod">
          <ac:chgData name="NGUYEN THI MY NHUNG" userId="42dee1e9-beae-4bbd-9e27-f9899263a896" providerId="ADAL" clId="{2C31E0D7-EC9C-47DF-8AC5-CE41019E77F2}" dt="2022-04-17T13:06:24.953" v="2812"/>
          <ac:spMkLst>
            <pc:docMk/>
            <pc:sldMk cId="2797690621" sldId="299"/>
            <ac:spMk id="12" creationId="{EEA79F8D-605E-4CE8-979D-43AEE04FBFC8}"/>
          </ac:spMkLst>
        </pc:spChg>
        <pc:spChg chg="add del">
          <ac:chgData name="NGUYEN THI MY NHUNG" userId="42dee1e9-beae-4bbd-9e27-f9899263a896" providerId="ADAL" clId="{2C31E0D7-EC9C-47DF-8AC5-CE41019E77F2}" dt="2022-04-17T13:07:17.990" v="2819" actId="478"/>
          <ac:spMkLst>
            <pc:docMk/>
            <pc:sldMk cId="2797690621" sldId="299"/>
            <ac:spMk id="14" creationId="{148FB92B-3393-4464-84C8-7C5F817E9F49}"/>
          </ac:spMkLst>
        </pc:spChg>
        <pc:spChg chg="add mod">
          <ac:chgData name="NGUYEN THI MY NHUNG" userId="42dee1e9-beae-4bbd-9e27-f9899263a896" providerId="ADAL" clId="{2C31E0D7-EC9C-47DF-8AC5-CE41019E77F2}" dt="2022-04-17T13:20:38.618" v="2905" actId="1076"/>
          <ac:spMkLst>
            <pc:docMk/>
            <pc:sldMk cId="2797690621" sldId="299"/>
            <ac:spMk id="19" creationId="{E3DB5CD0-9BA8-4337-948F-E5E0B3B8067E}"/>
          </ac:spMkLst>
        </pc:spChg>
        <pc:spChg chg="add mod">
          <ac:chgData name="NGUYEN THI MY NHUNG" userId="42dee1e9-beae-4bbd-9e27-f9899263a896" providerId="ADAL" clId="{2C31E0D7-EC9C-47DF-8AC5-CE41019E77F2}" dt="2022-04-17T13:17:51.680" v="2871" actId="1076"/>
          <ac:spMkLst>
            <pc:docMk/>
            <pc:sldMk cId="2797690621" sldId="299"/>
            <ac:spMk id="21" creationId="{B46EF9E4-F799-44A0-9885-8ED7021205EC}"/>
          </ac:spMkLst>
        </pc:spChg>
        <pc:spChg chg="add mod">
          <ac:chgData name="NGUYEN THI MY NHUNG" userId="42dee1e9-beae-4bbd-9e27-f9899263a896" providerId="ADAL" clId="{2C31E0D7-EC9C-47DF-8AC5-CE41019E77F2}" dt="2022-04-17T13:20:20.512" v="2902" actId="1076"/>
          <ac:spMkLst>
            <pc:docMk/>
            <pc:sldMk cId="2797690621" sldId="299"/>
            <ac:spMk id="27" creationId="{F7BF64AC-2CEA-441A-B8F3-06FCEB887A55}"/>
          </ac:spMkLst>
        </pc:spChg>
        <pc:spChg chg="add mod">
          <ac:chgData name="NGUYEN THI MY NHUNG" userId="42dee1e9-beae-4bbd-9e27-f9899263a896" providerId="ADAL" clId="{2C31E0D7-EC9C-47DF-8AC5-CE41019E77F2}" dt="2022-04-17T13:31:44.839" v="2965" actId="1076"/>
          <ac:spMkLst>
            <pc:docMk/>
            <pc:sldMk cId="2797690621" sldId="299"/>
            <ac:spMk id="36" creationId="{0FF22AF4-ED5E-412C-ADDA-2E71BDA29AA3}"/>
          </ac:spMkLst>
        </pc:spChg>
        <pc:spChg chg="add mod">
          <ac:chgData name="NGUYEN THI MY NHUNG" userId="42dee1e9-beae-4bbd-9e27-f9899263a896" providerId="ADAL" clId="{2C31E0D7-EC9C-47DF-8AC5-CE41019E77F2}" dt="2022-04-17T13:28:57.213" v="2925" actId="14100"/>
          <ac:spMkLst>
            <pc:docMk/>
            <pc:sldMk cId="2797690621" sldId="299"/>
            <ac:spMk id="39" creationId="{747ABE21-99BD-47C3-897F-F60B44D671CC}"/>
          </ac:spMkLst>
        </pc:spChg>
        <pc:spChg chg="add mod">
          <ac:chgData name="NGUYEN THI MY NHUNG" userId="42dee1e9-beae-4bbd-9e27-f9899263a896" providerId="ADAL" clId="{2C31E0D7-EC9C-47DF-8AC5-CE41019E77F2}" dt="2022-04-17T13:33:09.919" v="3006" actId="1076"/>
          <ac:spMkLst>
            <pc:docMk/>
            <pc:sldMk cId="2797690621" sldId="299"/>
            <ac:spMk id="41" creationId="{0DCAB7B7-0293-4B60-8171-354CA16FC703}"/>
          </ac:spMkLst>
        </pc:spChg>
        <pc:spChg chg="add mod">
          <ac:chgData name="NGUYEN THI MY NHUNG" userId="42dee1e9-beae-4bbd-9e27-f9899263a896" providerId="ADAL" clId="{2C31E0D7-EC9C-47DF-8AC5-CE41019E77F2}" dt="2022-04-17T13:32:45.483" v="3004" actId="1076"/>
          <ac:spMkLst>
            <pc:docMk/>
            <pc:sldMk cId="2797690621" sldId="299"/>
            <ac:spMk id="43" creationId="{2EB39C8A-F338-4761-840A-4AA2F6DD7DBB}"/>
          </ac:spMkLst>
        </pc:spChg>
        <pc:graphicFrameChg chg="add del mod ord modGraphic">
          <ac:chgData name="NGUYEN THI MY NHUNG" userId="42dee1e9-beae-4bbd-9e27-f9899263a896" providerId="ADAL" clId="{2C31E0D7-EC9C-47DF-8AC5-CE41019E77F2}" dt="2022-04-17T13:06:08.065" v="2811" actId="21"/>
          <ac:graphicFrameMkLst>
            <pc:docMk/>
            <pc:sldMk cId="2797690621" sldId="299"/>
            <ac:graphicFrameMk id="4" creationId="{FAD7977E-1F9E-4901-98BB-819D16280BE5}"/>
          </ac:graphicFrameMkLst>
        </pc:graphicFrameChg>
        <pc:picChg chg="add mod modCrop">
          <ac:chgData name="NGUYEN THI MY NHUNG" userId="42dee1e9-beae-4bbd-9e27-f9899263a896" providerId="ADAL" clId="{2C31E0D7-EC9C-47DF-8AC5-CE41019E77F2}" dt="2022-04-17T13:16:00.826" v="2856" actId="1076"/>
          <ac:picMkLst>
            <pc:docMk/>
            <pc:sldMk cId="2797690621" sldId="299"/>
            <ac:picMk id="5" creationId="{1F428FF5-7093-43DF-8A13-969AEC46E124}"/>
          </ac:picMkLst>
        </pc:picChg>
        <pc:picChg chg="add mod">
          <ac:chgData name="NGUYEN THI MY NHUNG" userId="42dee1e9-beae-4bbd-9e27-f9899263a896" providerId="ADAL" clId="{2C31E0D7-EC9C-47DF-8AC5-CE41019E77F2}" dt="2022-04-17T13:14:30.786" v="2848" actId="14100"/>
          <ac:picMkLst>
            <pc:docMk/>
            <pc:sldMk cId="2797690621" sldId="299"/>
            <ac:picMk id="6" creationId="{4BE9C92E-0314-4133-BC3D-1980C05B7653}"/>
          </ac:picMkLst>
        </pc:picChg>
        <pc:picChg chg="add mod">
          <ac:chgData name="NGUYEN THI MY NHUNG" userId="42dee1e9-beae-4bbd-9e27-f9899263a896" providerId="ADAL" clId="{2C31E0D7-EC9C-47DF-8AC5-CE41019E77F2}" dt="2022-04-17T13:17:15.158" v="2867" actId="14100"/>
          <ac:picMkLst>
            <pc:docMk/>
            <pc:sldMk cId="2797690621" sldId="299"/>
            <ac:picMk id="9" creationId="{7DD66FE0-5069-4B8C-A592-500CB38D4FBB}"/>
          </ac:picMkLst>
        </pc:picChg>
        <pc:picChg chg="add mod">
          <ac:chgData name="NGUYEN THI MY NHUNG" userId="42dee1e9-beae-4bbd-9e27-f9899263a896" providerId="ADAL" clId="{2C31E0D7-EC9C-47DF-8AC5-CE41019E77F2}" dt="2022-04-17T13:20:33.386" v="2904" actId="1076"/>
          <ac:picMkLst>
            <pc:docMk/>
            <pc:sldMk cId="2797690621" sldId="299"/>
            <ac:picMk id="13" creationId="{C4F913F6-1851-4699-99F9-64195F8F304C}"/>
          </ac:picMkLst>
        </pc:picChg>
        <pc:picChg chg="add mod">
          <ac:chgData name="NGUYEN THI MY NHUNG" userId="42dee1e9-beae-4bbd-9e27-f9899263a896" providerId="ADAL" clId="{2C31E0D7-EC9C-47DF-8AC5-CE41019E77F2}" dt="2022-04-17T13:17:46.068" v="2870" actId="1076"/>
          <ac:picMkLst>
            <pc:docMk/>
            <pc:sldMk cId="2797690621" sldId="299"/>
            <ac:picMk id="20" creationId="{630A1B9D-CE0D-448B-AF87-3890D5B2C059}"/>
          </ac:picMkLst>
        </pc:picChg>
        <pc:picChg chg="add mod">
          <ac:chgData name="NGUYEN THI MY NHUNG" userId="42dee1e9-beae-4bbd-9e27-f9899263a896" providerId="ADAL" clId="{2C31E0D7-EC9C-47DF-8AC5-CE41019E77F2}" dt="2022-04-17T13:17:59.536" v="2872" actId="1076"/>
          <ac:picMkLst>
            <pc:docMk/>
            <pc:sldMk cId="2797690621" sldId="299"/>
            <ac:picMk id="22" creationId="{AD07225A-5C9E-438E-BF9D-243211337D9C}"/>
          </ac:picMkLst>
        </pc:picChg>
        <pc:picChg chg="add mod modCrop">
          <ac:chgData name="NGUYEN THI MY NHUNG" userId="42dee1e9-beae-4bbd-9e27-f9899263a896" providerId="ADAL" clId="{2C31E0D7-EC9C-47DF-8AC5-CE41019E77F2}" dt="2022-04-17T13:31:36.807" v="2963" actId="1076"/>
          <ac:picMkLst>
            <pc:docMk/>
            <pc:sldMk cId="2797690621" sldId="299"/>
            <ac:picMk id="34" creationId="{30DFD3CD-8B62-4EF0-A5DB-D92A01C0B041}"/>
          </ac:picMkLst>
        </pc:picChg>
        <pc:picChg chg="add mod modCrop">
          <ac:chgData name="NGUYEN THI MY NHUNG" userId="42dee1e9-beae-4bbd-9e27-f9899263a896" providerId="ADAL" clId="{2C31E0D7-EC9C-47DF-8AC5-CE41019E77F2}" dt="2022-04-17T13:27:32.283" v="2921" actId="1076"/>
          <ac:picMkLst>
            <pc:docMk/>
            <pc:sldMk cId="2797690621" sldId="299"/>
            <ac:picMk id="37" creationId="{227C77E6-3A0C-4B22-9C61-80C7FCBA594C}"/>
          </ac:picMkLst>
        </pc:picChg>
        <pc:picChg chg="add mod">
          <ac:chgData name="NGUYEN THI MY NHUNG" userId="42dee1e9-beae-4bbd-9e27-f9899263a896" providerId="ADAL" clId="{2C31E0D7-EC9C-47DF-8AC5-CE41019E77F2}" dt="2022-04-17T13:33:06.999" v="3005" actId="1076"/>
          <ac:picMkLst>
            <pc:docMk/>
            <pc:sldMk cId="2797690621" sldId="299"/>
            <ac:picMk id="40" creationId="{E003DE0C-0201-422F-A0C8-4A923B568568}"/>
          </ac:picMkLst>
        </pc:picChg>
        <pc:picChg chg="add mod modCrop">
          <ac:chgData name="NGUYEN THI MY NHUNG" userId="42dee1e9-beae-4bbd-9e27-f9899263a896" providerId="ADAL" clId="{2C31E0D7-EC9C-47DF-8AC5-CE41019E77F2}" dt="2022-04-17T13:31:50.067" v="2966" actId="1076"/>
          <ac:picMkLst>
            <pc:docMk/>
            <pc:sldMk cId="2797690621" sldId="299"/>
            <ac:picMk id="42" creationId="{08FB8599-6D79-4481-958C-AC26E1F69A32}"/>
          </ac:picMkLst>
        </pc:picChg>
        <pc:picChg chg="add mod">
          <ac:chgData name="NGUYEN THI MY NHUNG" userId="42dee1e9-beae-4bbd-9e27-f9899263a896" providerId="ADAL" clId="{2C31E0D7-EC9C-47DF-8AC5-CE41019E77F2}" dt="2022-04-17T13:55:50.115" v="3564"/>
          <ac:picMkLst>
            <pc:docMk/>
            <pc:sldMk cId="2797690621" sldId="299"/>
            <ac:picMk id="44" creationId="{654EE386-3288-45FE-B4F6-6D333A2A8687}"/>
          </ac:picMkLst>
        </pc:picChg>
        <pc:cxnChg chg="add mod">
          <ac:chgData name="NGUYEN THI MY NHUNG" userId="42dee1e9-beae-4bbd-9e27-f9899263a896" providerId="ADAL" clId="{2C31E0D7-EC9C-47DF-8AC5-CE41019E77F2}" dt="2022-04-17T13:14:48.494" v="2850" actId="1076"/>
          <ac:cxnSpMkLst>
            <pc:docMk/>
            <pc:sldMk cId="2797690621" sldId="299"/>
            <ac:cxnSpMk id="16" creationId="{EF21E369-1F05-4159-9D07-578B7B836DD0}"/>
          </ac:cxnSpMkLst>
        </pc:cxnChg>
        <pc:cxnChg chg="add mod">
          <ac:chgData name="NGUYEN THI MY NHUNG" userId="42dee1e9-beae-4bbd-9e27-f9899263a896" providerId="ADAL" clId="{2C31E0D7-EC9C-47DF-8AC5-CE41019E77F2}" dt="2022-04-17T13:16:37.972" v="2862" actId="13822"/>
          <ac:cxnSpMkLst>
            <pc:docMk/>
            <pc:sldMk cId="2797690621" sldId="299"/>
            <ac:cxnSpMk id="24" creationId="{FA0D726A-116C-408D-AFA4-E061CF9F3951}"/>
          </ac:cxnSpMkLst>
        </pc:cxnChg>
        <pc:cxnChg chg="add mod">
          <ac:chgData name="NGUYEN THI MY NHUNG" userId="42dee1e9-beae-4bbd-9e27-f9899263a896" providerId="ADAL" clId="{2C31E0D7-EC9C-47DF-8AC5-CE41019E77F2}" dt="2022-04-17T13:20:12.898" v="2901" actId="13822"/>
          <ac:cxnSpMkLst>
            <pc:docMk/>
            <pc:sldMk cId="2797690621" sldId="299"/>
            <ac:cxnSpMk id="29" creationId="{E7F76956-BAF2-4651-92B7-CE5F1A599ABE}"/>
          </ac:cxnSpMkLst>
        </pc:cxnChg>
      </pc:sldChg>
      <pc:sldChg chg="new del">
        <pc:chgData name="NGUYEN THI MY NHUNG" userId="42dee1e9-beae-4bbd-9e27-f9899263a896" providerId="ADAL" clId="{2C31E0D7-EC9C-47DF-8AC5-CE41019E77F2}" dt="2022-04-17T13:42:32.278" v="3008" actId="47"/>
        <pc:sldMkLst>
          <pc:docMk/>
          <pc:sldMk cId="1420970039" sldId="300"/>
        </pc:sldMkLst>
      </pc:sldChg>
      <pc:sldChg chg="addSp delSp modSp new mod setBg">
        <pc:chgData name="NGUYEN THI MY NHUNG" userId="42dee1e9-beae-4bbd-9e27-f9899263a896" providerId="ADAL" clId="{2C31E0D7-EC9C-47DF-8AC5-CE41019E77F2}" dt="2022-04-17T14:06:42.202" v="3698" actId="1076"/>
        <pc:sldMkLst>
          <pc:docMk/>
          <pc:sldMk cId="4085501961" sldId="300"/>
        </pc:sldMkLst>
        <pc:spChg chg="mod">
          <ac:chgData name="NGUYEN THI MY NHUNG" userId="42dee1e9-beae-4bbd-9e27-f9899263a896" providerId="ADAL" clId="{2C31E0D7-EC9C-47DF-8AC5-CE41019E77F2}" dt="2022-04-17T14:06:42.202" v="3698" actId="1076"/>
          <ac:spMkLst>
            <pc:docMk/>
            <pc:sldMk cId="4085501961" sldId="300"/>
            <ac:spMk id="2" creationId="{1DF7A073-AD9B-4C6F-852C-17245AE61548}"/>
          </ac:spMkLst>
        </pc:spChg>
        <pc:spChg chg="del">
          <ac:chgData name="NGUYEN THI MY NHUNG" userId="42dee1e9-beae-4bbd-9e27-f9899263a896" providerId="ADAL" clId="{2C31E0D7-EC9C-47DF-8AC5-CE41019E77F2}" dt="2022-04-17T14:06:00.043" v="3669"/>
          <ac:spMkLst>
            <pc:docMk/>
            <pc:sldMk cId="4085501961" sldId="300"/>
            <ac:spMk id="3" creationId="{6F375636-CEFD-4949-BC9B-55AE5A38732A}"/>
          </ac:spMkLst>
        </pc:spChg>
        <pc:spChg chg="add">
          <ac:chgData name="NGUYEN THI MY NHUNG" userId="42dee1e9-beae-4bbd-9e27-f9899263a896" providerId="ADAL" clId="{2C31E0D7-EC9C-47DF-8AC5-CE41019E77F2}" dt="2022-04-17T14:06:04.122" v="3671" actId="26606"/>
          <ac:spMkLst>
            <pc:docMk/>
            <pc:sldMk cId="4085501961" sldId="300"/>
            <ac:spMk id="9" creationId="{A8384FB5-9ADC-4DDC-881B-597D56F5B15D}"/>
          </ac:spMkLst>
        </pc:spChg>
        <pc:spChg chg="add">
          <ac:chgData name="NGUYEN THI MY NHUNG" userId="42dee1e9-beae-4bbd-9e27-f9899263a896" providerId="ADAL" clId="{2C31E0D7-EC9C-47DF-8AC5-CE41019E77F2}" dt="2022-04-17T14:06:04.122" v="3671" actId="26606"/>
          <ac:spMkLst>
            <pc:docMk/>
            <pc:sldMk cId="4085501961" sldId="300"/>
            <ac:spMk id="11" creationId="{91E5A9A7-95C6-4F4F-B00E-C82E07FE62EF}"/>
          </ac:spMkLst>
        </pc:spChg>
        <pc:spChg chg="add">
          <ac:chgData name="NGUYEN THI MY NHUNG" userId="42dee1e9-beae-4bbd-9e27-f9899263a896" providerId="ADAL" clId="{2C31E0D7-EC9C-47DF-8AC5-CE41019E77F2}" dt="2022-04-17T14:06:04.122" v="3671" actId="26606"/>
          <ac:spMkLst>
            <pc:docMk/>
            <pc:sldMk cId="4085501961" sldId="300"/>
            <ac:spMk id="13" creationId="{D07DD2DE-F619-49DD-B5E7-03A290FF4ED1}"/>
          </ac:spMkLst>
        </pc:spChg>
        <pc:spChg chg="add">
          <ac:chgData name="NGUYEN THI MY NHUNG" userId="42dee1e9-beae-4bbd-9e27-f9899263a896" providerId="ADAL" clId="{2C31E0D7-EC9C-47DF-8AC5-CE41019E77F2}" dt="2022-04-17T14:06:04.122" v="3671" actId="26606"/>
          <ac:spMkLst>
            <pc:docMk/>
            <pc:sldMk cId="4085501961" sldId="300"/>
            <ac:spMk id="15" creationId="{85149191-5F60-4A28-AAFF-039F96B0F3EC}"/>
          </ac:spMkLst>
        </pc:spChg>
        <pc:spChg chg="add">
          <ac:chgData name="NGUYEN THI MY NHUNG" userId="42dee1e9-beae-4bbd-9e27-f9899263a896" providerId="ADAL" clId="{2C31E0D7-EC9C-47DF-8AC5-CE41019E77F2}" dt="2022-04-17T14:06:04.122" v="3671" actId="26606"/>
          <ac:spMkLst>
            <pc:docMk/>
            <pc:sldMk cId="4085501961" sldId="300"/>
            <ac:spMk id="17" creationId="{F8260ED5-17F7-4158-B241-D51DD4CF1B7E}"/>
          </ac:spMkLst>
        </pc:spChg>
        <pc:picChg chg="add mod">
          <ac:chgData name="NGUYEN THI MY NHUNG" userId="42dee1e9-beae-4bbd-9e27-f9899263a896" providerId="ADAL" clId="{2C31E0D7-EC9C-47DF-8AC5-CE41019E77F2}" dt="2022-04-17T14:06:04.122" v="3671" actId="26606"/>
          <ac:picMkLst>
            <pc:docMk/>
            <pc:sldMk cId="4085501961" sldId="300"/>
            <ac:picMk id="4" creationId="{850BDD15-9300-40EC-9BB5-F833ABD60137}"/>
          </ac:picMkLst>
        </pc:picChg>
      </pc:sldChg>
      <pc:sldChg chg="addSp delSp modSp new mod setBg">
        <pc:chgData name="NGUYEN THI MY NHUNG" userId="42dee1e9-beae-4bbd-9e27-f9899263a896" providerId="ADAL" clId="{2C31E0D7-EC9C-47DF-8AC5-CE41019E77F2}" dt="2022-04-17T14:08:05.356" v="3731" actId="1076"/>
        <pc:sldMkLst>
          <pc:docMk/>
          <pc:sldMk cId="3982674693" sldId="301"/>
        </pc:sldMkLst>
        <pc:spChg chg="del">
          <ac:chgData name="NGUYEN THI MY NHUNG" userId="42dee1e9-beae-4bbd-9e27-f9899263a896" providerId="ADAL" clId="{2C31E0D7-EC9C-47DF-8AC5-CE41019E77F2}" dt="2022-04-17T14:07:34.359" v="3701" actId="26606"/>
          <ac:spMkLst>
            <pc:docMk/>
            <pc:sldMk cId="3982674693" sldId="301"/>
            <ac:spMk id="2" creationId="{F211DF8B-7515-42F4-A669-AA96E17614EA}"/>
          </ac:spMkLst>
        </pc:spChg>
        <pc:spChg chg="del">
          <ac:chgData name="NGUYEN THI MY NHUNG" userId="42dee1e9-beae-4bbd-9e27-f9899263a896" providerId="ADAL" clId="{2C31E0D7-EC9C-47DF-8AC5-CE41019E77F2}" dt="2022-04-17T14:07:19.936" v="3700"/>
          <ac:spMkLst>
            <pc:docMk/>
            <pc:sldMk cId="3982674693" sldId="301"/>
            <ac:spMk id="3" creationId="{8B16B7E3-5EFB-4AEA-B679-98B73D688B2E}"/>
          </ac:spMkLst>
        </pc:spChg>
        <pc:spChg chg="add mod">
          <ac:chgData name="NGUYEN THI MY NHUNG" userId="42dee1e9-beae-4bbd-9e27-f9899263a896" providerId="ADAL" clId="{2C31E0D7-EC9C-47DF-8AC5-CE41019E77F2}" dt="2022-04-17T14:08:05.356" v="3731" actId="1076"/>
          <ac:spMkLst>
            <pc:docMk/>
            <pc:sldMk cId="3982674693" sldId="301"/>
            <ac:spMk id="5" creationId="{8A98B523-3E37-4AB6-9718-98E73CD73D8B}"/>
          </ac:spMkLst>
        </pc:spChg>
        <pc:spChg chg="add">
          <ac:chgData name="NGUYEN THI MY NHUNG" userId="42dee1e9-beae-4bbd-9e27-f9899263a896" providerId="ADAL" clId="{2C31E0D7-EC9C-47DF-8AC5-CE41019E77F2}" dt="2022-04-17T14:07:34.359" v="3701" actId="26606"/>
          <ac:spMkLst>
            <pc:docMk/>
            <pc:sldMk cId="3982674693" sldId="301"/>
            <ac:spMk id="9" creationId="{AB8C311F-7253-4AED-9701-7FC0708C41C7}"/>
          </ac:spMkLst>
        </pc:spChg>
        <pc:spChg chg="add">
          <ac:chgData name="NGUYEN THI MY NHUNG" userId="42dee1e9-beae-4bbd-9e27-f9899263a896" providerId="ADAL" clId="{2C31E0D7-EC9C-47DF-8AC5-CE41019E77F2}" dt="2022-04-17T14:07:34.359" v="3701" actId="26606"/>
          <ac:spMkLst>
            <pc:docMk/>
            <pc:sldMk cId="3982674693" sldId="301"/>
            <ac:spMk id="11" creationId="{E2384209-CB15-4CDF-9D31-C44FD9A3F20D}"/>
          </ac:spMkLst>
        </pc:spChg>
        <pc:spChg chg="add">
          <ac:chgData name="NGUYEN THI MY NHUNG" userId="42dee1e9-beae-4bbd-9e27-f9899263a896" providerId="ADAL" clId="{2C31E0D7-EC9C-47DF-8AC5-CE41019E77F2}" dt="2022-04-17T14:07:34.359" v="3701" actId="26606"/>
          <ac:spMkLst>
            <pc:docMk/>
            <pc:sldMk cId="3982674693" sldId="301"/>
            <ac:spMk id="13" creationId="{2633B3B5-CC90-43F0-8714-D31D1F3F0209}"/>
          </ac:spMkLst>
        </pc:spChg>
        <pc:spChg chg="add">
          <ac:chgData name="NGUYEN THI MY NHUNG" userId="42dee1e9-beae-4bbd-9e27-f9899263a896" providerId="ADAL" clId="{2C31E0D7-EC9C-47DF-8AC5-CE41019E77F2}" dt="2022-04-17T14:07:34.359" v="3701" actId="26606"/>
          <ac:spMkLst>
            <pc:docMk/>
            <pc:sldMk cId="3982674693" sldId="301"/>
            <ac:spMk id="15" creationId="{A8D57A06-A426-446D-B02C-A2DC6B62E45E}"/>
          </ac:spMkLst>
        </pc:spChg>
        <pc:picChg chg="add mod">
          <ac:chgData name="NGUYEN THI MY NHUNG" userId="42dee1e9-beae-4bbd-9e27-f9899263a896" providerId="ADAL" clId="{2C31E0D7-EC9C-47DF-8AC5-CE41019E77F2}" dt="2022-04-17T14:07:34.359" v="3701" actId="26606"/>
          <ac:picMkLst>
            <pc:docMk/>
            <pc:sldMk cId="3982674693" sldId="301"/>
            <ac:picMk id="4" creationId="{F4D95FC3-CF48-4E50-8994-0A0E3A1D4F9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2EE3E31-E158-44FA-A8A5-3B0DD2D336F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5779" name="Rectangle 3">
            <a:extLst>
              <a:ext uri="{FF2B5EF4-FFF2-40B4-BE49-F238E27FC236}">
                <a16:creationId xmlns:a16="http://schemas.microsoft.com/office/drawing/2014/main" id="{47501F58-5771-4174-9B0F-F3C4D4E4DE85}"/>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5780" name="Rectangle 4">
            <a:extLst>
              <a:ext uri="{FF2B5EF4-FFF2-40B4-BE49-F238E27FC236}">
                <a16:creationId xmlns:a16="http://schemas.microsoft.com/office/drawing/2014/main" id="{EF66A8B0-90F5-493B-A22D-F051B0F11EDF}"/>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5781" name="Rectangle 5">
            <a:extLst>
              <a:ext uri="{FF2B5EF4-FFF2-40B4-BE49-F238E27FC236}">
                <a16:creationId xmlns:a16="http://schemas.microsoft.com/office/drawing/2014/main" id="{3D4F4415-EDB4-44B0-A428-0DC2A046F275}"/>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66543CC-B910-417E-B797-932EC37046A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1EA39A5-62F1-4481-927D-AFD07F693EC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4819" name="Rectangle 3">
            <a:extLst>
              <a:ext uri="{FF2B5EF4-FFF2-40B4-BE49-F238E27FC236}">
                <a16:creationId xmlns:a16="http://schemas.microsoft.com/office/drawing/2014/main" id="{E95A8FA1-8015-4D65-951F-CD644A07ABC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4820" name="Rectangle 4">
            <a:extLst>
              <a:ext uri="{FF2B5EF4-FFF2-40B4-BE49-F238E27FC236}">
                <a16:creationId xmlns:a16="http://schemas.microsoft.com/office/drawing/2014/main" id="{920A7739-816F-407D-B5BF-869CB417074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a:extLst>
              <a:ext uri="{FF2B5EF4-FFF2-40B4-BE49-F238E27FC236}">
                <a16:creationId xmlns:a16="http://schemas.microsoft.com/office/drawing/2014/main" id="{8150CC8B-E56C-4BC0-A872-3F3A14B3239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2" name="Rectangle 6">
            <a:extLst>
              <a:ext uri="{FF2B5EF4-FFF2-40B4-BE49-F238E27FC236}">
                <a16:creationId xmlns:a16="http://schemas.microsoft.com/office/drawing/2014/main" id="{C46E76D0-F300-4942-BEA7-5C1DBE2406F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4823" name="Rectangle 7">
            <a:extLst>
              <a:ext uri="{FF2B5EF4-FFF2-40B4-BE49-F238E27FC236}">
                <a16:creationId xmlns:a16="http://schemas.microsoft.com/office/drawing/2014/main" id="{FE81D85D-7005-4134-9E8B-04D9774039FD}"/>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E4F9CED-9E09-4B92-8B2D-94CB882E011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6632E9-AE39-4DFC-9B12-34125F75B2E7}"/>
              </a:ext>
            </a:extLst>
          </p:cNvPr>
          <p:cNvSpPr>
            <a:spLocks noGrp="1" noChangeArrowheads="1"/>
          </p:cNvSpPr>
          <p:nvPr>
            <p:ph type="sldNum" sz="quarter" idx="5"/>
          </p:nvPr>
        </p:nvSpPr>
        <p:spPr>
          <a:ln/>
        </p:spPr>
        <p:txBody>
          <a:bodyPr/>
          <a:lstStyle/>
          <a:p>
            <a:fld id="{1183146F-B1F9-40B5-A4F8-A37A9D7A6AB3}" type="slidenum">
              <a:rPr lang="en-US" altLang="en-US"/>
              <a:pPr/>
              <a:t>1</a:t>
            </a:fld>
            <a:endParaRPr lang="en-US" altLang="en-US"/>
          </a:p>
        </p:txBody>
      </p:sp>
      <p:sp>
        <p:nvSpPr>
          <p:cNvPr id="37890" name="Rectangle 2">
            <a:extLst>
              <a:ext uri="{FF2B5EF4-FFF2-40B4-BE49-F238E27FC236}">
                <a16:creationId xmlns:a16="http://schemas.microsoft.com/office/drawing/2014/main" id="{6B8E19AF-47C4-4372-AAE0-9D0EF82DA7F7}"/>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15052C18-C088-48D1-B3B3-AF7C178387D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DF14BC-DF45-4478-8F3D-94AE3D45EB52}"/>
              </a:ext>
            </a:extLst>
          </p:cNvPr>
          <p:cNvSpPr>
            <a:spLocks noGrp="1" noChangeArrowheads="1"/>
          </p:cNvSpPr>
          <p:nvPr>
            <p:ph type="sldNum" sz="quarter" idx="5"/>
          </p:nvPr>
        </p:nvSpPr>
        <p:spPr>
          <a:ln/>
        </p:spPr>
        <p:txBody>
          <a:bodyPr/>
          <a:lstStyle/>
          <a:p>
            <a:fld id="{18DCECB9-1E8E-4DC8-BB57-F181A4AF5EF9}" type="slidenum">
              <a:rPr lang="en-US" altLang="en-US"/>
              <a:pPr/>
              <a:t>2</a:t>
            </a:fld>
            <a:endParaRPr lang="en-US" altLang="en-US"/>
          </a:p>
        </p:txBody>
      </p:sp>
      <p:sp>
        <p:nvSpPr>
          <p:cNvPr id="38914" name="Rectangle 2">
            <a:extLst>
              <a:ext uri="{FF2B5EF4-FFF2-40B4-BE49-F238E27FC236}">
                <a16:creationId xmlns:a16="http://schemas.microsoft.com/office/drawing/2014/main" id="{180677F4-54CD-4FD9-AE09-26462A43532B}"/>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8B6042BD-F6EA-4B8F-BEF7-C98606A0AEE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C4FC8E-FBFC-404D-97B8-AABFD271040E}"/>
              </a:ext>
            </a:extLst>
          </p:cNvPr>
          <p:cNvSpPr>
            <a:spLocks noGrp="1" noChangeArrowheads="1"/>
          </p:cNvSpPr>
          <p:nvPr>
            <p:ph type="sldNum" sz="quarter" idx="5"/>
          </p:nvPr>
        </p:nvSpPr>
        <p:spPr>
          <a:ln/>
        </p:spPr>
        <p:txBody>
          <a:bodyPr/>
          <a:lstStyle/>
          <a:p>
            <a:fld id="{6C8B01C5-E18D-41E6-B944-68163155B520}" type="slidenum">
              <a:rPr lang="en-US" altLang="en-US"/>
              <a:pPr/>
              <a:t>3</a:t>
            </a:fld>
            <a:endParaRPr lang="en-US" altLang="en-US"/>
          </a:p>
        </p:txBody>
      </p:sp>
      <p:sp>
        <p:nvSpPr>
          <p:cNvPr id="39938" name="Rectangle 2">
            <a:extLst>
              <a:ext uri="{FF2B5EF4-FFF2-40B4-BE49-F238E27FC236}">
                <a16:creationId xmlns:a16="http://schemas.microsoft.com/office/drawing/2014/main" id="{87BEDF56-1337-40C3-83E9-106C5A9E908B}"/>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4B312E16-CE42-4B62-B2CD-DF74A26159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3BCF7F-FA6C-4711-8D98-6F124A8A74B4}"/>
              </a:ext>
            </a:extLst>
          </p:cNvPr>
          <p:cNvSpPr>
            <a:spLocks noGrp="1" noChangeArrowheads="1"/>
          </p:cNvSpPr>
          <p:nvPr>
            <p:ph type="sldNum" sz="quarter" idx="5"/>
          </p:nvPr>
        </p:nvSpPr>
        <p:spPr>
          <a:ln/>
        </p:spPr>
        <p:txBody>
          <a:bodyPr/>
          <a:lstStyle/>
          <a:p>
            <a:fld id="{81EDF930-4D6D-4DE3-9BA8-0D8C8A5E9B47}" type="slidenum">
              <a:rPr lang="en-US" altLang="en-US"/>
              <a:pPr/>
              <a:t>5</a:t>
            </a:fld>
            <a:endParaRPr lang="en-US" altLang="en-US"/>
          </a:p>
        </p:txBody>
      </p:sp>
      <p:sp>
        <p:nvSpPr>
          <p:cNvPr id="43010" name="Rectangle 2">
            <a:extLst>
              <a:ext uri="{FF2B5EF4-FFF2-40B4-BE49-F238E27FC236}">
                <a16:creationId xmlns:a16="http://schemas.microsoft.com/office/drawing/2014/main" id="{A98BC69F-9DA0-4731-B19C-95AC024DEB3A}"/>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CB5F7EA8-8BBD-4EF7-A6F0-CA21071103F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6E7499-2F48-4B49-8F3D-4702C5D09A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057603-883C-4BBF-AB45-8B6CC9BE214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06" name="Rectangle 2">
            <a:extLst>
              <a:ext uri="{FF2B5EF4-FFF2-40B4-BE49-F238E27FC236}">
                <a16:creationId xmlns:a16="http://schemas.microsoft.com/office/drawing/2014/main" id="{B3DBD824-92C8-481D-9165-A97D312B435F}"/>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A3245B79-7328-4EB7-B224-0C001DA0914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5975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B31B90-B6AC-4C6C-AB8B-F58FCF23D534}"/>
              </a:ext>
            </a:extLst>
          </p:cNvPr>
          <p:cNvSpPr>
            <a:spLocks noGrp="1" noChangeArrowheads="1"/>
          </p:cNvSpPr>
          <p:nvPr>
            <p:ph type="sldNum" sz="quarter" idx="5"/>
          </p:nvPr>
        </p:nvSpPr>
        <p:spPr>
          <a:ln/>
        </p:spPr>
        <p:txBody>
          <a:bodyPr/>
          <a:lstStyle/>
          <a:p>
            <a:fld id="{57EB2DC4-0A4D-4B60-BED1-736E978CE9F7}" type="slidenum">
              <a:rPr lang="en-US" altLang="en-US"/>
              <a:pPr/>
              <a:t>14</a:t>
            </a:fld>
            <a:endParaRPr lang="en-US" altLang="en-US"/>
          </a:p>
        </p:txBody>
      </p:sp>
      <p:sp>
        <p:nvSpPr>
          <p:cNvPr id="45058" name="Rectangle 2">
            <a:extLst>
              <a:ext uri="{FF2B5EF4-FFF2-40B4-BE49-F238E27FC236}">
                <a16:creationId xmlns:a16="http://schemas.microsoft.com/office/drawing/2014/main" id="{3235E1DE-5E6E-4934-A319-C2051323F4D9}"/>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D294589A-1854-43B0-BCD7-C7E0C209A13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11C6E0-92DB-4CCD-BCDC-EB6553A7634C}"/>
              </a:ext>
            </a:extLst>
          </p:cNvPr>
          <p:cNvSpPr>
            <a:spLocks noGrp="1" noChangeArrowheads="1"/>
          </p:cNvSpPr>
          <p:nvPr>
            <p:ph type="sldNum" sz="quarter" idx="5"/>
          </p:nvPr>
        </p:nvSpPr>
        <p:spPr>
          <a:ln/>
        </p:spPr>
        <p:txBody>
          <a:bodyPr/>
          <a:lstStyle/>
          <a:p>
            <a:fld id="{CA4D7006-F2F9-4A68-B169-CAB870BB9405}" type="slidenum">
              <a:rPr lang="en-US" altLang="en-US"/>
              <a:pPr/>
              <a:t>22</a:t>
            </a:fld>
            <a:endParaRPr lang="en-US" altLang="en-US"/>
          </a:p>
        </p:txBody>
      </p:sp>
      <p:sp>
        <p:nvSpPr>
          <p:cNvPr id="50178" name="Rectangle 2">
            <a:extLst>
              <a:ext uri="{FF2B5EF4-FFF2-40B4-BE49-F238E27FC236}">
                <a16:creationId xmlns:a16="http://schemas.microsoft.com/office/drawing/2014/main" id="{0B164E68-E02F-490C-9775-F186E11F9A7C}"/>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4D4475F2-0AFA-4FE7-BA44-E3BBAB547E4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DD77A5-D67A-4195-A331-F2A252BE83C2}"/>
              </a:ext>
            </a:extLst>
          </p:cNvPr>
          <p:cNvSpPr>
            <a:spLocks noGrp="1" noChangeArrowheads="1"/>
          </p:cNvSpPr>
          <p:nvPr>
            <p:ph type="sldNum" sz="quarter" idx="5"/>
          </p:nvPr>
        </p:nvSpPr>
        <p:spPr>
          <a:ln/>
        </p:spPr>
        <p:txBody>
          <a:bodyPr/>
          <a:lstStyle/>
          <a:p>
            <a:fld id="{5CF78E4E-1E61-4B4B-84A4-571C33B2EEA1}" type="slidenum">
              <a:rPr lang="en-US" altLang="en-US"/>
              <a:pPr/>
              <a:t>25</a:t>
            </a:fld>
            <a:endParaRPr lang="en-US" altLang="en-US"/>
          </a:p>
        </p:txBody>
      </p:sp>
      <p:sp>
        <p:nvSpPr>
          <p:cNvPr id="54274" name="Rectangle 2">
            <a:extLst>
              <a:ext uri="{FF2B5EF4-FFF2-40B4-BE49-F238E27FC236}">
                <a16:creationId xmlns:a16="http://schemas.microsoft.com/office/drawing/2014/main" id="{A0A7AA56-8D0B-4DE7-BF0E-52F50EA262AD}"/>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DF6DD70E-2CCE-4C54-BAD9-6F7211CD129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691674-468C-4E2B-B8B5-4D5B63D9FF42}"/>
              </a:ext>
            </a:extLst>
          </p:cNvPr>
          <p:cNvSpPr>
            <a:spLocks noGrp="1" noChangeArrowheads="1"/>
          </p:cNvSpPr>
          <p:nvPr>
            <p:ph type="sldNum" sz="quarter" idx="5"/>
          </p:nvPr>
        </p:nvSpPr>
        <p:spPr>
          <a:ln/>
        </p:spPr>
        <p:txBody>
          <a:bodyPr/>
          <a:lstStyle/>
          <a:p>
            <a:fld id="{8A359141-1105-4E3A-A64A-5640A2E65F81}" type="slidenum">
              <a:rPr lang="en-US" altLang="en-US"/>
              <a:pPr/>
              <a:t>26</a:t>
            </a:fld>
            <a:endParaRPr lang="en-US" altLang="en-US"/>
          </a:p>
        </p:txBody>
      </p:sp>
      <p:sp>
        <p:nvSpPr>
          <p:cNvPr id="66562" name="Rectangle 2">
            <a:extLst>
              <a:ext uri="{FF2B5EF4-FFF2-40B4-BE49-F238E27FC236}">
                <a16:creationId xmlns:a16="http://schemas.microsoft.com/office/drawing/2014/main" id="{D239B5BF-3E65-4C50-8282-EF01F420C30A}"/>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2ED2DD9-DCFD-4899-82E1-3733731B399C}"/>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2" name="Rectangle 70">
            <a:extLst>
              <a:ext uri="{FF2B5EF4-FFF2-40B4-BE49-F238E27FC236}">
                <a16:creationId xmlns:a16="http://schemas.microsoft.com/office/drawing/2014/main" id="{9E36B553-9605-4643-A868-650067F212B2}"/>
              </a:ext>
            </a:extLst>
          </p:cNvPr>
          <p:cNvSpPr>
            <a:spLocks noChangeArrowheads="1"/>
          </p:cNvSpPr>
          <p:nvPr/>
        </p:nvSpPr>
        <p:spPr bwMode="gray">
          <a:xfrm>
            <a:off x="0" y="0"/>
            <a:ext cx="2109788"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53" name="Group 181">
            <a:extLst>
              <a:ext uri="{FF2B5EF4-FFF2-40B4-BE49-F238E27FC236}">
                <a16:creationId xmlns:a16="http://schemas.microsoft.com/office/drawing/2014/main" id="{8E33C104-946A-45CD-9A14-56E2B7762B1D}"/>
              </a:ext>
            </a:extLst>
          </p:cNvPr>
          <p:cNvGrpSpPr>
            <a:grpSpLocks/>
          </p:cNvGrpSpPr>
          <p:nvPr/>
        </p:nvGrpSpPr>
        <p:grpSpPr bwMode="auto">
          <a:xfrm rot="10800000">
            <a:off x="-6350" y="0"/>
            <a:ext cx="461963" cy="6858000"/>
            <a:chOff x="768" y="1700"/>
            <a:chExt cx="405" cy="2620"/>
          </a:xfrm>
        </p:grpSpPr>
        <p:sp>
          <p:nvSpPr>
            <p:cNvPr id="3254" name="Rectangle 182">
              <a:extLst>
                <a:ext uri="{FF2B5EF4-FFF2-40B4-BE49-F238E27FC236}">
                  <a16:creationId xmlns:a16="http://schemas.microsoft.com/office/drawing/2014/main" id="{ACD30A95-EA0A-41EE-806C-DAE21BA0E2E7}"/>
                </a:ext>
              </a:extLst>
            </p:cNvPr>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55" name="Rectangle 183">
              <a:extLst>
                <a:ext uri="{FF2B5EF4-FFF2-40B4-BE49-F238E27FC236}">
                  <a16:creationId xmlns:a16="http://schemas.microsoft.com/office/drawing/2014/main" id="{E419E524-E470-456F-8D5A-D3D9BFECAF60}"/>
                </a:ext>
              </a:extLst>
            </p:cNvPr>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67" name="Group 195">
            <a:extLst>
              <a:ext uri="{FF2B5EF4-FFF2-40B4-BE49-F238E27FC236}">
                <a16:creationId xmlns:a16="http://schemas.microsoft.com/office/drawing/2014/main" id="{83EFE9E2-7B79-4426-9D0E-473359F705B3}"/>
              </a:ext>
            </a:extLst>
          </p:cNvPr>
          <p:cNvGrpSpPr>
            <a:grpSpLocks/>
          </p:cNvGrpSpPr>
          <p:nvPr/>
        </p:nvGrpSpPr>
        <p:grpSpPr bwMode="auto">
          <a:xfrm>
            <a:off x="1371600" y="0"/>
            <a:ext cx="547688" cy="6858000"/>
            <a:chOff x="768" y="1700"/>
            <a:chExt cx="405" cy="2620"/>
          </a:xfrm>
        </p:grpSpPr>
        <p:sp>
          <p:nvSpPr>
            <p:cNvPr id="3268" name="Rectangle 196">
              <a:extLst>
                <a:ext uri="{FF2B5EF4-FFF2-40B4-BE49-F238E27FC236}">
                  <a16:creationId xmlns:a16="http://schemas.microsoft.com/office/drawing/2014/main" id="{3065FAB2-DF75-4493-B0EE-0674AC684E15}"/>
                </a:ext>
              </a:extLst>
            </p:cNvPr>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9" name="Rectangle 197">
              <a:extLst>
                <a:ext uri="{FF2B5EF4-FFF2-40B4-BE49-F238E27FC236}">
                  <a16:creationId xmlns:a16="http://schemas.microsoft.com/office/drawing/2014/main" id="{F5EBD198-E0FA-4CFE-BAD5-034DD958F450}"/>
                </a:ext>
              </a:extLst>
            </p:cNvPr>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37" name="Rectangle 165">
            <a:extLst>
              <a:ext uri="{FF2B5EF4-FFF2-40B4-BE49-F238E27FC236}">
                <a16:creationId xmlns:a16="http://schemas.microsoft.com/office/drawing/2014/main" id="{D5A61FB3-97EC-4595-BD9F-F401E01C19D9}"/>
              </a:ext>
            </a:extLst>
          </p:cNvPr>
          <p:cNvSpPr>
            <a:spLocks noChangeArrowheads="1"/>
          </p:cNvSpPr>
          <p:nvPr/>
        </p:nvSpPr>
        <p:spPr bwMode="gray">
          <a:xfrm>
            <a:off x="6964363" y="6350"/>
            <a:ext cx="2179637" cy="984250"/>
          </a:xfrm>
          <a:prstGeom prst="rect">
            <a:avLst/>
          </a:prstGeom>
          <a:solidFill>
            <a:schemeClr val="accent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Rectangle 3">
            <a:extLst>
              <a:ext uri="{FF2B5EF4-FFF2-40B4-BE49-F238E27FC236}">
                <a16:creationId xmlns:a16="http://schemas.microsoft.com/office/drawing/2014/main" id="{80F470A5-8390-44CE-B71E-633332A58C36}"/>
              </a:ext>
            </a:extLst>
          </p:cNvPr>
          <p:cNvSpPr>
            <a:spLocks noGrp="1" noChangeArrowheads="1"/>
          </p:cNvSpPr>
          <p:nvPr>
            <p:ph type="subTitle" idx="1"/>
          </p:nvPr>
        </p:nvSpPr>
        <p:spPr>
          <a:xfrm>
            <a:off x="5791200" y="4114800"/>
            <a:ext cx="2971800" cy="762000"/>
          </a:xfrm>
        </p:spPr>
        <p:txBody>
          <a:bodyPr/>
          <a:lstStyle>
            <a:lvl1pPr marL="0" indent="0" algn="dist">
              <a:buFontTx/>
              <a:buNone/>
              <a:defRPr sz="1400" i="1">
                <a:latin typeface="Times New Roman" panose="02020603050405020304" pitchFamily="18" charset="0"/>
              </a:defRPr>
            </a:lvl1pPr>
          </a:lstStyle>
          <a:p>
            <a:pPr lvl="0"/>
            <a:r>
              <a:rPr lang="en-US" altLang="en-US" noProof="0"/>
              <a:t>Click to edit Master subtitle style</a:t>
            </a:r>
          </a:p>
        </p:txBody>
      </p:sp>
      <p:sp>
        <p:nvSpPr>
          <p:cNvPr id="3076" name="Rectangle 4">
            <a:extLst>
              <a:ext uri="{FF2B5EF4-FFF2-40B4-BE49-F238E27FC236}">
                <a16:creationId xmlns:a16="http://schemas.microsoft.com/office/drawing/2014/main" id="{2F62B3DE-2239-48F0-888E-DA6BB5C3D560}"/>
              </a:ext>
            </a:extLst>
          </p:cNvPr>
          <p:cNvSpPr>
            <a:spLocks noGrp="1" noChangeArrowheads="1"/>
          </p:cNvSpPr>
          <p:nvPr>
            <p:ph type="dt" sz="half" idx="2"/>
          </p:nvPr>
        </p:nvSpPr>
        <p:spPr>
          <a:xfrm>
            <a:off x="3103563" y="6445250"/>
            <a:ext cx="1144587" cy="276225"/>
          </a:xfrm>
        </p:spPr>
        <p:txBody>
          <a:bodyPr/>
          <a:lstStyle>
            <a:lvl1pPr>
              <a:defRPr/>
            </a:lvl1pPr>
          </a:lstStyle>
          <a:p>
            <a:endParaRPr lang="en-US" altLang="en-US"/>
          </a:p>
        </p:txBody>
      </p:sp>
      <p:sp>
        <p:nvSpPr>
          <p:cNvPr id="3077" name="Rectangle 5">
            <a:extLst>
              <a:ext uri="{FF2B5EF4-FFF2-40B4-BE49-F238E27FC236}">
                <a16:creationId xmlns:a16="http://schemas.microsoft.com/office/drawing/2014/main" id="{5B338F62-2681-4DFF-B0F9-26473DEAF88B}"/>
              </a:ext>
            </a:extLst>
          </p:cNvPr>
          <p:cNvSpPr>
            <a:spLocks noGrp="1" noChangeArrowheads="1"/>
          </p:cNvSpPr>
          <p:nvPr>
            <p:ph type="ftr" sz="quarter" idx="3"/>
          </p:nvPr>
        </p:nvSpPr>
        <p:spPr>
          <a:xfrm>
            <a:off x="4572000" y="6445250"/>
            <a:ext cx="1206500" cy="276225"/>
          </a:xfrm>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9CAC6D7E-CDBC-4F47-B81E-D921A87F609A}"/>
              </a:ext>
            </a:extLst>
          </p:cNvPr>
          <p:cNvSpPr>
            <a:spLocks noGrp="1" noChangeArrowheads="1"/>
          </p:cNvSpPr>
          <p:nvPr>
            <p:ph type="sldNum" sz="quarter" idx="4"/>
          </p:nvPr>
        </p:nvSpPr>
        <p:spPr>
          <a:xfrm>
            <a:off x="6096000" y="6445250"/>
            <a:ext cx="1100138" cy="276225"/>
          </a:xfrm>
        </p:spPr>
        <p:txBody>
          <a:bodyPr/>
          <a:lstStyle>
            <a:lvl1pPr>
              <a:defRPr/>
            </a:lvl1pPr>
          </a:lstStyle>
          <a:p>
            <a:fld id="{70E31887-C9DC-4591-B508-03048A1088D3}" type="slidenum">
              <a:rPr lang="en-US" altLang="en-US"/>
              <a:pPr/>
              <a:t>‹#›</a:t>
            </a:fld>
            <a:endParaRPr lang="en-US" altLang="en-US"/>
          </a:p>
        </p:txBody>
      </p:sp>
      <p:sp>
        <p:nvSpPr>
          <p:cNvPr id="3138" name="Rectangle 66">
            <a:extLst>
              <a:ext uri="{FF2B5EF4-FFF2-40B4-BE49-F238E27FC236}">
                <a16:creationId xmlns:a16="http://schemas.microsoft.com/office/drawing/2014/main" id="{C76343C5-9BDB-41D0-BD4B-C9751B18EC83}"/>
              </a:ext>
            </a:extLst>
          </p:cNvPr>
          <p:cNvSpPr>
            <a:spLocks noChangeArrowheads="1"/>
          </p:cNvSpPr>
          <p:nvPr/>
        </p:nvSpPr>
        <p:spPr bwMode="gray">
          <a:xfrm>
            <a:off x="2476500" y="1289050"/>
            <a:ext cx="6667500" cy="1701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6" name="Rectangle 164">
            <a:extLst>
              <a:ext uri="{FF2B5EF4-FFF2-40B4-BE49-F238E27FC236}">
                <a16:creationId xmlns:a16="http://schemas.microsoft.com/office/drawing/2014/main" id="{65D48B87-787F-4E51-BDED-E76DC04B78C6}"/>
              </a:ext>
            </a:extLst>
          </p:cNvPr>
          <p:cNvSpPr>
            <a:spLocks noChangeArrowheads="1"/>
          </p:cNvSpPr>
          <p:nvPr/>
        </p:nvSpPr>
        <p:spPr bwMode="gray">
          <a:xfrm rot="-5400000">
            <a:off x="4041775" y="-1854200"/>
            <a:ext cx="990600" cy="4699000"/>
          </a:xfrm>
          <a:prstGeom prst="rect">
            <a:avLst/>
          </a:prstGeom>
          <a:solidFill>
            <a:schemeClr val="tx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 name="Rectangle 2">
            <a:extLst>
              <a:ext uri="{FF2B5EF4-FFF2-40B4-BE49-F238E27FC236}">
                <a16:creationId xmlns:a16="http://schemas.microsoft.com/office/drawing/2014/main" id="{D5FED544-E623-4AF8-A3A1-6E73D80FDA93}"/>
              </a:ext>
            </a:extLst>
          </p:cNvPr>
          <p:cNvSpPr>
            <a:spLocks noGrp="1" noChangeArrowheads="1"/>
          </p:cNvSpPr>
          <p:nvPr>
            <p:ph type="ctrTitle"/>
          </p:nvPr>
        </p:nvSpPr>
        <p:spPr>
          <a:xfrm>
            <a:off x="990600" y="2722563"/>
            <a:ext cx="7772400" cy="1470025"/>
          </a:xfrm>
        </p:spPr>
        <p:txBody>
          <a:bodyPr/>
          <a:lstStyle>
            <a:lvl1pPr algn="r">
              <a:defRPr sz="4400"/>
            </a:lvl1pPr>
          </a:lstStyle>
          <a:p>
            <a:pPr lvl="0"/>
            <a:r>
              <a:rPr lang="en-US" altLang="en-US" noProof="0"/>
              <a:t>Click to edit Master title style</a:t>
            </a:r>
          </a:p>
        </p:txBody>
      </p:sp>
      <p:grpSp>
        <p:nvGrpSpPr>
          <p:cNvPr id="3271" name="Group 199">
            <a:extLst>
              <a:ext uri="{FF2B5EF4-FFF2-40B4-BE49-F238E27FC236}">
                <a16:creationId xmlns:a16="http://schemas.microsoft.com/office/drawing/2014/main" id="{36194AC6-CF37-40DA-BD53-1DDA4A6C278C}"/>
              </a:ext>
            </a:extLst>
          </p:cNvPr>
          <p:cNvGrpSpPr>
            <a:grpSpLocks/>
          </p:cNvGrpSpPr>
          <p:nvPr/>
        </p:nvGrpSpPr>
        <p:grpSpPr bwMode="auto">
          <a:xfrm>
            <a:off x="2859088" y="0"/>
            <a:ext cx="547687" cy="990600"/>
            <a:chOff x="768" y="1700"/>
            <a:chExt cx="405" cy="2620"/>
          </a:xfrm>
        </p:grpSpPr>
        <p:sp>
          <p:nvSpPr>
            <p:cNvPr id="3272" name="Rectangle 200">
              <a:extLst>
                <a:ext uri="{FF2B5EF4-FFF2-40B4-BE49-F238E27FC236}">
                  <a16:creationId xmlns:a16="http://schemas.microsoft.com/office/drawing/2014/main" id="{E80BAAD7-F360-4E3E-9EE5-A11BAC79A68D}"/>
                </a:ext>
              </a:extLst>
            </p:cNvPr>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3" name="Rectangle 201">
              <a:extLst>
                <a:ext uri="{FF2B5EF4-FFF2-40B4-BE49-F238E27FC236}">
                  <a16:creationId xmlns:a16="http://schemas.microsoft.com/office/drawing/2014/main" id="{587F9004-7268-491F-8840-E91861A7EAF5}"/>
                </a:ext>
              </a:extLst>
            </p:cNvPr>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75" name="Group 203">
            <a:extLst>
              <a:ext uri="{FF2B5EF4-FFF2-40B4-BE49-F238E27FC236}">
                <a16:creationId xmlns:a16="http://schemas.microsoft.com/office/drawing/2014/main" id="{F2419BB7-6153-4D39-BC11-A24682D55CE5}"/>
              </a:ext>
            </a:extLst>
          </p:cNvPr>
          <p:cNvGrpSpPr>
            <a:grpSpLocks/>
          </p:cNvGrpSpPr>
          <p:nvPr/>
        </p:nvGrpSpPr>
        <p:grpSpPr bwMode="auto">
          <a:xfrm>
            <a:off x="4405313" y="0"/>
            <a:ext cx="547687" cy="990600"/>
            <a:chOff x="768" y="1700"/>
            <a:chExt cx="405" cy="2620"/>
          </a:xfrm>
        </p:grpSpPr>
        <p:sp>
          <p:nvSpPr>
            <p:cNvPr id="3276" name="Rectangle 204">
              <a:extLst>
                <a:ext uri="{FF2B5EF4-FFF2-40B4-BE49-F238E27FC236}">
                  <a16:creationId xmlns:a16="http://schemas.microsoft.com/office/drawing/2014/main" id="{96A6CAD7-FF2C-46EC-97CA-5073DF37803D}"/>
                </a:ext>
              </a:extLst>
            </p:cNvPr>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 name="Rectangle 205">
              <a:extLst>
                <a:ext uri="{FF2B5EF4-FFF2-40B4-BE49-F238E27FC236}">
                  <a16:creationId xmlns:a16="http://schemas.microsoft.com/office/drawing/2014/main" id="{C756EA01-A9A4-40EB-AB59-2DA195092392}"/>
                </a:ext>
              </a:extLst>
            </p:cNvPr>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79" name="Group 207">
            <a:extLst>
              <a:ext uri="{FF2B5EF4-FFF2-40B4-BE49-F238E27FC236}">
                <a16:creationId xmlns:a16="http://schemas.microsoft.com/office/drawing/2014/main" id="{605402FF-8C2D-43F1-8CDE-8B6F0965A154}"/>
              </a:ext>
            </a:extLst>
          </p:cNvPr>
          <p:cNvGrpSpPr>
            <a:grpSpLocks/>
          </p:cNvGrpSpPr>
          <p:nvPr/>
        </p:nvGrpSpPr>
        <p:grpSpPr bwMode="auto">
          <a:xfrm>
            <a:off x="6005513" y="0"/>
            <a:ext cx="547687" cy="990600"/>
            <a:chOff x="768" y="1700"/>
            <a:chExt cx="405" cy="2620"/>
          </a:xfrm>
        </p:grpSpPr>
        <p:sp>
          <p:nvSpPr>
            <p:cNvPr id="3280" name="Rectangle 208">
              <a:extLst>
                <a:ext uri="{FF2B5EF4-FFF2-40B4-BE49-F238E27FC236}">
                  <a16:creationId xmlns:a16="http://schemas.microsoft.com/office/drawing/2014/main" id="{6DC7D78A-88B8-4548-9806-B82A426D4080}"/>
                </a:ext>
              </a:extLst>
            </p:cNvPr>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 name="Rectangle 209">
              <a:extLst>
                <a:ext uri="{FF2B5EF4-FFF2-40B4-BE49-F238E27FC236}">
                  <a16:creationId xmlns:a16="http://schemas.microsoft.com/office/drawing/2014/main" id="{E8D84653-1747-4E94-9718-F55D62D25AFE}"/>
                </a:ext>
              </a:extLst>
            </p:cNvPr>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87" name="Group 215">
            <a:extLst>
              <a:ext uri="{FF2B5EF4-FFF2-40B4-BE49-F238E27FC236}">
                <a16:creationId xmlns:a16="http://schemas.microsoft.com/office/drawing/2014/main" id="{6F4010CC-B221-4292-A1C9-00950B305788}"/>
              </a:ext>
            </a:extLst>
          </p:cNvPr>
          <p:cNvGrpSpPr>
            <a:grpSpLocks/>
          </p:cNvGrpSpPr>
          <p:nvPr/>
        </p:nvGrpSpPr>
        <p:grpSpPr bwMode="auto">
          <a:xfrm>
            <a:off x="7529513" y="0"/>
            <a:ext cx="547687" cy="990600"/>
            <a:chOff x="768" y="1700"/>
            <a:chExt cx="405" cy="2620"/>
          </a:xfrm>
        </p:grpSpPr>
        <p:sp>
          <p:nvSpPr>
            <p:cNvPr id="3288" name="Rectangle 216">
              <a:extLst>
                <a:ext uri="{FF2B5EF4-FFF2-40B4-BE49-F238E27FC236}">
                  <a16:creationId xmlns:a16="http://schemas.microsoft.com/office/drawing/2014/main" id="{72096FCE-34C9-4AB9-BB9E-FFF0A8D4B44F}"/>
                </a:ext>
              </a:extLst>
            </p:cNvPr>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9" name="Rectangle 217">
              <a:extLst>
                <a:ext uri="{FF2B5EF4-FFF2-40B4-BE49-F238E27FC236}">
                  <a16:creationId xmlns:a16="http://schemas.microsoft.com/office/drawing/2014/main" id="{529B7937-BBBC-446B-BC9C-9140140C74AA}"/>
                </a:ext>
              </a:extLst>
            </p:cNvPr>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01" name="Group 229">
            <a:extLst>
              <a:ext uri="{FF2B5EF4-FFF2-40B4-BE49-F238E27FC236}">
                <a16:creationId xmlns:a16="http://schemas.microsoft.com/office/drawing/2014/main" id="{630C4EB0-B708-4412-8C69-F8963D72C175}"/>
              </a:ext>
            </a:extLst>
          </p:cNvPr>
          <p:cNvGrpSpPr>
            <a:grpSpLocks/>
          </p:cNvGrpSpPr>
          <p:nvPr/>
        </p:nvGrpSpPr>
        <p:grpSpPr bwMode="auto">
          <a:xfrm rot="5400000">
            <a:off x="775494" y="1302543"/>
            <a:ext cx="547688" cy="2120901"/>
            <a:chOff x="768" y="1700"/>
            <a:chExt cx="405" cy="2620"/>
          </a:xfrm>
        </p:grpSpPr>
        <p:sp>
          <p:nvSpPr>
            <p:cNvPr id="3302" name="Rectangle 230">
              <a:extLst>
                <a:ext uri="{FF2B5EF4-FFF2-40B4-BE49-F238E27FC236}">
                  <a16:creationId xmlns:a16="http://schemas.microsoft.com/office/drawing/2014/main" id="{0D405532-9EB8-40DE-9399-13087A9FE7F1}"/>
                </a:ext>
              </a:extLst>
            </p:cNvPr>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3" name="Rectangle 231">
              <a:extLst>
                <a:ext uri="{FF2B5EF4-FFF2-40B4-BE49-F238E27FC236}">
                  <a16:creationId xmlns:a16="http://schemas.microsoft.com/office/drawing/2014/main" id="{E0F556E8-1900-496D-83DE-2981CF3703E7}"/>
                </a:ext>
              </a:extLst>
            </p:cNvPr>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05" name="Group 233">
            <a:extLst>
              <a:ext uri="{FF2B5EF4-FFF2-40B4-BE49-F238E27FC236}">
                <a16:creationId xmlns:a16="http://schemas.microsoft.com/office/drawing/2014/main" id="{AFD3AD30-AB69-44FA-9C01-1C51F7D687FE}"/>
              </a:ext>
            </a:extLst>
          </p:cNvPr>
          <p:cNvGrpSpPr>
            <a:grpSpLocks/>
          </p:cNvGrpSpPr>
          <p:nvPr/>
        </p:nvGrpSpPr>
        <p:grpSpPr bwMode="auto">
          <a:xfrm rot="5400000">
            <a:off x="775494" y="2770981"/>
            <a:ext cx="547687" cy="2120901"/>
            <a:chOff x="768" y="1700"/>
            <a:chExt cx="405" cy="2620"/>
          </a:xfrm>
        </p:grpSpPr>
        <p:sp>
          <p:nvSpPr>
            <p:cNvPr id="3306" name="Rectangle 234">
              <a:extLst>
                <a:ext uri="{FF2B5EF4-FFF2-40B4-BE49-F238E27FC236}">
                  <a16:creationId xmlns:a16="http://schemas.microsoft.com/office/drawing/2014/main" id="{F4515D17-35FE-4164-A6D7-0D0270A43628}"/>
                </a:ext>
              </a:extLst>
            </p:cNvPr>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7" name="Rectangle 235">
              <a:extLst>
                <a:ext uri="{FF2B5EF4-FFF2-40B4-BE49-F238E27FC236}">
                  <a16:creationId xmlns:a16="http://schemas.microsoft.com/office/drawing/2014/main" id="{05716A76-6971-4A30-A5F9-B135D9A36C98}"/>
                </a:ext>
              </a:extLst>
            </p:cNvPr>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09" name="Group 237">
            <a:extLst>
              <a:ext uri="{FF2B5EF4-FFF2-40B4-BE49-F238E27FC236}">
                <a16:creationId xmlns:a16="http://schemas.microsoft.com/office/drawing/2014/main" id="{DB0C3451-A7E9-4BC5-9151-877521DD8543}"/>
              </a:ext>
            </a:extLst>
          </p:cNvPr>
          <p:cNvGrpSpPr>
            <a:grpSpLocks/>
          </p:cNvGrpSpPr>
          <p:nvPr/>
        </p:nvGrpSpPr>
        <p:grpSpPr bwMode="auto">
          <a:xfrm rot="5400000">
            <a:off x="775494" y="4218781"/>
            <a:ext cx="547687" cy="2120901"/>
            <a:chOff x="768" y="1700"/>
            <a:chExt cx="405" cy="2620"/>
          </a:xfrm>
        </p:grpSpPr>
        <p:sp>
          <p:nvSpPr>
            <p:cNvPr id="3310" name="Rectangle 238">
              <a:extLst>
                <a:ext uri="{FF2B5EF4-FFF2-40B4-BE49-F238E27FC236}">
                  <a16:creationId xmlns:a16="http://schemas.microsoft.com/office/drawing/2014/main" id="{58629B2F-82DB-4D51-8686-6B775177C0D6}"/>
                </a:ext>
              </a:extLst>
            </p:cNvPr>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1" name="Rectangle 239">
              <a:extLst>
                <a:ext uri="{FF2B5EF4-FFF2-40B4-BE49-F238E27FC236}">
                  <a16:creationId xmlns:a16="http://schemas.microsoft.com/office/drawing/2014/main" id="{6C6C5E00-138A-4198-A81E-55133C3DB185}"/>
                </a:ext>
              </a:extLst>
            </p:cNvPr>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28" name="Group 256">
            <a:extLst>
              <a:ext uri="{FF2B5EF4-FFF2-40B4-BE49-F238E27FC236}">
                <a16:creationId xmlns:a16="http://schemas.microsoft.com/office/drawing/2014/main" id="{F8FCF6E5-48CC-4009-A0EA-8BB67D214BB1}"/>
              </a:ext>
            </a:extLst>
          </p:cNvPr>
          <p:cNvGrpSpPr>
            <a:grpSpLocks/>
          </p:cNvGrpSpPr>
          <p:nvPr/>
        </p:nvGrpSpPr>
        <p:grpSpPr bwMode="auto">
          <a:xfrm>
            <a:off x="-11113" y="6462713"/>
            <a:ext cx="2120901" cy="395287"/>
            <a:chOff x="-7" y="4071"/>
            <a:chExt cx="1336" cy="249"/>
          </a:xfrm>
        </p:grpSpPr>
        <p:sp>
          <p:nvSpPr>
            <p:cNvPr id="3314" name="Rectangle 242">
              <a:extLst>
                <a:ext uri="{FF2B5EF4-FFF2-40B4-BE49-F238E27FC236}">
                  <a16:creationId xmlns:a16="http://schemas.microsoft.com/office/drawing/2014/main" id="{FD4EF4D3-DBB6-4BB1-AFE1-CB0B21EB9F4D}"/>
                </a:ext>
              </a:extLst>
            </p:cNvPr>
            <p:cNvSpPr>
              <a:spLocks noChangeArrowheads="1"/>
            </p:cNvSpPr>
            <p:nvPr userDrawn="1"/>
          </p:nvSpPr>
          <p:spPr bwMode="gray">
            <a:xfrm rot="5400000">
              <a:off x="620" y="3444"/>
              <a:ext cx="81" cy="1336"/>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5" name="Rectangle 243">
              <a:extLst>
                <a:ext uri="{FF2B5EF4-FFF2-40B4-BE49-F238E27FC236}">
                  <a16:creationId xmlns:a16="http://schemas.microsoft.com/office/drawing/2014/main" id="{BDEAD57A-CBF5-40E0-BEC4-F63E94FF8977}"/>
                </a:ext>
              </a:extLst>
            </p:cNvPr>
            <p:cNvSpPr>
              <a:spLocks noChangeArrowheads="1"/>
            </p:cNvSpPr>
            <p:nvPr userDrawn="1"/>
          </p:nvSpPr>
          <p:spPr bwMode="gray">
            <a:xfrm rot="5400000">
              <a:off x="598" y="3589"/>
              <a:ext cx="126" cy="1336"/>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26" name="Group 254">
            <a:extLst>
              <a:ext uri="{FF2B5EF4-FFF2-40B4-BE49-F238E27FC236}">
                <a16:creationId xmlns:a16="http://schemas.microsoft.com/office/drawing/2014/main" id="{751AB6F2-EF1D-4C7D-8353-F6BF3ECAA376}"/>
              </a:ext>
            </a:extLst>
          </p:cNvPr>
          <p:cNvGrpSpPr>
            <a:grpSpLocks/>
          </p:cNvGrpSpPr>
          <p:nvPr/>
        </p:nvGrpSpPr>
        <p:grpSpPr bwMode="auto">
          <a:xfrm>
            <a:off x="-11113" y="623888"/>
            <a:ext cx="9155113" cy="547687"/>
            <a:chOff x="-7" y="403"/>
            <a:chExt cx="5767" cy="345"/>
          </a:xfrm>
        </p:grpSpPr>
        <p:grpSp>
          <p:nvGrpSpPr>
            <p:cNvPr id="3291" name="Group 219">
              <a:extLst>
                <a:ext uri="{FF2B5EF4-FFF2-40B4-BE49-F238E27FC236}">
                  <a16:creationId xmlns:a16="http://schemas.microsoft.com/office/drawing/2014/main" id="{74B8C78C-4501-4F1F-8DFE-96F42579D71A}"/>
                </a:ext>
              </a:extLst>
            </p:cNvPr>
            <p:cNvGrpSpPr>
              <a:grpSpLocks/>
            </p:cNvGrpSpPr>
            <p:nvPr userDrawn="1"/>
          </p:nvGrpSpPr>
          <p:grpSpPr bwMode="auto">
            <a:xfrm rot="5400000">
              <a:off x="488" y="-92"/>
              <a:ext cx="345" cy="1336"/>
              <a:chOff x="768" y="1700"/>
              <a:chExt cx="405" cy="2620"/>
            </a:xfrm>
          </p:grpSpPr>
          <p:sp>
            <p:nvSpPr>
              <p:cNvPr id="3292" name="Rectangle 220">
                <a:extLst>
                  <a:ext uri="{FF2B5EF4-FFF2-40B4-BE49-F238E27FC236}">
                    <a16:creationId xmlns:a16="http://schemas.microsoft.com/office/drawing/2014/main" id="{D7CCA9B9-7D6B-4C09-82CB-9BB77E0F9204}"/>
                  </a:ext>
                </a:extLst>
              </p:cNvPr>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3" name="Rectangle 221">
                <a:extLst>
                  <a:ext uri="{FF2B5EF4-FFF2-40B4-BE49-F238E27FC236}">
                    <a16:creationId xmlns:a16="http://schemas.microsoft.com/office/drawing/2014/main" id="{BE8BE639-65FF-4DAB-8DD5-314F4490017A}"/>
                  </a:ext>
                </a:extLst>
              </p:cNvPr>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17" name="Group 245">
              <a:extLst>
                <a:ext uri="{FF2B5EF4-FFF2-40B4-BE49-F238E27FC236}">
                  <a16:creationId xmlns:a16="http://schemas.microsoft.com/office/drawing/2014/main" id="{3A2AB348-A388-48CE-A3EA-F23D46A2AC89}"/>
                </a:ext>
              </a:extLst>
            </p:cNvPr>
            <p:cNvGrpSpPr>
              <a:grpSpLocks/>
            </p:cNvGrpSpPr>
            <p:nvPr userDrawn="1"/>
          </p:nvGrpSpPr>
          <p:grpSpPr bwMode="auto">
            <a:xfrm rot="5400000">
              <a:off x="3397" y="-1615"/>
              <a:ext cx="345" cy="4381"/>
              <a:chOff x="768" y="1700"/>
              <a:chExt cx="405" cy="2620"/>
            </a:xfrm>
          </p:grpSpPr>
          <p:sp>
            <p:nvSpPr>
              <p:cNvPr id="3318" name="Rectangle 246">
                <a:extLst>
                  <a:ext uri="{FF2B5EF4-FFF2-40B4-BE49-F238E27FC236}">
                    <a16:creationId xmlns:a16="http://schemas.microsoft.com/office/drawing/2014/main" id="{1ECBC700-D895-4009-9274-B80BAB367896}"/>
                  </a:ext>
                </a:extLst>
              </p:cNvPr>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9" name="Rectangle 247">
                <a:extLst>
                  <a:ext uri="{FF2B5EF4-FFF2-40B4-BE49-F238E27FC236}">
                    <a16:creationId xmlns:a16="http://schemas.microsoft.com/office/drawing/2014/main" id="{1CDC550A-BBC7-4E86-80DA-65013D1CD576}"/>
                  </a:ext>
                </a:extLst>
              </p:cNvPr>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235" name="Rectangle 163">
            <a:extLst>
              <a:ext uri="{FF2B5EF4-FFF2-40B4-BE49-F238E27FC236}">
                <a16:creationId xmlns:a16="http://schemas.microsoft.com/office/drawing/2014/main" id="{D2F52DC7-CCA8-4C98-8284-9520635ED447}"/>
              </a:ext>
            </a:extLst>
          </p:cNvPr>
          <p:cNvSpPr>
            <a:spLocks noChangeArrowheads="1"/>
          </p:cNvSpPr>
          <p:nvPr/>
        </p:nvSpPr>
        <p:spPr bwMode="gray">
          <a:xfrm>
            <a:off x="685800" y="990600"/>
            <a:ext cx="8458200" cy="167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1" name="Rectangle 29">
            <a:extLst>
              <a:ext uri="{FF2B5EF4-FFF2-40B4-BE49-F238E27FC236}">
                <a16:creationId xmlns:a16="http://schemas.microsoft.com/office/drawing/2014/main" id="{C971033C-E7E8-4BA4-B4BF-F6B9DA9E051E}"/>
              </a:ext>
            </a:extLst>
          </p:cNvPr>
          <p:cNvSpPr>
            <a:spLocks noChangeArrowheads="1"/>
          </p:cNvSpPr>
          <p:nvPr/>
        </p:nvSpPr>
        <p:spPr bwMode="gray">
          <a:xfrm>
            <a:off x="762000" y="1066800"/>
            <a:ext cx="8382000" cy="1509713"/>
          </a:xfrm>
          <a:prstGeom prst="rect">
            <a:avLst/>
          </a:prstGeom>
          <a:blipFill dpi="0" rotWithShape="0">
            <a:blip r:embed="rId2"/>
            <a:srcRect/>
            <a:stretch>
              <a:fillRect b="-15205"/>
            </a:stretch>
          </a:blipFill>
          <a:ln>
            <a:noFill/>
          </a:ln>
          <a:effectLst/>
          <a:extLst>
            <a:ext uri="{91240B29-F687-4F45-9708-019B960494DF}">
              <a14:hiddenLine xmlns:a14="http://schemas.microsoft.com/office/drawing/2010/main" w="571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5" name="Text Box 33">
            <a:extLst>
              <a:ext uri="{FF2B5EF4-FFF2-40B4-BE49-F238E27FC236}">
                <a16:creationId xmlns:a16="http://schemas.microsoft.com/office/drawing/2014/main" id="{E1E4C06B-9B84-4DFA-8AAB-2FD659222BF5}"/>
              </a:ext>
            </a:extLst>
          </p:cNvPr>
          <p:cNvSpPr txBox="1">
            <a:spLocks noChangeArrowheads="1"/>
          </p:cNvSpPr>
          <p:nvPr/>
        </p:nvSpPr>
        <p:spPr bwMode="gray">
          <a:xfrm>
            <a:off x="7459663" y="6248400"/>
            <a:ext cx="130333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2200">
                <a:latin typeface="Arial Black" panose="020B0A04020102020204" pitchFamily="34" charset="0"/>
              </a:rPr>
              <a:t>L/O/G/O</a:t>
            </a:r>
          </a:p>
        </p:txBody>
      </p:sp>
      <p:pic>
        <p:nvPicPr>
          <p:cNvPr id="3104" name="Picture 32" descr="2">
            <a:extLst>
              <a:ext uri="{FF2B5EF4-FFF2-40B4-BE49-F238E27FC236}">
                <a16:creationId xmlns:a16="http://schemas.microsoft.com/office/drawing/2014/main" id="{1E16D1AD-2896-4A11-BC30-E286F8D22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4" b="12524"/>
          <a:stretch>
            <a:fillRect/>
          </a:stretch>
        </p:blipFill>
        <p:spPr bwMode="gray">
          <a:xfrm>
            <a:off x="0" y="3302000"/>
            <a:ext cx="4038600" cy="355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4F73-461A-4874-9E5D-8BDFE6442E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103C8-FBBE-4E05-8CF8-EAD3DDC8C1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EB295-9C0D-42B0-8693-0057C59E19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D1F76CB-B1E5-42AD-A2F8-A03854636F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EF2D12-D1CC-4C6B-BD82-505F1E058C82}"/>
              </a:ext>
            </a:extLst>
          </p:cNvPr>
          <p:cNvSpPr>
            <a:spLocks noGrp="1"/>
          </p:cNvSpPr>
          <p:nvPr>
            <p:ph type="sldNum" sz="quarter" idx="12"/>
          </p:nvPr>
        </p:nvSpPr>
        <p:spPr/>
        <p:txBody>
          <a:bodyPr/>
          <a:lstStyle>
            <a:lvl1pPr>
              <a:defRPr/>
            </a:lvl1pPr>
          </a:lstStyle>
          <a:p>
            <a:fld id="{DD183622-198B-4D4C-B944-88236B2C4C89}" type="slidenum">
              <a:rPr lang="en-US" altLang="en-US"/>
              <a:pPr/>
              <a:t>‹#›</a:t>
            </a:fld>
            <a:endParaRPr lang="en-US" altLang="en-US"/>
          </a:p>
        </p:txBody>
      </p:sp>
    </p:spTree>
    <p:extLst>
      <p:ext uri="{BB962C8B-B14F-4D97-AF65-F5344CB8AC3E}">
        <p14:creationId xmlns:p14="http://schemas.microsoft.com/office/powerpoint/2010/main" val="82230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C4D920-2E0C-4CA0-8EE4-13C5A90921B5}"/>
              </a:ext>
            </a:extLst>
          </p:cNvPr>
          <p:cNvSpPr>
            <a:spLocks noGrp="1"/>
          </p:cNvSpPr>
          <p:nvPr>
            <p:ph type="title" orient="vert"/>
          </p:nvPr>
        </p:nvSpPr>
        <p:spPr>
          <a:xfrm>
            <a:off x="6834188" y="457200"/>
            <a:ext cx="1852612" cy="5668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CFBC89-0C9D-488C-96E2-68135DA70F35}"/>
              </a:ext>
            </a:extLst>
          </p:cNvPr>
          <p:cNvSpPr>
            <a:spLocks noGrp="1"/>
          </p:cNvSpPr>
          <p:nvPr>
            <p:ph type="body" orient="vert" idx="1"/>
          </p:nvPr>
        </p:nvSpPr>
        <p:spPr>
          <a:xfrm>
            <a:off x="1276350" y="457200"/>
            <a:ext cx="5405438" cy="56689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682A9-592C-4922-81EA-43D17FD0FD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060FAF-A6FD-452D-87F4-FD2A6D0906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C350F4-E0D1-48D7-89E3-3378B7798203}"/>
              </a:ext>
            </a:extLst>
          </p:cNvPr>
          <p:cNvSpPr>
            <a:spLocks noGrp="1"/>
          </p:cNvSpPr>
          <p:nvPr>
            <p:ph type="sldNum" sz="quarter" idx="12"/>
          </p:nvPr>
        </p:nvSpPr>
        <p:spPr/>
        <p:txBody>
          <a:bodyPr/>
          <a:lstStyle>
            <a:lvl1pPr>
              <a:defRPr/>
            </a:lvl1pPr>
          </a:lstStyle>
          <a:p>
            <a:fld id="{74F0B7CB-C433-4BA8-B472-F2E69B0C3930}" type="slidenum">
              <a:rPr lang="en-US" altLang="en-US"/>
              <a:pPr/>
              <a:t>‹#›</a:t>
            </a:fld>
            <a:endParaRPr lang="en-US" altLang="en-US"/>
          </a:p>
        </p:txBody>
      </p:sp>
    </p:spTree>
    <p:extLst>
      <p:ext uri="{BB962C8B-B14F-4D97-AF65-F5344CB8AC3E}">
        <p14:creationId xmlns:p14="http://schemas.microsoft.com/office/powerpoint/2010/main" val="2832534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ECFB-6264-4D70-8C67-E4B050C509D7}"/>
              </a:ext>
            </a:extLst>
          </p:cNvPr>
          <p:cNvSpPr>
            <a:spLocks noGrp="1"/>
          </p:cNvSpPr>
          <p:nvPr>
            <p:ph type="title"/>
          </p:nvPr>
        </p:nvSpPr>
        <p:spPr>
          <a:xfrm>
            <a:off x="1276350" y="457200"/>
            <a:ext cx="6496050" cy="762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5F248A1-8EE7-4844-ABBA-107B2367369A}"/>
              </a:ext>
            </a:extLst>
          </p:cNvPr>
          <p:cNvSpPr>
            <a:spLocks noGrp="1"/>
          </p:cNvSpPr>
          <p:nvPr>
            <p:ph type="tbl" idx="1"/>
          </p:nvPr>
        </p:nvSpPr>
        <p:spPr>
          <a:xfrm>
            <a:off x="1276350" y="1600200"/>
            <a:ext cx="7410450" cy="4525963"/>
          </a:xfrm>
        </p:spPr>
        <p:txBody>
          <a:bodyPr/>
          <a:lstStyle/>
          <a:p>
            <a:r>
              <a:rPr lang="en-US"/>
              <a:t>Click icon to add table</a:t>
            </a:r>
          </a:p>
        </p:txBody>
      </p:sp>
      <p:sp>
        <p:nvSpPr>
          <p:cNvPr id="4" name="Date Placeholder 3">
            <a:extLst>
              <a:ext uri="{FF2B5EF4-FFF2-40B4-BE49-F238E27FC236}">
                <a16:creationId xmlns:a16="http://schemas.microsoft.com/office/drawing/2014/main" id="{13735910-A7FF-4447-A3CF-7AE93295C238}"/>
              </a:ext>
            </a:extLst>
          </p:cNvPr>
          <p:cNvSpPr>
            <a:spLocks noGrp="1"/>
          </p:cNvSpPr>
          <p:nvPr>
            <p:ph type="dt" sz="half" idx="10"/>
          </p:nvPr>
        </p:nvSpPr>
        <p:spPr>
          <a:xfrm>
            <a:off x="12954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14AFFB-38FA-46BA-8C18-026BE171F054}"/>
              </a:ext>
            </a:extLst>
          </p:cNvPr>
          <p:cNvSpPr>
            <a:spLocks noGrp="1"/>
          </p:cNvSpPr>
          <p:nvPr>
            <p:ph type="ftr" sz="quarter" idx="11"/>
          </p:nvPr>
        </p:nvSpPr>
        <p:spPr>
          <a:xfrm>
            <a:off x="3538538"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DD37C96-547E-4DC3-A062-B359D81964C6}"/>
              </a:ext>
            </a:extLst>
          </p:cNvPr>
          <p:cNvSpPr>
            <a:spLocks noGrp="1"/>
          </p:cNvSpPr>
          <p:nvPr>
            <p:ph type="sldNum" sz="quarter" idx="12"/>
          </p:nvPr>
        </p:nvSpPr>
        <p:spPr>
          <a:xfrm>
            <a:off x="6553200" y="6245225"/>
            <a:ext cx="2133600" cy="476250"/>
          </a:xfrm>
        </p:spPr>
        <p:txBody>
          <a:bodyPr/>
          <a:lstStyle>
            <a:lvl1pPr>
              <a:defRPr/>
            </a:lvl1pPr>
          </a:lstStyle>
          <a:p>
            <a:fld id="{2E559DB3-B5B1-422F-BFBD-8C6E7BF6E7CE}" type="slidenum">
              <a:rPr lang="en-US" altLang="en-US"/>
              <a:pPr/>
              <a:t>‹#›</a:t>
            </a:fld>
            <a:endParaRPr lang="en-US" altLang="en-US"/>
          </a:p>
        </p:txBody>
      </p:sp>
    </p:spTree>
    <p:extLst>
      <p:ext uri="{BB962C8B-B14F-4D97-AF65-F5344CB8AC3E}">
        <p14:creationId xmlns:p14="http://schemas.microsoft.com/office/powerpoint/2010/main" val="3568899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DE29-8748-4225-8002-AD6A13A9494C}"/>
              </a:ext>
            </a:extLst>
          </p:cNvPr>
          <p:cNvSpPr>
            <a:spLocks noGrp="1"/>
          </p:cNvSpPr>
          <p:nvPr>
            <p:ph type="title"/>
          </p:nvPr>
        </p:nvSpPr>
        <p:spPr>
          <a:xfrm>
            <a:off x="1276350" y="457200"/>
            <a:ext cx="6496050" cy="762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89E974-25C0-4C8A-8CF1-C8FD64CE76EC}"/>
              </a:ext>
            </a:extLst>
          </p:cNvPr>
          <p:cNvSpPr>
            <a:spLocks noGrp="1"/>
          </p:cNvSpPr>
          <p:nvPr>
            <p:ph type="body" sz="half" idx="1"/>
          </p:nvPr>
        </p:nvSpPr>
        <p:spPr>
          <a:xfrm>
            <a:off x="1276350" y="1600200"/>
            <a:ext cx="36290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FBB8-56BF-4A00-859D-CCCEB48B8815}"/>
              </a:ext>
            </a:extLst>
          </p:cNvPr>
          <p:cNvSpPr>
            <a:spLocks noGrp="1"/>
          </p:cNvSpPr>
          <p:nvPr>
            <p:ph sz="half" idx="2"/>
          </p:nvPr>
        </p:nvSpPr>
        <p:spPr>
          <a:xfrm>
            <a:off x="5057775" y="1600200"/>
            <a:ext cx="36290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11F22-D1AE-4B71-A261-E94AC4EAF491}"/>
              </a:ext>
            </a:extLst>
          </p:cNvPr>
          <p:cNvSpPr>
            <a:spLocks noGrp="1"/>
          </p:cNvSpPr>
          <p:nvPr>
            <p:ph type="dt" sz="half" idx="10"/>
          </p:nvPr>
        </p:nvSpPr>
        <p:spPr>
          <a:xfrm>
            <a:off x="1295400" y="6245225"/>
            <a:ext cx="21336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D281CD0-4A42-4242-AD9D-91D1BB818C94}"/>
              </a:ext>
            </a:extLst>
          </p:cNvPr>
          <p:cNvSpPr>
            <a:spLocks noGrp="1"/>
          </p:cNvSpPr>
          <p:nvPr>
            <p:ph type="ftr" sz="quarter" idx="11"/>
          </p:nvPr>
        </p:nvSpPr>
        <p:spPr>
          <a:xfrm>
            <a:off x="3538538" y="6245225"/>
            <a:ext cx="28956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2434E45-1C40-4335-8E1F-6D8784592FB9}"/>
              </a:ext>
            </a:extLst>
          </p:cNvPr>
          <p:cNvSpPr>
            <a:spLocks noGrp="1"/>
          </p:cNvSpPr>
          <p:nvPr>
            <p:ph type="sldNum" sz="quarter" idx="12"/>
          </p:nvPr>
        </p:nvSpPr>
        <p:spPr>
          <a:xfrm>
            <a:off x="6553200" y="6245225"/>
            <a:ext cx="2133600" cy="476250"/>
          </a:xfrm>
        </p:spPr>
        <p:txBody>
          <a:bodyPr/>
          <a:lstStyle>
            <a:lvl1pPr>
              <a:defRPr/>
            </a:lvl1pPr>
          </a:lstStyle>
          <a:p>
            <a:fld id="{0F5F682B-05D9-46FB-9CDE-8154A106E733}" type="slidenum">
              <a:rPr lang="en-US" altLang="en-US"/>
              <a:pPr/>
              <a:t>‹#›</a:t>
            </a:fld>
            <a:endParaRPr lang="en-US" altLang="en-US"/>
          </a:p>
        </p:txBody>
      </p:sp>
    </p:spTree>
    <p:extLst>
      <p:ext uri="{BB962C8B-B14F-4D97-AF65-F5344CB8AC3E}">
        <p14:creationId xmlns:p14="http://schemas.microsoft.com/office/powerpoint/2010/main" val="3837400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4EBC-BB4E-4FD5-8283-DF4A07278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5A7C9-60AD-430B-A467-F570BFA695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194B6-F65D-4601-AEBF-369753E8F47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632219-4B79-4FAD-8A59-E0C6A133C1E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AFF399-2444-4985-BD06-C094AFB8A0F8}"/>
              </a:ext>
            </a:extLst>
          </p:cNvPr>
          <p:cNvSpPr>
            <a:spLocks noGrp="1"/>
          </p:cNvSpPr>
          <p:nvPr>
            <p:ph type="sldNum" sz="quarter" idx="12"/>
          </p:nvPr>
        </p:nvSpPr>
        <p:spPr/>
        <p:txBody>
          <a:bodyPr/>
          <a:lstStyle>
            <a:lvl1pPr>
              <a:defRPr/>
            </a:lvl1pPr>
          </a:lstStyle>
          <a:p>
            <a:fld id="{CCAFE5CA-DDEF-4279-8CBF-0BAC29426AEF}" type="slidenum">
              <a:rPr lang="en-US" altLang="en-US"/>
              <a:pPr/>
              <a:t>‹#›</a:t>
            </a:fld>
            <a:endParaRPr lang="en-US" altLang="en-US"/>
          </a:p>
        </p:txBody>
      </p:sp>
    </p:spTree>
    <p:extLst>
      <p:ext uri="{BB962C8B-B14F-4D97-AF65-F5344CB8AC3E}">
        <p14:creationId xmlns:p14="http://schemas.microsoft.com/office/powerpoint/2010/main" val="355612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B55E-6483-4E2B-892D-1345C3FE3EA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FD0E09-BBD2-47E9-91CA-0C81C3E4192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830D4F8-D70C-491A-BDB6-29B756283C0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C87667B-B664-4BB4-82AF-E9F7368D0A6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B243CC-4AB2-472C-93D6-FC3D669C2721}"/>
              </a:ext>
            </a:extLst>
          </p:cNvPr>
          <p:cNvSpPr>
            <a:spLocks noGrp="1"/>
          </p:cNvSpPr>
          <p:nvPr>
            <p:ph type="sldNum" sz="quarter" idx="12"/>
          </p:nvPr>
        </p:nvSpPr>
        <p:spPr/>
        <p:txBody>
          <a:bodyPr/>
          <a:lstStyle>
            <a:lvl1pPr>
              <a:defRPr/>
            </a:lvl1pPr>
          </a:lstStyle>
          <a:p>
            <a:fld id="{E2AE900C-7948-46BA-B49D-474FC35A3C46}" type="slidenum">
              <a:rPr lang="en-US" altLang="en-US"/>
              <a:pPr/>
              <a:t>‹#›</a:t>
            </a:fld>
            <a:endParaRPr lang="en-US" altLang="en-US"/>
          </a:p>
        </p:txBody>
      </p:sp>
    </p:spTree>
    <p:extLst>
      <p:ext uri="{BB962C8B-B14F-4D97-AF65-F5344CB8AC3E}">
        <p14:creationId xmlns:p14="http://schemas.microsoft.com/office/powerpoint/2010/main" val="110384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CA85-6AE3-4C18-BCFF-530BB1D8BE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C280A3-A9D4-4D8A-A6E8-8903C6E67A22}"/>
              </a:ext>
            </a:extLst>
          </p:cNvPr>
          <p:cNvSpPr>
            <a:spLocks noGrp="1"/>
          </p:cNvSpPr>
          <p:nvPr>
            <p:ph sz="half" idx="1"/>
          </p:nvPr>
        </p:nvSpPr>
        <p:spPr>
          <a:xfrm>
            <a:off x="1276350" y="1600200"/>
            <a:ext cx="36290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6031C-A092-4487-A32D-EAF0AFDADCD1}"/>
              </a:ext>
            </a:extLst>
          </p:cNvPr>
          <p:cNvSpPr>
            <a:spLocks noGrp="1"/>
          </p:cNvSpPr>
          <p:nvPr>
            <p:ph sz="half" idx="2"/>
          </p:nvPr>
        </p:nvSpPr>
        <p:spPr>
          <a:xfrm>
            <a:off x="5057775" y="1600200"/>
            <a:ext cx="36290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C39AA2-FBE1-4D2B-9F09-B4A72FE8927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B03489-197E-40FA-9CD8-5AE6C7B9EEE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28409BE-8F43-4401-8020-1D9B0CFA8A8E}"/>
              </a:ext>
            </a:extLst>
          </p:cNvPr>
          <p:cNvSpPr>
            <a:spLocks noGrp="1"/>
          </p:cNvSpPr>
          <p:nvPr>
            <p:ph type="sldNum" sz="quarter" idx="12"/>
          </p:nvPr>
        </p:nvSpPr>
        <p:spPr/>
        <p:txBody>
          <a:bodyPr/>
          <a:lstStyle>
            <a:lvl1pPr>
              <a:defRPr/>
            </a:lvl1pPr>
          </a:lstStyle>
          <a:p>
            <a:fld id="{21EEC7B3-D2B3-4100-80A0-F4B33A6BDD66}" type="slidenum">
              <a:rPr lang="en-US" altLang="en-US"/>
              <a:pPr/>
              <a:t>‹#›</a:t>
            </a:fld>
            <a:endParaRPr lang="en-US" altLang="en-US"/>
          </a:p>
        </p:txBody>
      </p:sp>
    </p:spTree>
    <p:extLst>
      <p:ext uri="{BB962C8B-B14F-4D97-AF65-F5344CB8AC3E}">
        <p14:creationId xmlns:p14="http://schemas.microsoft.com/office/powerpoint/2010/main" val="251945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75FF4-6052-4D8B-9151-4BC161B309C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CA6F6-B11D-4ED8-BE4E-05B0E1F932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6AAB57-C316-4DA8-B3E6-C20A9F86DD8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BF6E21-114E-47A9-BC74-FEB23E017D8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4F71F7-CFC6-47A3-8D03-592DEEA2C86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8E8A7-F4FE-488F-BE5E-908F4D0A2CE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D3E1D67-D8AB-4D64-B414-D7586BD77E9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C47390C-0F9E-4ED3-A159-98A49D053D09}"/>
              </a:ext>
            </a:extLst>
          </p:cNvPr>
          <p:cNvSpPr>
            <a:spLocks noGrp="1"/>
          </p:cNvSpPr>
          <p:nvPr>
            <p:ph type="sldNum" sz="quarter" idx="12"/>
          </p:nvPr>
        </p:nvSpPr>
        <p:spPr/>
        <p:txBody>
          <a:bodyPr/>
          <a:lstStyle>
            <a:lvl1pPr>
              <a:defRPr/>
            </a:lvl1pPr>
          </a:lstStyle>
          <a:p>
            <a:fld id="{28FCBEF0-6E8B-4F6E-A0D9-611D30F4D146}" type="slidenum">
              <a:rPr lang="en-US" altLang="en-US"/>
              <a:pPr/>
              <a:t>‹#›</a:t>
            </a:fld>
            <a:endParaRPr lang="en-US" altLang="en-US"/>
          </a:p>
        </p:txBody>
      </p:sp>
    </p:spTree>
    <p:extLst>
      <p:ext uri="{BB962C8B-B14F-4D97-AF65-F5344CB8AC3E}">
        <p14:creationId xmlns:p14="http://schemas.microsoft.com/office/powerpoint/2010/main" val="3095991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75FC-6E3E-45F4-8954-66FAE05F71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34EA79-595C-4D12-9573-45E99913AC0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8345BDC-5CBB-4565-8087-1B6A99856FB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452824B-12FF-4CB0-93AE-A4FCCB540B65}"/>
              </a:ext>
            </a:extLst>
          </p:cNvPr>
          <p:cNvSpPr>
            <a:spLocks noGrp="1"/>
          </p:cNvSpPr>
          <p:nvPr>
            <p:ph type="sldNum" sz="quarter" idx="12"/>
          </p:nvPr>
        </p:nvSpPr>
        <p:spPr/>
        <p:txBody>
          <a:bodyPr/>
          <a:lstStyle>
            <a:lvl1pPr>
              <a:defRPr/>
            </a:lvl1pPr>
          </a:lstStyle>
          <a:p>
            <a:fld id="{5EA9EF81-65FA-46C7-9329-A46BE6F35187}" type="slidenum">
              <a:rPr lang="en-US" altLang="en-US"/>
              <a:pPr/>
              <a:t>‹#›</a:t>
            </a:fld>
            <a:endParaRPr lang="en-US" altLang="en-US"/>
          </a:p>
        </p:txBody>
      </p:sp>
    </p:spTree>
    <p:extLst>
      <p:ext uri="{BB962C8B-B14F-4D97-AF65-F5344CB8AC3E}">
        <p14:creationId xmlns:p14="http://schemas.microsoft.com/office/powerpoint/2010/main" val="8091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C274A-1AB8-478C-B002-E3BDAA1D8E6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2E12E0A-2A2E-4D65-A74F-6A328AE5C43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2690873-167E-4210-AB33-A94664D2EE43}"/>
              </a:ext>
            </a:extLst>
          </p:cNvPr>
          <p:cNvSpPr>
            <a:spLocks noGrp="1"/>
          </p:cNvSpPr>
          <p:nvPr>
            <p:ph type="sldNum" sz="quarter" idx="12"/>
          </p:nvPr>
        </p:nvSpPr>
        <p:spPr/>
        <p:txBody>
          <a:bodyPr/>
          <a:lstStyle>
            <a:lvl1pPr>
              <a:defRPr/>
            </a:lvl1pPr>
          </a:lstStyle>
          <a:p>
            <a:fld id="{8B361889-A372-4A5E-9174-4FA681D31A87}" type="slidenum">
              <a:rPr lang="en-US" altLang="en-US"/>
              <a:pPr/>
              <a:t>‹#›</a:t>
            </a:fld>
            <a:endParaRPr lang="en-US" altLang="en-US"/>
          </a:p>
        </p:txBody>
      </p:sp>
    </p:spTree>
    <p:extLst>
      <p:ext uri="{BB962C8B-B14F-4D97-AF65-F5344CB8AC3E}">
        <p14:creationId xmlns:p14="http://schemas.microsoft.com/office/powerpoint/2010/main" val="47215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CD11-C682-4290-B746-7AFFF2DFF5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B9D1A3-6E4E-4443-8D99-5C80D9B07AB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C071B5-06EE-4129-ABB4-C7FA817889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5AD9E5-CC9D-42C2-910D-2AA9460E668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A38BB2D-16D6-4FDE-8E0C-92494B64A1F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3E4EFAC-B670-4712-A8E6-1F46F7D2B2CF}"/>
              </a:ext>
            </a:extLst>
          </p:cNvPr>
          <p:cNvSpPr>
            <a:spLocks noGrp="1"/>
          </p:cNvSpPr>
          <p:nvPr>
            <p:ph type="sldNum" sz="quarter" idx="12"/>
          </p:nvPr>
        </p:nvSpPr>
        <p:spPr/>
        <p:txBody>
          <a:bodyPr/>
          <a:lstStyle>
            <a:lvl1pPr>
              <a:defRPr/>
            </a:lvl1pPr>
          </a:lstStyle>
          <a:p>
            <a:fld id="{DEE914FB-5EA6-49F1-B70A-228D923468CD}" type="slidenum">
              <a:rPr lang="en-US" altLang="en-US"/>
              <a:pPr/>
              <a:t>‹#›</a:t>
            </a:fld>
            <a:endParaRPr lang="en-US" altLang="en-US"/>
          </a:p>
        </p:txBody>
      </p:sp>
    </p:spTree>
    <p:extLst>
      <p:ext uri="{BB962C8B-B14F-4D97-AF65-F5344CB8AC3E}">
        <p14:creationId xmlns:p14="http://schemas.microsoft.com/office/powerpoint/2010/main" val="106094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C516-2CD6-426F-A854-F974CC7A85F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9042CC-4FEE-4445-A45E-1E856F28E32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0FFDDB6-8476-4BFA-8774-3EB9711DBB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077BCA-418B-44C9-B926-C1268315BCD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8E3A5F7-B5BA-45CC-A2F7-70AF6FA0F9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73C1E44-048A-4E1D-BBB1-C5861A236E0F}"/>
              </a:ext>
            </a:extLst>
          </p:cNvPr>
          <p:cNvSpPr>
            <a:spLocks noGrp="1"/>
          </p:cNvSpPr>
          <p:nvPr>
            <p:ph type="sldNum" sz="quarter" idx="12"/>
          </p:nvPr>
        </p:nvSpPr>
        <p:spPr/>
        <p:txBody>
          <a:bodyPr/>
          <a:lstStyle>
            <a:lvl1pPr>
              <a:defRPr/>
            </a:lvl1pPr>
          </a:lstStyle>
          <a:p>
            <a:fld id="{092E5A8A-01D9-4DEC-ABC5-6A3FDC6F4C79}" type="slidenum">
              <a:rPr lang="en-US" altLang="en-US"/>
              <a:pPr/>
              <a:t>‹#›</a:t>
            </a:fld>
            <a:endParaRPr lang="en-US" altLang="en-US"/>
          </a:p>
        </p:txBody>
      </p:sp>
    </p:spTree>
    <p:extLst>
      <p:ext uri="{BB962C8B-B14F-4D97-AF65-F5344CB8AC3E}">
        <p14:creationId xmlns:p14="http://schemas.microsoft.com/office/powerpoint/2010/main" val="276503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Rectangle 39">
            <a:extLst>
              <a:ext uri="{FF2B5EF4-FFF2-40B4-BE49-F238E27FC236}">
                <a16:creationId xmlns:a16="http://schemas.microsoft.com/office/drawing/2014/main" id="{9B5F2CDC-9E8A-486E-80E9-A70963D32A1F}"/>
              </a:ext>
            </a:extLst>
          </p:cNvPr>
          <p:cNvSpPr>
            <a:spLocks noChangeArrowheads="1"/>
          </p:cNvSpPr>
          <p:nvPr/>
        </p:nvSpPr>
        <p:spPr bwMode="gray">
          <a:xfrm>
            <a:off x="0" y="1447800"/>
            <a:ext cx="1116013" cy="5410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0" name="Rectangle 56">
            <a:extLst>
              <a:ext uri="{FF2B5EF4-FFF2-40B4-BE49-F238E27FC236}">
                <a16:creationId xmlns:a16="http://schemas.microsoft.com/office/drawing/2014/main" id="{B73146EB-B974-4DA5-9DD1-E838272C9B07}"/>
              </a:ext>
            </a:extLst>
          </p:cNvPr>
          <p:cNvSpPr>
            <a:spLocks noChangeArrowheads="1"/>
          </p:cNvSpPr>
          <p:nvPr/>
        </p:nvSpPr>
        <p:spPr bwMode="gray">
          <a:xfrm>
            <a:off x="0" y="0"/>
            <a:ext cx="1116013" cy="2603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Rectangle 4">
            <a:extLst>
              <a:ext uri="{FF2B5EF4-FFF2-40B4-BE49-F238E27FC236}">
                <a16:creationId xmlns:a16="http://schemas.microsoft.com/office/drawing/2014/main" id="{B7B72A10-2860-47D6-B1E7-927B8F739AC9}"/>
              </a:ext>
            </a:extLst>
          </p:cNvPr>
          <p:cNvSpPr>
            <a:spLocks noGrp="1" noChangeArrowheads="1"/>
          </p:cNvSpPr>
          <p:nvPr>
            <p:ph type="dt" sz="half" idx="2"/>
          </p:nvPr>
        </p:nvSpPr>
        <p:spPr bwMode="gray">
          <a:xfrm>
            <a:off x="12954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7E419654-F721-4B64-A935-5C0816267D02}"/>
              </a:ext>
            </a:extLst>
          </p:cNvPr>
          <p:cNvSpPr>
            <a:spLocks noGrp="1" noChangeArrowheads="1"/>
          </p:cNvSpPr>
          <p:nvPr>
            <p:ph type="ftr" sz="quarter" idx="3"/>
          </p:nvPr>
        </p:nvSpPr>
        <p:spPr bwMode="gray">
          <a:xfrm>
            <a:off x="3538538"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9A441C3F-EBA0-4AB0-B69F-FF608A63327B}"/>
              </a:ext>
            </a:extLst>
          </p:cNvPr>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08EB222-CB37-4D80-A900-29355A0A5C42}" type="slidenum">
              <a:rPr lang="en-US" altLang="en-US"/>
              <a:pPr/>
              <a:t>‹#›</a:t>
            </a:fld>
            <a:endParaRPr lang="en-US" altLang="en-US"/>
          </a:p>
        </p:txBody>
      </p:sp>
      <p:sp>
        <p:nvSpPr>
          <p:cNvPr id="1027" name="Rectangle 3">
            <a:extLst>
              <a:ext uri="{FF2B5EF4-FFF2-40B4-BE49-F238E27FC236}">
                <a16:creationId xmlns:a16="http://schemas.microsoft.com/office/drawing/2014/main" id="{321F2AB4-7E5B-430E-BF68-964264EE0712}"/>
              </a:ext>
            </a:extLst>
          </p:cNvPr>
          <p:cNvSpPr>
            <a:spLocks noGrp="1" noChangeArrowheads="1"/>
          </p:cNvSpPr>
          <p:nvPr>
            <p:ph type="body" idx="1"/>
          </p:nvPr>
        </p:nvSpPr>
        <p:spPr bwMode="gray">
          <a:xfrm>
            <a:off x="1276350" y="1600200"/>
            <a:ext cx="74104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95" name="Group 71">
            <a:extLst>
              <a:ext uri="{FF2B5EF4-FFF2-40B4-BE49-F238E27FC236}">
                <a16:creationId xmlns:a16="http://schemas.microsoft.com/office/drawing/2014/main" id="{7A0A19D5-D4BC-407F-8736-F09D04437E58}"/>
              </a:ext>
            </a:extLst>
          </p:cNvPr>
          <p:cNvGrpSpPr>
            <a:grpSpLocks/>
          </p:cNvGrpSpPr>
          <p:nvPr/>
        </p:nvGrpSpPr>
        <p:grpSpPr bwMode="auto">
          <a:xfrm rot="37800000">
            <a:off x="283368" y="1393032"/>
            <a:ext cx="550863" cy="1117600"/>
            <a:chOff x="1060" y="0"/>
            <a:chExt cx="394" cy="4320"/>
          </a:xfrm>
        </p:grpSpPr>
        <p:sp>
          <p:nvSpPr>
            <p:cNvPr id="1096" name="Rectangle 72">
              <a:extLst>
                <a:ext uri="{FF2B5EF4-FFF2-40B4-BE49-F238E27FC236}">
                  <a16:creationId xmlns:a16="http://schemas.microsoft.com/office/drawing/2014/main" id="{2EB7560D-7505-4336-A27E-2E764EDFCDA1}"/>
                </a:ext>
              </a:extLst>
            </p:cNvPr>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7" name="Rectangle 73">
              <a:extLst>
                <a:ext uri="{FF2B5EF4-FFF2-40B4-BE49-F238E27FC236}">
                  <a16:creationId xmlns:a16="http://schemas.microsoft.com/office/drawing/2014/main" id="{29E46F23-C5F8-4DEC-858B-FBEB8E28107D}"/>
                </a:ext>
              </a:extLst>
            </p:cNvPr>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98" name="Rectangle 74">
            <a:extLst>
              <a:ext uri="{FF2B5EF4-FFF2-40B4-BE49-F238E27FC236}">
                <a16:creationId xmlns:a16="http://schemas.microsoft.com/office/drawing/2014/main" id="{B75F40AD-56D5-4E8D-97BD-F1ECD4904C7A}"/>
              </a:ext>
            </a:extLst>
          </p:cNvPr>
          <p:cNvSpPr>
            <a:spLocks noChangeArrowheads="1"/>
          </p:cNvSpPr>
          <p:nvPr/>
        </p:nvSpPr>
        <p:spPr bwMode="gray">
          <a:xfrm rot="-5400000">
            <a:off x="3908425" y="-2727325"/>
            <a:ext cx="261938" cy="5716588"/>
          </a:xfrm>
          <a:prstGeom prst="rect">
            <a:avLst/>
          </a:prstGeom>
          <a:solidFill>
            <a:schemeClr val="tx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04" name="Group 80">
            <a:extLst>
              <a:ext uri="{FF2B5EF4-FFF2-40B4-BE49-F238E27FC236}">
                <a16:creationId xmlns:a16="http://schemas.microsoft.com/office/drawing/2014/main" id="{501394CE-36E7-4164-B273-B36170D54893}"/>
              </a:ext>
            </a:extLst>
          </p:cNvPr>
          <p:cNvGrpSpPr>
            <a:grpSpLocks/>
          </p:cNvGrpSpPr>
          <p:nvPr/>
        </p:nvGrpSpPr>
        <p:grpSpPr bwMode="auto">
          <a:xfrm>
            <a:off x="152400" y="1447800"/>
            <a:ext cx="457200" cy="5410200"/>
            <a:chOff x="768" y="1700"/>
            <a:chExt cx="405" cy="2620"/>
          </a:xfrm>
        </p:grpSpPr>
        <p:sp>
          <p:nvSpPr>
            <p:cNvPr id="1105" name="Rectangle 81">
              <a:extLst>
                <a:ext uri="{FF2B5EF4-FFF2-40B4-BE49-F238E27FC236}">
                  <a16:creationId xmlns:a16="http://schemas.microsoft.com/office/drawing/2014/main" id="{F91D2954-CD5E-43E8-868B-6FF90C9D85C5}"/>
                </a:ext>
              </a:extLst>
            </p:cNvPr>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 name="Rectangle 82">
              <a:extLst>
                <a:ext uri="{FF2B5EF4-FFF2-40B4-BE49-F238E27FC236}">
                  <a16:creationId xmlns:a16="http://schemas.microsoft.com/office/drawing/2014/main" id="{C5DBB8C1-6DDA-4DC1-B5F3-4900AB98ACF6}"/>
                </a:ext>
              </a:extLst>
            </p:cNvPr>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84" name="Rectangle 60">
            <a:extLst>
              <a:ext uri="{FF2B5EF4-FFF2-40B4-BE49-F238E27FC236}">
                <a16:creationId xmlns:a16="http://schemas.microsoft.com/office/drawing/2014/main" id="{DF374C24-E33A-495C-A3C9-9F7BD65D3563}"/>
              </a:ext>
            </a:extLst>
          </p:cNvPr>
          <p:cNvSpPr>
            <a:spLocks noChangeArrowheads="1"/>
          </p:cNvSpPr>
          <p:nvPr/>
        </p:nvSpPr>
        <p:spPr bwMode="gray">
          <a:xfrm>
            <a:off x="1181100" y="333375"/>
            <a:ext cx="7962900" cy="1038225"/>
          </a:xfrm>
          <a:prstGeom prst="rect">
            <a:avLst/>
          </a:prstGeom>
          <a:gradFill rotWithShape="1">
            <a:gsLst>
              <a:gs pos="0">
                <a:srgbClr val="C0C0C0">
                  <a:alpha val="50000"/>
                </a:srgbClr>
              </a:gs>
              <a:gs pos="100000">
                <a:srgbClr val="C0C0C0">
                  <a:gamma/>
                  <a:tint val="41176"/>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 name="Rectangle 61">
            <a:extLst>
              <a:ext uri="{FF2B5EF4-FFF2-40B4-BE49-F238E27FC236}">
                <a16:creationId xmlns:a16="http://schemas.microsoft.com/office/drawing/2014/main" id="{4B0BA91F-A686-4DA0-91BF-8251A837FDE4}"/>
              </a:ext>
            </a:extLst>
          </p:cNvPr>
          <p:cNvSpPr>
            <a:spLocks noChangeArrowheads="1"/>
          </p:cNvSpPr>
          <p:nvPr/>
        </p:nvSpPr>
        <p:spPr bwMode="gray">
          <a:xfrm>
            <a:off x="0" y="333375"/>
            <a:ext cx="1109663" cy="1038225"/>
          </a:xfrm>
          <a:prstGeom prst="rect">
            <a:avLst/>
          </a:prstGeom>
          <a:blipFill dpi="0" rotWithShape="1">
            <a:blip r:embed="rId1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07" name="Group 83">
            <a:extLst>
              <a:ext uri="{FF2B5EF4-FFF2-40B4-BE49-F238E27FC236}">
                <a16:creationId xmlns:a16="http://schemas.microsoft.com/office/drawing/2014/main" id="{EDA03136-98F8-41B9-80BC-E0FD4B73D897}"/>
              </a:ext>
            </a:extLst>
          </p:cNvPr>
          <p:cNvGrpSpPr>
            <a:grpSpLocks/>
          </p:cNvGrpSpPr>
          <p:nvPr/>
        </p:nvGrpSpPr>
        <p:grpSpPr bwMode="auto">
          <a:xfrm rot="27000000">
            <a:off x="283368" y="2840832"/>
            <a:ext cx="550863" cy="1117600"/>
            <a:chOff x="1060" y="0"/>
            <a:chExt cx="394" cy="4320"/>
          </a:xfrm>
        </p:grpSpPr>
        <p:sp>
          <p:nvSpPr>
            <p:cNvPr id="1108" name="Rectangle 84">
              <a:extLst>
                <a:ext uri="{FF2B5EF4-FFF2-40B4-BE49-F238E27FC236}">
                  <a16:creationId xmlns:a16="http://schemas.microsoft.com/office/drawing/2014/main" id="{394E74A6-AE26-4AC8-8D01-0562EBD2A5E5}"/>
                </a:ext>
              </a:extLst>
            </p:cNvPr>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9" name="Rectangle 85">
              <a:extLst>
                <a:ext uri="{FF2B5EF4-FFF2-40B4-BE49-F238E27FC236}">
                  <a16:creationId xmlns:a16="http://schemas.microsoft.com/office/drawing/2014/main" id="{6FAD78D3-FB44-4D64-B199-BD48B1351ACB}"/>
                </a:ext>
              </a:extLst>
            </p:cNvPr>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99" name="Rectangle 75">
            <a:extLst>
              <a:ext uri="{FF2B5EF4-FFF2-40B4-BE49-F238E27FC236}">
                <a16:creationId xmlns:a16="http://schemas.microsoft.com/office/drawing/2014/main" id="{9CD6DA24-819E-4117-993C-C6761B83996B}"/>
              </a:ext>
            </a:extLst>
          </p:cNvPr>
          <p:cNvSpPr>
            <a:spLocks noChangeArrowheads="1"/>
          </p:cNvSpPr>
          <p:nvPr/>
        </p:nvSpPr>
        <p:spPr bwMode="gray">
          <a:xfrm>
            <a:off x="6964363" y="6350"/>
            <a:ext cx="2179637" cy="254000"/>
          </a:xfrm>
          <a:prstGeom prst="rect">
            <a:avLst/>
          </a:prstGeom>
          <a:solidFill>
            <a:schemeClr val="accent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13" name="Group 89">
            <a:extLst>
              <a:ext uri="{FF2B5EF4-FFF2-40B4-BE49-F238E27FC236}">
                <a16:creationId xmlns:a16="http://schemas.microsoft.com/office/drawing/2014/main" id="{0126B4BD-BFEB-4A80-995A-1E9E7B4A18D0}"/>
              </a:ext>
            </a:extLst>
          </p:cNvPr>
          <p:cNvGrpSpPr>
            <a:grpSpLocks/>
          </p:cNvGrpSpPr>
          <p:nvPr/>
        </p:nvGrpSpPr>
        <p:grpSpPr bwMode="auto">
          <a:xfrm>
            <a:off x="1905000" y="0"/>
            <a:ext cx="642938" cy="285750"/>
            <a:chOff x="768" y="1700"/>
            <a:chExt cx="405" cy="2620"/>
          </a:xfrm>
        </p:grpSpPr>
        <p:sp>
          <p:nvSpPr>
            <p:cNvPr id="1114" name="Rectangle 90">
              <a:extLst>
                <a:ext uri="{FF2B5EF4-FFF2-40B4-BE49-F238E27FC236}">
                  <a16:creationId xmlns:a16="http://schemas.microsoft.com/office/drawing/2014/main" id="{F3AD9F54-188A-409B-8E59-889D446BEC7F}"/>
                </a:ext>
              </a:extLst>
            </p:cNvPr>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5" name="Rectangle 91">
              <a:extLst>
                <a:ext uri="{FF2B5EF4-FFF2-40B4-BE49-F238E27FC236}">
                  <a16:creationId xmlns:a16="http://schemas.microsoft.com/office/drawing/2014/main" id="{D2C6BD70-5086-4810-AD41-B473C585BB6D}"/>
                </a:ext>
              </a:extLst>
            </p:cNvPr>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16" name="Group 92">
            <a:extLst>
              <a:ext uri="{FF2B5EF4-FFF2-40B4-BE49-F238E27FC236}">
                <a16:creationId xmlns:a16="http://schemas.microsoft.com/office/drawing/2014/main" id="{FB59D47A-B763-4967-961B-6A315C29D1B0}"/>
              </a:ext>
            </a:extLst>
          </p:cNvPr>
          <p:cNvGrpSpPr>
            <a:grpSpLocks/>
          </p:cNvGrpSpPr>
          <p:nvPr/>
        </p:nvGrpSpPr>
        <p:grpSpPr bwMode="auto">
          <a:xfrm>
            <a:off x="3810000" y="0"/>
            <a:ext cx="642938" cy="285750"/>
            <a:chOff x="768" y="1700"/>
            <a:chExt cx="405" cy="2620"/>
          </a:xfrm>
        </p:grpSpPr>
        <p:sp>
          <p:nvSpPr>
            <p:cNvPr id="1117" name="Rectangle 93">
              <a:extLst>
                <a:ext uri="{FF2B5EF4-FFF2-40B4-BE49-F238E27FC236}">
                  <a16:creationId xmlns:a16="http://schemas.microsoft.com/office/drawing/2014/main" id="{16879EF9-0EA4-472B-97A0-CE5B236F0666}"/>
                </a:ext>
              </a:extLst>
            </p:cNvPr>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8" name="Rectangle 94">
              <a:extLst>
                <a:ext uri="{FF2B5EF4-FFF2-40B4-BE49-F238E27FC236}">
                  <a16:creationId xmlns:a16="http://schemas.microsoft.com/office/drawing/2014/main" id="{56E5040C-D392-4FBF-BC4B-B72F8EE71628}"/>
                </a:ext>
              </a:extLst>
            </p:cNvPr>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19" name="Group 95">
            <a:extLst>
              <a:ext uri="{FF2B5EF4-FFF2-40B4-BE49-F238E27FC236}">
                <a16:creationId xmlns:a16="http://schemas.microsoft.com/office/drawing/2014/main" id="{61905D25-AA6A-4B49-85D4-D4265B98FA9B}"/>
              </a:ext>
            </a:extLst>
          </p:cNvPr>
          <p:cNvGrpSpPr>
            <a:grpSpLocks/>
          </p:cNvGrpSpPr>
          <p:nvPr/>
        </p:nvGrpSpPr>
        <p:grpSpPr bwMode="auto">
          <a:xfrm>
            <a:off x="5791200" y="0"/>
            <a:ext cx="642938" cy="285750"/>
            <a:chOff x="768" y="1700"/>
            <a:chExt cx="405" cy="2620"/>
          </a:xfrm>
        </p:grpSpPr>
        <p:sp>
          <p:nvSpPr>
            <p:cNvPr id="1120" name="Rectangle 96">
              <a:extLst>
                <a:ext uri="{FF2B5EF4-FFF2-40B4-BE49-F238E27FC236}">
                  <a16:creationId xmlns:a16="http://schemas.microsoft.com/office/drawing/2014/main" id="{844244E2-5025-4310-B6C0-A4D896048399}"/>
                </a:ext>
              </a:extLst>
            </p:cNvPr>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1" name="Rectangle 97">
              <a:extLst>
                <a:ext uri="{FF2B5EF4-FFF2-40B4-BE49-F238E27FC236}">
                  <a16:creationId xmlns:a16="http://schemas.microsoft.com/office/drawing/2014/main" id="{D731F0F4-3389-4B37-9ABC-E090906DBE88}"/>
                </a:ext>
              </a:extLst>
            </p:cNvPr>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22" name="Group 98">
            <a:extLst>
              <a:ext uri="{FF2B5EF4-FFF2-40B4-BE49-F238E27FC236}">
                <a16:creationId xmlns:a16="http://schemas.microsoft.com/office/drawing/2014/main" id="{D00C2606-4237-4C42-B188-B0213E1CB4D4}"/>
              </a:ext>
            </a:extLst>
          </p:cNvPr>
          <p:cNvGrpSpPr>
            <a:grpSpLocks/>
          </p:cNvGrpSpPr>
          <p:nvPr/>
        </p:nvGrpSpPr>
        <p:grpSpPr bwMode="auto">
          <a:xfrm>
            <a:off x="7772400" y="0"/>
            <a:ext cx="642938" cy="304800"/>
            <a:chOff x="768" y="1700"/>
            <a:chExt cx="405" cy="2620"/>
          </a:xfrm>
        </p:grpSpPr>
        <p:sp>
          <p:nvSpPr>
            <p:cNvPr id="1123" name="Rectangle 99">
              <a:extLst>
                <a:ext uri="{FF2B5EF4-FFF2-40B4-BE49-F238E27FC236}">
                  <a16:creationId xmlns:a16="http://schemas.microsoft.com/office/drawing/2014/main" id="{A7CC23E0-AFD1-4F67-92BF-6D4AE2253CED}"/>
                </a:ext>
              </a:extLst>
            </p:cNvPr>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4" name="Rectangle 100">
              <a:extLst>
                <a:ext uri="{FF2B5EF4-FFF2-40B4-BE49-F238E27FC236}">
                  <a16:creationId xmlns:a16="http://schemas.microsoft.com/office/drawing/2014/main" id="{1B5B506A-1A3B-45FA-A9D5-330860E55FC9}"/>
                </a:ext>
              </a:extLst>
            </p:cNvPr>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086" name="Picture 62" descr="2">
            <a:extLst>
              <a:ext uri="{FF2B5EF4-FFF2-40B4-BE49-F238E27FC236}">
                <a16:creationId xmlns:a16="http://schemas.microsoft.com/office/drawing/2014/main" id="{3198A102-AE34-4E31-B4CE-383F58C00FF1}"/>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b="592"/>
          <a:stretch>
            <a:fillRect/>
          </a:stretch>
        </p:blipFill>
        <p:spPr bwMode="gray">
          <a:xfrm>
            <a:off x="7361238" y="55563"/>
            <a:ext cx="1676400" cy="1643062"/>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02DCD731-6F8B-42DD-B2AD-25A1177422BC}"/>
              </a:ext>
            </a:extLst>
          </p:cNvPr>
          <p:cNvSpPr>
            <a:spLocks noGrp="1" noChangeArrowheads="1"/>
          </p:cNvSpPr>
          <p:nvPr>
            <p:ph type="title"/>
          </p:nvPr>
        </p:nvSpPr>
        <p:spPr bwMode="gray">
          <a:xfrm>
            <a:off x="1276350" y="457200"/>
            <a:ext cx="64960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grpSp>
        <p:nvGrpSpPr>
          <p:cNvPr id="1125" name="Group 101">
            <a:extLst>
              <a:ext uri="{FF2B5EF4-FFF2-40B4-BE49-F238E27FC236}">
                <a16:creationId xmlns:a16="http://schemas.microsoft.com/office/drawing/2014/main" id="{014FA814-DBFD-497D-B221-2921BA4E34A1}"/>
              </a:ext>
            </a:extLst>
          </p:cNvPr>
          <p:cNvGrpSpPr>
            <a:grpSpLocks/>
          </p:cNvGrpSpPr>
          <p:nvPr/>
        </p:nvGrpSpPr>
        <p:grpSpPr bwMode="auto">
          <a:xfrm>
            <a:off x="152400" y="0"/>
            <a:ext cx="457200" cy="261938"/>
            <a:chOff x="768" y="1700"/>
            <a:chExt cx="405" cy="2620"/>
          </a:xfrm>
        </p:grpSpPr>
        <p:sp>
          <p:nvSpPr>
            <p:cNvPr id="1126" name="Rectangle 102">
              <a:extLst>
                <a:ext uri="{FF2B5EF4-FFF2-40B4-BE49-F238E27FC236}">
                  <a16:creationId xmlns:a16="http://schemas.microsoft.com/office/drawing/2014/main" id="{F95B0647-1A7F-464D-8849-24CFA148C972}"/>
                </a:ext>
              </a:extLst>
            </p:cNvPr>
            <p:cNvSpPr>
              <a:spLocks noChangeArrowheads="1"/>
            </p:cNvSpPr>
            <p:nvPr userDrawn="1"/>
          </p:nvSpPr>
          <p:spPr bwMode="gray">
            <a:xfrm>
              <a:off x="768" y="1700"/>
              <a:ext cx="95" cy="2620"/>
            </a:xfrm>
            <a:prstGeom prst="rect">
              <a:avLst/>
            </a:prstGeom>
            <a:solidFill>
              <a:schemeClr val="tx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 name="Rectangle 103">
              <a:extLst>
                <a:ext uri="{FF2B5EF4-FFF2-40B4-BE49-F238E27FC236}">
                  <a16:creationId xmlns:a16="http://schemas.microsoft.com/office/drawing/2014/main" id="{0060D72D-0748-47B4-9118-BB409B206E59}"/>
                </a:ext>
              </a:extLst>
            </p:cNvPr>
            <p:cNvSpPr>
              <a:spLocks noChangeArrowheads="1"/>
            </p:cNvSpPr>
            <p:nvPr userDrawn="1"/>
          </p:nvSpPr>
          <p:spPr bwMode="gray">
            <a:xfrm>
              <a:off x="912" y="1700"/>
              <a:ext cx="261" cy="2620"/>
            </a:xfrm>
            <a:prstGeom prst="rect">
              <a:avLst/>
            </a:prstGeom>
            <a:solidFill>
              <a:schemeClr val="tx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28" name="Group 104">
            <a:extLst>
              <a:ext uri="{FF2B5EF4-FFF2-40B4-BE49-F238E27FC236}">
                <a16:creationId xmlns:a16="http://schemas.microsoft.com/office/drawing/2014/main" id="{80EED5BD-B93D-40DC-929E-F23B1321D784}"/>
              </a:ext>
            </a:extLst>
          </p:cNvPr>
          <p:cNvGrpSpPr>
            <a:grpSpLocks/>
          </p:cNvGrpSpPr>
          <p:nvPr/>
        </p:nvGrpSpPr>
        <p:grpSpPr bwMode="auto">
          <a:xfrm rot="37800000">
            <a:off x="283369" y="4331494"/>
            <a:ext cx="550862" cy="1117600"/>
            <a:chOff x="1060" y="0"/>
            <a:chExt cx="394" cy="4320"/>
          </a:xfrm>
        </p:grpSpPr>
        <p:sp>
          <p:nvSpPr>
            <p:cNvPr id="1129" name="Rectangle 105">
              <a:extLst>
                <a:ext uri="{FF2B5EF4-FFF2-40B4-BE49-F238E27FC236}">
                  <a16:creationId xmlns:a16="http://schemas.microsoft.com/office/drawing/2014/main" id="{790D48DD-10FD-4877-829E-01CF42F686AC}"/>
                </a:ext>
              </a:extLst>
            </p:cNvPr>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 name="Rectangle 106">
              <a:extLst>
                <a:ext uri="{FF2B5EF4-FFF2-40B4-BE49-F238E27FC236}">
                  <a16:creationId xmlns:a16="http://schemas.microsoft.com/office/drawing/2014/main" id="{6BBE7495-4B7E-4891-A1A9-316B1B21CD66}"/>
                </a:ext>
              </a:extLst>
            </p:cNvPr>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31" name="Group 107">
            <a:extLst>
              <a:ext uri="{FF2B5EF4-FFF2-40B4-BE49-F238E27FC236}">
                <a16:creationId xmlns:a16="http://schemas.microsoft.com/office/drawing/2014/main" id="{601DADDF-14EF-44D0-9F83-88CCA4635C55}"/>
              </a:ext>
            </a:extLst>
          </p:cNvPr>
          <p:cNvGrpSpPr>
            <a:grpSpLocks/>
          </p:cNvGrpSpPr>
          <p:nvPr/>
        </p:nvGrpSpPr>
        <p:grpSpPr bwMode="auto">
          <a:xfrm rot="27000000">
            <a:off x="283369" y="5779294"/>
            <a:ext cx="550862" cy="1117600"/>
            <a:chOff x="1060" y="0"/>
            <a:chExt cx="394" cy="4320"/>
          </a:xfrm>
        </p:grpSpPr>
        <p:sp>
          <p:nvSpPr>
            <p:cNvPr id="1132" name="Rectangle 108">
              <a:extLst>
                <a:ext uri="{FF2B5EF4-FFF2-40B4-BE49-F238E27FC236}">
                  <a16:creationId xmlns:a16="http://schemas.microsoft.com/office/drawing/2014/main" id="{5C5C898B-F84F-4681-A7E3-9D8CE76BFC65}"/>
                </a:ext>
              </a:extLst>
            </p:cNvPr>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3" name="Rectangle 109">
              <a:extLst>
                <a:ext uri="{FF2B5EF4-FFF2-40B4-BE49-F238E27FC236}">
                  <a16:creationId xmlns:a16="http://schemas.microsoft.com/office/drawing/2014/main" id="{6A1AB48D-3156-4ECD-86DC-5B156341853B}"/>
                </a:ext>
              </a:extLst>
            </p:cNvPr>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1" fontAlgn="base" hangingPunct="1">
        <a:spcBef>
          <a:spcPct val="0"/>
        </a:spcBef>
        <a:spcAft>
          <a:spcPct val="0"/>
        </a:spcAft>
        <a:defRPr sz="4000" b="1" kern="1200">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panose="020B0604020202020204" pitchFamily="34" charset="0"/>
        </a:defRPr>
      </a:lvl2pPr>
      <a:lvl3pPr algn="l" rtl="0" eaLnBrk="1" fontAlgn="base" hangingPunct="1">
        <a:spcBef>
          <a:spcPct val="0"/>
        </a:spcBef>
        <a:spcAft>
          <a:spcPct val="0"/>
        </a:spcAft>
        <a:defRPr sz="4000" b="1">
          <a:solidFill>
            <a:srgbClr val="000000"/>
          </a:solidFill>
          <a:latin typeface="Arial" panose="020B0604020202020204" pitchFamily="34" charset="0"/>
        </a:defRPr>
      </a:lvl3pPr>
      <a:lvl4pPr algn="l" rtl="0" eaLnBrk="1" fontAlgn="base" hangingPunct="1">
        <a:spcBef>
          <a:spcPct val="0"/>
        </a:spcBef>
        <a:spcAft>
          <a:spcPct val="0"/>
        </a:spcAft>
        <a:defRPr sz="4000" b="1">
          <a:solidFill>
            <a:srgbClr val="000000"/>
          </a:solidFill>
          <a:latin typeface="Arial" panose="020B0604020202020204" pitchFamily="34" charset="0"/>
        </a:defRPr>
      </a:lvl4pPr>
      <a:lvl5pPr algn="l" rtl="0" eaLnBrk="1" fontAlgn="base" hangingPunct="1">
        <a:spcBef>
          <a:spcPct val="0"/>
        </a:spcBef>
        <a:spcAft>
          <a:spcPct val="0"/>
        </a:spcAft>
        <a:defRPr sz="4000" b="1">
          <a:solidFill>
            <a:srgbClr val="000000"/>
          </a:solidFill>
          <a:latin typeface="Arial" panose="020B0604020202020204" pitchFamily="34" charset="0"/>
        </a:defRPr>
      </a:lvl5pPr>
      <a:lvl6pPr marL="457200" algn="l" rtl="0" eaLnBrk="1" fontAlgn="base" hangingPunct="1">
        <a:spcBef>
          <a:spcPct val="0"/>
        </a:spcBef>
        <a:spcAft>
          <a:spcPct val="0"/>
        </a:spcAft>
        <a:defRPr sz="4000" b="1">
          <a:solidFill>
            <a:srgbClr val="000000"/>
          </a:solidFill>
          <a:latin typeface="Arial" panose="020B0604020202020204" pitchFamily="34" charset="0"/>
        </a:defRPr>
      </a:lvl6pPr>
      <a:lvl7pPr marL="914400" algn="l" rtl="0" eaLnBrk="1" fontAlgn="base" hangingPunct="1">
        <a:spcBef>
          <a:spcPct val="0"/>
        </a:spcBef>
        <a:spcAft>
          <a:spcPct val="0"/>
        </a:spcAft>
        <a:defRPr sz="4000" b="1">
          <a:solidFill>
            <a:srgbClr val="000000"/>
          </a:solidFill>
          <a:latin typeface="Arial" panose="020B0604020202020204" pitchFamily="34" charset="0"/>
        </a:defRPr>
      </a:lvl7pPr>
      <a:lvl8pPr marL="1371600" algn="l" rtl="0" eaLnBrk="1" fontAlgn="base" hangingPunct="1">
        <a:spcBef>
          <a:spcPct val="0"/>
        </a:spcBef>
        <a:spcAft>
          <a:spcPct val="0"/>
        </a:spcAft>
        <a:defRPr sz="4000" b="1">
          <a:solidFill>
            <a:srgbClr val="000000"/>
          </a:solidFill>
          <a:latin typeface="Arial" panose="020B0604020202020204" pitchFamily="34" charset="0"/>
        </a:defRPr>
      </a:lvl8pPr>
      <a:lvl9pPr marL="1828800" algn="l" rtl="0" eaLnBrk="1" fontAlgn="base" hangingPunct="1">
        <a:spcBef>
          <a:spcPct val="0"/>
        </a:spcBef>
        <a:spcAft>
          <a:spcPct val="0"/>
        </a:spcAft>
        <a:defRPr sz="4000" b="1">
          <a:solidFill>
            <a:srgbClr val="000000"/>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8.jp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8.jp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29FADD-6D2B-4CD6-879A-3C0F7157F539}"/>
              </a:ext>
            </a:extLst>
          </p:cNvPr>
          <p:cNvPicPr>
            <a:picLocks noChangeAspect="1"/>
          </p:cNvPicPr>
          <p:nvPr/>
        </p:nvPicPr>
        <p:blipFill>
          <a:blip r:embed="rId3"/>
          <a:stretch>
            <a:fillRect/>
          </a:stretch>
        </p:blipFill>
        <p:spPr>
          <a:xfrm>
            <a:off x="7191113" y="6038959"/>
            <a:ext cx="1876687" cy="800212"/>
          </a:xfrm>
          <a:prstGeom prst="rect">
            <a:avLst/>
          </a:prstGeom>
        </p:spPr>
      </p:pic>
      <p:sp>
        <p:nvSpPr>
          <p:cNvPr id="2050" name="Rectangle 2">
            <a:extLst>
              <a:ext uri="{FF2B5EF4-FFF2-40B4-BE49-F238E27FC236}">
                <a16:creationId xmlns:a16="http://schemas.microsoft.com/office/drawing/2014/main" id="{B756517E-1325-49DC-A674-1FE16E8C2E46}"/>
              </a:ext>
            </a:extLst>
          </p:cNvPr>
          <p:cNvSpPr>
            <a:spLocks noGrp="1" noChangeArrowheads="1"/>
          </p:cNvSpPr>
          <p:nvPr>
            <p:ph type="ctrTitle"/>
          </p:nvPr>
        </p:nvSpPr>
        <p:spPr>
          <a:xfrm>
            <a:off x="381000" y="3200400"/>
            <a:ext cx="8686800" cy="990600"/>
          </a:xfrm>
        </p:spPr>
        <p:txBody>
          <a:bodyPr/>
          <a:lstStyle/>
          <a:p>
            <a:pPr algn="ctr"/>
            <a:r>
              <a:rPr lang="vi-VN" sz="2800" b="1" dirty="0" err="1">
                <a:solidFill>
                  <a:schemeClr val="tx1"/>
                </a:solidFill>
                <a:latin typeface="Bahnschrift SemiBold" panose="020B0502040204020203" pitchFamily="34" charset="0"/>
              </a:rPr>
              <a:t>ĐỀ</a:t>
            </a:r>
            <a:r>
              <a:rPr lang="vi-VN" sz="2800" b="1" dirty="0">
                <a:solidFill>
                  <a:schemeClr val="tx1"/>
                </a:solidFill>
                <a:latin typeface="Bahnschrift SemiBold" panose="020B0502040204020203" pitchFamily="34" charset="0"/>
              </a:rPr>
              <a:t> </a:t>
            </a:r>
            <a:r>
              <a:rPr lang="vi-VN" sz="2800" b="1" dirty="0" err="1">
                <a:solidFill>
                  <a:schemeClr val="tx1"/>
                </a:solidFill>
                <a:latin typeface="Bahnschrift SemiBold" panose="020B0502040204020203" pitchFamily="34" charset="0"/>
              </a:rPr>
              <a:t>TÀI</a:t>
            </a:r>
            <a:r>
              <a:rPr lang="vi-VN" sz="2800" b="1" dirty="0">
                <a:solidFill>
                  <a:schemeClr val="tx1"/>
                </a:solidFill>
                <a:latin typeface="Bahnschrift SemiBold" panose="020B0502040204020203" pitchFamily="34" charset="0"/>
              </a:rPr>
              <a:t> </a:t>
            </a:r>
            <a:r>
              <a:rPr lang="vi-VN" sz="2800" dirty="0">
                <a:solidFill>
                  <a:schemeClr val="tx1"/>
                </a:solidFill>
                <a:latin typeface="Bahnschrift SemiBold" panose="020B0502040204020203" pitchFamily="34" charset="0"/>
              </a:rPr>
              <a:t>: </a:t>
            </a:r>
            <a:r>
              <a:rPr lang="en-US" sz="2800" dirty="0">
                <a:solidFill>
                  <a:schemeClr val="tx1"/>
                </a:solidFill>
                <a:latin typeface="Bahnschrift SemiBold" panose="020B0502040204020203" pitchFamily="34" charset="0"/>
              </a:rPr>
              <a:t/>
            </a:r>
            <a:br>
              <a:rPr lang="en-US" sz="2800" dirty="0">
                <a:solidFill>
                  <a:schemeClr val="tx1"/>
                </a:solidFill>
                <a:latin typeface="Bahnschrift SemiBold" panose="020B0502040204020203" pitchFamily="34" charset="0"/>
              </a:rPr>
            </a:br>
            <a:r>
              <a:rPr lang="en-US" sz="2400" b="1" dirty="0" err="1">
                <a:solidFill>
                  <a:schemeClr val="tx1"/>
                </a:solidFill>
                <a:effectLst/>
                <a:latin typeface="Bahnschrift SemiBold" panose="020B0502040204020203" pitchFamily="34" charset="0"/>
                <a:ea typeface="Calibri" panose="020F0502020204030204" pitchFamily="34" charset="0"/>
              </a:rPr>
              <a:t>THIẾT</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KẾ</a:t>
            </a:r>
            <a:r>
              <a:rPr lang="vi-VN" sz="2400" b="1" dirty="0">
                <a:solidFill>
                  <a:schemeClr val="tx1"/>
                </a:solidFill>
                <a:effectLst/>
                <a:latin typeface="Bahnschrift SemiBold" panose="020B0502040204020203" pitchFamily="34" charset="0"/>
                <a:ea typeface="Calibri" panose="020F0502020204030204" pitchFamily="34" charset="0"/>
              </a:rPr>
              <a:t> XÂY </a:t>
            </a:r>
            <a:r>
              <a:rPr lang="vi-VN" sz="2400" b="1" dirty="0" err="1">
                <a:solidFill>
                  <a:schemeClr val="tx1"/>
                </a:solidFill>
                <a:effectLst/>
                <a:latin typeface="Bahnschrift SemiBold" panose="020B0502040204020203" pitchFamily="34" charset="0"/>
                <a:ea typeface="Calibri" panose="020F0502020204030204" pitchFamily="34" charset="0"/>
              </a:rPr>
              <a:t>DỰNG</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HỆ</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THỐNG</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ĐIỀU</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KHIỂN</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VÀ</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GIÁM</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SÁT</a:t>
            </a:r>
            <a:r>
              <a:rPr lang="vi-VN" sz="2400" b="1" dirty="0">
                <a:solidFill>
                  <a:schemeClr val="tx1"/>
                </a:solidFill>
                <a:effectLst/>
                <a:latin typeface="Bahnschrift SemiBold" panose="020B0502040204020203" pitchFamily="34" charset="0"/>
                <a:ea typeface="Calibri" panose="020F0502020204030204" pitchFamily="34" charset="0"/>
              </a:rPr>
              <a:t> CHO MÔ </a:t>
            </a:r>
            <a:r>
              <a:rPr lang="vi-VN" sz="2400" b="1" dirty="0" err="1">
                <a:solidFill>
                  <a:schemeClr val="tx1"/>
                </a:solidFill>
                <a:effectLst/>
                <a:latin typeface="Bahnschrift SemiBold" panose="020B0502040204020203" pitchFamily="34" charset="0"/>
                <a:ea typeface="Calibri" panose="020F0502020204030204" pitchFamily="34" charset="0"/>
              </a:rPr>
              <a:t>HÌNH</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TRỒNG</a:t>
            </a:r>
            <a:r>
              <a:rPr lang="vi-VN" sz="2400" b="1" dirty="0">
                <a:solidFill>
                  <a:schemeClr val="tx1"/>
                </a:solidFill>
                <a:effectLst/>
                <a:latin typeface="Bahnschrift SemiBold" panose="020B0502040204020203" pitchFamily="34" charset="0"/>
                <a:ea typeface="Calibri" panose="020F0502020204030204" pitchFamily="34" charset="0"/>
              </a:rPr>
              <a:t> RAU </a:t>
            </a:r>
            <a:r>
              <a:rPr lang="vi-VN" sz="2400" b="1" dirty="0" err="1">
                <a:solidFill>
                  <a:schemeClr val="tx1"/>
                </a:solidFill>
                <a:effectLst/>
                <a:latin typeface="Bahnschrift SemiBold" panose="020B0502040204020203" pitchFamily="34" charset="0"/>
                <a:ea typeface="Calibri" panose="020F0502020204030204" pitchFamily="34" charset="0"/>
              </a:rPr>
              <a:t>SẠCH</a:t>
            </a:r>
            <a:r>
              <a:rPr lang="vi-VN" sz="2400" b="1" dirty="0">
                <a:solidFill>
                  <a:schemeClr val="tx1"/>
                </a:solidFill>
                <a:effectLst/>
                <a:latin typeface="Bahnschrift SemiBold" panose="020B0502040204020203" pitchFamily="34" charset="0"/>
                <a:ea typeface="Calibri" panose="020F0502020204030204" pitchFamily="34" charset="0"/>
              </a:rPr>
              <a:t> TRONG </a:t>
            </a:r>
            <a:r>
              <a:rPr lang="vi-VN" sz="2400" b="1" dirty="0" err="1">
                <a:solidFill>
                  <a:schemeClr val="tx1"/>
                </a:solidFill>
                <a:effectLst/>
                <a:latin typeface="Bahnschrift SemiBold" panose="020B0502040204020203" pitchFamily="34" charset="0"/>
                <a:ea typeface="Calibri" panose="020F0502020204030204" pitchFamily="34" charset="0"/>
              </a:rPr>
              <a:t>NHÀ</a:t>
            </a:r>
            <a:r>
              <a:rPr lang="vi-VN" sz="2400" b="1" dirty="0">
                <a:solidFill>
                  <a:schemeClr val="tx1"/>
                </a:solidFill>
                <a:effectLst/>
                <a:latin typeface="Bahnschrift SemiBold" panose="020B0502040204020203" pitchFamily="34" charset="0"/>
                <a:ea typeface="Calibri" panose="020F0502020204030204" pitchFamily="34" charset="0"/>
              </a:rPr>
              <a:t> </a:t>
            </a:r>
            <a:r>
              <a:rPr lang="vi-VN" sz="2400" b="1" dirty="0" err="1">
                <a:solidFill>
                  <a:schemeClr val="tx1"/>
                </a:solidFill>
                <a:effectLst/>
                <a:latin typeface="Bahnschrift SemiBold" panose="020B0502040204020203" pitchFamily="34" charset="0"/>
                <a:ea typeface="Calibri" panose="020F0502020204030204" pitchFamily="34" charset="0"/>
              </a:rPr>
              <a:t>KÍNH</a:t>
            </a:r>
            <a:r>
              <a:rPr lang="vi-VN" sz="5400" dirty="0">
                <a:solidFill>
                  <a:schemeClr val="accent3">
                    <a:lumMod val="50000"/>
                  </a:schemeClr>
                </a:solidFill>
                <a:latin typeface="Bahnschrift SemiBold" panose="020B0502040204020203" pitchFamily="34" charset="0"/>
              </a:rPr>
              <a:t/>
            </a:r>
            <a:br>
              <a:rPr lang="vi-VN" sz="5400" dirty="0">
                <a:solidFill>
                  <a:schemeClr val="accent3">
                    <a:lumMod val="50000"/>
                  </a:schemeClr>
                </a:solidFill>
                <a:latin typeface="Bahnschrift SemiBold" panose="020B0502040204020203" pitchFamily="34" charset="0"/>
              </a:rPr>
            </a:br>
            <a:endParaRPr lang="en-US" altLang="en-US" sz="5400" dirty="0"/>
          </a:p>
        </p:txBody>
      </p:sp>
      <p:sp>
        <p:nvSpPr>
          <p:cNvPr id="3" name="Subtitle 2">
            <a:extLst>
              <a:ext uri="{FF2B5EF4-FFF2-40B4-BE49-F238E27FC236}">
                <a16:creationId xmlns:a16="http://schemas.microsoft.com/office/drawing/2014/main" id="{0CF1C72C-08EF-4D9A-9D9D-4D6924DA1F38}"/>
              </a:ext>
            </a:extLst>
          </p:cNvPr>
          <p:cNvSpPr>
            <a:spLocks noGrp="1"/>
          </p:cNvSpPr>
          <p:nvPr>
            <p:ph type="subTitle" idx="1"/>
          </p:nvPr>
        </p:nvSpPr>
        <p:spPr>
          <a:xfrm>
            <a:off x="3505200" y="3962400"/>
            <a:ext cx="2971800" cy="762000"/>
          </a:xfrm>
        </p:spPr>
        <p:txBody>
          <a:bodyPr/>
          <a:lstStyle/>
          <a:p>
            <a:pPr algn="ctr"/>
            <a:r>
              <a:rPr lang="vi-VN" sz="1800" b="1" dirty="0" err="1">
                <a:solidFill>
                  <a:srgbClr val="0070C0"/>
                </a:solidFill>
              </a:rPr>
              <a:t>Giáo</a:t>
            </a:r>
            <a:r>
              <a:rPr lang="vi-VN" sz="1800" b="1" dirty="0">
                <a:solidFill>
                  <a:srgbClr val="0070C0"/>
                </a:solidFill>
              </a:rPr>
              <a:t> Viên </a:t>
            </a:r>
            <a:r>
              <a:rPr lang="vi-VN" sz="1800" b="1" dirty="0" err="1">
                <a:solidFill>
                  <a:srgbClr val="0070C0"/>
                </a:solidFill>
              </a:rPr>
              <a:t>Hướng</a:t>
            </a:r>
            <a:r>
              <a:rPr lang="vi-VN" sz="1800" b="1" dirty="0">
                <a:solidFill>
                  <a:srgbClr val="0070C0"/>
                </a:solidFill>
              </a:rPr>
              <a:t> </a:t>
            </a:r>
            <a:r>
              <a:rPr lang="vi-VN" sz="1800" b="1" dirty="0" err="1">
                <a:solidFill>
                  <a:srgbClr val="0070C0"/>
                </a:solidFill>
              </a:rPr>
              <a:t>Dẫn</a:t>
            </a:r>
            <a:r>
              <a:rPr lang="vi-VN" sz="1800" b="1" dirty="0">
                <a:solidFill>
                  <a:srgbClr val="0070C0"/>
                </a:solidFill>
              </a:rPr>
              <a:t> :</a:t>
            </a:r>
          </a:p>
          <a:p>
            <a:pPr algn="ctr"/>
            <a:r>
              <a:rPr lang="vi-VN" sz="1800" b="1" dirty="0" err="1">
                <a:solidFill>
                  <a:srgbClr val="0070C0"/>
                </a:solidFill>
              </a:rPr>
              <a:t>Ts</a:t>
            </a:r>
            <a:r>
              <a:rPr lang="vi-VN" sz="1800" b="1" dirty="0">
                <a:solidFill>
                  <a:srgbClr val="0070C0"/>
                </a:solidFill>
              </a:rPr>
              <a:t>. </a:t>
            </a:r>
            <a:r>
              <a:rPr lang="vi-VN" sz="1800" b="1" dirty="0" err="1">
                <a:solidFill>
                  <a:srgbClr val="0070C0"/>
                </a:solidFill>
              </a:rPr>
              <a:t>Phạm</a:t>
            </a:r>
            <a:r>
              <a:rPr lang="vi-VN" sz="1800" b="1" dirty="0">
                <a:solidFill>
                  <a:srgbClr val="0070C0"/>
                </a:solidFill>
              </a:rPr>
              <a:t> </a:t>
            </a:r>
            <a:r>
              <a:rPr lang="vi-VN" sz="1800" b="1" dirty="0" err="1">
                <a:solidFill>
                  <a:srgbClr val="0070C0"/>
                </a:solidFill>
              </a:rPr>
              <a:t>Thị</a:t>
            </a:r>
            <a:r>
              <a:rPr lang="vi-VN" sz="1800" b="1" dirty="0">
                <a:solidFill>
                  <a:srgbClr val="0070C0"/>
                </a:solidFill>
              </a:rPr>
              <a:t> Thanh Loan </a:t>
            </a:r>
          </a:p>
          <a:p>
            <a:endParaRPr lang="en-US" dirty="0"/>
          </a:p>
        </p:txBody>
      </p:sp>
      <p:sp>
        <p:nvSpPr>
          <p:cNvPr id="2" name="Hộp Văn bản 1">
            <a:extLst>
              <a:ext uri="{FF2B5EF4-FFF2-40B4-BE49-F238E27FC236}">
                <a16:creationId xmlns:a16="http://schemas.microsoft.com/office/drawing/2014/main" id="{051E783F-14A0-4211-940F-2E539AF63940}"/>
              </a:ext>
            </a:extLst>
          </p:cNvPr>
          <p:cNvSpPr txBox="1"/>
          <p:nvPr/>
        </p:nvSpPr>
        <p:spPr>
          <a:xfrm>
            <a:off x="152400" y="120134"/>
            <a:ext cx="5638800" cy="369332"/>
          </a:xfrm>
          <a:prstGeom prst="rect">
            <a:avLst/>
          </a:prstGeom>
          <a:noFill/>
        </p:spPr>
        <p:txBody>
          <a:bodyPr wrap="square" rtlCol="0">
            <a:spAutoFit/>
          </a:bodyPr>
          <a:lstStyle/>
          <a:p>
            <a:r>
              <a:rPr lang="vi-VN" sz="1800" b="1" u="sng"/>
              <a:t>Báo cáo đề tài nghiên cứu khoa học công nghệ</a:t>
            </a:r>
            <a:endParaRPr lang="vi-VN" dirty="0"/>
          </a:p>
        </p:txBody>
      </p:sp>
      <p:sp>
        <p:nvSpPr>
          <p:cNvPr id="4" name="Hộp Văn bản 3">
            <a:extLst>
              <a:ext uri="{FF2B5EF4-FFF2-40B4-BE49-F238E27FC236}">
                <a16:creationId xmlns:a16="http://schemas.microsoft.com/office/drawing/2014/main" id="{C32BA4C3-52BE-400A-AEDF-F7617593BC6C}"/>
              </a:ext>
            </a:extLst>
          </p:cNvPr>
          <p:cNvSpPr txBox="1"/>
          <p:nvPr/>
        </p:nvSpPr>
        <p:spPr>
          <a:xfrm>
            <a:off x="5785556" y="4807846"/>
            <a:ext cx="3429000" cy="2031325"/>
          </a:xfrm>
          <a:prstGeom prst="rect">
            <a:avLst/>
          </a:prstGeom>
          <a:noFill/>
        </p:spPr>
        <p:txBody>
          <a:bodyPr wrap="square" rtlCol="0">
            <a:spAutoFit/>
          </a:bodyPr>
          <a:lstStyle/>
          <a:p>
            <a:pPr algn="ctr">
              <a:lnSpc>
                <a:spcPct val="150000"/>
              </a:lnSpc>
            </a:pPr>
            <a:r>
              <a:rPr lang="vi-VN" sz="1800" b="1" i="1" dirty="0" err="1">
                <a:highlight>
                  <a:srgbClr val="FFFFFF"/>
                </a:highlight>
                <a:latin typeface="Times New Roman" panose="02020603050405020304" pitchFamily="18" charset="0"/>
                <a:cs typeface="Times New Roman" panose="02020603050405020304" pitchFamily="18" charset="0"/>
              </a:rPr>
              <a:t>Nhóm</a:t>
            </a:r>
            <a:r>
              <a:rPr lang="vi-VN" sz="1800" b="1" i="1" dirty="0">
                <a:highlight>
                  <a:srgbClr val="FFFFFF"/>
                </a:highlight>
                <a:latin typeface="Times New Roman" panose="02020603050405020304" pitchFamily="18" charset="0"/>
                <a:cs typeface="Times New Roman" panose="02020603050405020304" pitchFamily="18" charset="0"/>
              </a:rPr>
              <a:t> Sinh Viên </a:t>
            </a:r>
            <a:r>
              <a:rPr lang="vi-VN" sz="1800" b="1" i="1" dirty="0" err="1">
                <a:highlight>
                  <a:srgbClr val="FFFFFF"/>
                </a:highlight>
                <a:latin typeface="Times New Roman" panose="02020603050405020304" pitchFamily="18" charset="0"/>
                <a:cs typeface="Times New Roman" panose="02020603050405020304" pitchFamily="18" charset="0"/>
              </a:rPr>
              <a:t>Thực</a:t>
            </a:r>
            <a:r>
              <a:rPr lang="vi-VN" sz="1800" b="1" i="1" dirty="0">
                <a:highlight>
                  <a:srgbClr val="FFFFFF"/>
                </a:highlight>
                <a:latin typeface="Times New Roman" panose="02020603050405020304" pitchFamily="18" charset="0"/>
                <a:cs typeface="Times New Roman" panose="02020603050405020304" pitchFamily="18" charset="0"/>
              </a:rPr>
              <a:t> </a:t>
            </a:r>
            <a:r>
              <a:rPr lang="vi-VN" sz="1800" b="1" i="1" dirty="0" err="1">
                <a:highlight>
                  <a:srgbClr val="FFFFFF"/>
                </a:highlight>
                <a:latin typeface="Times New Roman" panose="02020603050405020304" pitchFamily="18" charset="0"/>
                <a:cs typeface="Times New Roman" panose="02020603050405020304" pitchFamily="18" charset="0"/>
              </a:rPr>
              <a:t>Hiện</a:t>
            </a:r>
            <a:r>
              <a:rPr lang="vi-VN" sz="1800" b="1" i="1" dirty="0">
                <a:highlight>
                  <a:srgbClr val="FFFFFF"/>
                </a:highlight>
                <a:latin typeface="Times New Roman" panose="02020603050405020304" pitchFamily="18" charset="0"/>
                <a:cs typeface="Times New Roman" panose="02020603050405020304" pitchFamily="18" charset="0"/>
              </a:rPr>
              <a:t> :</a:t>
            </a:r>
          </a:p>
          <a:p>
            <a:pPr marL="342900" indent="-342900">
              <a:lnSpc>
                <a:spcPct val="150000"/>
              </a:lnSpc>
              <a:buFont typeface="Wingdings" panose="05000000000000000000" pitchFamily="2" charset="2"/>
              <a:buChar char="v"/>
            </a:pPr>
            <a:r>
              <a:rPr lang="vi-VN" sz="1800" b="1" i="1" dirty="0" err="1">
                <a:highlight>
                  <a:srgbClr val="FFFFFF"/>
                </a:highlight>
                <a:latin typeface="Times New Roman" panose="02020603050405020304" pitchFamily="18" charset="0"/>
                <a:cs typeface="Times New Roman" panose="02020603050405020304" pitchFamily="18" charset="0"/>
              </a:rPr>
              <a:t>Nguyễn</a:t>
            </a:r>
            <a:r>
              <a:rPr lang="vi-VN" sz="1800" b="1" i="1" dirty="0">
                <a:highlight>
                  <a:srgbClr val="FFFFFF"/>
                </a:highlight>
                <a:latin typeface="Times New Roman" panose="02020603050405020304" pitchFamily="18" charset="0"/>
                <a:cs typeface="Times New Roman" panose="02020603050405020304" pitchFamily="18" charset="0"/>
              </a:rPr>
              <a:t> </a:t>
            </a:r>
            <a:r>
              <a:rPr lang="vi-VN" sz="1800" b="1" i="1" dirty="0" err="1">
                <a:highlight>
                  <a:srgbClr val="FFFFFF"/>
                </a:highlight>
                <a:latin typeface="Times New Roman" panose="02020603050405020304" pitchFamily="18" charset="0"/>
                <a:cs typeface="Times New Roman" panose="02020603050405020304" pitchFamily="18" charset="0"/>
              </a:rPr>
              <a:t>Ngọc</a:t>
            </a:r>
            <a:r>
              <a:rPr lang="vi-VN" sz="1800" b="1" i="1" dirty="0">
                <a:highlight>
                  <a:srgbClr val="FFFFFF"/>
                </a:highlight>
                <a:latin typeface="Times New Roman" panose="02020603050405020304" pitchFamily="18" charset="0"/>
                <a:cs typeface="Times New Roman" panose="02020603050405020304" pitchFamily="18" charset="0"/>
              </a:rPr>
              <a:t> </a:t>
            </a:r>
            <a:r>
              <a:rPr lang="vi-VN" sz="1800" b="1" i="1" dirty="0" err="1">
                <a:highlight>
                  <a:srgbClr val="FFFFFF"/>
                </a:highlight>
                <a:latin typeface="Times New Roman" panose="02020603050405020304" pitchFamily="18" charset="0"/>
                <a:cs typeface="Times New Roman" panose="02020603050405020304" pitchFamily="18" charset="0"/>
              </a:rPr>
              <a:t>Thành</a:t>
            </a:r>
            <a:endParaRPr lang="vi-VN" sz="1800" b="1" i="1" dirty="0">
              <a:highlight>
                <a:srgbClr val="FFFFFF"/>
              </a:highlight>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v"/>
            </a:pPr>
            <a:r>
              <a:rPr lang="vi-VN" sz="1800" b="1" i="1" dirty="0" err="1">
                <a:highlight>
                  <a:srgbClr val="FFFFFF"/>
                </a:highlight>
                <a:latin typeface="Times New Roman" panose="02020603050405020304" pitchFamily="18" charset="0"/>
                <a:cs typeface="Times New Roman" panose="02020603050405020304" pitchFamily="18" charset="0"/>
              </a:rPr>
              <a:t>Nguyễn</a:t>
            </a:r>
            <a:r>
              <a:rPr lang="vi-VN" sz="1800" b="1" i="1" dirty="0">
                <a:highlight>
                  <a:srgbClr val="FFFFFF"/>
                </a:highlight>
                <a:latin typeface="Times New Roman" panose="02020603050405020304" pitchFamily="18" charset="0"/>
                <a:cs typeface="Times New Roman" panose="02020603050405020304" pitchFamily="18" charset="0"/>
              </a:rPr>
              <a:t> Văn Khương</a:t>
            </a:r>
          </a:p>
          <a:p>
            <a:pPr marL="342900" indent="-342900">
              <a:lnSpc>
                <a:spcPct val="150000"/>
              </a:lnSpc>
              <a:buFont typeface="Wingdings" panose="05000000000000000000" pitchFamily="2" charset="2"/>
              <a:buChar char="v"/>
            </a:pPr>
            <a:r>
              <a:rPr lang="vi-VN" sz="1800" b="1" i="1" dirty="0" err="1">
                <a:highlight>
                  <a:srgbClr val="FFFFFF"/>
                </a:highlight>
                <a:latin typeface="Times New Roman" panose="02020603050405020304" pitchFamily="18" charset="0"/>
                <a:cs typeface="Times New Roman" panose="02020603050405020304" pitchFamily="18" charset="0"/>
              </a:rPr>
              <a:t>Nguyễn</a:t>
            </a:r>
            <a:r>
              <a:rPr lang="vi-VN" sz="1800" b="1" i="1" dirty="0">
                <a:highlight>
                  <a:srgbClr val="FFFFFF"/>
                </a:highlight>
                <a:latin typeface="Times New Roman" panose="02020603050405020304" pitchFamily="18" charset="0"/>
                <a:cs typeface="Times New Roman" panose="02020603050405020304" pitchFamily="18" charset="0"/>
              </a:rPr>
              <a:t> </a:t>
            </a:r>
            <a:r>
              <a:rPr lang="vi-VN" sz="1800" b="1" i="1" dirty="0" err="1">
                <a:highlight>
                  <a:srgbClr val="FFFFFF"/>
                </a:highlight>
                <a:latin typeface="Times New Roman" panose="02020603050405020304" pitchFamily="18" charset="0"/>
                <a:cs typeface="Times New Roman" panose="02020603050405020304" pitchFamily="18" charset="0"/>
              </a:rPr>
              <a:t>Thị</a:t>
            </a:r>
            <a:r>
              <a:rPr lang="vi-VN" sz="1800" b="1" i="1" dirty="0">
                <a:highlight>
                  <a:srgbClr val="FFFFFF"/>
                </a:highlight>
                <a:latin typeface="Times New Roman" panose="02020603050405020304" pitchFamily="18" charset="0"/>
                <a:cs typeface="Times New Roman" panose="02020603050405020304" pitchFamily="18" charset="0"/>
              </a:rPr>
              <a:t> </a:t>
            </a:r>
            <a:r>
              <a:rPr lang="vi-VN" sz="1800" b="1" i="1" dirty="0" err="1">
                <a:highlight>
                  <a:srgbClr val="FFFFFF"/>
                </a:highlight>
                <a:latin typeface="Times New Roman" panose="02020603050405020304" pitchFamily="18" charset="0"/>
                <a:cs typeface="Times New Roman" panose="02020603050405020304" pitchFamily="18" charset="0"/>
              </a:rPr>
              <a:t>Mỹ</a:t>
            </a:r>
            <a:r>
              <a:rPr lang="vi-VN" sz="1800" b="1" i="1" dirty="0">
                <a:highlight>
                  <a:srgbClr val="FFFFFF"/>
                </a:highlight>
                <a:latin typeface="Times New Roman" panose="02020603050405020304" pitchFamily="18" charset="0"/>
                <a:cs typeface="Times New Roman" panose="02020603050405020304" pitchFamily="18" charset="0"/>
              </a:rPr>
              <a:t> Nhung</a:t>
            </a:r>
          </a:p>
          <a:p>
            <a:endParaRPr lang="vi-VN"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hỗ dành sẵn cho Nội dung 3">
            <a:extLst>
              <a:ext uri="{FF2B5EF4-FFF2-40B4-BE49-F238E27FC236}">
                <a16:creationId xmlns:a16="http://schemas.microsoft.com/office/drawing/2014/main" id="{F4D95FC3-CF48-4E50-8994-0A0E3A1D4F96}"/>
              </a:ext>
            </a:extLst>
          </p:cNvPr>
          <p:cNvPicPr>
            <a:picLocks noGrp="1" noChangeAspect="1"/>
          </p:cNvPicPr>
          <p:nvPr>
            <p:ph idx="1"/>
          </p:nvPr>
        </p:nvPicPr>
        <p:blipFill rotWithShape="1">
          <a:blip r:embed="rId2"/>
          <a:srcRect r="8922" b="-1"/>
          <a:stretch/>
        </p:blipFill>
        <p:spPr>
          <a:xfrm>
            <a:off x="342900" y="457200"/>
            <a:ext cx="8458200" cy="5943600"/>
          </a:xfrm>
          <a:prstGeom prst="rect">
            <a:avLst/>
          </a:prstGeom>
        </p:spPr>
      </p:pic>
      <p:sp>
        <p:nvSpPr>
          <p:cNvPr id="5" name="Hộp Văn bản 4">
            <a:extLst>
              <a:ext uri="{FF2B5EF4-FFF2-40B4-BE49-F238E27FC236}">
                <a16:creationId xmlns:a16="http://schemas.microsoft.com/office/drawing/2014/main" id="{8A98B523-3E37-4AB6-9718-98E73CD73D8B}"/>
              </a:ext>
            </a:extLst>
          </p:cNvPr>
          <p:cNvSpPr txBox="1"/>
          <p:nvPr/>
        </p:nvSpPr>
        <p:spPr>
          <a:xfrm>
            <a:off x="2295801" y="72385"/>
            <a:ext cx="4648200" cy="369332"/>
          </a:xfrm>
          <a:prstGeom prst="rect">
            <a:avLst/>
          </a:prstGeom>
          <a:noFill/>
        </p:spPr>
        <p:txBody>
          <a:bodyPr wrap="square" rtlCol="0">
            <a:spAutoFit/>
          </a:bodyPr>
          <a:lstStyle/>
          <a:p>
            <a:pPr algn="ctr"/>
            <a:r>
              <a:rPr lang="vi-VN" dirty="0" err="1">
                <a:solidFill>
                  <a:srgbClr val="FFFFFF"/>
                </a:solidFill>
              </a:rPr>
              <a:t>Mạch</a:t>
            </a:r>
            <a:r>
              <a:rPr lang="vi-VN" dirty="0">
                <a:solidFill>
                  <a:srgbClr val="FFFFFF"/>
                </a:solidFill>
              </a:rPr>
              <a:t> </a:t>
            </a:r>
            <a:r>
              <a:rPr lang="vi-VN" dirty="0" err="1">
                <a:solidFill>
                  <a:srgbClr val="FFFFFF"/>
                </a:solidFill>
              </a:rPr>
              <a:t>điều</a:t>
            </a:r>
            <a:r>
              <a:rPr lang="vi-VN" dirty="0">
                <a:solidFill>
                  <a:srgbClr val="FFFFFF"/>
                </a:solidFill>
              </a:rPr>
              <a:t> </a:t>
            </a:r>
            <a:r>
              <a:rPr lang="vi-VN" dirty="0" err="1">
                <a:solidFill>
                  <a:srgbClr val="FFFFFF"/>
                </a:solidFill>
              </a:rPr>
              <a:t>khiển</a:t>
            </a:r>
            <a:r>
              <a:rPr lang="vi-VN" dirty="0">
                <a:solidFill>
                  <a:srgbClr val="FFFFFF"/>
                </a:solidFill>
              </a:rPr>
              <a:t> </a:t>
            </a:r>
          </a:p>
        </p:txBody>
      </p:sp>
    </p:spTree>
    <p:extLst>
      <p:ext uri="{BB962C8B-B14F-4D97-AF65-F5344CB8AC3E}">
        <p14:creationId xmlns:p14="http://schemas.microsoft.com/office/powerpoint/2010/main" val="3982674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E52985E-2553-471E-82AA-5ED7A32989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352931"/>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êu đề 1">
            <a:extLst>
              <a:ext uri="{FF2B5EF4-FFF2-40B4-BE49-F238E27FC236}">
                <a16:creationId xmlns:a16="http://schemas.microsoft.com/office/drawing/2014/main" id="{AC58F710-5D5A-4503-811C-D1E968619AA9}"/>
              </a:ext>
            </a:extLst>
          </p:cNvPr>
          <p:cNvSpPr>
            <a:spLocks noGrp="1"/>
          </p:cNvSpPr>
          <p:nvPr>
            <p:ph type="title"/>
          </p:nvPr>
        </p:nvSpPr>
        <p:spPr>
          <a:xfrm>
            <a:off x="262022" y="515080"/>
            <a:ext cx="3222050" cy="1526741"/>
          </a:xfrm>
          <a:prstGeom prst="ellipse">
            <a:avLst/>
          </a:prstGeom>
        </p:spPr>
        <p:txBody>
          <a:bodyPr vert="horz" lIns="91440" tIns="45720" rIns="91440" bIns="45720" rtlCol="0" anchor="ctr">
            <a:normAutofit/>
          </a:bodyPr>
          <a:lstStyle/>
          <a:p>
            <a:pPr algn="r">
              <a:lnSpc>
                <a:spcPct val="90000"/>
              </a:lnSpc>
            </a:pPr>
            <a:r>
              <a:rPr lang="en-US" sz="2600" dirty="0">
                <a:solidFill>
                  <a:schemeClr val="bg1"/>
                </a:solidFill>
              </a:rPr>
              <a:t>PLC </a:t>
            </a:r>
            <a:r>
              <a:rPr lang="en-US" sz="2600" dirty="0" err="1">
                <a:solidFill>
                  <a:schemeClr val="bg1"/>
                </a:solidFill>
              </a:rPr>
              <a:t>S7</a:t>
            </a:r>
            <a:r>
              <a:rPr lang="en-US" sz="2600" dirty="0">
                <a:solidFill>
                  <a:schemeClr val="bg1"/>
                </a:solidFill>
              </a:rPr>
              <a:t>-1200</a:t>
            </a:r>
          </a:p>
        </p:txBody>
      </p:sp>
      <p:cxnSp>
        <p:nvCxnSpPr>
          <p:cNvPr id="47" name="Straight Connector 46">
            <a:extLst>
              <a:ext uri="{FF2B5EF4-FFF2-40B4-BE49-F238E27FC236}">
                <a16:creationId xmlns:a16="http://schemas.microsoft.com/office/drawing/2014/main" id="{DAE3ABC6-4042-4293-A7DF-F01181363B7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4"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Hộp Văn bản 2">
            <a:extLst>
              <a:ext uri="{FF2B5EF4-FFF2-40B4-BE49-F238E27FC236}">
                <a16:creationId xmlns:a16="http://schemas.microsoft.com/office/drawing/2014/main" id="{F952F367-C719-4AB4-99EB-B5B9A7429406}"/>
              </a:ext>
            </a:extLst>
          </p:cNvPr>
          <p:cNvSpPr txBox="1"/>
          <p:nvPr/>
        </p:nvSpPr>
        <p:spPr>
          <a:xfrm>
            <a:off x="3709002" y="506727"/>
            <a:ext cx="4957440" cy="15267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a:solidFill>
                  <a:schemeClr val="bg1"/>
                </a:solidFill>
                <a:latin typeface="+mn-lt"/>
              </a:rPr>
              <a:t>PLC có thể được sử dụng cho những yêu cầu từ cơ bản cho đến phức tạp, được lặp đi lặp lại theo chu kì và liên kết với những máy chủ thông qua các mạng truyền thông để thực hiện các quá trình xử lí. </a:t>
            </a:r>
          </a:p>
        </p:txBody>
      </p:sp>
      <p:pic>
        <p:nvPicPr>
          <p:cNvPr id="4" name="Hình ảnh 3">
            <a:extLst>
              <a:ext uri="{FF2B5EF4-FFF2-40B4-BE49-F238E27FC236}">
                <a16:creationId xmlns:a16="http://schemas.microsoft.com/office/drawing/2014/main" id="{439405E4-C8A1-4801-8EB1-9ADC13CF0D42}"/>
              </a:ext>
            </a:extLst>
          </p:cNvPr>
          <p:cNvPicPr>
            <a:picLocks noChangeAspect="1"/>
          </p:cNvPicPr>
          <p:nvPr/>
        </p:nvPicPr>
        <p:blipFill rotWithShape="1">
          <a:blip r:embed="rId2"/>
          <a:srcRect r="9268" b="5"/>
          <a:stretch/>
        </p:blipFill>
        <p:spPr>
          <a:xfrm>
            <a:off x="1185614" y="3124200"/>
            <a:ext cx="2523388" cy="2657685"/>
          </a:xfrm>
          <a:prstGeom prst="rect">
            <a:avLst/>
          </a:prstGeom>
        </p:spPr>
      </p:pic>
      <p:pic>
        <p:nvPicPr>
          <p:cNvPr id="22" name="Hình ảnh 21">
            <a:extLst>
              <a:ext uri="{FF2B5EF4-FFF2-40B4-BE49-F238E27FC236}">
                <a16:creationId xmlns:a16="http://schemas.microsoft.com/office/drawing/2014/main" id="{A4ECF78D-DE9D-4888-9F44-7A5EB49F97C5}"/>
              </a:ext>
            </a:extLst>
          </p:cNvPr>
          <p:cNvPicPr>
            <a:picLocks noChangeAspect="1"/>
          </p:cNvPicPr>
          <p:nvPr/>
        </p:nvPicPr>
        <p:blipFill rotWithShape="1">
          <a:blip r:embed="rId3"/>
          <a:srcRect r="1174" b="5"/>
          <a:stretch/>
        </p:blipFill>
        <p:spPr>
          <a:xfrm>
            <a:off x="4876800" y="2242091"/>
            <a:ext cx="4126396" cy="4626266"/>
          </a:xfrm>
          <a:prstGeom prst="rect">
            <a:avLst/>
          </a:prstGeom>
        </p:spPr>
      </p:pic>
    </p:spTree>
    <p:extLst>
      <p:ext uri="{BB962C8B-B14F-4D97-AF65-F5344CB8AC3E}">
        <p14:creationId xmlns:p14="http://schemas.microsoft.com/office/powerpoint/2010/main" val="1657256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040CE0-458C-4D90-90C2-9751CA135DA1}"/>
              </a:ext>
            </a:extLst>
          </p:cNvPr>
          <p:cNvSpPr>
            <a:spLocks noGrp="1"/>
          </p:cNvSpPr>
          <p:nvPr>
            <p:ph type="title"/>
          </p:nvPr>
        </p:nvSpPr>
        <p:spPr/>
        <p:txBody>
          <a:bodyPr/>
          <a:lstStyle/>
          <a:p>
            <a:pPr algn="ctr"/>
            <a:r>
              <a:rPr lang="vi-VN" sz="3200" dirty="0" err="1">
                <a:latin typeface="Times New Roman" panose="02020603050405020304" pitchFamily="18" charset="0"/>
                <a:cs typeface="Times New Roman" panose="02020603050405020304" pitchFamily="18" charset="0"/>
              </a:rPr>
              <a:t>Cấu</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hình</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thiết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bị</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PLC</a:t>
            </a:r>
            <a:endParaRPr lang="vi-VN" sz="32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292315A3-66A3-4CB9-9994-A23F876B6DCD}"/>
              </a:ext>
            </a:extLst>
          </p:cNvPr>
          <p:cNvPicPr>
            <a:picLocks noChangeAspect="1"/>
          </p:cNvPicPr>
          <p:nvPr/>
        </p:nvPicPr>
        <p:blipFill>
          <a:blip r:embed="rId2"/>
          <a:stretch>
            <a:fillRect/>
          </a:stretch>
        </p:blipFill>
        <p:spPr>
          <a:xfrm>
            <a:off x="1524000" y="1524000"/>
            <a:ext cx="6869448" cy="2493355"/>
          </a:xfrm>
          <a:prstGeom prst="rect">
            <a:avLst/>
          </a:prstGeom>
        </p:spPr>
      </p:pic>
      <p:pic>
        <p:nvPicPr>
          <p:cNvPr id="4" name="Hình ảnh 3">
            <a:extLst>
              <a:ext uri="{FF2B5EF4-FFF2-40B4-BE49-F238E27FC236}">
                <a16:creationId xmlns:a16="http://schemas.microsoft.com/office/drawing/2014/main" id="{B9A9878C-67AF-4D1B-BEB8-0B0AB169F035}"/>
              </a:ext>
            </a:extLst>
          </p:cNvPr>
          <p:cNvPicPr>
            <a:picLocks noChangeAspect="1"/>
          </p:cNvPicPr>
          <p:nvPr/>
        </p:nvPicPr>
        <p:blipFill rotWithShape="1">
          <a:blip r:embed="rId3"/>
          <a:srcRect t="6232" b="15989"/>
          <a:stretch/>
        </p:blipFill>
        <p:spPr>
          <a:xfrm>
            <a:off x="1529179" y="4322155"/>
            <a:ext cx="6864269" cy="2308383"/>
          </a:xfrm>
          <a:prstGeom prst="rect">
            <a:avLst/>
          </a:prstGeom>
        </p:spPr>
      </p:pic>
    </p:spTree>
    <p:extLst>
      <p:ext uri="{BB962C8B-B14F-4D97-AF65-F5344CB8AC3E}">
        <p14:creationId xmlns:p14="http://schemas.microsoft.com/office/powerpoint/2010/main" val="132243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FA7C47-B7C1-4D2E-AB49-ED23BA34BA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596EE156-ABF1-4329-A6BA-03B4254E08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90858" y="911116"/>
            <a:ext cx="51581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19B9933F-AAB3-444A-8BB5-9CA194A8B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395419"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7D20183A-0B1D-4A1F-89B1-ADBEDBC6E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00123" y="643467"/>
            <a:ext cx="307028"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131031D3-26CD-4214-A9A4-5857EFA15A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644382"/>
            <a:ext cx="289201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êu đề 1">
            <a:extLst>
              <a:ext uri="{FF2B5EF4-FFF2-40B4-BE49-F238E27FC236}">
                <a16:creationId xmlns:a16="http://schemas.microsoft.com/office/drawing/2014/main" id="{D7377694-15E0-47E2-98AD-B1204533187E}"/>
              </a:ext>
            </a:extLst>
          </p:cNvPr>
          <p:cNvSpPr>
            <a:spLocks noGrp="1"/>
          </p:cNvSpPr>
          <p:nvPr>
            <p:ph type="title"/>
          </p:nvPr>
        </p:nvSpPr>
        <p:spPr>
          <a:xfrm>
            <a:off x="611442" y="682365"/>
            <a:ext cx="2877222" cy="1471959"/>
          </a:xfrm>
        </p:spPr>
        <p:txBody>
          <a:bodyPr vert="horz" lIns="91440" tIns="45720" rIns="91440" bIns="45720" rtlCol="0" anchor="ctr">
            <a:normAutofit/>
          </a:bodyPr>
          <a:lstStyle/>
          <a:p>
            <a:pPr algn="ctr">
              <a:lnSpc>
                <a:spcPct val="90000"/>
              </a:lnSpc>
            </a:pPr>
            <a:r>
              <a:rPr lang="en-US" sz="3100" i="1" kern="1200" dirty="0">
                <a:solidFill>
                  <a:srgbClr val="0070C0"/>
                </a:solidFill>
                <a:latin typeface="+mj-lt"/>
                <a:ea typeface="+mj-ea"/>
                <a:cs typeface="+mj-cs"/>
              </a:rPr>
              <a:t>WEB SERVER </a:t>
            </a:r>
            <a:r>
              <a:rPr lang="en-US" sz="3100" i="1" kern="1200" dirty="0" err="1">
                <a:solidFill>
                  <a:srgbClr val="0070C0"/>
                </a:solidFill>
                <a:latin typeface="+mj-lt"/>
                <a:ea typeface="+mj-ea"/>
                <a:cs typeface="+mj-cs"/>
              </a:rPr>
              <a:t>LÀ</a:t>
            </a:r>
            <a:r>
              <a:rPr lang="en-US" sz="3100" i="1" kern="1200" dirty="0">
                <a:solidFill>
                  <a:srgbClr val="0070C0"/>
                </a:solidFill>
                <a:latin typeface="+mj-lt"/>
                <a:ea typeface="+mj-ea"/>
                <a:cs typeface="+mj-cs"/>
              </a:rPr>
              <a:t> </a:t>
            </a:r>
            <a:r>
              <a:rPr lang="en-US" sz="3100" i="1" kern="1200" dirty="0" err="1">
                <a:solidFill>
                  <a:srgbClr val="0070C0"/>
                </a:solidFill>
                <a:latin typeface="+mj-lt"/>
                <a:ea typeface="+mj-ea"/>
                <a:cs typeface="+mj-cs"/>
              </a:rPr>
              <a:t>GÌ</a:t>
            </a:r>
            <a:r>
              <a:rPr lang="en-US" sz="3100" i="1" kern="1200" dirty="0">
                <a:solidFill>
                  <a:srgbClr val="0070C0"/>
                </a:solidFill>
                <a:latin typeface="+mj-lt"/>
                <a:ea typeface="+mj-ea"/>
                <a:cs typeface="+mj-cs"/>
              </a:rPr>
              <a:t> ?</a:t>
            </a:r>
          </a:p>
        </p:txBody>
      </p:sp>
      <p:sp>
        <p:nvSpPr>
          <p:cNvPr id="3" name="Hộp Văn bản 2">
            <a:extLst>
              <a:ext uri="{FF2B5EF4-FFF2-40B4-BE49-F238E27FC236}">
                <a16:creationId xmlns:a16="http://schemas.microsoft.com/office/drawing/2014/main" id="{8428F755-05C3-47B7-BA32-4CCF9943CE3A}"/>
              </a:ext>
            </a:extLst>
          </p:cNvPr>
          <p:cNvSpPr txBox="1"/>
          <p:nvPr/>
        </p:nvSpPr>
        <p:spPr>
          <a:xfrm>
            <a:off x="736621" y="1775263"/>
            <a:ext cx="2763362" cy="4015937"/>
          </a:xfrm>
          <a:prstGeom prst="rect">
            <a:avLst/>
          </a:prstGeom>
        </p:spPr>
        <p:txBody>
          <a:bodyPr vert="horz" lIns="91440" tIns="45720" rIns="91440" bIns="45720" rtlCol="0" anchor="t">
            <a:normAutofit fontScale="77500" lnSpcReduction="20000"/>
          </a:bodyPr>
          <a:lstStyle/>
          <a:p>
            <a:pPr indent="-228600">
              <a:lnSpc>
                <a:spcPct val="170000"/>
              </a:lnSpc>
              <a:spcAft>
                <a:spcPts val="600"/>
              </a:spcAft>
              <a:buFont typeface="Arial" panose="020B0604020202020204" pitchFamily="34" charset="0"/>
              <a:buChar char="•"/>
            </a:pPr>
            <a:r>
              <a:rPr lang="en-US" sz="1300" b="1" dirty="0">
                <a:solidFill>
                  <a:srgbClr val="FEFFFF"/>
                </a:solidFill>
                <a:effectLst/>
                <a:latin typeface="+mn-lt"/>
              </a:rPr>
              <a:t> </a:t>
            </a:r>
            <a:r>
              <a:rPr lang="en-US" sz="1900" b="1" dirty="0">
                <a:effectLst/>
                <a:latin typeface="Times New Roman" panose="02020603050405020304" pitchFamily="18" charset="0"/>
                <a:cs typeface="Times New Roman" panose="02020603050405020304" pitchFamily="18" charset="0"/>
              </a:rPr>
              <a:t>Web server</a:t>
            </a:r>
            <a:r>
              <a:rPr lang="en-US" sz="1900" dirty="0">
                <a:effectLst/>
                <a:latin typeface="Times New Roman" panose="02020603050405020304" pitchFamily="18" charset="0"/>
                <a:cs typeface="Times New Roman" panose="02020603050405020304" pitchFamily="18" charset="0"/>
              </a:rPr>
              <a:t> hay </a:t>
            </a:r>
            <a:r>
              <a:rPr lang="en-US" sz="1900" dirty="0" err="1">
                <a:effectLst/>
                <a:latin typeface="Times New Roman" panose="02020603050405020304" pitchFamily="18" charset="0"/>
                <a:cs typeface="Times New Roman" panose="02020603050405020304" pitchFamily="18" charset="0"/>
              </a:rPr>
              <a:t>còn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gọi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là</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máy</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chủ</a:t>
            </a:r>
            <a:r>
              <a:rPr lang="en-US" sz="1900" dirty="0">
                <a:effectLst/>
                <a:latin typeface="Times New Roman" panose="02020603050405020304" pitchFamily="18" charset="0"/>
                <a:cs typeface="Times New Roman" panose="02020603050405020304" pitchFamily="18" charset="0"/>
              </a:rPr>
              <a:t> web, </a:t>
            </a:r>
            <a:r>
              <a:rPr lang="en-US" sz="1900" dirty="0" err="1">
                <a:effectLst/>
                <a:latin typeface="Times New Roman" panose="02020603050405020304" pitchFamily="18" charset="0"/>
                <a:cs typeface="Times New Roman" panose="02020603050405020304" pitchFamily="18" charset="0"/>
              </a:rPr>
              <a:t>trong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đó</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được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kết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nối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và</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liên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kết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mạng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máy</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tính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mở</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rộng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Máy</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chủ</a:t>
            </a:r>
            <a:r>
              <a:rPr lang="en-US" sz="1900" dirty="0">
                <a:effectLst/>
                <a:latin typeface="Times New Roman" panose="02020603050405020304" pitchFamily="18" charset="0"/>
                <a:cs typeface="Times New Roman" panose="02020603050405020304" pitchFamily="18" charset="0"/>
              </a:rPr>
              <a:t> web </a:t>
            </a:r>
            <a:r>
              <a:rPr lang="en-US" sz="1900" dirty="0" err="1">
                <a:effectLst/>
                <a:latin typeface="Times New Roman" panose="02020603050405020304" pitchFamily="18" charset="0"/>
                <a:cs typeface="Times New Roman" panose="02020603050405020304" pitchFamily="18" charset="0"/>
              </a:rPr>
              <a:t>được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cài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đặt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các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chương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trình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để</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phục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vụ</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ứng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dụng</a:t>
            </a:r>
            <a:r>
              <a:rPr lang="en-US" sz="1900" dirty="0">
                <a:effectLst/>
                <a:latin typeface="Times New Roman" panose="02020603050405020304" pitchFamily="18" charset="0"/>
                <a:cs typeface="Times New Roman" panose="02020603050405020304" pitchFamily="18" charset="0"/>
              </a:rPr>
              <a:t> web, </a:t>
            </a:r>
            <a:r>
              <a:rPr lang="en-US" sz="1900" dirty="0" err="1">
                <a:effectLst/>
                <a:latin typeface="Times New Roman" panose="02020603050405020304" pitchFamily="18" charset="0"/>
                <a:cs typeface="Times New Roman" panose="02020603050405020304" pitchFamily="18" charset="0"/>
              </a:rPr>
              <a:t>chứa</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toàn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bộ</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dữ</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liệu</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và</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nắm</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quyền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quản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lý</a:t>
            </a:r>
            <a:r>
              <a:rPr lang="en-US" sz="1900" dirty="0">
                <a:effectLst/>
                <a:latin typeface="Times New Roman" panose="02020603050405020304" pitchFamily="18" charset="0"/>
                <a:cs typeface="Times New Roman" panose="02020603050405020304" pitchFamily="18" charset="0"/>
              </a:rPr>
              <a:t>. Web server </a:t>
            </a:r>
            <a:r>
              <a:rPr lang="en-US" sz="1900" dirty="0" err="1">
                <a:effectLst/>
                <a:latin typeface="Times New Roman" panose="02020603050405020304" pitchFamily="18" charset="0"/>
                <a:cs typeface="Times New Roman" panose="02020603050405020304" pitchFamily="18" charset="0"/>
              </a:rPr>
              <a:t>có</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thể</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lấy</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thông</a:t>
            </a:r>
            <a:r>
              <a:rPr lang="en-US" sz="1900" dirty="0">
                <a:effectLst/>
                <a:latin typeface="Times New Roman" panose="02020603050405020304" pitchFamily="18" charset="0"/>
                <a:cs typeface="Times New Roman" panose="02020603050405020304" pitchFamily="18" charset="0"/>
              </a:rPr>
              <a:t> tin request </a:t>
            </a:r>
            <a:r>
              <a:rPr lang="en-US" sz="1900" dirty="0" err="1">
                <a:effectLst/>
                <a:latin typeface="Times New Roman" panose="02020603050405020304" pitchFamily="18" charset="0"/>
                <a:cs typeface="Times New Roman" panose="02020603050405020304" pitchFamily="18" charset="0"/>
              </a:rPr>
              <a:t>từ</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phía</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trình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duyệt</a:t>
            </a:r>
            <a:r>
              <a:rPr lang="en-US" sz="1900" dirty="0">
                <a:effectLst/>
                <a:latin typeface="Times New Roman" panose="02020603050405020304" pitchFamily="18" charset="0"/>
                <a:cs typeface="Times New Roman" panose="02020603050405020304" pitchFamily="18" charset="0"/>
              </a:rPr>
              <a:t> web </a:t>
            </a:r>
            <a:r>
              <a:rPr lang="en-US" sz="1900" dirty="0" err="1">
                <a:effectLst/>
                <a:latin typeface="Times New Roman" panose="02020603050405020304" pitchFamily="18" charset="0"/>
                <a:cs typeface="Times New Roman" panose="02020603050405020304" pitchFamily="18" charset="0"/>
              </a:rPr>
              <a:t>và</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gửi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phần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hồi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tới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máy</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khách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thông</a:t>
            </a:r>
            <a:r>
              <a:rPr lang="en-US" sz="1900" dirty="0">
                <a:effectLst/>
                <a:latin typeface="Times New Roman" panose="02020603050405020304" pitchFamily="18" charset="0"/>
                <a:cs typeface="Times New Roman" panose="02020603050405020304" pitchFamily="18" charset="0"/>
              </a:rPr>
              <a:t> qua HTTP </a:t>
            </a:r>
            <a:r>
              <a:rPr lang="en-US" sz="1900" dirty="0" err="1">
                <a:effectLst/>
                <a:latin typeface="Times New Roman" panose="02020603050405020304" pitchFamily="18" charset="0"/>
                <a:cs typeface="Times New Roman" panose="02020603050405020304" pitchFamily="18" charset="0"/>
              </a:rPr>
              <a:t>hoặc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giao</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thức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khác</a:t>
            </a:r>
            <a:r>
              <a:rPr lang="en-US" sz="1900" dirty="0">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8D2FCB2F-638E-4952-A1A4-37A2ED282380}"/>
              </a:ext>
            </a:extLst>
          </p:cNvPr>
          <p:cNvPicPr>
            <a:picLocks noChangeAspect="1"/>
          </p:cNvPicPr>
          <p:nvPr/>
        </p:nvPicPr>
        <p:blipFill>
          <a:blip r:embed="rId2"/>
          <a:stretch>
            <a:fillRect/>
          </a:stretch>
        </p:blipFill>
        <p:spPr>
          <a:xfrm>
            <a:off x="3748701" y="829398"/>
            <a:ext cx="4904306" cy="4879784"/>
          </a:xfrm>
          <a:prstGeom prst="rect">
            <a:avLst/>
          </a:prstGeom>
        </p:spPr>
      </p:pic>
      <p:sp>
        <p:nvSpPr>
          <p:cNvPr id="5" name="Hộp Văn bản 4">
            <a:extLst>
              <a:ext uri="{FF2B5EF4-FFF2-40B4-BE49-F238E27FC236}">
                <a16:creationId xmlns:a16="http://schemas.microsoft.com/office/drawing/2014/main" id="{53F3A40E-0B29-44BB-9D60-ED642AFA10D4}"/>
              </a:ext>
            </a:extLst>
          </p:cNvPr>
          <p:cNvSpPr txBox="1"/>
          <p:nvPr/>
        </p:nvSpPr>
        <p:spPr>
          <a:xfrm>
            <a:off x="3957966" y="5791200"/>
            <a:ext cx="4795176" cy="307777"/>
          </a:xfrm>
          <a:prstGeom prst="rect">
            <a:avLst/>
          </a:prstGeom>
          <a:noFill/>
        </p:spPr>
        <p:txBody>
          <a:bodyPr wrap="square" rtlCol="0">
            <a:spAutoFit/>
          </a:bodyPr>
          <a:lstStyle/>
          <a:p>
            <a:r>
              <a:rPr lang="vi-VN" sz="1400" b="1" i="1" dirty="0" err="1">
                <a:latin typeface="Times New Roman" panose="02020603050405020304" pitchFamily="18" charset="0"/>
                <a:cs typeface="Times New Roman" panose="02020603050405020304" pitchFamily="18" charset="0"/>
              </a:rPr>
              <a:t>Các</a:t>
            </a:r>
            <a:r>
              <a:rPr lang="vi-VN" sz="1400" b="1" i="1" dirty="0">
                <a:latin typeface="Times New Roman" panose="02020603050405020304" pitchFamily="18" charset="0"/>
                <a:cs typeface="Times New Roman" panose="02020603050405020304" pitchFamily="18" charset="0"/>
              </a:rPr>
              <a:t> trang </a:t>
            </a:r>
            <a:r>
              <a:rPr lang="vi-VN" sz="1400" b="1" i="1" dirty="0" err="1">
                <a:latin typeface="Times New Roman" panose="02020603050405020304" pitchFamily="18" charset="0"/>
                <a:cs typeface="Times New Roman" panose="02020603050405020304" pitchFamily="18" charset="0"/>
              </a:rPr>
              <a:t>Web</a:t>
            </a:r>
            <a:r>
              <a:rPr lang="vi-VN" sz="1400" b="1" i="1" dirty="0">
                <a:latin typeface="Times New Roman" panose="02020603050405020304" pitchFamily="18" charset="0"/>
                <a:cs typeface="Times New Roman" panose="02020603050405020304" pitchFamily="18" charset="0"/>
              </a:rPr>
              <a:t> Server </a:t>
            </a:r>
            <a:r>
              <a:rPr lang="vi-VN" sz="1400" b="1" i="1" dirty="0" err="1">
                <a:latin typeface="Times New Roman" panose="02020603050405020304" pitchFamily="18" charset="0"/>
                <a:cs typeface="Times New Roman" panose="02020603050405020304" pitchFamily="18" charset="0"/>
              </a:rPr>
              <a:t>được</a:t>
            </a:r>
            <a:r>
              <a:rPr lang="vi-VN" sz="1400" b="1" i="1" dirty="0">
                <a:latin typeface="Times New Roman" panose="02020603050405020304" pitchFamily="18" charset="0"/>
                <a:cs typeface="Times New Roman" panose="02020603050405020304" pitchFamily="18" charset="0"/>
              </a:rPr>
              <a:t> </a:t>
            </a:r>
            <a:r>
              <a:rPr lang="vi-VN" sz="1400" b="1" i="1" dirty="0" err="1">
                <a:latin typeface="Times New Roman" panose="02020603050405020304" pitchFamily="18" charset="0"/>
                <a:cs typeface="Times New Roman" panose="02020603050405020304" pitchFamily="18" charset="0"/>
              </a:rPr>
              <a:t>sử</a:t>
            </a:r>
            <a:r>
              <a:rPr lang="vi-VN" sz="1400" b="1" i="1" dirty="0">
                <a:latin typeface="Times New Roman" panose="02020603050405020304" pitchFamily="18" charset="0"/>
                <a:cs typeface="Times New Roman" panose="02020603050405020304" pitchFamily="18" charset="0"/>
              </a:rPr>
              <a:t> </a:t>
            </a:r>
            <a:r>
              <a:rPr lang="vi-VN" sz="1400" b="1" i="1" dirty="0" err="1">
                <a:latin typeface="Times New Roman" panose="02020603050405020304" pitchFamily="18" charset="0"/>
                <a:cs typeface="Times New Roman" panose="02020603050405020304" pitchFamily="18" charset="0"/>
              </a:rPr>
              <a:t>dụng</a:t>
            </a:r>
            <a:r>
              <a:rPr lang="vi-VN" sz="1400" b="1" i="1" dirty="0">
                <a:latin typeface="Times New Roman" panose="02020603050405020304" pitchFamily="18" charset="0"/>
                <a:cs typeface="Times New Roman" panose="02020603050405020304" pitchFamily="18" charset="0"/>
              </a:rPr>
              <a:t> </a:t>
            </a:r>
            <a:r>
              <a:rPr lang="vi-VN" sz="1400" b="1" i="1" dirty="0" err="1">
                <a:latin typeface="Times New Roman" panose="02020603050405020304" pitchFamily="18" charset="0"/>
                <a:cs typeface="Times New Roman" panose="02020603050405020304" pitchFamily="18" charset="0"/>
              </a:rPr>
              <a:t>nhiều</a:t>
            </a:r>
            <a:r>
              <a:rPr lang="vi-VN" sz="1400" b="1" i="1" dirty="0">
                <a:latin typeface="Times New Roman" panose="02020603050405020304" pitchFamily="18" charset="0"/>
                <a:cs typeface="Times New Roman" panose="02020603050405020304" pitchFamily="18" charset="0"/>
              </a:rPr>
              <a:t> </a:t>
            </a:r>
            <a:r>
              <a:rPr lang="vi-VN" sz="1400" b="1" i="1" dirty="0" err="1">
                <a:latin typeface="Times New Roman" panose="02020603050405020304" pitchFamily="18" charset="0"/>
                <a:cs typeface="Times New Roman" panose="02020603050405020304" pitchFamily="18" charset="0"/>
              </a:rPr>
              <a:t>nhất</a:t>
            </a:r>
            <a:r>
              <a:rPr lang="vi-VN" sz="1400" b="1" i="1" dirty="0">
                <a:latin typeface="Times New Roman" panose="02020603050405020304" pitchFamily="18" charset="0"/>
                <a:cs typeface="Times New Roman" panose="02020603050405020304" pitchFamily="18" charset="0"/>
              </a:rPr>
              <a:t> </a:t>
            </a:r>
            <a:r>
              <a:rPr lang="vi-VN" sz="1400" b="1" i="1" dirty="0" err="1">
                <a:latin typeface="Times New Roman" panose="02020603050405020304" pitchFamily="18" charset="0"/>
                <a:cs typeface="Times New Roman" panose="02020603050405020304" pitchFamily="18" charset="0"/>
              </a:rPr>
              <a:t>hiện</a:t>
            </a:r>
            <a:r>
              <a:rPr lang="vi-VN" sz="1400" b="1" i="1"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111071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3">
            <a:extLst>
              <a:ext uri="{FF2B5EF4-FFF2-40B4-BE49-F238E27FC236}">
                <a16:creationId xmlns:a16="http://schemas.microsoft.com/office/drawing/2014/main" id="{21F67AFD-3222-4504-9BD5-80491D56A90C}"/>
              </a:ext>
            </a:extLst>
          </p:cNvPr>
          <p:cNvSpPr>
            <a:spLocks noChangeArrowheads="1"/>
          </p:cNvSpPr>
          <p:nvPr/>
        </p:nvSpPr>
        <p:spPr bwMode="invGray">
          <a:xfrm>
            <a:off x="1619426" y="3488531"/>
            <a:ext cx="6750050" cy="3386137"/>
          </a:xfrm>
          <a:prstGeom prst="roundRect">
            <a:avLst>
              <a:gd name="adj" fmla="val 16667"/>
            </a:avLst>
          </a:prstGeom>
          <a:solidFill>
            <a:srgbClr val="C0C0C0">
              <a:alpha val="50000"/>
            </a:srgbClr>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2304" name="Group 16">
            <a:extLst>
              <a:ext uri="{FF2B5EF4-FFF2-40B4-BE49-F238E27FC236}">
                <a16:creationId xmlns:a16="http://schemas.microsoft.com/office/drawing/2014/main" id="{4C464A36-600D-49DE-8BEC-B972DE8B0FD7}"/>
              </a:ext>
            </a:extLst>
          </p:cNvPr>
          <p:cNvGrpSpPr>
            <a:grpSpLocks/>
          </p:cNvGrpSpPr>
          <p:nvPr/>
        </p:nvGrpSpPr>
        <p:grpSpPr bwMode="auto">
          <a:xfrm>
            <a:off x="3429000" y="4191000"/>
            <a:ext cx="504825" cy="496888"/>
            <a:chOff x="1872" y="2352"/>
            <a:chExt cx="240" cy="240"/>
          </a:xfrm>
        </p:grpSpPr>
        <p:grpSp>
          <p:nvGrpSpPr>
            <p:cNvPr id="12305" name="Group 17">
              <a:extLst>
                <a:ext uri="{FF2B5EF4-FFF2-40B4-BE49-F238E27FC236}">
                  <a16:creationId xmlns:a16="http://schemas.microsoft.com/office/drawing/2014/main" id="{4747D7D3-4233-4732-82CC-F9DD253FC06A}"/>
                </a:ext>
              </a:extLst>
            </p:cNvPr>
            <p:cNvGrpSpPr>
              <a:grpSpLocks/>
            </p:cNvGrpSpPr>
            <p:nvPr/>
          </p:nvGrpSpPr>
          <p:grpSpPr bwMode="auto">
            <a:xfrm>
              <a:off x="1968" y="2352"/>
              <a:ext cx="144" cy="240"/>
              <a:chOff x="1968" y="2352"/>
              <a:chExt cx="144" cy="240"/>
            </a:xfrm>
          </p:grpSpPr>
          <p:sp>
            <p:nvSpPr>
              <p:cNvPr id="12306" name="Oval 18">
                <a:extLst>
                  <a:ext uri="{FF2B5EF4-FFF2-40B4-BE49-F238E27FC236}">
                    <a16:creationId xmlns:a16="http://schemas.microsoft.com/office/drawing/2014/main" id="{D34A6685-9B19-4DA5-9631-291618D17BA9}"/>
                  </a:ext>
                </a:extLst>
              </p:cNvPr>
              <p:cNvSpPr>
                <a:spLocks noChangeArrowheads="1"/>
              </p:cNvSpPr>
              <p:nvPr/>
            </p:nvSpPr>
            <p:spPr bwMode="gray">
              <a:xfrm>
                <a:off x="1968" y="2352"/>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7" name="Oval 19">
                <a:extLst>
                  <a:ext uri="{FF2B5EF4-FFF2-40B4-BE49-F238E27FC236}">
                    <a16:creationId xmlns:a16="http://schemas.microsoft.com/office/drawing/2014/main" id="{50F18659-EFED-4016-A5FE-26C7BBD6B841}"/>
                  </a:ext>
                </a:extLst>
              </p:cNvPr>
              <p:cNvSpPr>
                <a:spLocks noChangeArrowheads="1"/>
              </p:cNvSpPr>
              <p:nvPr/>
            </p:nvSpPr>
            <p:spPr bwMode="gray">
              <a:xfrm>
                <a:off x="2016" y="2400"/>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8" name="Oval 20">
                <a:extLst>
                  <a:ext uri="{FF2B5EF4-FFF2-40B4-BE49-F238E27FC236}">
                    <a16:creationId xmlns:a16="http://schemas.microsoft.com/office/drawing/2014/main" id="{77E149EC-EA25-4180-8DF0-F48C9DAF2A1D}"/>
                  </a:ext>
                </a:extLst>
              </p:cNvPr>
              <p:cNvSpPr>
                <a:spLocks noChangeArrowheads="1"/>
              </p:cNvSpPr>
              <p:nvPr/>
            </p:nvSpPr>
            <p:spPr bwMode="gray">
              <a:xfrm>
                <a:off x="2064" y="2448"/>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9" name="Oval 21">
                <a:extLst>
                  <a:ext uri="{FF2B5EF4-FFF2-40B4-BE49-F238E27FC236}">
                    <a16:creationId xmlns:a16="http://schemas.microsoft.com/office/drawing/2014/main" id="{AFF2DAE2-B14C-45A0-B698-57CE54FD92C3}"/>
                  </a:ext>
                </a:extLst>
              </p:cNvPr>
              <p:cNvSpPr>
                <a:spLocks noChangeArrowheads="1"/>
              </p:cNvSpPr>
              <p:nvPr/>
            </p:nvSpPr>
            <p:spPr bwMode="gray">
              <a:xfrm>
                <a:off x="2016" y="2496"/>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0" name="Oval 22">
                <a:extLst>
                  <a:ext uri="{FF2B5EF4-FFF2-40B4-BE49-F238E27FC236}">
                    <a16:creationId xmlns:a16="http://schemas.microsoft.com/office/drawing/2014/main" id="{CADC7E7D-A9AD-4D68-8059-03754540D73A}"/>
                  </a:ext>
                </a:extLst>
              </p:cNvPr>
              <p:cNvSpPr>
                <a:spLocks noChangeArrowheads="1"/>
              </p:cNvSpPr>
              <p:nvPr/>
            </p:nvSpPr>
            <p:spPr bwMode="gray">
              <a:xfrm>
                <a:off x="1968" y="2544"/>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11" name="Group 23">
              <a:extLst>
                <a:ext uri="{FF2B5EF4-FFF2-40B4-BE49-F238E27FC236}">
                  <a16:creationId xmlns:a16="http://schemas.microsoft.com/office/drawing/2014/main" id="{D4A75B60-5F34-4E5B-8CCA-1D7BEBC7F253}"/>
                </a:ext>
              </a:extLst>
            </p:cNvPr>
            <p:cNvGrpSpPr>
              <a:grpSpLocks/>
            </p:cNvGrpSpPr>
            <p:nvPr/>
          </p:nvGrpSpPr>
          <p:grpSpPr bwMode="auto">
            <a:xfrm>
              <a:off x="1872" y="2352"/>
              <a:ext cx="144" cy="240"/>
              <a:chOff x="1968" y="2352"/>
              <a:chExt cx="144" cy="240"/>
            </a:xfrm>
          </p:grpSpPr>
          <p:sp>
            <p:nvSpPr>
              <p:cNvPr id="12312" name="Oval 24">
                <a:extLst>
                  <a:ext uri="{FF2B5EF4-FFF2-40B4-BE49-F238E27FC236}">
                    <a16:creationId xmlns:a16="http://schemas.microsoft.com/office/drawing/2014/main" id="{B478DC62-9A30-4C2B-9BB2-8D6E3A9879AD}"/>
                  </a:ext>
                </a:extLst>
              </p:cNvPr>
              <p:cNvSpPr>
                <a:spLocks noChangeArrowheads="1"/>
              </p:cNvSpPr>
              <p:nvPr/>
            </p:nvSpPr>
            <p:spPr bwMode="gray">
              <a:xfrm>
                <a:off x="1968" y="2352"/>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3" name="Oval 25">
                <a:extLst>
                  <a:ext uri="{FF2B5EF4-FFF2-40B4-BE49-F238E27FC236}">
                    <a16:creationId xmlns:a16="http://schemas.microsoft.com/office/drawing/2014/main" id="{E5877153-6855-44A4-A430-67A85BC267FE}"/>
                  </a:ext>
                </a:extLst>
              </p:cNvPr>
              <p:cNvSpPr>
                <a:spLocks noChangeArrowheads="1"/>
              </p:cNvSpPr>
              <p:nvPr/>
            </p:nvSpPr>
            <p:spPr bwMode="gray">
              <a:xfrm>
                <a:off x="2016" y="2400"/>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4" name="Oval 26">
                <a:extLst>
                  <a:ext uri="{FF2B5EF4-FFF2-40B4-BE49-F238E27FC236}">
                    <a16:creationId xmlns:a16="http://schemas.microsoft.com/office/drawing/2014/main" id="{543C2437-85A0-415C-AEB1-3559CA547F73}"/>
                  </a:ext>
                </a:extLst>
              </p:cNvPr>
              <p:cNvSpPr>
                <a:spLocks noChangeArrowheads="1"/>
              </p:cNvSpPr>
              <p:nvPr/>
            </p:nvSpPr>
            <p:spPr bwMode="gray">
              <a:xfrm>
                <a:off x="2064" y="2448"/>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5" name="Oval 27">
                <a:extLst>
                  <a:ext uri="{FF2B5EF4-FFF2-40B4-BE49-F238E27FC236}">
                    <a16:creationId xmlns:a16="http://schemas.microsoft.com/office/drawing/2014/main" id="{8B879CBE-BBA6-48E3-9DBF-1A28B56213BE}"/>
                  </a:ext>
                </a:extLst>
              </p:cNvPr>
              <p:cNvSpPr>
                <a:spLocks noChangeArrowheads="1"/>
              </p:cNvSpPr>
              <p:nvPr/>
            </p:nvSpPr>
            <p:spPr bwMode="gray">
              <a:xfrm>
                <a:off x="2016" y="2496"/>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6" name="Oval 28">
                <a:extLst>
                  <a:ext uri="{FF2B5EF4-FFF2-40B4-BE49-F238E27FC236}">
                    <a16:creationId xmlns:a16="http://schemas.microsoft.com/office/drawing/2014/main" id="{6ABF334A-2274-4E85-8FD9-5601F4B64BC9}"/>
                  </a:ext>
                </a:extLst>
              </p:cNvPr>
              <p:cNvSpPr>
                <a:spLocks noChangeArrowheads="1"/>
              </p:cNvSpPr>
              <p:nvPr/>
            </p:nvSpPr>
            <p:spPr bwMode="gray">
              <a:xfrm>
                <a:off x="1968" y="2544"/>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2317" name="Group 29">
            <a:extLst>
              <a:ext uri="{FF2B5EF4-FFF2-40B4-BE49-F238E27FC236}">
                <a16:creationId xmlns:a16="http://schemas.microsoft.com/office/drawing/2014/main" id="{ADA91F02-388C-4D26-A2A5-AC3B4D0F2031}"/>
              </a:ext>
            </a:extLst>
          </p:cNvPr>
          <p:cNvGrpSpPr>
            <a:grpSpLocks/>
          </p:cNvGrpSpPr>
          <p:nvPr/>
        </p:nvGrpSpPr>
        <p:grpSpPr bwMode="auto">
          <a:xfrm>
            <a:off x="6181093" y="5334000"/>
            <a:ext cx="504825" cy="496888"/>
            <a:chOff x="1872" y="2352"/>
            <a:chExt cx="240" cy="240"/>
          </a:xfrm>
        </p:grpSpPr>
        <p:grpSp>
          <p:nvGrpSpPr>
            <p:cNvPr id="12318" name="Group 30">
              <a:extLst>
                <a:ext uri="{FF2B5EF4-FFF2-40B4-BE49-F238E27FC236}">
                  <a16:creationId xmlns:a16="http://schemas.microsoft.com/office/drawing/2014/main" id="{DF7FE38B-070F-409E-B537-A402920D43CF}"/>
                </a:ext>
              </a:extLst>
            </p:cNvPr>
            <p:cNvGrpSpPr>
              <a:grpSpLocks/>
            </p:cNvGrpSpPr>
            <p:nvPr/>
          </p:nvGrpSpPr>
          <p:grpSpPr bwMode="auto">
            <a:xfrm>
              <a:off x="1968" y="2352"/>
              <a:ext cx="144" cy="240"/>
              <a:chOff x="1968" y="2352"/>
              <a:chExt cx="144" cy="240"/>
            </a:xfrm>
          </p:grpSpPr>
          <p:sp>
            <p:nvSpPr>
              <p:cNvPr id="12319" name="Oval 31">
                <a:extLst>
                  <a:ext uri="{FF2B5EF4-FFF2-40B4-BE49-F238E27FC236}">
                    <a16:creationId xmlns:a16="http://schemas.microsoft.com/office/drawing/2014/main" id="{BCDF501F-7278-4A5B-8A91-CA843B7C7A38}"/>
                  </a:ext>
                </a:extLst>
              </p:cNvPr>
              <p:cNvSpPr>
                <a:spLocks noChangeArrowheads="1"/>
              </p:cNvSpPr>
              <p:nvPr/>
            </p:nvSpPr>
            <p:spPr bwMode="gray">
              <a:xfrm>
                <a:off x="1968" y="2352"/>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0" name="Oval 32">
                <a:extLst>
                  <a:ext uri="{FF2B5EF4-FFF2-40B4-BE49-F238E27FC236}">
                    <a16:creationId xmlns:a16="http://schemas.microsoft.com/office/drawing/2014/main" id="{EE0491F2-FADA-4EB2-B372-1D08E3614756}"/>
                  </a:ext>
                </a:extLst>
              </p:cNvPr>
              <p:cNvSpPr>
                <a:spLocks noChangeArrowheads="1"/>
              </p:cNvSpPr>
              <p:nvPr/>
            </p:nvSpPr>
            <p:spPr bwMode="gray">
              <a:xfrm>
                <a:off x="2016" y="2400"/>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1" name="Oval 33">
                <a:extLst>
                  <a:ext uri="{FF2B5EF4-FFF2-40B4-BE49-F238E27FC236}">
                    <a16:creationId xmlns:a16="http://schemas.microsoft.com/office/drawing/2014/main" id="{AE3911FB-5C26-40C6-AF69-0B207B08C41E}"/>
                  </a:ext>
                </a:extLst>
              </p:cNvPr>
              <p:cNvSpPr>
                <a:spLocks noChangeArrowheads="1"/>
              </p:cNvSpPr>
              <p:nvPr/>
            </p:nvSpPr>
            <p:spPr bwMode="gray">
              <a:xfrm>
                <a:off x="2064" y="2448"/>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2" name="Oval 34">
                <a:extLst>
                  <a:ext uri="{FF2B5EF4-FFF2-40B4-BE49-F238E27FC236}">
                    <a16:creationId xmlns:a16="http://schemas.microsoft.com/office/drawing/2014/main" id="{5D676C90-3F5B-417A-B13C-02BDDA908563}"/>
                  </a:ext>
                </a:extLst>
              </p:cNvPr>
              <p:cNvSpPr>
                <a:spLocks noChangeArrowheads="1"/>
              </p:cNvSpPr>
              <p:nvPr/>
            </p:nvSpPr>
            <p:spPr bwMode="gray">
              <a:xfrm>
                <a:off x="2016" y="2496"/>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3" name="Oval 35">
                <a:extLst>
                  <a:ext uri="{FF2B5EF4-FFF2-40B4-BE49-F238E27FC236}">
                    <a16:creationId xmlns:a16="http://schemas.microsoft.com/office/drawing/2014/main" id="{4CFBFA6E-B984-4ACC-8591-2661C9A9E04C}"/>
                  </a:ext>
                </a:extLst>
              </p:cNvPr>
              <p:cNvSpPr>
                <a:spLocks noChangeArrowheads="1"/>
              </p:cNvSpPr>
              <p:nvPr/>
            </p:nvSpPr>
            <p:spPr bwMode="gray">
              <a:xfrm>
                <a:off x="1968" y="2544"/>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24" name="Group 36">
              <a:extLst>
                <a:ext uri="{FF2B5EF4-FFF2-40B4-BE49-F238E27FC236}">
                  <a16:creationId xmlns:a16="http://schemas.microsoft.com/office/drawing/2014/main" id="{361C7DD2-C630-48DD-8EC9-EB55940F209B}"/>
                </a:ext>
              </a:extLst>
            </p:cNvPr>
            <p:cNvGrpSpPr>
              <a:grpSpLocks/>
            </p:cNvGrpSpPr>
            <p:nvPr/>
          </p:nvGrpSpPr>
          <p:grpSpPr bwMode="auto">
            <a:xfrm>
              <a:off x="1872" y="2352"/>
              <a:ext cx="144" cy="240"/>
              <a:chOff x="1968" y="2352"/>
              <a:chExt cx="144" cy="240"/>
            </a:xfrm>
          </p:grpSpPr>
          <p:sp>
            <p:nvSpPr>
              <p:cNvPr id="12325" name="Oval 37">
                <a:extLst>
                  <a:ext uri="{FF2B5EF4-FFF2-40B4-BE49-F238E27FC236}">
                    <a16:creationId xmlns:a16="http://schemas.microsoft.com/office/drawing/2014/main" id="{4CF940B5-CCE1-470A-AF89-6C890E468A54}"/>
                  </a:ext>
                </a:extLst>
              </p:cNvPr>
              <p:cNvSpPr>
                <a:spLocks noChangeArrowheads="1"/>
              </p:cNvSpPr>
              <p:nvPr/>
            </p:nvSpPr>
            <p:spPr bwMode="gray">
              <a:xfrm>
                <a:off x="1968" y="2352"/>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6" name="Oval 38">
                <a:extLst>
                  <a:ext uri="{FF2B5EF4-FFF2-40B4-BE49-F238E27FC236}">
                    <a16:creationId xmlns:a16="http://schemas.microsoft.com/office/drawing/2014/main" id="{E16E0F62-7C72-4A45-865D-D10E22343940}"/>
                  </a:ext>
                </a:extLst>
              </p:cNvPr>
              <p:cNvSpPr>
                <a:spLocks noChangeArrowheads="1"/>
              </p:cNvSpPr>
              <p:nvPr/>
            </p:nvSpPr>
            <p:spPr bwMode="gray">
              <a:xfrm>
                <a:off x="2016" y="2400"/>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7" name="Oval 39">
                <a:extLst>
                  <a:ext uri="{FF2B5EF4-FFF2-40B4-BE49-F238E27FC236}">
                    <a16:creationId xmlns:a16="http://schemas.microsoft.com/office/drawing/2014/main" id="{828272FD-24A2-4F98-A35D-0488C02E1CAE}"/>
                  </a:ext>
                </a:extLst>
              </p:cNvPr>
              <p:cNvSpPr>
                <a:spLocks noChangeArrowheads="1"/>
              </p:cNvSpPr>
              <p:nvPr/>
            </p:nvSpPr>
            <p:spPr bwMode="gray">
              <a:xfrm>
                <a:off x="2064" y="2448"/>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8" name="Oval 40">
                <a:extLst>
                  <a:ext uri="{FF2B5EF4-FFF2-40B4-BE49-F238E27FC236}">
                    <a16:creationId xmlns:a16="http://schemas.microsoft.com/office/drawing/2014/main" id="{12C35E09-25D2-4D89-A8B5-7459026CE4E2}"/>
                  </a:ext>
                </a:extLst>
              </p:cNvPr>
              <p:cNvSpPr>
                <a:spLocks noChangeArrowheads="1"/>
              </p:cNvSpPr>
              <p:nvPr/>
            </p:nvSpPr>
            <p:spPr bwMode="gray">
              <a:xfrm>
                <a:off x="2016" y="2496"/>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 name="Oval 41">
                <a:extLst>
                  <a:ext uri="{FF2B5EF4-FFF2-40B4-BE49-F238E27FC236}">
                    <a16:creationId xmlns:a16="http://schemas.microsoft.com/office/drawing/2014/main" id="{80079563-FE6D-4660-BE0B-305890331E23}"/>
                  </a:ext>
                </a:extLst>
              </p:cNvPr>
              <p:cNvSpPr>
                <a:spLocks noChangeArrowheads="1"/>
              </p:cNvSpPr>
              <p:nvPr/>
            </p:nvSpPr>
            <p:spPr bwMode="gray">
              <a:xfrm>
                <a:off x="1968" y="2544"/>
                <a:ext cx="48" cy="4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2" name="Hình ảnh 1">
            <a:extLst>
              <a:ext uri="{FF2B5EF4-FFF2-40B4-BE49-F238E27FC236}">
                <a16:creationId xmlns:a16="http://schemas.microsoft.com/office/drawing/2014/main" id="{94D45F4A-7CEA-4E44-8E1A-C6A5C788E292}"/>
              </a:ext>
            </a:extLst>
          </p:cNvPr>
          <p:cNvPicPr>
            <a:picLocks noChangeAspect="1"/>
          </p:cNvPicPr>
          <p:nvPr/>
        </p:nvPicPr>
        <p:blipFill>
          <a:blip r:embed="rId3"/>
          <a:stretch>
            <a:fillRect/>
          </a:stretch>
        </p:blipFill>
        <p:spPr>
          <a:xfrm>
            <a:off x="1904999" y="3609084"/>
            <a:ext cx="6178903" cy="3145029"/>
          </a:xfrm>
          <a:prstGeom prst="rect">
            <a:avLst/>
          </a:prstGeom>
        </p:spPr>
      </p:pic>
      <p:sp>
        <p:nvSpPr>
          <p:cNvPr id="3" name="Tiêu đề 2">
            <a:extLst>
              <a:ext uri="{FF2B5EF4-FFF2-40B4-BE49-F238E27FC236}">
                <a16:creationId xmlns:a16="http://schemas.microsoft.com/office/drawing/2014/main" id="{31104A4A-5B58-45CC-987B-F7DFCA9CBB6A}"/>
              </a:ext>
            </a:extLst>
          </p:cNvPr>
          <p:cNvSpPr>
            <a:spLocks noGrp="1"/>
          </p:cNvSpPr>
          <p:nvPr>
            <p:ph type="title"/>
          </p:nvPr>
        </p:nvSpPr>
        <p:spPr>
          <a:xfrm>
            <a:off x="1981200" y="563244"/>
            <a:ext cx="6496050" cy="762000"/>
          </a:xfrm>
        </p:spPr>
        <p:txBody>
          <a:bodyPr/>
          <a:lstStyle/>
          <a:p>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Web server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r>
            <a:br>
              <a:rPr lang="vi-VN" sz="2400" dirty="0">
                <a:effectLst/>
                <a:latin typeface="Times New Roman" panose="02020603050405020304" pitchFamily="18" charset="0"/>
                <a:ea typeface="Calibri" panose="020F0502020204030204" pitchFamily="34" charset="0"/>
                <a:cs typeface="Times New Roman" panose="02020603050405020304" pitchFamily="18" charset="0"/>
              </a:rPr>
            </a:br>
            <a:endParaRPr lang="vi-VN" sz="2400" dirty="0"/>
          </a:p>
        </p:txBody>
      </p:sp>
      <p:sp>
        <p:nvSpPr>
          <p:cNvPr id="4" name="Hộp Văn bản 3">
            <a:extLst>
              <a:ext uri="{FF2B5EF4-FFF2-40B4-BE49-F238E27FC236}">
                <a16:creationId xmlns:a16="http://schemas.microsoft.com/office/drawing/2014/main" id="{50B976AD-9321-43EA-B5C6-D14B0D09446A}"/>
              </a:ext>
            </a:extLst>
          </p:cNvPr>
          <p:cNvSpPr txBox="1"/>
          <p:nvPr/>
        </p:nvSpPr>
        <p:spPr>
          <a:xfrm>
            <a:off x="1447800" y="1258990"/>
            <a:ext cx="6750050" cy="2740430"/>
          </a:xfrm>
          <a:prstGeom prst="rect">
            <a:avLst/>
          </a:prstGeom>
          <a:noFill/>
        </p:spPr>
        <p:txBody>
          <a:bodyPr wrap="square" rtlCol="0">
            <a:spAutoFit/>
          </a:bodyPr>
          <a:lstStyle/>
          <a:p>
            <a:pPr algn="just">
              <a:lnSpc>
                <a:spcPct val="150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web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internet,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web server.</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URL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https://</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bizflycloud.vn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/tin-</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tuc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web server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web server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71379-9F66-4C1F-9143-4108E330D9B6}"/>
              </a:ext>
            </a:extLst>
          </p:cNvPr>
          <p:cNvSpPr>
            <a:spLocks noGrp="1"/>
          </p:cNvSpPr>
          <p:nvPr>
            <p:ph type="title"/>
          </p:nvPr>
        </p:nvSpPr>
        <p:spPr>
          <a:xfrm>
            <a:off x="457200" y="5900857"/>
            <a:ext cx="8509353" cy="644679"/>
          </a:xfrm>
        </p:spPr>
        <p:txBody>
          <a:bodyPr vert="horz" lIns="91440" tIns="45720" rIns="91440" bIns="45720" rtlCol="0" anchor="b">
            <a:normAutofit/>
          </a:bodyPr>
          <a:lstStyle/>
          <a:p>
            <a:pPr algn="ctr">
              <a:lnSpc>
                <a:spcPct val="90000"/>
              </a:lnSpc>
            </a:pPr>
            <a:r>
              <a:rPr lang="en-US" sz="3200" i="1" dirty="0" err="1">
                <a:solidFill>
                  <a:schemeClr val="tx1"/>
                </a:solidFill>
              </a:rPr>
              <a:t>QUY</a:t>
            </a:r>
            <a:r>
              <a:rPr lang="en-US" sz="3200" i="1" dirty="0">
                <a:solidFill>
                  <a:schemeClr val="tx1"/>
                </a:solidFill>
              </a:rPr>
              <a:t> </a:t>
            </a:r>
            <a:r>
              <a:rPr lang="en-US" sz="3200" i="1" dirty="0" err="1">
                <a:solidFill>
                  <a:schemeClr val="tx1"/>
                </a:solidFill>
              </a:rPr>
              <a:t>TRÌNH</a:t>
            </a:r>
            <a:r>
              <a:rPr lang="en-US" sz="3200" i="1" dirty="0">
                <a:solidFill>
                  <a:schemeClr val="tx1"/>
                </a:solidFill>
              </a:rPr>
              <a:t> </a:t>
            </a:r>
            <a:r>
              <a:rPr lang="en-US" sz="3200" i="1" dirty="0" err="1">
                <a:solidFill>
                  <a:schemeClr val="tx1"/>
                </a:solidFill>
              </a:rPr>
              <a:t>CÔNG</a:t>
            </a:r>
            <a:r>
              <a:rPr lang="en-US" sz="3200" i="1" dirty="0">
                <a:solidFill>
                  <a:schemeClr val="tx1"/>
                </a:solidFill>
              </a:rPr>
              <a:t> </a:t>
            </a:r>
            <a:r>
              <a:rPr lang="en-US" sz="3200" i="1" dirty="0" err="1">
                <a:solidFill>
                  <a:schemeClr val="tx1"/>
                </a:solidFill>
              </a:rPr>
              <a:t>NGHỆ</a:t>
            </a:r>
            <a:endParaRPr lang="en-US" sz="3200" i="1" dirty="0">
              <a:solidFill>
                <a:schemeClr val="tx1"/>
              </a:solidFill>
            </a:endParaRPr>
          </a:p>
        </p:txBody>
      </p:sp>
      <p:pic>
        <p:nvPicPr>
          <p:cNvPr id="9" name="Hình ảnh 8">
            <a:extLst>
              <a:ext uri="{FF2B5EF4-FFF2-40B4-BE49-F238E27FC236}">
                <a16:creationId xmlns:a16="http://schemas.microsoft.com/office/drawing/2014/main" id="{54A40C49-CF05-42FD-A192-B8404E899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26" y="1036662"/>
            <a:ext cx="2646832" cy="3943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hỗ dành sẵn cho Nội dung 4">
            <a:extLst>
              <a:ext uri="{FF2B5EF4-FFF2-40B4-BE49-F238E27FC236}">
                <a16:creationId xmlns:a16="http://schemas.microsoft.com/office/drawing/2014/main" id="{39209B4B-9311-4D92-B615-6AD7B48284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4244" y="476572"/>
            <a:ext cx="2255512" cy="3943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Hình ảnh 6">
            <a:extLst>
              <a:ext uri="{FF2B5EF4-FFF2-40B4-BE49-F238E27FC236}">
                <a16:creationId xmlns:a16="http://schemas.microsoft.com/office/drawing/2014/main" id="{0E8E0D1E-59C8-474D-88C0-F317229A0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381" y="1036662"/>
            <a:ext cx="2665476" cy="3943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5" name="Straight Connector 13">
            <a:extLst>
              <a:ext uri="{FF2B5EF4-FFF2-40B4-BE49-F238E27FC236}">
                <a16:creationId xmlns:a16="http://schemas.microsoft.com/office/drawing/2014/main" id="{8F880EF2-DF79-4D9D-8F11-E91D48C7974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656D197E-DBD0-425A-99A1-EF0EA20E05FB}"/>
              </a:ext>
            </a:extLst>
          </p:cNvPr>
          <p:cNvSpPr txBox="1"/>
          <p:nvPr/>
        </p:nvSpPr>
        <p:spPr>
          <a:xfrm>
            <a:off x="3276600" y="4528968"/>
            <a:ext cx="3082785" cy="369332"/>
          </a:xfrm>
          <a:prstGeom prst="rect">
            <a:avLst/>
          </a:prstGeom>
          <a:noFill/>
        </p:spPr>
        <p:txBody>
          <a:bodyPr wrap="square" rtlCol="0">
            <a:spAutoFit/>
          </a:bodyPr>
          <a:lstStyle/>
          <a:p>
            <a:r>
              <a:rPr lang="en-US" sz="1800" b="1" i="0" dirty="0" err="1">
                <a:solidFill>
                  <a:srgbClr val="000000"/>
                </a:solidFill>
                <a:effectLst/>
                <a:latin typeface="TimesNewRomanPS-BoldMT"/>
                <a:ea typeface="Calibri" panose="020F0502020204030204" pitchFamily="34" charset="0"/>
                <a:cs typeface="Times New Roman" panose="02020603050405020304" pitchFamily="18" charset="0"/>
              </a:rPr>
              <a:t>Thuật</a:t>
            </a:r>
            <a:r>
              <a:rPr lang="en-US" sz="18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b="1" i="0" dirty="0" err="1">
                <a:solidFill>
                  <a:srgbClr val="000000"/>
                </a:solidFill>
                <a:effectLst/>
                <a:latin typeface="TimesNewRomanPS-BoldMT"/>
                <a:ea typeface="Calibri" panose="020F0502020204030204" pitchFamily="34" charset="0"/>
                <a:cs typeface="Times New Roman" panose="02020603050405020304" pitchFamily="18" charset="0"/>
              </a:rPr>
              <a:t>toán</a:t>
            </a:r>
            <a:r>
              <a:rPr lang="en-US" sz="18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b="1" i="0" dirty="0" err="1">
                <a:solidFill>
                  <a:srgbClr val="000000"/>
                </a:solidFill>
                <a:effectLst/>
                <a:latin typeface="TimesNewRomanPS-BoldMT"/>
                <a:ea typeface="Calibri" panose="020F0502020204030204" pitchFamily="34" charset="0"/>
                <a:cs typeface="Times New Roman" panose="02020603050405020304" pitchFamily="18" charset="0"/>
              </a:rPr>
              <a:t>điều</a:t>
            </a:r>
            <a:r>
              <a:rPr lang="en-US" sz="18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b="1" i="0" dirty="0" err="1">
                <a:solidFill>
                  <a:srgbClr val="000000"/>
                </a:solidFill>
                <a:effectLst/>
                <a:latin typeface="TimesNewRomanPS-BoldMT"/>
                <a:ea typeface="Calibri" panose="020F0502020204030204" pitchFamily="34" charset="0"/>
                <a:cs typeface="Times New Roman" panose="02020603050405020304" pitchFamily="18" charset="0"/>
              </a:rPr>
              <a:t>khiển</a:t>
            </a:r>
            <a:r>
              <a:rPr lang="en-US" sz="18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b="1" i="0" dirty="0" err="1">
                <a:solidFill>
                  <a:srgbClr val="000000"/>
                </a:solidFill>
                <a:effectLst/>
                <a:latin typeface="TimesNewRomanPS-BoldMT"/>
                <a:ea typeface="Calibri" panose="020F0502020204030204" pitchFamily="34" charset="0"/>
                <a:cs typeface="Times New Roman" panose="02020603050405020304" pitchFamily="18" charset="0"/>
              </a:rPr>
              <a:t>bơm</a:t>
            </a:r>
            <a:r>
              <a:rPr lang="en-US" sz="1800" b="1" i="0" dirty="0">
                <a:solidFill>
                  <a:srgbClr val="000000"/>
                </a:solidFill>
                <a:effectLst/>
                <a:latin typeface="TimesNewRomanPS-BoldMT"/>
                <a:ea typeface="Calibri" panose="020F0502020204030204" pitchFamily="34" charset="0"/>
                <a:cs typeface="Times New Roman" panose="02020603050405020304" pitchFamily="18" charset="0"/>
              </a:rPr>
              <a:t> 1</a:t>
            </a:r>
            <a:endParaRPr lang="vi-VN" dirty="0"/>
          </a:p>
        </p:txBody>
      </p:sp>
      <p:sp>
        <p:nvSpPr>
          <p:cNvPr id="11" name="Hộp Văn bản 10">
            <a:extLst>
              <a:ext uri="{FF2B5EF4-FFF2-40B4-BE49-F238E27FC236}">
                <a16:creationId xmlns:a16="http://schemas.microsoft.com/office/drawing/2014/main" id="{EDBEED91-1E30-465B-B6CE-22E28F3E8B67}"/>
              </a:ext>
            </a:extLst>
          </p:cNvPr>
          <p:cNvSpPr txBox="1"/>
          <p:nvPr/>
        </p:nvSpPr>
        <p:spPr>
          <a:xfrm>
            <a:off x="152400" y="5238099"/>
            <a:ext cx="3489956" cy="338554"/>
          </a:xfrm>
          <a:prstGeom prst="rect">
            <a:avLst/>
          </a:prstGeom>
          <a:noFill/>
        </p:spPr>
        <p:txBody>
          <a:bodyPr wrap="square" rtlCol="0">
            <a:spAutoFit/>
          </a:bodyPr>
          <a:lstStyle/>
          <a:p>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Thuật</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toán</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điều</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khiển</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nhiệt</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độ</a:t>
            </a:r>
            <a:endParaRPr lang="vi-VN" sz="1600" dirty="0"/>
          </a:p>
        </p:txBody>
      </p:sp>
      <p:sp>
        <p:nvSpPr>
          <p:cNvPr id="12" name="Hộp Văn bản 11">
            <a:extLst>
              <a:ext uri="{FF2B5EF4-FFF2-40B4-BE49-F238E27FC236}">
                <a16:creationId xmlns:a16="http://schemas.microsoft.com/office/drawing/2014/main" id="{85EFCC89-C03E-40D6-98E0-9C5F1A6FCE64}"/>
              </a:ext>
            </a:extLst>
          </p:cNvPr>
          <p:cNvSpPr txBox="1"/>
          <p:nvPr/>
        </p:nvSpPr>
        <p:spPr>
          <a:xfrm>
            <a:off x="6117064" y="5155379"/>
            <a:ext cx="3133936" cy="338554"/>
          </a:xfrm>
          <a:prstGeom prst="rect">
            <a:avLst/>
          </a:prstGeom>
          <a:noFill/>
        </p:spPr>
        <p:txBody>
          <a:bodyPr wrap="square" rtlCol="0">
            <a:spAutoFit/>
          </a:bodyPr>
          <a:lstStyle/>
          <a:p>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Thuật</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toán</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điều</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khiển</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độ</a:t>
            </a:r>
            <a:r>
              <a:rPr lang="en-US" sz="1600" b="1"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600" b="1" i="0" dirty="0" err="1">
                <a:solidFill>
                  <a:srgbClr val="000000"/>
                </a:solidFill>
                <a:effectLst/>
                <a:latin typeface="TimesNewRomanPS-BoldMT"/>
                <a:ea typeface="Calibri" panose="020F0502020204030204" pitchFamily="34" charset="0"/>
                <a:cs typeface="Times New Roman" panose="02020603050405020304" pitchFamily="18" charset="0"/>
              </a:rPr>
              <a:t>ẩm</a:t>
            </a:r>
            <a:endParaRPr lang="vi-VN" sz="1600" dirty="0"/>
          </a:p>
        </p:txBody>
      </p:sp>
    </p:spTree>
    <p:extLst>
      <p:ext uri="{BB962C8B-B14F-4D97-AF65-F5344CB8AC3E}">
        <p14:creationId xmlns:p14="http://schemas.microsoft.com/office/powerpoint/2010/main" val="2592599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204729-7E86-49F4-BE00-EFDD5F04A1BE}"/>
              </a:ext>
            </a:extLst>
          </p:cNvPr>
          <p:cNvSpPr>
            <a:spLocks noGrp="1"/>
          </p:cNvSpPr>
          <p:nvPr>
            <p:ph type="title"/>
          </p:nvPr>
        </p:nvSpPr>
        <p:spPr/>
        <p:txBody>
          <a:bodyPr/>
          <a:lstStyle/>
          <a:p>
            <a:pPr algn="ctr"/>
            <a:r>
              <a:rPr lang="vi-VN" sz="3600">
                <a:latin typeface="Times New Roman" panose="02020603050405020304" pitchFamily="18" charset="0"/>
                <a:cs typeface="Times New Roman" panose="02020603050405020304" pitchFamily="18" charset="0"/>
              </a:rPr>
              <a:t>Thiết kế mô hình</a:t>
            </a:r>
            <a:endParaRPr lang="vi-VN" sz="3600" dirty="0">
              <a:latin typeface="Times New Roman" panose="02020603050405020304" pitchFamily="18" charset="0"/>
              <a:cs typeface="Times New Roman" panose="02020603050405020304" pitchFamily="18" charset="0"/>
            </a:endParaRPr>
          </a:p>
        </p:txBody>
      </p:sp>
      <p:pic>
        <p:nvPicPr>
          <p:cNvPr id="7" name="Chỗ dành sẵn cho Nội dung 6">
            <a:extLst>
              <a:ext uri="{FF2B5EF4-FFF2-40B4-BE49-F238E27FC236}">
                <a16:creationId xmlns:a16="http://schemas.microsoft.com/office/drawing/2014/main" id="{5502DDCF-5460-4540-B59D-1CBC959ED3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937" t="38724" b="24237"/>
          <a:stretch/>
        </p:blipFill>
        <p:spPr>
          <a:xfrm>
            <a:off x="2362200" y="1828800"/>
            <a:ext cx="5410200" cy="4343400"/>
          </a:xfrm>
        </p:spPr>
      </p:pic>
    </p:spTree>
    <p:extLst>
      <p:ext uri="{BB962C8B-B14F-4D97-AF65-F5344CB8AC3E}">
        <p14:creationId xmlns:p14="http://schemas.microsoft.com/office/powerpoint/2010/main" val="2754436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3E9D2994-C57B-4593-A88A-C6DE499EFA10}"/>
              </a:ext>
            </a:extLst>
          </p:cNvPr>
          <p:cNvSpPr>
            <a:spLocks noGrp="1"/>
          </p:cNvSpPr>
          <p:nvPr>
            <p:ph type="title"/>
          </p:nvPr>
        </p:nvSpPr>
        <p:spPr>
          <a:xfrm>
            <a:off x="1028699" y="294538"/>
            <a:ext cx="7421963" cy="1033669"/>
          </a:xfrm>
        </p:spPr>
        <p:txBody>
          <a:bodyPr>
            <a:normAutofit/>
          </a:bodyPr>
          <a:lstStyle/>
          <a:p>
            <a:pPr algn="ctr"/>
            <a:r>
              <a:rPr lang="vi-VN" sz="3500" i="1" dirty="0" err="1">
                <a:solidFill>
                  <a:srgbClr val="FFFFFF"/>
                </a:solidFill>
              </a:rPr>
              <a:t>Cấu</a:t>
            </a:r>
            <a:r>
              <a:rPr lang="vi-VN" sz="3500" i="1" dirty="0">
                <a:solidFill>
                  <a:srgbClr val="FFFFFF"/>
                </a:solidFill>
              </a:rPr>
              <a:t> </a:t>
            </a:r>
            <a:r>
              <a:rPr lang="vi-VN" sz="3500" i="1" dirty="0" err="1">
                <a:solidFill>
                  <a:srgbClr val="FFFFFF"/>
                </a:solidFill>
              </a:rPr>
              <a:t>tạo</a:t>
            </a:r>
            <a:r>
              <a:rPr lang="vi-VN" sz="3500" i="1" dirty="0">
                <a:solidFill>
                  <a:srgbClr val="FFFFFF"/>
                </a:solidFill>
              </a:rPr>
              <a:t> </a:t>
            </a:r>
            <a:r>
              <a:rPr lang="vi-VN" sz="3500" i="1" dirty="0" err="1">
                <a:solidFill>
                  <a:srgbClr val="FFFFFF"/>
                </a:solidFill>
              </a:rPr>
              <a:t>giá</a:t>
            </a:r>
            <a:r>
              <a:rPr lang="vi-VN" sz="3500" i="1" dirty="0">
                <a:solidFill>
                  <a:srgbClr val="FFFFFF"/>
                </a:solidFill>
              </a:rPr>
              <a:t> </a:t>
            </a:r>
            <a:r>
              <a:rPr lang="vi-VN" sz="3500" i="1" dirty="0" err="1">
                <a:solidFill>
                  <a:srgbClr val="FFFFFF"/>
                </a:solidFill>
              </a:rPr>
              <a:t>thể</a:t>
            </a:r>
            <a:r>
              <a:rPr lang="vi-VN" sz="3500" i="1" dirty="0">
                <a:solidFill>
                  <a:srgbClr val="FFFFFF"/>
                </a:solidFill>
              </a:rPr>
              <a:t> </a:t>
            </a:r>
            <a:r>
              <a:rPr lang="vi-VN" sz="3500" i="1" dirty="0" err="1">
                <a:solidFill>
                  <a:srgbClr val="FFFFFF"/>
                </a:solidFill>
              </a:rPr>
              <a:t>trồng</a:t>
            </a:r>
            <a:r>
              <a:rPr lang="vi-VN" sz="3500" i="1" dirty="0">
                <a:solidFill>
                  <a:srgbClr val="FFFFFF"/>
                </a:solidFill>
              </a:rPr>
              <a:t> cây</a:t>
            </a:r>
          </a:p>
        </p:txBody>
      </p:sp>
      <p:pic>
        <p:nvPicPr>
          <p:cNvPr id="5" name="Chỗ dành sẵn cho Nội dung 4">
            <a:extLst>
              <a:ext uri="{FF2B5EF4-FFF2-40B4-BE49-F238E27FC236}">
                <a16:creationId xmlns:a16="http://schemas.microsoft.com/office/drawing/2014/main" id="{21E072CD-4D64-47F9-95DA-AE314818DF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556" t="19819" b="34683"/>
          <a:stretch/>
        </p:blipFill>
        <p:spPr>
          <a:xfrm>
            <a:off x="1752600" y="1669352"/>
            <a:ext cx="5772151" cy="4894110"/>
          </a:xfrm>
        </p:spPr>
      </p:pic>
    </p:spTree>
    <p:extLst>
      <p:ext uri="{BB962C8B-B14F-4D97-AF65-F5344CB8AC3E}">
        <p14:creationId xmlns:p14="http://schemas.microsoft.com/office/powerpoint/2010/main" val="174961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21433C48-7F63-48A0-A934-E71E65F194C3}"/>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lnSpc>
                <a:spcPct val="90000"/>
              </a:lnSpc>
            </a:pPr>
            <a:r>
              <a:rPr lang="en-US" sz="2800" kern="1200">
                <a:solidFill>
                  <a:schemeClr val="bg1"/>
                </a:solidFill>
                <a:latin typeface="+mj-lt"/>
                <a:ea typeface="+mj-ea"/>
                <a:cs typeface="+mj-cs"/>
              </a:rPr>
              <a:t>Giao diện điều khiển trên WinCC</a:t>
            </a:r>
          </a:p>
        </p:txBody>
      </p:sp>
      <p:pic>
        <p:nvPicPr>
          <p:cNvPr id="4" name="Chỗ dành sẵn cho Nội dung 3">
            <a:extLst>
              <a:ext uri="{FF2B5EF4-FFF2-40B4-BE49-F238E27FC236}">
                <a16:creationId xmlns:a16="http://schemas.microsoft.com/office/drawing/2014/main" id="{4B9FA210-77F5-45E2-89C6-D5CD3D8FC7F6}"/>
              </a:ext>
            </a:extLst>
          </p:cNvPr>
          <p:cNvPicPr>
            <a:picLocks noGrp="1" noChangeAspect="1"/>
          </p:cNvPicPr>
          <p:nvPr>
            <p:ph idx="1"/>
          </p:nvPr>
        </p:nvPicPr>
        <p:blipFill>
          <a:blip r:embed="rId2"/>
          <a:stretch>
            <a:fillRect/>
          </a:stretch>
        </p:blipFill>
        <p:spPr>
          <a:xfrm>
            <a:off x="89649" y="1600200"/>
            <a:ext cx="8826783" cy="4876800"/>
          </a:xfrm>
          <a:prstGeom prst="rect">
            <a:avLst/>
          </a:prstGeom>
        </p:spPr>
      </p:pic>
    </p:spTree>
    <p:extLst>
      <p:ext uri="{BB962C8B-B14F-4D97-AF65-F5344CB8AC3E}">
        <p14:creationId xmlns:p14="http://schemas.microsoft.com/office/powerpoint/2010/main" val="72177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1FD32B69-9EC8-4F7A-B882-1FEFAF2A7CC5}"/>
              </a:ext>
            </a:extLst>
          </p:cNvPr>
          <p:cNvSpPr>
            <a:spLocks noGrp="1"/>
          </p:cNvSpPr>
          <p:nvPr>
            <p:ph type="title"/>
          </p:nvPr>
        </p:nvSpPr>
        <p:spPr>
          <a:xfrm>
            <a:off x="756138" y="174032"/>
            <a:ext cx="7631723" cy="1111843"/>
          </a:xfrm>
        </p:spPr>
        <p:txBody>
          <a:bodyPr anchor="ctr">
            <a:normAutofit/>
          </a:bodyPr>
          <a:lstStyle/>
          <a:p>
            <a:pPr algn="ctr"/>
            <a:r>
              <a:rPr lang="vi-VN" sz="3500" dirty="0">
                <a:latin typeface="Times New Roman" panose="02020603050405020304" pitchFamily="18" charset="0"/>
                <a:cs typeface="Times New Roman" panose="02020603050405020304" pitchFamily="18" charset="0"/>
              </a:rPr>
              <a:t>Chế độ Auto trên Web server</a:t>
            </a:r>
          </a:p>
        </p:txBody>
      </p:sp>
      <p:sp>
        <p:nvSpPr>
          <p:cNvPr id="8" name="Content Placeholder 7">
            <a:extLst>
              <a:ext uri="{FF2B5EF4-FFF2-40B4-BE49-F238E27FC236}">
                <a16:creationId xmlns:a16="http://schemas.microsoft.com/office/drawing/2014/main" id="{224387F5-8714-EA06-9231-97DF903023FB}"/>
              </a:ext>
            </a:extLst>
          </p:cNvPr>
          <p:cNvSpPr>
            <a:spLocks noGrp="1"/>
          </p:cNvSpPr>
          <p:nvPr>
            <p:ph idx="1"/>
          </p:nvPr>
        </p:nvSpPr>
        <p:spPr>
          <a:xfrm>
            <a:off x="756138" y="1115968"/>
            <a:ext cx="8006862" cy="1111843"/>
          </a:xfrm>
        </p:spPr>
        <p:txBody>
          <a:bodyPr anchor="ctr">
            <a:noAutofit/>
          </a:bodyPr>
          <a:lstStyle/>
          <a:p>
            <a:pPr marL="0" indent="0" algn="ctr">
              <a:buNone/>
            </a:pP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Khi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bắt</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đầu</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mở</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Web server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lên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và</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sử</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dụng</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đường</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link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dẫn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tới</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hệ</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điều</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khiển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trên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mạng</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internet.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Chương</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trình</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có</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chức</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năng</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thu</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nhận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thông</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số</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cảm</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biến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theo</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thời</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gian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và</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có</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thể</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xuất</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dữ</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liệu</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ra</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file Excel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lưu</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trực</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tiếp</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về</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máy</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tính</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để</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kiểm</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tra</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khi</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cần</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 </a:t>
            </a:r>
            <a:r>
              <a:rPr lang="en-US" sz="1800" i="0" dirty="0" err="1">
                <a:solidFill>
                  <a:srgbClr val="000000"/>
                </a:solidFill>
                <a:effectLst/>
                <a:latin typeface="TimesNewRomanPS-BoldMT"/>
                <a:ea typeface="Calibri" panose="020F0502020204030204" pitchFamily="34" charset="0"/>
                <a:cs typeface="Times New Roman" panose="02020603050405020304" pitchFamily="18" charset="0"/>
              </a:rPr>
              <a:t>thiết</a:t>
            </a:r>
            <a:r>
              <a:rPr lang="en-US" sz="1800" i="0" dirty="0">
                <a:solidFill>
                  <a:srgbClr val="000000"/>
                </a:solidFill>
                <a:effectLst/>
                <a:latin typeface="TimesNewRomanPS-BoldMT"/>
                <a:ea typeface="Calibri" panose="020F0502020204030204" pitchFamily="34" charset="0"/>
                <a:cs typeface="Times New Roman" panose="02020603050405020304" pitchFamily="18" charset="0"/>
              </a:rPr>
              <a:t>.</a:t>
            </a:r>
            <a:endParaRPr lang="en-US" sz="1800" dirty="0"/>
          </a:p>
        </p:txBody>
      </p:sp>
      <p:pic>
        <p:nvPicPr>
          <p:cNvPr id="4" name="Chỗ dành sẵn cho Nội dung 3">
            <a:extLst>
              <a:ext uri="{FF2B5EF4-FFF2-40B4-BE49-F238E27FC236}">
                <a16:creationId xmlns:a16="http://schemas.microsoft.com/office/drawing/2014/main" id="{D223E8A2-D024-4101-91D3-45CCA9C137B1}"/>
              </a:ext>
            </a:extLst>
          </p:cNvPr>
          <p:cNvPicPr>
            <a:picLocks noChangeAspect="1"/>
          </p:cNvPicPr>
          <p:nvPr/>
        </p:nvPicPr>
        <p:blipFill>
          <a:blip r:embed="rId2"/>
          <a:stretch>
            <a:fillRect/>
          </a:stretch>
        </p:blipFill>
        <p:spPr>
          <a:xfrm>
            <a:off x="873605" y="2405149"/>
            <a:ext cx="7392215" cy="3899393"/>
          </a:xfrm>
          <a:prstGeom prst="rect">
            <a:avLst/>
          </a:prstGeom>
        </p:spPr>
      </p:pic>
    </p:spTree>
    <p:extLst>
      <p:ext uri="{BB962C8B-B14F-4D97-AF65-F5344CB8AC3E}">
        <p14:creationId xmlns:p14="http://schemas.microsoft.com/office/powerpoint/2010/main" val="2522925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a:extLst>
              <a:ext uri="{FF2B5EF4-FFF2-40B4-BE49-F238E27FC236}">
                <a16:creationId xmlns:a16="http://schemas.microsoft.com/office/drawing/2014/main" id="{0F3109EE-0C69-47CA-AA3F-41B70B6F616C}"/>
              </a:ext>
            </a:extLst>
          </p:cNvPr>
          <p:cNvSpPr>
            <a:spLocks noChangeArrowheads="1"/>
          </p:cNvSpPr>
          <p:nvPr/>
        </p:nvSpPr>
        <p:spPr bwMode="gray">
          <a:xfrm>
            <a:off x="2089150" y="5461000"/>
            <a:ext cx="5073650" cy="503238"/>
          </a:xfrm>
          <a:prstGeom prst="roundRect">
            <a:avLst>
              <a:gd name="adj"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 name="AutoShape 3">
            <a:extLst>
              <a:ext uri="{FF2B5EF4-FFF2-40B4-BE49-F238E27FC236}">
                <a16:creationId xmlns:a16="http://schemas.microsoft.com/office/drawing/2014/main" id="{BA883A69-16C1-4815-916D-D2E8BFD6D14C}"/>
              </a:ext>
            </a:extLst>
          </p:cNvPr>
          <p:cNvSpPr>
            <a:spLocks noChangeArrowheads="1"/>
          </p:cNvSpPr>
          <p:nvPr/>
        </p:nvSpPr>
        <p:spPr bwMode="gray">
          <a:xfrm>
            <a:off x="2089150" y="4622800"/>
            <a:ext cx="5073650" cy="503238"/>
          </a:xfrm>
          <a:prstGeom prst="roundRect">
            <a:avLst>
              <a:gd name="adj" fmla="val 50000"/>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 name="AutoShape 4">
            <a:extLst>
              <a:ext uri="{FF2B5EF4-FFF2-40B4-BE49-F238E27FC236}">
                <a16:creationId xmlns:a16="http://schemas.microsoft.com/office/drawing/2014/main" id="{2344179B-0568-4630-9EE2-2E7CD0FBC57D}"/>
              </a:ext>
            </a:extLst>
          </p:cNvPr>
          <p:cNvSpPr>
            <a:spLocks noChangeArrowheads="1"/>
          </p:cNvSpPr>
          <p:nvPr/>
        </p:nvSpPr>
        <p:spPr bwMode="gray">
          <a:xfrm>
            <a:off x="2089150" y="3784600"/>
            <a:ext cx="5073650" cy="503238"/>
          </a:xfrm>
          <a:prstGeom prst="roundRect">
            <a:avLst>
              <a:gd name="adj" fmla="val 50000"/>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AutoShape 5">
            <a:extLst>
              <a:ext uri="{FF2B5EF4-FFF2-40B4-BE49-F238E27FC236}">
                <a16:creationId xmlns:a16="http://schemas.microsoft.com/office/drawing/2014/main" id="{05121DF6-AF9A-4567-8BC0-B7CB228E11D6}"/>
              </a:ext>
            </a:extLst>
          </p:cNvPr>
          <p:cNvSpPr>
            <a:spLocks noChangeArrowheads="1"/>
          </p:cNvSpPr>
          <p:nvPr/>
        </p:nvSpPr>
        <p:spPr bwMode="gray">
          <a:xfrm>
            <a:off x="2089150" y="2944813"/>
            <a:ext cx="5073650" cy="503237"/>
          </a:xfrm>
          <a:prstGeom prst="roundRect">
            <a:avLst>
              <a:gd name="adj"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Rectangle 6">
            <a:extLst>
              <a:ext uri="{FF2B5EF4-FFF2-40B4-BE49-F238E27FC236}">
                <a16:creationId xmlns:a16="http://schemas.microsoft.com/office/drawing/2014/main" id="{8C2EB152-BDF1-40EE-8FB8-BC860DA4F6A6}"/>
              </a:ext>
            </a:extLst>
          </p:cNvPr>
          <p:cNvSpPr>
            <a:spLocks noGrp="1" noChangeArrowheads="1"/>
          </p:cNvSpPr>
          <p:nvPr>
            <p:ph type="title"/>
          </p:nvPr>
        </p:nvSpPr>
        <p:spPr/>
        <p:txBody>
          <a:bodyPr/>
          <a:lstStyle/>
          <a:p>
            <a:r>
              <a:rPr lang="vi-VN" i="1" dirty="0" err="1">
                <a:solidFill>
                  <a:srgbClr val="00B050"/>
                </a:solidFill>
                <a:latin typeface="Times New Roman" panose="02020603050405020304" pitchFamily="18" charset="0"/>
                <a:cs typeface="Times New Roman" panose="02020603050405020304" pitchFamily="18" charset="0"/>
              </a:rPr>
              <a:t>Nội</a:t>
            </a:r>
            <a:r>
              <a:rPr lang="vi-VN" i="1" dirty="0">
                <a:solidFill>
                  <a:srgbClr val="00B050"/>
                </a:solidFill>
                <a:latin typeface="Times New Roman" panose="02020603050405020304" pitchFamily="18" charset="0"/>
                <a:cs typeface="Times New Roman" panose="02020603050405020304" pitchFamily="18" charset="0"/>
              </a:rPr>
              <a:t> dung </a:t>
            </a:r>
            <a:r>
              <a:rPr lang="vi-VN" i="1" dirty="0" err="1">
                <a:solidFill>
                  <a:srgbClr val="00B050"/>
                </a:solidFill>
                <a:latin typeface="Times New Roman" panose="02020603050405020304" pitchFamily="18" charset="0"/>
                <a:cs typeface="Times New Roman" panose="02020603050405020304" pitchFamily="18" charset="0"/>
              </a:rPr>
              <a:t>đề</a:t>
            </a:r>
            <a:r>
              <a:rPr lang="vi-VN" i="1" dirty="0">
                <a:solidFill>
                  <a:srgbClr val="00B050"/>
                </a:solidFill>
                <a:latin typeface="Times New Roman" panose="02020603050405020304" pitchFamily="18" charset="0"/>
                <a:cs typeface="Times New Roman" panose="02020603050405020304" pitchFamily="18" charset="0"/>
              </a:rPr>
              <a:t> </a:t>
            </a:r>
            <a:r>
              <a:rPr lang="vi-VN" i="1" dirty="0" err="1">
                <a:solidFill>
                  <a:srgbClr val="00B050"/>
                </a:solidFill>
                <a:latin typeface="Times New Roman" panose="02020603050405020304" pitchFamily="18" charset="0"/>
                <a:cs typeface="Times New Roman" panose="02020603050405020304" pitchFamily="18" charset="0"/>
              </a:rPr>
              <a:t>tài</a:t>
            </a:r>
            <a:endParaRPr lang="en-US" altLang="en-US" b="1" i="1" dirty="0">
              <a:latin typeface="Times New Roman" panose="02020603050405020304" pitchFamily="18" charset="0"/>
              <a:cs typeface="Times New Roman" panose="02020603050405020304" pitchFamily="18" charset="0"/>
            </a:endParaRPr>
          </a:p>
        </p:txBody>
      </p:sp>
      <p:grpSp>
        <p:nvGrpSpPr>
          <p:cNvPr id="6151" name="Group 7">
            <a:extLst>
              <a:ext uri="{FF2B5EF4-FFF2-40B4-BE49-F238E27FC236}">
                <a16:creationId xmlns:a16="http://schemas.microsoft.com/office/drawing/2014/main" id="{B406C9FE-83CE-4E51-A7F0-56CFB7E51205}"/>
              </a:ext>
            </a:extLst>
          </p:cNvPr>
          <p:cNvGrpSpPr>
            <a:grpSpLocks/>
          </p:cNvGrpSpPr>
          <p:nvPr/>
        </p:nvGrpSpPr>
        <p:grpSpPr bwMode="auto">
          <a:xfrm>
            <a:off x="2009775" y="2927350"/>
            <a:ext cx="523875" cy="527050"/>
            <a:chOff x="720" y="1488"/>
            <a:chExt cx="806" cy="808"/>
          </a:xfrm>
        </p:grpSpPr>
        <p:sp>
          <p:nvSpPr>
            <p:cNvPr id="6152" name="Oval 8">
              <a:extLst>
                <a:ext uri="{FF2B5EF4-FFF2-40B4-BE49-F238E27FC236}">
                  <a16:creationId xmlns:a16="http://schemas.microsoft.com/office/drawing/2014/main" id="{3B8C08A1-68CB-45C5-A3F8-B48B70D4F78B}"/>
                </a:ext>
              </a:extLst>
            </p:cNvPr>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53" name="Picture 9" descr="drop">
              <a:extLst>
                <a:ext uri="{FF2B5EF4-FFF2-40B4-BE49-F238E27FC236}">
                  <a16:creationId xmlns:a16="http://schemas.microsoft.com/office/drawing/2014/main" id="{DDD503CA-1649-4C00-ABA2-04AF360DD70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6154" name="Text Box 10">
            <a:extLst>
              <a:ext uri="{FF2B5EF4-FFF2-40B4-BE49-F238E27FC236}">
                <a16:creationId xmlns:a16="http://schemas.microsoft.com/office/drawing/2014/main" id="{6D0159F3-591B-4593-81DF-24B34B90D62F}"/>
              </a:ext>
            </a:extLst>
          </p:cNvPr>
          <p:cNvSpPr txBox="1">
            <a:spLocks noChangeArrowheads="1"/>
          </p:cNvSpPr>
          <p:nvPr/>
        </p:nvSpPr>
        <p:spPr bwMode="gray">
          <a:xfrm>
            <a:off x="2055813" y="2895600"/>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cs typeface="Arial" panose="020B0604020202020204" pitchFamily="34" charset="0"/>
              </a:rPr>
              <a:t>1</a:t>
            </a:r>
          </a:p>
        </p:txBody>
      </p:sp>
      <p:grpSp>
        <p:nvGrpSpPr>
          <p:cNvPr id="6155" name="Group 11">
            <a:extLst>
              <a:ext uri="{FF2B5EF4-FFF2-40B4-BE49-F238E27FC236}">
                <a16:creationId xmlns:a16="http://schemas.microsoft.com/office/drawing/2014/main" id="{B7AD4967-9052-4781-A949-C240FFBC5D3E}"/>
              </a:ext>
            </a:extLst>
          </p:cNvPr>
          <p:cNvGrpSpPr>
            <a:grpSpLocks/>
          </p:cNvGrpSpPr>
          <p:nvPr/>
        </p:nvGrpSpPr>
        <p:grpSpPr bwMode="auto">
          <a:xfrm>
            <a:off x="2009775" y="3767138"/>
            <a:ext cx="523875" cy="527050"/>
            <a:chOff x="1188" y="1705"/>
            <a:chExt cx="330" cy="332"/>
          </a:xfrm>
        </p:grpSpPr>
        <p:sp>
          <p:nvSpPr>
            <p:cNvPr id="6156" name="Oval 12">
              <a:extLst>
                <a:ext uri="{FF2B5EF4-FFF2-40B4-BE49-F238E27FC236}">
                  <a16:creationId xmlns:a16="http://schemas.microsoft.com/office/drawing/2014/main" id="{CA4CE9EF-8C42-4C23-8DA3-12BAFBC81CCB}"/>
                </a:ext>
              </a:extLst>
            </p:cNvPr>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57" name="Picture 13" descr="drop">
              <a:extLst>
                <a:ext uri="{FF2B5EF4-FFF2-40B4-BE49-F238E27FC236}">
                  <a16:creationId xmlns:a16="http://schemas.microsoft.com/office/drawing/2014/main" id="{777EF098-BA4D-4932-BD2E-30EDCD15A7E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158" name="Text Box 14">
            <a:extLst>
              <a:ext uri="{FF2B5EF4-FFF2-40B4-BE49-F238E27FC236}">
                <a16:creationId xmlns:a16="http://schemas.microsoft.com/office/drawing/2014/main" id="{F7158223-CAE4-4277-99F0-EBE5891FA93C}"/>
              </a:ext>
            </a:extLst>
          </p:cNvPr>
          <p:cNvSpPr txBox="1">
            <a:spLocks noChangeArrowheads="1"/>
          </p:cNvSpPr>
          <p:nvPr/>
        </p:nvSpPr>
        <p:spPr bwMode="gray">
          <a:xfrm>
            <a:off x="2060575" y="3735388"/>
            <a:ext cx="346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cs typeface="Arial" panose="020B0604020202020204" pitchFamily="34" charset="0"/>
              </a:rPr>
              <a:t>2</a:t>
            </a:r>
          </a:p>
        </p:txBody>
      </p:sp>
      <p:grpSp>
        <p:nvGrpSpPr>
          <p:cNvPr id="6159" name="Group 15">
            <a:extLst>
              <a:ext uri="{FF2B5EF4-FFF2-40B4-BE49-F238E27FC236}">
                <a16:creationId xmlns:a16="http://schemas.microsoft.com/office/drawing/2014/main" id="{7CA814CF-B09A-4F99-9150-A2FD3B37F627}"/>
              </a:ext>
            </a:extLst>
          </p:cNvPr>
          <p:cNvGrpSpPr>
            <a:grpSpLocks/>
          </p:cNvGrpSpPr>
          <p:nvPr/>
        </p:nvGrpSpPr>
        <p:grpSpPr bwMode="auto">
          <a:xfrm>
            <a:off x="2009775" y="4605338"/>
            <a:ext cx="523875" cy="527050"/>
            <a:chOff x="1188" y="2112"/>
            <a:chExt cx="330" cy="332"/>
          </a:xfrm>
        </p:grpSpPr>
        <p:sp>
          <p:nvSpPr>
            <p:cNvPr id="6160" name="Oval 16">
              <a:extLst>
                <a:ext uri="{FF2B5EF4-FFF2-40B4-BE49-F238E27FC236}">
                  <a16:creationId xmlns:a16="http://schemas.microsoft.com/office/drawing/2014/main" id="{C396C3E7-0F30-4B66-8F8E-45F373549145}"/>
                </a:ext>
              </a:extLst>
            </p:cNvPr>
            <p:cNvSpPr>
              <a:spLocks noChangeArrowheads="1"/>
            </p:cNvSpPr>
            <p:nvPr/>
          </p:nvSpPr>
          <p:spPr bwMode="gray">
            <a:xfrm>
              <a:off x="1188" y="2113"/>
              <a:ext cx="330" cy="331"/>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61" name="Picture 17" descr="drop">
              <a:extLst>
                <a:ext uri="{FF2B5EF4-FFF2-40B4-BE49-F238E27FC236}">
                  <a16:creationId xmlns:a16="http://schemas.microsoft.com/office/drawing/2014/main" id="{34E410EB-C95B-493D-A3DB-13E0B8DD917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162" name="Text Box 18">
            <a:extLst>
              <a:ext uri="{FF2B5EF4-FFF2-40B4-BE49-F238E27FC236}">
                <a16:creationId xmlns:a16="http://schemas.microsoft.com/office/drawing/2014/main" id="{7C644A83-D4A7-492D-88AF-D598584CF373}"/>
              </a:ext>
            </a:extLst>
          </p:cNvPr>
          <p:cNvSpPr txBox="1">
            <a:spLocks noChangeArrowheads="1"/>
          </p:cNvSpPr>
          <p:nvPr/>
        </p:nvSpPr>
        <p:spPr bwMode="gray">
          <a:xfrm>
            <a:off x="2063750" y="4573588"/>
            <a:ext cx="314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cs typeface="Arial" panose="020B0604020202020204" pitchFamily="34" charset="0"/>
              </a:rPr>
              <a:t>3</a:t>
            </a:r>
          </a:p>
        </p:txBody>
      </p:sp>
      <p:grpSp>
        <p:nvGrpSpPr>
          <p:cNvPr id="6163" name="Group 19">
            <a:extLst>
              <a:ext uri="{FF2B5EF4-FFF2-40B4-BE49-F238E27FC236}">
                <a16:creationId xmlns:a16="http://schemas.microsoft.com/office/drawing/2014/main" id="{B3852733-8BE7-4E32-B5E6-A07A79B1D66A}"/>
              </a:ext>
            </a:extLst>
          </p:cNvPr>
          <p:cNvGrpSpPr>
            <a:grpSpLocks/>
          </p:cNvGrpSpPr>
          <p:nvPr/>
        </p:nvGrpSpPr>
        <p:grpSpPr bwMode="auto">
          <a:xfrm>
            <a:off x="2009775" y="5443538"/>
            <a:ext cx="523875" cy="527050"/>
            <a:chOff x="1188" y="2532"/>
            <a:chExt cx="330" cy="332"/>
          </a:xfrm>
        </p:grpSpPr>
        <p:sp>
          <p:nvSpPr>
            <p:cNvPr id="6164" name="Oval 20">
              <a:extLst>
                <a:ext uri="{FF2B5EF4-FFF2-40B4-BE49-F238E27FC236}">
                  <a16:creationId xmlns:a16="http://schemas.microsoft.com/office/drawing/2014/main" id="{D37D65B2-63A9-4978-B7F5-B1156EF6C59E}"/>
                </a:ext>
              </a:extLst>
            </p:cNvPr>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65" name="Picture 21" descr="drop">
              <a:extLst>
                <a:ext uri="{FF2B5EF4-FFF2-40B4-BE49-F238E27FC236}">
                  <a16:creationId xmlns:a16="http://schemas.microsoft.com/office/drawing/2014/main" id="{A29FE42A-01ED-49A9-AC7A-B4952BEFA0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166" name="Text Box 22">
            <a:extLst>
              <a:ext uri="{FF2B5EF4-FFF2-40B4-BE49-F238E27FC236}">
                <a16:creationId xmlns:a16="http://schemas.microsoft.com/office/drawing/2014/main" id="{6173F0C3-04BE-4A20-8FC5-E3A4612A9557}"/>
              </a:ext>
            </a:extLst>
          </p:cNvPr>
          <p:cNvSpPr txBox="1">
            <a:spLocks noChangeArrowheads="1"/>
          </p:cNvSpPr>
          <p:nvPr/>
        </p:nvSpPr>
        <p:spPr bwMode="gray">
          <a:xfrm>
            <a:off x="2055813" y="5411788"/>
            <a:ext cx="327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cs typeface="Arial" panose="020B0604020202020204" pitchFamily="34" charset="0"/>
              </a:rPr>
              <a:t>4</a:t>
            </a:r>
          </a:p>
        </p:txBody>
      </p:sp>
      <p:sp>
        <p:nvSpPr>
          <p:cNvPr id="6167" name="Text Box 23">
            <a:extLst>
              <a:ext uri="{FF2B5EF4-FFF2-40B4-BE49-F238E27FC236}">
                <a16:creationId xmlns:a16="http://schemas.microsoft.com/office/drawing/2014/main" id="{3A032741-E48F-4B0F-81AC-6D5C5AF591FB}"/>
              </a:ext>
            </a:extLst>
          </p:cNvPr>
          <p:cNvSpPr txBox="1">
            <a:spLocks noChangeArrowheads="1"/>
          </p:cNvSpPr>
          <p:nvPr/>
        </p:nvSpPr>
        <p:spPr bwMode="gray">
          <a:xfrm>
            <a:off x="2743200" y="2851150"/>
            <a:ext cx="56451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0" indent="0">
              <a:lnSpc>
                <a:spcPct val="150000"/>
              </a:lnSpc>
            </a:pPr>
            <a:r>
              <a:rPr lang="vi-VN" sz="2400" b="1" i="1" dirty="0" err="1">
                <a:solidFill>
                  <a:srgbClr val="0070C0"/>
                </a:solidFill>
                <a:latin typeface="Times New Roman" panose="02020603050405020304" pitchFamily="18" charset="0"/>
                <a:cs typeface="Times New Roman" panose="02020603050405020304" pitchFamily="18" charset="0"/>
              </a:rPr>
              <a:t>Giới</a:t>
            </a:r>
            <a:r>
              <a:rPr lang="vi-VN" sz="2400" b="1" i="1" dirty="0">
                <a:solidFill>
                  <a:srgbClr val="0070C0"/>
                </a:solidFill>
                <a:latin typeface="Times New Roman" panose="02020603050405020304" pitchFamily="18" charset="0"/>
                <a:cs typeface="Times New Roman" panose="02020603050405020304" pitchFamily="18" charset="0"/>
              </a:rPr>
              <a:t> </a:t>
            </a:r>
            <a:r>
              <a:rPr lang="vi-VN" sz="2400" b="1" i="1" dirty="0" err="1">
                <a:solidFill>
                  <a:srgbClr val="0070C0"/>
                </a:solidFill>
                <a:latin typeface="Times New Roman" panose="02020603050405020304" pitchFamily="18" charset="0"/>
                <a:cs typeface="Times New Roman" panose="02020603050405020304" pitchFamily="18" charset="0"/>
              </a:rPr>
              <a:t>thiệu</a:t>
            </a:r>
            <a:r>
              <a:rPr lang="vi-VN" sz="2400" b="1" i="1" dirty="0">
                <a:solidFill>
                  <a:srgbClr val="0070C0"/>
                </a:solidFill>
                <a:latin typeface="Times New Roman" panose="02020603050405020304" pitchFamily="18" charset="0"/>
                <a:cs typeface="Times New Roman" panose="02020603050405020304" pitchFamily="18" charset="0"/>
              </a:rPr>
              <a:t> </a:t>
            </a:r>
            <a:r>
              <a:rPr lang="vi-VN" sz="2400" b="1" i="1" dirty="0" err="1">
                <a:solidFill>
                  <a:srgbClr val="0070C0"/>
                </a:solidFill>
                <a:latin typeface="Times New Roman" panose="02020603050405020304" pitchFamily="18" charset="0"/>
                <a:cs typeface="Times New Roman" panose="02020603050405020304" pitchFamily="18" charset="0"/>
              </a:rPr>
              <a:t>và</a:t>
            </a:r>
            <a:r>
              <a:rPr lang="vi-VN" sz="2400" b="1" i="1" dirty="0">
                <a:solidFill>
                  <a:srgbClr val="0070C0"/>
                </a:solidFill>
                <a:latin typeface="Times New Roman" panose="02020603050405020304" pitchFamily="18" charset="0"/>
                <a:cs typeface="Times New Roman" panose="02020603050405020304" pitchFamily="18" charset="0"/>
              </a:rPr>
              <a:t> </a:t>
            </a:r>
            <a:r>
              <a:rPr lang="vi-VN" sz="2400" b="1" i="1" dirty="0" err="1">
                <a:solidFill>
                  <a:srgbClr val="0070C0"/>
                </a:solidFill>
                <a:latin typeface="Times New Roman" panose="02020603050405020304" pitchFamily="18" charset="0"/>
                <a:cs typeface="Times New Roman" panose="02020603050405020304" pitchFamily="18" charset="0"/>
              </a:rPr>
              <a:t>lý</a:t>
            </a:r>
            <a:r>
              <a:rPr lang="vi-VN" sz="2400" b="1" i="1" dirty="0">
                <a:solidFill>
                  <a:srgbClr val="0070C0"/>
                </a:solidFill>
                <a:latin typeface="Times New Roman" panose="02020603050405020304" pitchFamily="18" charset="0"/>
                <a:cs typeface="Times New Roman" panose="02020603050405020304" pitchFamily="18" charset="0"/>
              </a:rPr>
              <a:t> do </a:t>
            </a:r>
            <a:r>
              <a:rPr lang="vi-VN" sz="2400" b="1" i="1" dirty="0" err="1">
                <a:solidFill>
                  <a:srgbClr val="0070C0"/>
                </a:solidFill>
                <a:latin typeface="Times New Roman" panose="02020603050405020304" pitchFamily="18" charset="0"/>
                <a:cs typeface="Times New Roman" panose="02020603050405020304" pitchFamily="18" charset="0"/>
              </a:rPr>
              <a:t>chọn</a:t>
            </a:r>
            <a:r>
              <a:rPr lang="vi-VN" sz="2400" b="1" i="1" dirty="0">
                <a:solidFill>
                  <a:srgbClr val="0070C0"/>
                </a:solidFill>
                <a:latin typeface="Times New Roman" panose="02020603050405020304" pitchFamily="18" charset="0"/>
                <a:cs typeface="Times New Roman" panose="02020603050405020304" pitchFamily="18" charset="0"/>
              </a:rPr>
              <a:t> </a:t>
            </a:r>
            <a:r>
              <a:rPr lang="vi-VN" sz="2400" b="1" i="1" dirty="0" err="1">
                <a:solidFill>
                  <a:srgbClr val="0070C0"/>
                </a:solidFill>
                <a:latin typeface="Times New Roman" panose="02020603050405020304" pitchFamily="18" charset="0"/>
                <a:cs typeface="Times New Roman" panose="02020603050405020304" pitchFamily="18" charset="0"/>
              </a:rPr>
              <a:t>đề</a:t>
            </a:r>
            <a:r>
              <a:rPr lang="vi-VN" sz="2400" b="1" i="1" dirty="0">
                <a:solidFill>
                  <a:srgbClr val="0070C0"/>
                </a:solidFill>
                <a:latin typeface="Times New Roman" panose="02020603050405020304" pitchFamily="18" charset="0"/>
                <a:cs typeface="Times New Roman" panose="02020603050405020304" pitchFamily="18" charset="0"/>
              </a:rPr>
              <a:t> </a:t>
            </a:r>
            <a:r>
              <a:rPr lang="vi-VN" sz="2400" b="1" i="1" dirty="0" err="1">
                <a:solidFill>
                  <a:srgbClr val="0070C0"/>
                </a:solidFill>
                <a:latin typeface="Times New Roman" panose="02020603050405020304" pitchFamily="18" charset="0"/>
                <a:cs typeface="Times New Roman" panose="02020603050405020304" pitchFamily="18" charset="0"/>
              </a:rPr>
              <a:t>tài</a:t>
            </a:r>
            <a:endParaRPr lang="vi-VN" sz="2400" b="1" i="1" dirty="0">
              <a:solidFill>
                <a:srgbClr val="0070C0"/>
              </a:solidFill>
              <a:latin typeface="Times New Roman" panose="02020603050405020304" pitchFamily="18" charset="0"/>
              <a:cs typeface="Times New Roman" panose="02020603050405020304" pitchFamily="18" charset="0"/>
            </a:endParaRPr>
          </a:p>
        </p:txBody>
      </p:sp>
      <p:sp>
        <p:nvSpPr>
          <p:cNvPr id="6168" name="Text Box 24">
            <a:extLst>
              <a:ext uri="{FF2B5EF4-FFF2-40B4-BE49-F238E27FC236}">
                <a16:creationId xmlns:a16="http://schemas.microsoft.com/office/drawing/2014/main" id="{E8F9F92B-C684-4082-8D29-0A919227220F}"/>
              </a:ext>
            </a:extLst>
          </p:cNvPr>
          <p:cNvSpPr txBox="1">
            <a:spLocks noChangeArrowheads="1"/>
          </p:cNvSpPr>
          <p:nvPr/>
        </p:nvSpPr>
        <p:spPr bwMode="gray">
          <a:xfrm>
            <a:off x="3276600" y="3716672"/>
            <a:ext cx="4368800" cy="57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0" indent="0">
              <a:lnSpc>
                <a:spcPct val="150000"/>
              </a:lnSpc>
            </a:pPr>
            <a:r>
              <a:rPr lang="vi-VN" sz="2400" b="1" i="1" dirty="0" err="1">
                <a:solidFill>
                  <a:srgbClr val="00B050"/>
                </a:solidFill>
                <a:latin typeface="Times New Roman" panose="02020603050405020304" pitchFamily="18" charset="0"/>
                <a:cs typeface="Times New Roman" panose="02020603050405020304" pitchFamily="18" charset="0"/>
              </a:rPr>
              <a:t>Mục</a:t>
            </a:r>
            <a:r>
              <a:rPr lang="vi-VN" sz="2400" b="1" i="1" dirty="0">
                <a:solidFill>
                  <a:srgbClr val="00B050"/>
                </a:solidFill>
                <a:latin typeface="Times New Roman" panose="02020603050405020304" pitchFamily="18" charset="0"/>
                <a:cs typeface="Times New Roman" panose="02020603050405020304" pitchFamily="18" charset="0"/>
              </a:rPr>
              <a:t> tiêu </a:t>
            </a:r>
            <a:r>
              <a:rPr lang="vi-VN" sz="2400" b="1" i="1" dirty="0" err="1">
                <a:solidFill>
                  <a:srgbClr val="00B050"/>
                </a:solidFill>
                <a:latin typeface="Times New Roman" panose="02020603050405020304" pitchFamily="18" charset="0"/>
                <a:cs typeface="Times New Roman" panose="02020603050405020304" pitchFamily="18" charset="0"/>
              </a:rPr>
              <a:t>của</a:t>
            </a:r>
            <a:r>
              <a:rPr lang="vi-VN" sz="2400" b="1" i="1" dirty="0">
                <a:solidFill>
                  <a:srgbClr val="00B050"/>
                </a:solidFill>
                <a:latin typeface="Times New Roman" panose="02020603050405020304" pitchFamily="18" charset="0"/>
                <a:cs typeface="Times New Roman" panose="02020603050405020304" pitchFamily="18" charset="0"/>
              </a:rPr>
              <a:t> </a:t>
            </a:r>
            <a:r>
              <a:rPr lang="vi-VN" sz="2400" b="1" i="1" dirty="0" err="1">
                <a:solidFill>
                  <a:srgbClr val="00B050"/>
                </a:solidFill>
                <a:latin typeface="Times New Roman" panose="02020603050405020304" pitchFamily="18" charset="0"/>
                <a:cs typeface="Times New Roman" panose="02020603050405020304" pitchFamily="18" charset="0"/>
              </a:rPr>
              <a:t>đề</a:t>
            </a:r>
            <a:r>
              <a:rPr lang="vi-VN" sz="2400" b="1" i="1" dirty="0">
                <a:solidFill>
                  <a:srgbClr val="00B050"/>
                </a:solidFill>
                <a:latin typeface="Times New Roman" panose="02020603050405020304" pitchFamily="18" charset="0"/>
                <a:cs typeface="Times New Roman" panose="02020603050405020304" pitchFamily="18" charset="0"/>
              </a:rPr>
              <a:t> </a:t>
            </a:r>
            <a:r>
              <a:rPr lang="vi-VN" sz="2400" b="1" i="1" dirty="0" err="1">
                <a:solidFill>
                  <a:srgbClr val="00B050"/>
                </a:solidFill>
                <a:latin typeface="Times New Roman" panose="02020603050405020304" pitchFamily="18" charset="0"/>
                <a:cs typeface="Times New Roman" panose="02020603050405020304" pitchFamily="18" charset="0"/>
              </a:rPr>
              <a:t>tài</a:t>
            </a:r>
            <a:r>
              <a:rPr lang="vi-VN" sz="2400" b="1" i="1" dirty="0">
                <a:solidFill>
                  <a:srgbClr val="00B050"/>
                </a:solidFill>
                <a:latin typeface="Times New Roman" panose="02020603050405020304" pitchFamily="18" charset="0"/>
                <a:cs typeface="Times New Roman" panose="02020603050405020304" pitchFamily="18" charset="0"/>
              </a:rPr>
              <a:t> </a:t>
            </a:r>
          </a:p>
        </p:txBody>
      </p:sp>
      <p:sp>
        <p:nvSpPr>
          <p:cNvPr id="6169" name="Text Box 25">
            <a:extLst>
              <a:ext uri="{FF2B5EF4-FFF2-40B4-BE49-F238E27FC236}">
                <a16:creationId xmlns:a16="http://schemas.microsoft.com/office/drawing/2014/main" id="{AB607BBC-0721-4B2F-8DC5-FB41AA326862}"/>
              </a:ext>
            </a:extLst>
          </p:cNvPr>
          <p:cNvSpPr txBox="1">
            <a:spLocks noChangeArrowheads="1"/>
          </p:cNvSpPr>
          <p:nvPr/>
        </p:nvSpPr>
        <p:spPr bwMode="gray">
          <a:xfrm>
            <a:off x="3124200" y="4483100"/>
            <a:ext cx="48831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0" indent="0">
              <a:lnSpc>
                <a:spcPct val="150000"/>
              </a:lnSpc>
            </a:pPr>
            <a:r>
              <a:rPr lang="vi-VN" sz="2400" b="1" i="1" dirty="0" err="1">
                <a:solidFill>
                  <a:srgbClr val="FF9900"/>
                </a:solidFill>
                <a:latin typeface="Times New Roman" panose="02020603050405020304" pitchFamily="18" charset="0"/>
                <a:cs typeface="Times New Roman" panose="02020603050405020304" pitchFamily="18" charset="0"/>
              </a:rPr>
              <a:t>Nội</a:t>
            </a:r>
            <a:r>
              <a:rPr lang="vi-VN" sz="2400" b="1" i="1" dirty="0">
                <a:solidFill>
                  <a:srgbClr val="FF9900"/>
                </a:solidFill>
                <a:latin typeface="Times New Roman" panose="02020603050405020304" pitchFamily="18" charset="0"/>
                <a:cs typeface="Times New Roman" panose="02020603050405020304" pitchFamily="18" charset="0"/>
              </a:rPr>
              <a:t> dung nghiên </a:t>
            </a:r>
            <a:r>
              <a:rPr lang="vi-VN" sz="2400" b="1" i="1" dirty="0" err="1">
                <a:solidFill>
                  <a:srgbClr val="FF9900"/>
                </a:solidFill>
                <a:latin typeface="Times New Roman" panose="02020603050405020304" pitchFamily="18" charset="0"/>
                <a:cs typeface="Times New Roman" panose="02020603050405020304" pitchFamily="18" charset="0"/>
              </a:rPr>
              <a:t>cứu</a:t>
            </a:r>
            <a:endParaRPr lang="vi-VN" sz="2400" b="1" i="1" dirty="0">
              <a:solidFill>
                <a:srgbClr val="FF9900"/>
              </a:solidFill>
              <a:latin typeface="Times New Roman" panose="02020603050405020304" pitchFamily="18" charset="0"/>
              <a:cs typeface="Times New Roman" panose="02020603050405020304" pitchFamily="18" charset="0"/>
            </a:endParaRPr>
          </a:p>
        </p:txBody>
      </p:sp>
      <p:sp>
        <p:nvSpPr>
          <p:cNvPr id="6170" name="Text Box 26">
            <a:extLst>
              <a:ext uri="{FF2B5EF4-FFF2-40B4-BE49-F238E27FC236}">
                <a16:creationId xmlns:a16="http://schemas.microsoft.com/office/drawing/2014/main" id="{7DB0F209-6058-4838-B72F-B818AF435CEA}"/>
              </a:ext>
            </a:extLst>
          </p:cNvPr>
          <p:cNvSpPr txBox="1">
            <a:spLocks noChangeArrowheads="1"/>
          </p:cNvSpPr>
          <p:nvPr/>
        </p:nvSpPr>
        <p:spPr bwMode="gray">
          <a:xfrm>
            <a:off x="4019550" y="5395912"/>
            <a:ext cx="4368800" cy="57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0" indent="0">
              <a:lnSpc>
                <a:spcPct val="150000"/>
              </a:lnSpc>
            </a:pPr>
            <a:r>
              <a:rPr lang="vi-VN" sz="2400" b="1" i="1" dirty="0" err="1">
                <a:solidFill>
                  <a:srgbClr val="7030A0"/>
                </a:solidFill>
                <a:latin typeface="Times New Roman" panose="02020603050405020304" pitchFamily="18" charset="0"/>
                <a:cs typeface="Times New Roman" panose="02020603050405020304" pitchFamily="18" charset="0"/>
              </a:rPr>
              <a:t>Kết</a:t>
            </a:r>
            <a:r>
              <a:rPr lang="vi-VN" sz="2400" b="1" i="1" dirty="0">
                <a:solidFill>
                  <a:srgbClr val="7030A0"/>
                </a:solidFill>
                <a:latin typeface="Times New Roman" panose="02020603050405020304" pitchFamily="18" charset="0"/>
                <a:cs typeface="Times New Roman" panose="02020603050405020304" pitchFamily="18" charset="0"/>
              </a:rPr>
              <a:t> </a:t>
            </a:r>
            <a:r>
              <a:rPr lang="vi-VN" sz="2400" b="1" i="1" dirty="0" err="1">
                <a:solidFill>
                  <a:srgbClr val="7030A0"/>
                </a:solidFill>
                <a:latin typeface="Times New Roman" panose="02020603050405020304" pitchFamily="18" charset="0"/>
                <a:cs typeface="Times New Roman" panose="02020603050405020304" pitchFamily="18" charset="0"/>
              </a:rPr>
              <a:t>luận</a:t>
            </a:r>
            <a:endParaRPr lang="vi-VN" sz="2400" b="1" i="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bwMode="gray">
          <a:xfrm>
            <a:off x="914400" y="420624"/>
            <a:ext cx="5238750" cy="62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4000" b="1" kern="1200">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panose="020B0604020202020204" pitchFamily="34" charset="0"/>
              </a:defRPr>
            </a:lvl2pPr>
            <a:lvl3pPr algn="l" rtl="0" eaLnBrk="1" fontAlgn="base" hangingPunct="1">
              <a:spcBef>
                <a:spcPct val="0"/>
              </a:spcBef>
              <a:spcAft>
                <a:spcPct val="0"/>
              </a:spcAft>
              <a:defRPr sz="4000" b="1">
                <a:solidFill>
                  <a:srgbClr val="000000"/>
                </a:solidFill>
                <a:latin typeface="Arial" panose="020B0604020202020204" pitchFamily="34" charset="0"/>
              </a:defRPr>
            </a:lvl3pPr>
            <a:lvl4pPr algn="l" rtl="0" eaLnBrk="1" fontAlgn="base" hangingPunct="1">
              <a:spcBef>
                <a:spcPct val="0"/>
              </a:spcBef>
              <a:spcAft>
                <a:spcPct val="0"/>
              </a:spcAft>
              <a:defRPr sz="4000" b="1">
                <a:solidFill>
                  <a:srgbClr val="000000"/>
                </a:solidFill>
                <a:latin typeface="Arial" panose="020B0604020202020204" pitchFamily="34" charset="0"/>
              </a:defRPr>
            </a:lvl4pPr>
            <a:lvl5pPr algn="l" rtl="0" eaLnBrk="1" fontAlgn="base" hangingPunct="1">
              <a:spcBef>
                <a:spcPct val="0"/>
              </a:spcBef>
              <a:spcAft>
                <a:spcPct val="0"/>
              </a:spcAft>
              <a:defRPr sz="4000" b="1">
                <a:solidFill>
                  <a:srgbClr val="000000"/>
                </a:solidFill>
                <a:latin typeface="Arial" panose="020B0604020202020204" pitchFamily="34" charset="0"/>
              </a:defRPr>
            </a:lvl5pPr>
            <a:lvl6pPr marL="457200" algn="l" rtl="0" eaLnBrk="1" fontAlgn="base" hangingPunct="1">
              <a:spcBef>
                <a:spcPct val="0"/>
              </a:spcBef>
              <a:spcAft>
                <a:spcPct val="0"/>
              </a:spcAft>
              <a:defRPr sz="4000" b="1">
                <a:solidFill>
                  <a:srgbClr val="000000"/>
                </a:solidFill>
                <a:latin typeface="Arial" panose="020B0604020202020204" pitchFamily="34" charset="0"/>
              </a:defRPr>
            </a:lvl6pPr>
            <a:lvl7pPr marL="914400" algn="l" rtl="0" eaLnBrk="1" fontAlgn="base" hangingPunct="1">
              <a:spcBef>
                <a:spcPct val="0"/>
              </a:spcBef>
              <a:spcAft>
                <a:spcPct val="0"/>
              </a:spcAft>
              <a:defRPr sz="4000" b="1">
                <a:solidFill>
                  <a:srgbClr val="000000"/>
                </a:solidFill>
                <a:latin typeface="Arial" panose="020B0604020202020204" pitchFamily="34" charset="0"/>
              </a:defRPr>
            </a:lvl7pPr>
            <a:lvl8pPr marL="1371600" algn="l" rtl="0" eaLnBrk="1" fontAlgn="base" hangingPunct="1">
              <a:spcBef>
                <a:spcPct val="0"/>
              </a:spcBef>
              <a:spcAft>
                <a:spcPct val="0"/>
              </a:spcAft>
              <a:defRPr sz="4000" b="1">
                <a:solidFill>
                  <a:srgbClr val="000000"/>
                </a:solidFill>
                <a:latin typeface="Arial" panose="020B0604020202020204" pitchFamily="34" charset="0"/>
              </a:defRPr>
            </a:lvl8pPr>
            <a:lvl9pPr marL="1828800" algn="l" rtl="0" eaLnBrk="1" fontAlgn="base" hangingPunct="1">
              <a:spcBef>
                <a:spcPct val="0"/>
              </a:spcBef>
              <a:spcAft>
                <a:spcPct val="0"/>
              </a:spcAft>
              <a:defRPr sz="4000" b="1">
                <a:solidFill>
                  <a:srgbClr val="000000"/>
                </a:solidFill>
                <a:latin typeface="Arial" panose="020B0604020202020204" pitchFamily="34" charset="0"/>
              </a:defRPr>
            </a:lvl9pPr>
          </a:lstStyle>
          <a:p>
            <a:r>
              <a:rPr lang="en-US" sz="3200" smtClean="0">
                <a:latin typeface="Times New Roman" panose="02020603050405020304" pitchFamily="18" charset="0"/>
                <a:cs typeface="Times New Roman" panose="02020603050405020304" pitchFamily="18" charset="0"/>
              </a:rPr>
              <a:t>Chế độ hand trên Web server</a:t>
            </a:r>
            <a:endParaRPr lang="en-US" sz="3200" dirty="0">
              <a:latin typeface="Times New Roman" panose="02020603050405020304" pitchFamily="18" charset="0"/>
              <a:cs typeface="Times New Roman" panose="02020603050405020304" pitchFamily="18" charset="0"/>
            </a:endParaRPr>
          </a:p>
        </p:txBody>
      </p:sp>
      <p:sp>
        <p:nvSpPr>
          <p:cNvPr id="7" name="Content Placeholder 7">
            <a:extLst>
              <a:ext uri="{FF2B5EF4-FFF2-40B4-BE49-F238E27FC236}">
                <a16:creationId xmlns:a16="http://schemas.microsoft.com/office/drawing/2014/main" id="{224387F5-8714-EA06-9231-97DF903023FB}"/>
              </a:ext>
            </a:extLst>
          </p:cNvPr>
          <p:cNvSpPr txBox="1">
            <a:spLocks/>
          </p:cNvSpPr>
          <p:nvPr/>
        </p:nvSpPr>
        <p:spPr>
          <a:xfrm>
            <a:off x="756138" y="1115969"/>
            <a:ext cx="7016262" cy="71283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800" dirty="0" smtClean="0">
                <a:solidFill>
                  <a:srgbClr val="000000"/>
                </a:solidFill>
                <a:latin typeface="TimesNewRomanPS-BoldMT"/>
                <a:ea typeface="Calibri" panose="020F0502020204030204" pitchFamily="34" charset="0"/>
                <a:cs typeface="Times New Roman" panose="02020603050405020304" pitchFamily="18" charset="0"/>
              </a:rPr>
              <a:t> Ở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chế</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độ</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này</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điều</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khiển</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các</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thiết</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bị</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đầu</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ra</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bằng</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cách</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bật</a:t>
            </a:r>
            <a:r>
              <a:rPr lang="en-US" sz="1800" dirty="0" smtClean="0">
                <a:solidFill>
                  <a:srgbClr val="000000"/>
                </a:solidFill>
                <a:latin typeface="TimesNewRomanPS-BoldMT"/>
                <a:ea typeface="Calibri" panose="020F0502020204030204" pitchFamily="34" charset="0"/>
                <a:cs typeface="Times New Roman" panose="02020603050405020304" pitchFamily="18" charset="0"/>
              </a:rPr>
              <a:t> </a:t>
            </a:r>
            <a:r>
              <a:rPr lang="en-US" sz="1800" dirty="0" err="1" smtClean="0">
                <a:solidFill>
                  <a:srgbClr val="000000"/>
                </a:solidFill>
                <a:latin typeface="TimesNewRomanPS-BoldMT"/>
                <a:ea typeface="Calibri" panose="020F0502020204030204" pitchFamily="34" charset="0"/>
                <a:cs typeface="Times New Roman" panose="02020603050405020304" pitchFamily="18" charset="0"/>
              </a:rPr>
              <a:t>tắt</a:t>
            </a:r>
            <a:endParaRPr lang="en-US" sz="1800" dirty="0"/>
          </a:p>
        </p:txBody>
      </p:sp>
      <p:pic>
        <p:nvPicPr>
          <p:cNvPr id="8" name="Content Placeholder 3" descr="Diagram&#10;&#10;Description automatically generated">
            <a:extLst>
              <a:ext uri="{FF2B5EF4-FFF2-40B4-BE49-F238E27FC236}">
                <a16:creationId xmlns:a16="http://schemas.microsoft.com/office/drawing/2014/main" id="{0559D039-778D-43AB-98ED-0648FC6DE56F}"/>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914400" y="1828800"/>
            <a:ext cx="7378212"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77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hỗ dành sẵn cho Nội dung 3">
            <a:extLst>
              <a:ext uri="{FF2B5EF4-FFF2-40B4-BE49-F238E27FC236}">
                <a16:creationId xmlns:a16="http://schemas.microsoft.com/office/drawing/2014/main" id="{9BB02BAB-99CA-46CE-964B-47747A282D35}"/>
              </a:ext>
            </a:extLst>
          </p:cNvPr>
          <p:cNvPicPr>
            <a:picLocks noChangeAspect="1"/>
          </p:cNvPicPr>
          <p:nvPr/>
        </p:nvPicPr>
        <p:blipFill rotWithShape="1">
          <a:blip r:embed="rId2"/>
          <a:srcRect l="-1" r="32392" b="11672"/>
          <a:stretch/>
        </p:blipFill>
        <p:spPr>
          <a:xfrm>
            <a:off x="0" y="0"/>
            <a:ext cx="4648200" cy="4782312"/>
          </a:xfrm>
          <a:prstGeom prst="rect">
            <a:avLst/>
          </a:prstGeom>
        </p:spPr>
      </p:pic>
      <p:sp>
        <p:nvSpPr>
          <p:cNvPr id="13" name="Rectangle 12">
            <a:extLst>
              <a:ext uri="{FF2B5EF4-FFF2-40B4-BE49-F238E27FC236}">
                <a16:creationId xmlns:a16="http://schemas.microsoft.com/office/drawing/2014/main" id="{A27B6159-7734-4564-9E0F-C4BC43C36E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êu đề 1">
            <a:extLst>
              <a:ext uri="{FF2B5EF4-FFF2-40B4-BE49-F238E27FC236}">
                <a16:creationId xmlns:a16="http://schemas.microsoft.com/office/drawing/2014/main" id="{05432B3F-7880-4E5B-B74C-FD9C670AAF2B}"/>
              </a:ext>
            </a:extLst>
          </p:cNvPr>
          <p:cNvSpPr>
            <a:spLocks noGrp="1"/>
          </p:cNvSpPr>
          <p:nvPr>
            <p:ph type="title"/>
          </p:nvPr>
        </p:nvSpPr>
        <p:spPr>
          <a:xfrm>
            <a:off x="2362200" y="5022180"/>
            <a:ext cx="6074664" cy="1345997"/>
          </a:xfrm>
        </p:spPr>
        <p:txBody>
          <a:bodyPr anchor="ctr">
            <a:normAutofit/>
          </a:bodyPr>
          <a:lstStyle/>
          <a:p>
            <a:pPr algn="ctr"/>
            <a:r>
              <a:rPr lang="vi-VN" sz="2800" dirty="0" err="1">
                <a:solidFill>
                  <a:schemeClr val="bg1"/>
                </a:solidFill>
                <a:latin typeface="Times New Roman" panose="02020603050405020304" pitchFamily="18" charset="0"/>
                <a:cs typeface="Times New Roman" panose="02020603050405020304" pitchFamily="18" charset="0"/>
              </a:rPr>
              <a:t>Xuất</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dữ</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liệu</a:t>
            </a:r>
            <a:r>
              <a:rPr lang="vi-VN" sz="2800" dirty="0">
                <a:solidFill>
                  <a:schemeClr val="bg1"/>
                </a:solidFill>
                <a:latin typeface="Times New Roman" panose="02020603050405020304" pitchFamily="18" charset="0"/>
                <a:cs typeface="Times New Roman" panose="02020603050405020304" pitchFamily="18" charset="0"/>
              </a:rPr>
              <a:t> đo </a:t>
            </a:r>
            <a:r>
              <a:rPr lang="vi-VN" sz="2800" dirty="0" err="1">
                <a:solidFill>
                  <a:schemeClr val="bg1"/>
                </a:solidFill>
                <a:latin typeface="Times New Roman" panose="02020603050405020304" pitchFamily="18" charset="0"/>
                <a:cs typeface="Times New Roman" panose="02020603050405020304" pitchFamily="18" charset="0"/>
              </a:rPr>
              <a:t>của</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cảm</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biến</a:t>
            </a:r>
            <a:r>
              <a:rPr lang="vi-VN" sz="2800" dirty="0">
                <a:solidFill>
                  <a:schemeClr val="bg1"/>
                </a:solidFill>
                <a:latin typeface="Times New Roman" panose="02020603050405020304" pitchFamily="18" charset="0"/>
                <a:cs typeface="Times New Roman" panose="02020603050405020304" pitchFamily="18" charset="0"/>
              </a:rPr>
              <a:t> </a:t>
            </a: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67188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25A3DD1-1BD0-4BDE-95CF-3DC97739E309}"/>
              </a:ext>
            </a:extLst>
          </p:cNvPr>
          <p:cNvSpPr>
            <a:spLocks noGrp="1" noChangeArrowheads="1"/>
          </p:cNvSpPr>
          <p:nvPr>
            <p:ph type="title"/>
          </p:nvPr>
        </p:nvSpPr>
        <p:spPr/>
        <p:txBody>
          <a:bodyPr/>
          <a:lstStyle/>
          <a:p>
            <a:pPr algn="ctr"/>
            <a:r>
              <a:rPr lang="vi-VN" altLang="en-US" i="1" dirty="0" err="1"/>
              <a:t>Kết</a:t>
            </a:r>
            <a:r>
              <a:rPr lang="vi-VN" altLang="en-US" i="1" dirty="0"/>
              <a:t> </a:t>
            </a:r>
            <a:r>
              <a:rPr lang="vi-VN" altLang="en-US" i="1" dirty="0" err="1"/>
              <a:t>luận</a:t>
            </a:r>
            <a:endParaRPr lang="en-US" altLang="en-US" i="1" dirty="0"/>
          </a:p>
        </p:txBody>
      </p:sp>
      <p:sp>
        <p:nvSpPr>
          <p:cNvPr id="17411" name="AutoShape 3">
            <a:extLst>
              <a:ext uri="{FF2B5EF4-FFF2-40B4-BE49-F238E27FC236}">
                <a16:creationId xmlns:a16="http://schemas.microsoft.com/office/drawing/2014/main" id="{38917769-BB07-4460-977F-CC25FF692A70}"/>
              </a:ext>
            </a:extLst>
          </p:cNvPr>
          <p:cNvSpPr>
            <a:spLocks noChangeArrowheads="1"/>
          </p:cNvSpPr>
          <p:nvPr/>
        </p:nvSpPr>
        <p:spPr bwMode="ltGray">
          <a:xfrm>
            <a:off x="3152775" y="2316163"/>
            <a:ext cx="4991100" cy="1303337"/>
          </a:xfrm>
          <a:prstGeom prst="roundRect">
            <a:avLst>
              <a:gd name="adj" fmla="val 9144"/>
            </a:avLst>
          </a:prstGeom>
          <a:solidFill>
            <a:srgbClr val="F8F8F8"/>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rgbClr val="1C1C1C">
                      <a:alpha val="50000"/>
                    </a:srgbClr>
                  </a:outerShdw>
                </a:effectLst>
              </a14:hiddenEffects>
            </a:ext>
          </a:extLst>
        </p:spPr>
        <p:txBody>
          <a:bodyPr wrap="none" anchor="ctr"/>
          <a:lstStyle/>
          <a:p>
            <a:endParaRPr lang="en-US"/>
          </a:p>
        </p:txBody>
      </p:sp>
      <p:sp>
        <p:nvSpPr>
          <p:cNvPr id="17412" name="AutoShape 4">
            <a:extLst>
              <a:ext uri="{FF2B5EF4-FFF2-40B4-BE49-F238E27FC236}">
                <a16:creationId xmlns:a16="http://schemas.microsoft.com/office/drawing/2014/main" id="{2491D4D6-E2B5-47B7-8321-962DEA7DAC84}"/>
              </a:ext>
            </a:extLst>
          </p:cNvPr>
          <p:cNvSpPr>
            <a:spLocks noChangeArrowheads="1"/>
          </p:cNvSpPr>
          <p:nvPr/>
        </p:nvSpPr>
        <p:spPr bwMode="gray">
          <a:xfrm>
            <a:off x="3162300" y="3689350"/>
            <a:ext cx="4991100" cy="1327150"/>
          </a:xfrm>
          <a:prstGeom prst="roundRect">
            <a:avLst>
              <a:gd name="adj" fmla="val 9144"/>
            </a:avLst>
          </a:prstGeom>
          <a:solidFill>
            <a:srgbClr val="F8F8F8"/>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rgbClr val="1C1C1C">
                      <a:alpha val="50000"/>
                    </a:srgbClr>
                  </a:outerShdw>
                </a:effectLst>
              </a14:hiddenEffects>
            </a:ext>
          </a:extLst>
        </p:spPr>
        <p:txBody>
          <a:bodyPr wrap="none" anchor="ctr"/>
          <a:lstStyle/>
          <a:p>
            <a:endParaRPr lang="en-US"/>
          </a:p>
        </p:txBody>
      </p:sp>
      <p:sp>
        <p:nvSpPr>
          <p:cNvPr id="17413" name="AutoShape 5">
            <a:extLst>
              <a:ext uri="{FF2B5EF4-FFF2-40B4-BE49-F238E27FC236}">
                <a16:creationId xmlns:a16="http://schemas.microsoft.com/office/drawing/2014/main" id="{7554A621-F264-451F-8A7D-5D7AB1DC74F9}"/>
              </a:ext>
            </a:extLst>
          </p:cNvPr>
          <p:cNvSpPr>
            <a:spLocks noChangeArrowheads="1"/>
          </p:cNvSpPr>
          <p:nvPr/>
        </p:nvSpPr>
        <p:spPr bwMode="gray">
          <a:xfrm>
            <a:off x="2390775" y="1793875"/>
            <a:ext cx="2438400" cy="1785938"/>
          </a:xfrm>
          <a:prstGeom prst="upArrow">
            <a:avLst>
              <a:gd name="adj1" fmla="val 50000"/>
              <a:gd name="adj2" fmla="val 18667"/>
            </a:avLst>
          </a:prstGeom>
          <a:gradFill rotWithShape="1">
            <a:gsLst>
              <a:gs pos="0">
                <a:schemeClr val="accent1">
                  <a:gamma/>
                  <a:shade val="66275"/>
                  <a:invGamma/>
                </a:schemeClr>
              </a:gs>
              <a:gs pos="100000">
                <a:schemeClr val="accent1"/>
              </a:gs>
            </a:gsLst>
            <a:lin ang="18900000" scaled="1"/>
          </a:gradFill>
          <a:ln>
            <a:noFill/>
          </a:ln>
          <a:effectLst/>
          <a:scene3d>
            <a:camera prst="legacyPerspectiveBottomRight"/>
            <a:lightRig rig="legacyFlat1" dir="t"/>
          </a:scene3d>
          <a:sp3d extrusionH="4302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19050">
                <a:noFill/>
                <a:miter lim="800000"/>
                <a:headEnd/>
                <a:tailEnd/>
              </a14:hiddenLine>
            </a:ext>
            <a:ext uri="{AF507438-7753-43E0-B8FC-AC1667EBCBE1}">
              <a14:hiddenEffects xmlns:a14="http://schemas.microsoft.com/office/drawing/2010/main">
                <a:effectLst>
                  <a:outerShdw dist="35921" dir="2700000" algn="ctr" rotWithShape="0">
                    <a:srgbClr val="1C1C1C">
                      <a:alpha val="50000"/>
                    </a:srgbClr>
                  </a:outerShdw>
                </a:effectLst>
              </a14:hiddenEffects>
            </a:ext>
          </a:extLst>
        </p:spPr>
        <p:txBody>
          <a:bodyPr wrap="none" anchor="ctr">
            <a:flatTx/>
          </a:bodyPr>
          <a:lstStyle/>
          <a:p>
            <a:endParaRPr lang="en-US"/>
          </a:p>
        </p:txBody>
      </p:sp>
      <p:sp>
        <p:nvSpPr>
          <p:cNvPr id="17414" name="AutoShape 6">
            <a:extLst>
              <a:ext uri="{FF2B5EF4-FFF2-40B4-BE49-F238E27FC236}">
                <a16:creationId xmlns:a16="http://schemas.microsoft.com/office/drawing/2014/main" id="{17BF008F-E8BD-4B24-9587-4EF857B68FD1}"/>
              </a:ext>
            </a:extLst>
          </p:cNvPr>
          <p:cNvSpPr>
            <a:spLocks noChangeArrowheads="1"/>
          </p:cNvSpPr>
          <p:nvPr/>
        </p:nvSpPr>
        <p:spPr bwMode="gray">
          <a:xfrm>
            <a:off x="1790700" y="3175000"/>
            <a:ext cx="2438400" cy="1785938"/>
          </a:xfrm>
          <a:prstGeom prst="upArrow">
            <a:avLst>
              <a:gd name="adj1" fmla="val 50000"/>
              <a:gd name="adj2" fmla="val 18667"/>
            </a:avLst>
          </a:prstGeom>
          <a:gradFill rotWithShape="1">
            <a:gsLst>
              <a:gs pos="0">
                <a:schemeClr val="accent2">
                  <a:gamma/>
                  <a:shade val="56078"/>
                  <a:invGamma/>
                </a:schemeClr>
              </a:gs>
              <a:gs pos="100000">
                <a:schemeClr val="accent2"/>
              </a:gs>
            </a:gsLst>
            <a:lin ang="18900000" scaled="1"/>
          </a:gradFill>
          <a:ln>
            <a:noFill/>
          </a:ln>
          <a:effectLst/>
          <a:scene3d>
            <a:camera prst="legacyPerspectiveBottomRight"/>
            <a:lightRig rig="legacyFlat1" dir="t"/>
          </a:scene3d>
          <a:sp3d extrusionH="4302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19050">
                <a:noFill/>
                <a:miter lim="800000"/>
                <a:headEnd/>
                <a:tailEnd/>
              </a14:hiddenLine>
            </a:ext>
            <a:ext uri="{AF507438-7753-43E0-B8FC-AC1667EBCBE1}">
              <a14:hiddenEffects xmlns:a14="http://schemas.microsoft.com/office/drawing/2010/main">
                <a:effectLst>
                  <a:outerShdw dist="35921" dir="2700000" algn="ctr" rotWithShape="0">
                    <a:srgbClr val="1C1C1C">
                      <a:alpha val="50000"/>
                    </a:srgbClr>
                  </a:outerShdw>
                </a:effectLst>
              </a14:hiddenEffects>
            </a:ext>
          </a:extLst>
        </p:spPr>
        <p:txBody>
          <a:bodyPr wrap="none" anchor="ctr">
            <a:flatTx/>
          </a:bodyPr>
          <a:lstStyle/>
          <a:p>
            <a:endParaRPr lang="en-US"/>
          </a:p>
        </p:txBody>
      </p:sp>
      <p:sp>
        <p:nvSpPr>
          <p:cNvPr id="17415" name="AutoShape 7">
            <a:extLst>
              <a:ext uri="{FF2B5EF4-FFF2-40B4-BE49-F238E27FC236}">
                <a16:creationId xmlns:a16="http://schemas.microsoft.com/office/drawing/2014/main" id="{BDCA815E-9286-4C3E-96C4-B86812FAFF66}"/>
              </a:ext>
            </a:extLst>
          </p:cNvPr>
          <p:cNvSpPr>
            <a:spLocks noChangeArrowheads="1"/>
          </p:cNvSpPr>
          <p:nvPr/>
        </p:nvSpPr>
        <p:spPr bwMode="gray">
          <a:xfrm>
            <a:off x="2481263" y="5084763"/>
            <a:ext cx="5670550" cy="1316037"/>
          </a:xfrm>
          <a:prstGeom prst="roundRect">
            <a:avLst>
              <a:gd name="adj" fmla="val 9144"/>
            </a:avLst>
          </a:prstGeom>
          <a:solidFill>
            <a:srgbClr val="F8F8F8"/>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rgbClr val="1C1C1C">
                      <a:alpha val="50000"/>
                    </a:srgbClr>
                  </a:outerShdw>
                </a:effectLst>
              </a14:hiddenEffects>
            </a:ext>
          </a:extLst>
        </p:spPr>
        <p:txBody>
          <a:bodyPr wrap="none" anchor="ctr"/>
          <a:lstStyle/>
          <a:p>
            <a:endParaRPr lang="en-US"/>
          </a:p>
        </p:txBody>
      </p:sp>
      <p:sp>
        <p:nvSpPr>
          <p:cNvPr id="17416" name="AutoShape 8">
            <a:extLst>
              <a:ext uri="{FF2B5EF4-FFF2-40B4-BE49-F238E27FC236}">
                <a16:creationId xmlns:a16="http://schemas.microsoft.com/office/drawing/2014/main" id="{714DB25B-2012-4B09-BC02-EB11C88C1AC7}"/>
              </a:ext>
            </a:extLst>
          </p:cNvPr>
          <p:cNvSpPr>
            <a:spLocks noChangeArrowheads="1"/>
          </p:cNvSpPr>
          <p:nvPr/>
        </p:nvSpPr>
        <p:spPr bwMode="gray">
          <a:xfrm>
            <a:off x="1209675" y="4586288"/>
            <a:ext cx="2438400" cy="1785937"/>
          </a:xfrm>
          <a:prstGeom prst="upArrow">
            <a:avLst>
              <a:gd name="adj1" fmla="val 50000"/>
              <a:gd name="adj2" fmla="val 18667"/>
            </a:avLst>
          </a:prstGeom>
          <a:gradFill rotWithShape="1">
            <a:gsLst>
              <a:gs pos="0">
                <a:schemeClr val="hlink">
                  <a:gamma/>
                  <a:shade val="57255"/>
                  <a:invGamma/>
                </a:schemeClr>
              </a:gs>
              <a:gs pos="100000">
                <a:schemeClr val="hlink"/>
              </a:gs>
            </a:gsLst>
            <a:lin ang="18900000" scaled="1"/>
          </a:gradFill>
          <a:ln>
            <a:noFill/>
          </a:ln>
          <a:effectLst/>
          <a:scene3d>
            <a:camera prst="legacyPerspectiveBottomRight"/>
            <a:lightRig rig="legacyFlat1" dir="t"/>
          </a:scene3d>
          <a:sp3d extrusionH="430200" prstMaterial="legacyMatte">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19050">
                <a:noFill/>
                <a:miter lim="800000"/>
                <a:headEnd/>
                <a:tailEnd/>
              </a14:hiddenLine>
            </a:ext>
            <a:ext uri="{AF507438-7753-43E0-B8FC-AC1667EBCBE1}">
              <a14:hiddenEffects xmlns:a14="http://schemas.microsoft.com/office/drawing/2010/main">
                <a:effectLst>
                  <a:outerShdw dist="35921" dir="2700000" algn="ctr" rotWithShape="0">
                    <a:srgbClr val="1C1C1C">
                      <a:alpha val="50000"/>
                    </a:srgbClr>
                  </a:outerShdw>
                </a:effectLst>
              </a14:hiddenEffects>
            </a:ext>
          </a:extLst>
        </p:spPr>
        <p:txBody>
          <a:bodyPr wrap="none" anchor="ctr">
            <a:flatTx/>
          </a:bodyPr>
          <a:lstStyle/>
          <a:p>
            <a:endParaRPr lang="en-US"/>
          </a:p>
        </p:txBody>
      </p:sp>
      <p:sp>
        <p:nvSpPr>
          <p:cNvPr id="17417" name="WordArt 9">
            <a:extLst>
              <a:ext uri="{FF2B5EF4-FFF2-40B4-BE49-F238E27FC236}">
                <a16:creationId xmlns:a16="http://schemas.microsoft.com/office/drawing/2014/main" id="{CED1727F-8876-4529-8C39-89ABBC4CA7EE}"/>
              </a:ext>
            </a:extLst>
          </p:cNvPr>
          <p:cNvSpPr>
            <a:spLocks noChangeArrowheads="1" noChangeShapeType="1" noTextEdit="1"/>
          </p:cNvSpPr>
          <p:nvPr/>
        </p:nvSpPr>
        <p:spPr bwMode="gray">
          <a:xfrm rot="5400000">
            <a:off x="2135188" y="3916362"/>
            <a:ext cx="914400" cy="231775"/>
          </a:xfrm>
          <a:prstGeom prst="rect">
            <a:avLst/>
          </a:prstGeom>
          <a:extLst>
            <a:ext uri="{91240B29-F687-4F45-9708-019B960494DF}">
              <a14:hiddenLine xmlns:a14="http://schemas.microsoft.com/office/drawing/2010/main" w="19050">
                <a:solidFill>
                  <a:srgbClr val="FFFFFF"/>
                </a:solidFill>
                <a:round/>
                <a:headEnd/>
                <a:tailEnd/>
              </a14:hiddenLine>
            </a:ext>
          </a:extLst>
        </p:spPr>
        <p:txBody>
          <a:bodyPr wrap="none" fromWordArt="1">
            <a:prstTxWarp prst="textPlain">
              <a:avLst>
                <a:gd name="adj" fmla="val 50000"/>
              </a:avLst>
            </a:prstTxWarp>
          </a:bodyPr>
          <a:lstStyle/>
          <a:p>
            <a:pPr algn="ctr"/>
            <a:r>
              <a:rPr lang="en-US" sz="3600" kern="10">
                <a:solidFill>
                  <a:srgbClr val="F8F8F8"/>
                </a:solidFill>
                <a:effectLst>
                  <a:prstShdw prst="shdw17" dist="17961" dir="13500000">
                    <a:srgbClr val="080808"/>
                  </a:prstShdw>
                </a:effectLst>
                <a:latin typeface="Arial Black" panose="020B0A04020102020204" pitchFamily="34" charset="0"/>
              </a:rPr>
              <a:t>Growth</a:t>
            </a:r>
          </a:p>
        </p:txBody>
      </p:sp>
      <p:sp>
        <p:nvSpPr>
          <p:cNvPr id="17418" name="WordArt 10">
            <a:extLst>
              <a:ext uri="{FF2B5EF4-FFF2-40B4-BE49-F238E27FC236}">
                <a16:creationId xmlns:a16="http://schemas.microsoft.com/office/drawing/2014/main" id="{A3360EE8-3AE1-42F8-BBF4-764658C86664}"/>
              </a:ext>
            </a:extLst>
          </p:cNvPr>
          <p:cNvSpPr>
            <a:spLocks noChangeArrowheads="1" noChangeShapeType="1" noTextEdit="1"/>
          </p:cNvSpPr>
          <p:nvPr/>
        </p:nvSpPr>
        <p:spPr bwMode="gray">
          <a:xfrm rot="5400000">
            <a:off x="1659731" y="5506244"/>
            <a:ext cx="684213" cy="231775"/>
          </a:xfrm>
          <a:prstGeom prst="rect">
            <a:avLst/>
          </a:prstGeom>
          <a:extLst>
            <a:ext uri="{91240B29-F687-4F45-9708-019B960494DF}">
              <a14:hiddenLine xmlns:a14="http://schemas.microsoft.com/office/drawing/2010/main" w="19050">
                <a:solidFill>
                  <a:srgbClr val="FFFFFF"/>
                </a:solidFill>
                <a:round/>
                <a:headEnd/>
                <a:tailEnd/>
              </a14:hiddenLine>
            </a:ext>
          </a:extLst>
        </p:spPr>
        <p:txBody>
          <a:bodyPr wrap="none" fromWordArt="1">
            <a:prstTxWarp prst="textPlain">
              <a:avLst>
                <a:gd name="adj" fmla="val 50000"/>
              </a:avLst>
            </a:prstTxWarp>
          </a:bodyPr>
          <a:lstStyle/>
          <a:p>
            <a:pPr algn="ctr"/>
            <a:r>
              <a:rPr lang="en-US" sz="3600" kern="10">
                <a:solidFill>
                  <a:srgbClr val="F8F8F8"/>
                </a:solidFill>
                <a:effectLst>
                  <a:prstShdw prst="shdw17" dist="17961" dir="13500000">
                    <a:srgbClr val="080808"/>
                  </a:prstShdw>
                </a:effectLst>
                <a:latin typeface="Arial Black" panose="020B0A04020102020204" pitchFamily="34" charset="0"/>
              </a:rPr>
              <a:t>Start</a:t>
            </a:r>
          </a:p>
        </p:txBody>
      </p:sp>
      <p:sp>
        <p:nvSpPr>
          <p:cNvPr id="17419" name="WordArt 11">
            <a:extLst>
              <a:ext uri="{FF2B5EF4-FFF2-40B4-BE49-F238E27FC236}">
                <a16:creationId xmlns:a16="http://schemas.microsoft.com/office/drawing/2014/main" id="{CEE50A30-F759-4920-9887-90B657AA9BD7}"/>
              </a:ext>
            </a:extLst>
          </p:cNvPr>
          <p:cNvSpPr>
            <a:spLocks noChangeArrowheads="1" noChangeShapeType="1" noTextEdit="1"/>
          </p:cNvSpPr>
          <p:nvPr/>
        </p:nvSpPr>
        <p:spPr bwMode="gray">
          <a:xfrm rot="5400000">
            <a:off x="2768600" y="2532063"/>
            <a:ext cx="788988" cy="284162"/>
          </a:xfrm>
          <a:prstGeom prst="rect">
            <a:avLst/>
          </a:prstGeom>
          <a:extLst>
            <a:ext uri="{91240B29-F687-4F45-9708-019B960494DF}">
              <a14:hiddenLine xmlns:a14="http://schemas.microsoft.com/office/drawing/2010/main" w="19050">
                <a:solidFill>
                  <a:srgbClr val="FFFFFF"/>
                </a:solidFill>
                <a:round/>
                <a:headEnd/>
                <a:tailEnd/>
              </a14:hiddenLine>
            </a:ext>
          </a:extLst>
        </p:spPr>
        <p:txBody>
          <a:bodyPr wrap="none" fromWordArt="1">
            <a:prstTxWarp prst="textPlain">
              <a:avLst>
                <a:gd name="adj" fmla="val 50000"/>
              </a:avLst>
            </a:prstTxWarp>
          </a:bodyPr>
          <a:lstStyle/>
          <a:p>
            <a:pPr algn="ctr"/>
            <a:r>
              <a:rPr lang="en-US" sz="2000" kern="10">
                <a:solidFill>
                  <a:srgbClr val="F8F8F8"/>
                </a:solidFill>
                <a:effectLst>
                  <a:prstShdw prst="shdw17" dist="17961" dir="13500000">
                    <a:srgbClr val="080808"/>
                  </a:prstShdw>
                </a:effectLst>
                <a:latin typeface="Arial Black" panose="020B0A04020102020204" pitchFamily="34" charset="0"/>
              </a:rPr>
              <a:t>Jump</a:t>
            </a:r>
          </a:p>
        </p:txBody>
      </p:sp>
      <p:sp>
        <p:nvSpPr>
          <p:cNvPr id="17423" name="Text Box 15">
            <a:extLst>
              <a:ext uri="{FF2B5EF4-FFF2-40B4-BE49-F238E27FC236}">
                <a16:creationId xmlns:a16="http://schemas.microsoft.com/office/drawing/2014/main" id="{0CEBFC4C-E4A6-4EB9-987F-5E5F28C049BD}"/>
              </a:ext>
            </a:extLst>
          </p:cNvPr>
          <p:cNvSpPr txBox="1">
            <a:spLocks noChangeArrowheads="1"/>
          </p:cNvSpPr>
          <p:nvPr/>
        </p:nvSpPr>
        <p:spPr bwMode="gray">
          <a:xfrm>
            <a:off x="3389313" y="5296472"/>
            <a:ext cx="4257675" cy="89261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50000"/>
              </a:spcBef>
              <a:buFontTx/>
              <a:buChar char="•"/>
            </a:pPr>
            <a:r>
              <a:rPr lang="vi-VN" altLang="en-US" sz="1400" b="1" dirty="0" err="1">
                <a:solidFill>
                  <a:srgbClr val="000000"/>
                </a:solidFill>
                <a:cs typeface="Arial" panose="020B0604020202020204" pitchFamily="34" charset="0"/>
              </a:rPr>
              <a:t>Các</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giá</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trị</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cập</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nhật</a:t>
            </a:r>
            <a:r>
              <a:rPr lang="vi-VN" altLang="en-US" sz="1400" b="1" dirty="0">
                <a:solidFill>
                  <a:srgbClr val="000000"/>
                </a:solidFill>
                <a:cs typeface="Arial" panose="020B0604020202020204" pitchFamily="34" charset="0"/>
              </a:rPr>
              <a:t> liên </a:t>
            </a:r>
            <a:r>
              <a:rPr lang="vi-VN" altLang="en-US" sz="1400" b="1" dirty="0" err="1">
                <a:solidFill>
                  <a:srgbClr val="000000"/>
                </a:solidFill>
                <a:cs typeface="Arial" panose="020B0604020202020204" pitchFamily="34" charset="0"/>
              </a:rPr>
              <a:t>tục</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giúp</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người</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dùng</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kiểm</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soát</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hệ</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thống</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tốt</a:t>
            </a:r>
            <a:r>
              <a:rPr lang="vi-VN" altLang="en-US" sz="1400" b="1" dirty="0">
                <a:solidFill>
                  <a:srgbClr val="000000"/>
                </a:solidFill>
                <a:cs typeface="Arial" panose="020B0604020202020204" pitchFamily="34" charset="0"/>
              </a:rPr>
              <a:t> hơn</a:t>
            </a:r>
          </a:p>
          <a:p>
            <a:pPr>
              <a:lnSpc>
                <a:spcPct val="110000"/>
              </a:lnSpc>
              <a:spcBef>
                <a:spcPct val="50000"/>
              </a:spcBef>
              <a:buFontTx/>
              <a:buChar char="•"/>
            </a:pPr>
            <a:r>
              <a:rPr lang="vi-VN" altLang="en-US" sz="1400" b="1" dirty="0" err="1">
                <a:solidFill>
                  <a:srgbClr val="000000"/>
                </a:solidFill>
                <a:cs typeface="Arial" panose="020B0604020202020204" pitchFamily="34" charset="0"/>
              </a:rPr>
              <a:t>Máy</a:t>
            </a:r>
            <a:r>
              <a:rPr lang="vi-VN" altLang="en-US" sz="1400" b="1" dirty="0">
                <a:solidFill>
                  <a:srgbClr val="000000"/>
                </a:solidFill>
                <a:cs typeface="Arial" panose="020B0604020202020204" pitchFamily="34" charset="0"/>
              </a:rPr>
              <a:t> tinh khi </a:t>
            </a:r>
            <a:r>
              <a:rPr lang="vi-VN" altLang="en-US" sz="1400" b="1" dirty="0" err="1">
                <a:solidFill>
                  <a:srgbClr val="000000"/>
                </a:solidFill>
                <a:cs typeface="Arial" panose="020B0604020202020204" pitchFamily="34" charset="0"/>
              </a:rPr>
              <a:t>vận</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hành</a:t>
            </a:r>
            <a:r>
              <a:rPr lang="vi-VN" altLang="en-US" sz="1400" b="1" dirty="0">
                <a:solidFill>
                  <a:srgbClr val="000000"/>
                </a:solidFill>
                <a:cs typeface="Arial" panose="020B0604020202020204" pitchFamily="34" charset="0"/>
              </a:rPr>
              <a:t> không </a:t>
            </a:r>
            <a:r>
              <a:rPr lang="vi-VN" altLang="en-US" sz="1400" b="1" dirty="0" err="1">
                <a:solidFill>
                  <a:srgbClr val="000000"/>
                </a:solidFill>
                <a:cs typeface="Arial" panose="020B0604020202020204" pitchFamily="34" charset="0"/>
              </a:rPr>
              <a:t>bị</a:t>
            </a:r>
            <a:r>
              <a:rPr lang="vi-VN" altLang="en-US" sz="1400" b="1" dirty="0">
                <a:solidFill>
                  <a:srgbClr val="000000"/>
                </a:solidFill>
                <a:cs typeface="Arial" panose="020B0604020202020204" pitchFamily="34" charset="0"/>
              </a:rPr>
              <a:t> treo</a:t>
            </a:r>
            <a:endParaRPr lang="en-US" altLang="en-US" sz="1400" b="1" dirty="0">
              <a:solidFill>
                <a:srgbClr val="000000"/>
              </a:solidFill>
              <a:cs typeface="Arial" panose="020B0604020202020204" pitchFamily="34" charset="0"/>
            </a:endParaRPr>
          </a:p>
        </p:txBody>
      </p:sp>
      <p:sp>
        <p:nvSpPr>
          <p:cNvPr id="17424" name="Text Box 16">
            <a:extLst>
              <a:ext uri="{FF2B5EF4-FFF2-40B4-BE49-F238E27FC236}">
                <a16:creationId xmlns:a16="http://schemas.microsoft.com/office/drawing/2014/main" id="{E7547051-E43A-4FEE-8A4A-777436F8F0CB}"/>
              </a:ext>
            </a:extLst>
          </p:cNvPr>
          <p:cNvSpPr txBox="1">
            <a:spLocks noChangeArrowheads="1"/>
          </p:cNvSpPr>
          <p:nvPr/>
        </p:nvSpPr>
        <p:spPr bwMode="gray">
          <a:xfrm>
            <a:off x="4282334" y="2430881"/>
            <a:ext cx="4313237" cy="101874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50000"/>
              </a:spcBef>
              <a:buFontTx/>
              <a:buChar char="•"/>
            </a:pPr>
            <a:r>
              <a:rPr lang="vi-VN" altLang="en-US" sz="1400" b="1" dirty="0">
                <a:solidFill>
                  <a:srgbClr val="000000"/>
                </a:solidFill>
                <a:cs typeface="Arial" panose="020B0604020202020204" pitchFamily="34" charset="0"/>
              </a:rPr>
              <a:t>Mô </a:t>
            </a:r>
            <a:r>
              <a:rPr lang="vi-VN" altLang="en-US" sz="1400" b="1" dirty="0" err="1">
                <a:solidFill>
                  <a:srgbClr val="000000"/>
                </a:solidFill>
                <a:cs typeface="Arial" panose="020B0604020202020204" pitchFamily="34" charset="0"/>
              </a:rPr>
              <a:t>hình</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chạy</a:t>
            </a:r>
            <a:r>
              <a:rPr lang="vi-VN" altLang="en-US" sz="1400" b="1" dirty="0">
                <a:solidFill>
                  <a:srgbClr val="000000"/>
                </a:solidFill>
                <a:cs typeface="Arial" panose="020B0604020202020204" pitchFamily="34" charset="0"/>
              </a:rPr>
              <a:t> cho </a:t>
            </a:r>
            <a:r>
              <a:rPr lang="vi-VN" altLang="en-US" sz="1400" b="1" dirty="0" err="1">
                <a:solidFill>
                  <a:srgbClr val="000000"/>
                </a:solidFill>
                <a:cs typeface="Arial" panose="020B0604020202020204" pitchFamily="34" charset="0"/>
              </a:rPr>
              <a:t>kết</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quả</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tốt</a:t>
            </a:r>
            <a:endParaRPr lang="vi-VN" altLang="en-US" sz="1400" b="1" dirty="0">
              <a:solidFill>
                <a:srgbClr val="000000"/>
              </a:solidFill>
              <a:cs typeface="Arial" panose="020B0604020202020204" pitchFamily="34" charset="0"/>
            </a:endParaRPr>
          </a:p>
          <a:p>
            <a:pPr>
              <a:lnSpc>
                <a:spcPct val="110000"/>
              </a:lnSpc>
              <a:spcBef>
                <a:spcPct val="50000"/>
              </a:spcBef>
              <a:buFontTx/>
              <a:buChar char="•"/>
            </a:pPr>
            <a:r>
              <a:rPr lang="vi-VN" altLang="en-US" sz="1400" b="1" dirty="0" err="1">
                <a:solidFill>
                  <a:srgbClr val="000000"/>
                </a:solidFill>
                <a:cs typeface="Arial" panose="020B0604020202020204" pitchFamily="34" charset="0"/>
              </a:rPr>
              <a:t>Các</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thiết</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bị</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hoạt</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động</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ổn</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định</a:t>
            </a:r>
            <a:endParaRPr lang="vi-VN" altLang="en-US" sz="1400" b="1" dirty="0">
              <a:solidFill>
                <a:srgbClr val="000000"/>
              </a:solidFill>
              <a:cs typeface="Arial" panose="020B0604020202020204" pitchFamily="34" charset="0"/>
            </a:endParaRPr>
          </a:p>
          <a:p>
            <a:pPr>
              <a:lnSpc>
                <a:spcPct val="110000"/>
              </a:lnSpc>
              <a:spcBef>
                <a:spcPct val="50000"/>
              </a:spcBef>
              <a:buFontTx/>
              <a:buChar char="•"/>
            </a:pPr>
            <a:r>
              <a:rPr lang="vi-VN" altLang="en-US" sz="1400" b="1" dirty="0">
                <a:solidFill>
                  <a:srgbClr val="000000"/>
                </a:solidFill>
                <a:cs typeface="Arial" panose="020B0604020202020204" pitchFamily="34" charset="0"/>
              </a:rPr>
              <a:t>Các giá trị hiển thị </a:t>
            </a:r>
            <a:r>
              <a:rPr lang="vi-VN" altLang="en-US" sz="1400" b="1" dirty="0" smtClean="0">
                <a:solidFill>
                  <a:srgbClr val="000000"/>
                </a:solidFill>
                <a:cs typeface="Arial" panose="020B0604020202020204" pitchFamily="34" charset="0"/>
              </a:rPr>
              <a:t>ch</a:t>
            </a:r>
            <a:r>
              <a:rPr lang="en-US" altLang="en-US" sz="1400" b="1" dirty="0" err="1" smtClean="0">
                <a:solidFill>
                  <a:srgbClr val="000000"/>
                </a:solidFill>
                <a:cs typeface="Arial" panose="020B0604020202020204" pitchFamily="34" charset="0"/>
              </a:rPr>
              <a:t>ính</a:t>
            </a:r>
            <a:r>
              <a:rPr lang="vi-VN" altLang="en-US" sz="1400" b="1" dirty="0" smtClean="0">
                <a:solidFill>
                  <a:srgbClr val="000000"/>
                </a:solidFill>
                <a:cs typeface="Arial" panose="020B0604020202020204" pitchFamily="34" charset="0"/>
              </a:rPr>
              <a:t> </a:t>
            </a:r>
            <a:r>
              <a:rPr lang="vi-VN" altLang="en-US" sz="1400" b="1" dirty="0">
                <a:solidFill>
                  <a:srgbClr val="000000"/>
                </a:solidFill>
                <a:cs typeface="Arial" panose="020B0604020202020204" pitchFamily="34" charset="0"/>
              </a:rPr>
              <a:t>xác, nhanh chóng</a:t>
            </a:r>
            <a:endParaRPr lang="en-US" altLang="en-US" sz="1400" b="1" dirty="0">
              <a:solidFill>
                <a:srgbClr val="000000"/>
              </a:solidFill>
              <a:cs typeface="Arial" panose="020B0604020202020204" pitchFamily="34" charset="0"/>
            </a:endParaRPr>
          </a:p>
        </p:txBody>
      </p:sp>
      <p:sp>
        <p:nvSpPr>
          <p:cNvPr id="17425" name="Text Box 17">
            <a:extLst>
              <a:ext uri="{FF2B5EF4-FFF2-40B4-BE49-F238E27FC236}">
                <a16:creationId xmlns:a16="http://schemas.microsoft.com/office/drawing/2014/main" id="{9E20C5AC-8129-46C8-A1C5-37F06AB5C5D8}"/>
              </a:ext>
            </a:extLst>
          </p:cNvPr>
          <p:cNvSpPr txBox="1">
            <a:spLocks noChangeArrowheads="1"/>
          </p:cNvSpPr>
          <p:nvPr/>
        </p:nvSpPr>
        <p:spPr bwMode="gray">
          <a:xfrm>
            <a:off x="3975100" y="3851275"/>
            <a:ext cx="4102100" cy="100033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spcBef>
                <a:spcPct val="50000"/>
              </a:spcBef>
              <a:buFontTx/>
              <a:buChar char="•"/>
            </a:pPr>
            <a:r>
              <a:rPr lang="vi-VN" altLang="en-US" sz="1400" b="1" dirty="0" err="1">
                <a:solidFill>
                  <a:srgbClr val="000000"/>
                </a:solidFill>
                <a:cs typeface="Arial" panose="020B0604020202020204" pitchFamily="34" charset="0"/>
              </a:rPr>
              <a:t>Tích</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hợp</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cả</a:t>
            </a:r>
            <a:r>
              <a:rPr lang="vi-VN" altLang="en-US" sz="1400" b="1" dirty="0">
                <a:solidFill>
                  <a:srgbClr val="000000"/>
                </a:solidFill>
                <a:cs typeface="Arial" panose="020B0604020202020204" pitchFamily="34" charset="0"/>
              </a:rPr>
              <a:t> 2 </a:t>
            </a:r>
            <a:r>
              <a:rPr lang="vi-VN" altLang="en-US" sz="1400" b="1" dirty="0" err="1">
                <a:solidFill>
                  <a:srgbClr val="000000"/>
                </a:solidFill>
                <a:cs typeface="Arial" panose="020B0604020202020204" pitchFamily="34" charset="0"/>
              </a:rPr>
              <a:t>chế</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độ</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Auto</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và</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Hand</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tiện</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lợi</a:t>
            </a:r>
            <a:endParaRPr lang="vi-VN" altLang="en-US" sz="1400" b="1" dirty="0">
              <a:solidFill>
                <a:srgbClr val="000000"/>
              </a:solidFill>
              <a:cs typeface="Arial" panose="020B0604020202020204" pitchFamily="34" charset="0"/>
            </a:endParaRPr>
          </a:p>
          <a:p>
            <a:pPr>
              <a:lnSpc>
                <a:spcPct val="110000"/>
              </a:lnSpc>
              <a:spcBef>
                <a:spcPct val="50000"/>
              </a:spcBef>
              <a:buFontTx/>
              <a:buChar char="•"/>
            </a:pPr>
            <a:r>
              <a:rPr lang="vi-VN" altLang="en-US" sz="1400" b="1" dirty="0" err="1">
                <a:solidFill>
                  <a:srgbClr val="000000"/>
                </a:solidFill>
                <a:cs typeface="Arial" panose="020B0604020202020204" pitchFamily="34" charset="0"/>
              </a:rPr>
              <a:t>Cả</a:t>
            </a:r>
            <a:r>
              <a:rPr lang="vi-VN" altLang="en-US" sz="1400" b="1" dirty="0">
                <a:solidFill>
                  <a:srgbClr val="000000"/>
                </a:solidFill>
                <a:cs typeface="Arial" panose="020B0604020202020204" pitchFamily="34" charset="0"/>
              </a:rPr>
              <a:t> 2 </a:t>
            </a:r>
            <a:r>
              <a:rPr lang="vi-VN" altLang="en-US" sz="1400" b="1" dirty="0" err="1">
                <a:solidFill>
                  <a:srgbClr val="000000"/>
                </a:solidFill>
                <a:cs typeface="Arial" panose="020B0604020202020204" pitchFamily="34" charset="0"/>
              </a:rPr>
              <a:t>chế</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độ</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đều</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hoạt</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động</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tốt</a:t>
            </a:r>
            <a:endParaRPr lang="vi-VN" altLang="en-US" sz="1400" b="1" dirty="0">
              <a:solidFill>
                <a:srgbClr val="000000"/>
              </a:solidFill>
              <a:cs typeface="Arial" panose="020B0604020202020204" pitchFamily="34" charset="0"/>
            </a:endParaRPr>
          </a:p>
          <a:p>
            <a:pPr>
              <a:lnSpc>
                <a:spcPct val="110000"/>
              </a:lnSpc>
              <a:spcBef>
                <a:spcPct val="50000"/>
              </a:spcBef>
              <a:buFontTx/>
              <a:buChar char="•"/>
            </a:pPr>
            <a:r>
              <a:rPr lang="vi-VN" altLang="en-US" sz="1400" b="1" dirty="0" err="1">
                <a:solidFill>
                  <a:srgbClr val="000000"/>
                </a:solidFill>
                <a:cs typeface="Arial" panose="020B0604020202020204" pitchFamily="34" charset="0"/>
              </a:rPr>
              <a:t>Màn</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hình</a:t>
            </a:r>
            <a:r>
              <a:rPr lang="vi-VN" altLang="en-US" sz="1400" b="1" dirty="0">
                <a:solidFill>
                  <a:srgbClr val="000000"/>
                </a:solidFill>
                <a:cs typeface="Arial" panose="020B0604020202020204" pitchFamily="34" charset="0"/>
              </a:rPr>
              <a:t> giao </a:t>
            </a:r>
            <a:r>
              <a:rPr lang="vi-VN" altLang="en-US" sz="1400" b="1" dirty="0" err="1">
                <a:solidFill>
                  <a:srgbClr val="000000"/>
                </a:solidFill>
                <a:cs typeface="Arial" panose="020B0604020202020204" pitchFamily="34" charset="0"/>
              </a:rPr>
              <a:t>diện</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hợp</a:t>
            </a:r>
            <a:r>
              <a:rPr lang="vi-VN" altLang="en-US" sz="1400" b="1" dirty="0">
                <a:solidFill>
                  <a:srgbClr val="000000"/>
                </a:solidFill>
                <a:cs typeface="Arial" panose="020B0604020202020204" pitchFamily="34" charset="0"/>
              </a:rPr>
              <a:t> </a:t>
            </a:r>
            <a:r>
              <a:rPr lang="vi-VN" altLang="en-US" sz="1400" b="1" dirty="0" err="1">
                <a:solidFill>
                  <a:srgbClr val="000000"/>
                </a:solidFill>
                <a:cs typeface="Arial" panose="020B0604020202020204" pitchFamily="34" charset="0"/>
              </a:rPr>
              <a:t>mắt</a:t>
            </a:r>
            <a:endParaRPr lang="en-US" altLang="en-US" sz="1400" b="1" dirty="0">
              <a:solidFill>
                <a:srgbClr val="000000"/>
              </a:solidFill>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6496050" cy="762000"/>
          </a:xfrm>
        </p:spPr>
        <p:txBody>
          <a:bodyPr/>
          <a:lstStyle/>
          <a:p>
            <a:r>
              <a:rPr lang="en-US" sz="3600" dirty="0" err="1" smtClean="0"/>
              <a:t>Tính</a:t>
            </a:r>
            <a:r>
              <a:rPr lang="en-US" sz="3600" dirty="0" smtClean="0"/>
              <a:t> </a:t>
            </a:r>
            <a:r>
              <a:rPr lang="en-US" sz="3600" dirty="0" err="1" smtClean="0"/>
              <a:t>ứng</a:t>
            </a:r>
            <a:r>
              <a:rPr lang="en-US" sz="3600" dirty="0" smtClean="0"/>
              <a:t> </a:t>
            </a:r>
            <a:r>
              <a:rPr lang="en-US" sz="3600" dirty="0" err="1" smtClean="0"/>
              <a:t>dụng</a:t>
            </a:r>
            <a:r>
              <a:rPr lang="en-US" sz="3600" dirty="0" smtClean="0"/>
              <a:t> </a:t>
            </a:r>
            <a:r>
              <a:rPr lang="en-US" sz="3600" dirty="0" err="1" smtClean="0"/>
              <a:t>của</a:t>
            </a:r>
            <a:r>
              <a:rPr lang="en-US" sz="3600" dirty="0" smtClean="0"/>
              <a:t> </a:t>
            </a:r>
            <a:r>
              <a:rPr lang="en-US" sz="3600" dirty="0" err="1" smtClean="0"/>
              <a:t>mô</a:t>
            </a:r>
            <a:r>
              <a:rPr lang="en-US" sz="3600" dirty="0" smtClean="0"/>
              <a:t> </a:t>
            </a:r>
            <a:r>
              <a:rPr lang="en-US" sz="3600" dirty="0" err="1" smtClean="0"/>
              <a:t>hình</a:t>
            </a:r>
            <a:endParaRPr lang="en-US" sz="3600" dirty="0"/>
          </a:p>
        </p:txBody>
      </p:sp>
      <p:grpSp>
        <p:nvGrpSpPr>
          <p:cNvPr id="3" name="Group 2"/>
          <p:cNvGrpSpPr/>
          <p:nvPr/>
        </p:nvGrpSpPr>
        <p:grpSpPr>
          <a:xfrm>
            <a:off x="1452937" y="1477575"/>
            <a:ext cx="6948111" cy="4786660"/>
            <a:chOff x="1452937" y="1477575"/>
            <a:chExt cx="6948111" cy="4786660"/>
          </a:xfrm>
        </p:grpSpPr>
        <p:grpSp>
          <p:nvGrpSpPr>
            <p:cNvPr id="4" name="Group 3"/>
            <p:cNvGrpSpPr/>
            <p:nvPr/>
          </p:nvGrpSpPr>
          <p:grpSpPr>
            <a:xfrm>
              <a:off x="1452937" y="1477575"/>
              <a:ext cx="1970706" cy="4786660"/>
              <a:chOff x="1452937" y="1477575"/>
              <a:chExt cx="1970706" cy="4786660"/>
            </a:xfrm>
          </p:grpSpPr>
          <p:pic>
            <p:nvPicPr>
              <p:cNvPr id="18" name="Picture 17"/>
              <p:cNvPicPr>
                <a:picLocks noChangeAspect="1"/>
              </p:cNvPicPr>
              <p:nvPr/>
            </p:nvPicPr>
            <p:blipFill>
              <a:blip r:embed="rId2"/>
              <a:stretch>
                <a:fillRect/>
              </a:stretch>
            </p:blipFill>
            <p:spPr>
              <a:xfrm>
                <a:off x="1563190" y="1477575"/>
                <a:ext cx="1469588" cy="957559"/>
              </a:xfrm>
              <a:prstGeom prst="rect">
                <a:avLst/>
              </a:prstGeom>
            </p:spPr>
          </p:pic>
          <p:pic>
            <p:nvPicPr>
              <p:cNvPr id="19" name="Picture 18"/>
              <p:cNvPicPr>
                <a:picLocks noChangeAspect="1"/>
              </p:cNvPicPr>
              <p:nvPr/>
            </p:nvPicPr>
            <p:blipFill>
              <a:blip r:embed="rId3"/>
              <a:stretch>
                <a:fillRect/>
              </a:stretch>
            </p:blipFill>
            <p:spPr>
              <a:xfrm>
                <a:off x="1563190" y="4770121"/>
                <a:ext cx="1755167" cy="1040232"/>
              </a:xfrm>
              <a:prstGeom prst="rect">
                <a:avLst/>
              </a:prstGeom>
            </p:spPr>
          </p:pic>
          <p:pic>
            <p:nvPicPr>
              <p:cNvPr id="20" name="Picture 19"/>
              <p:cNvPicPr>
                <a:picLocks noChangeAspect="1"/>
              </p:cNvPicPr>
              <p:nvPr/>
            </p:nvPicPr>
            <p:blipFill>
              <a:blip r:embed="rId4"/>
              <a:stretch>
                <a:fillRect/>
              </a:stretch>
            </p:blipFill>
            <p:spPr>
              <a:xfrm>
                <a:off x="1589316" y="2943930"/>
                <a:ext cx="1534746" cy="1130320"/>
              </a:xfrm>
              <a:prstGeom prst="rect">
                <a:avLst/>
              </a:prstGeom>
            </p:spPr>
          </p:pic>
          <p:sp>
            <p:nvSpPr>
              <p:cNvPr id="21" name="Rectangle 20"/>
              <p:cNvSpPr/>
              <p:nvPr/>
            </p:nvSpPr>
            <p:spPr>
              <a:xfrm>
                <a:off x="1499915" y="2471868"/>
                <a:ext cx="1905000" cy="4105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n w="0"/>
                    <a:solidFill>
                      <a:schemeClr val="tx1"/>
                    </a:solidFill>
                    <a:effectLst>
                      <a:outerShdw blurRad="38100" dist="19050" dir="2700000" algn="tl" rotWithShape="0">
                        <a:schemeClr val="dk1">
                          <a:alpha val="40000"/>
                        </a:schemeClr>
                      </a:outerShdw>
                    </a:effectLst>
                  </a:rPr>
                  <a:t>Sa </a:t>
                </a:r>
                <a:r>
                  <a:rPr lang="en-US" sz="1400" dirty="0" err="1" smtClean="0">
                    <a:ln w="0"/>
                    <a:solidFill>
                      <a:schemeClr val="tx1"/>
                    </a:solidFill>
                    <a:effectLst>
                      <a:outerShdw blurRad="38100" dist="19050" dir="2700000" algn="tl" rotWithShape="0">
                        <a:schemeClr val="dk1">
                          <a:alpha val="40000"/>
                        </a:schemeClr>
                      </a:outerShdw>
                    </a:effectLst>
                  </a:rPr>
                  <a:t>mạc</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Bình</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Thuận</a:t>
                </a:r>
                <a:r>
                  <a:rPr lang="en-US" sz="1400" dirty="0" smtClean="0">
                    <a:ln w="0"/>
                    <a:solidFill>
                      <a:schemeClr val="tx1"/>
                    </a:solidFill>
                    <a:effectLst>
                      <a:outerShdw blurRad="38100" dist="19050" dir="2700000" algn="tl" rotWithShape="0">
                        <a:schemeClr val="dk1">
                          <a:alpha val="40000"/>
                        </a:schemeClr>
                      </a:outerShdw>
                    </a:effectLst>
                  </a:rPr>
                  <a:t>)</a:t>
                </a:r>
                <a:endParaRPr lang="en-US" sz="1400" dirty="0"/>
              </a:p>
            </p:txBody>
          </p:sp>
          <p:sp>
            <p:nvSpPr>
              <p:cNvPr id="22" name="Rectangle 21"/>
              <p:cNvSpPr/>
              <p:nvPr/>
            </p:nvSpPr>
            <p:spPr>
              <a:xfrm>
                <a:off x="1452937" y="4110984"/>
                <a:ext cx="1905000" cy="4105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Sỏi</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đá</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Hà</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Giang</a:t>
                </a:r>
                <a:r>
                  <a:rPr lang="en-US" sz="1400" dirty="0" smtClean="0">
                    <a:ln w="0"/>
                    <a:solidFill>
                      <a:schemeClr val="tx1"/>
                    </a:solidFill>
                    <a:effectLst>
                      <a:outerShdw blurRad="38100" dist="19050" dir="2700000" algn="tl" rotWithShape="0">
                        <a:schemeClr val="dk1">
                          <a:alpha val="40000"/>
                        </a:schemeClr>
                      </a:outerShdw>
                    </a:effectLst>
                  </a:rPr>
                  <a:t>)</a:t>
                </a:r>
                <a:endParaRPr lang="en-US" sz="1400" dirty="0"/>
              </a:p>
            </p:txBody>
          </p:sp>
          <p:sp>
            <p:nvSpPr>
              <p:cNvPr id="23" name="Rectangle 22"/>
              <p:cNvSpPr/>
              <p:nvPr/>
            </p:nvSpPr>
            <p:spPr>
              <a:xfrm>
                <a:off x="1518643" y="5853726"/>
                <a:ext cx="1905000" cy="4105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Nóc</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tòa</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nhà</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Hà</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Nội</a:t>
                </a:r>
                <a:r>
                  <a:rPr lang="en-US" sz="1400" dirty="0" smtClean="0">
                    <a:ln w="0"/>
                    <a:solidFill>
                      <a:schemeClr val="tx1"/>
                    </a:solidFill>
                    <a:effectLst>
                      <a:outerShdw blurRad="38100" dist="19050" dir="2700000" algn="tl" rotWithShape="0">
                        <a:schemeClr val="dk1">
                          <a:alpha val="40000"/>
                        </a:schemeClr>
                      </a:outerShdw>
                    </a:effectLst>
                  </a:rPr>
                  <a:t>)</a:t>
                </a:r>
                <a:endParaRPr lang="en-US" sz="1400" dirty="0"/>
              </a:p>
            </p:txBody>
          </p:sp>
        </p:grpSp>
        <p:grpSp>
          <p:nvGrpSpPr>
            <p:cNvPr id="5" name="Group 4"/>
            <p:cNvGrpSpPr/>
            <p:nvPr/>
          </p:nvGrpSpPr>
          <p:grpSpPr>
            <a:xfrm>
              <a:off x="6428869" y="1709440"/>
              <a:ext cx="1972179" cy="3418821"/>
              <a:chOff x="6428869" y="1709440"/>
              <a:chExt cx="1972179" cy="3418821"/>
            </a:xfrm>
          </p:grpSpPr>
          <p:pic>
            <p:nvPicPr>
              <p:cNvPr id="14" name="Picture 13"/>
              <p:cNvPicPr>
                <a:picLocks noChangeAspect="1"/>
              </p:cNvPicPr>
              <p:nvPr/>
            </p:nvPicPr>
            <p:blipFill>
              <a:blip r:embed="rId5"/>
              <a:stretch>
                <a:fillRect/>
              </a:stretch>
            </p:blipFill>
            <p:spPr>
              <a:xfrm>
                <a:off x="6686550" y="1709440"/>
                <a:ext cx="1523999" cy="988628"/>
              </a:xfrm>
              <a:prstGeom prst="rect">
                <a:avLst/>
              </a:prstGeom>
            </p:spPr>
          </p:pic>
          <p:pic>
            <p:nvPicPr>
              <p:cNvPr id="15" name="Picture 14"/>
              <p:cNvPicPr>
                <a:picLocks noChangeAspect="1"/>
              </p:cNvPicPr>
              <p:nvPr/>
            </p:nvPicPr>
            <p:blipFill>
              <a:blip r:embed="rId6"/>
              <a:stretch>
                <a:fillRect/>
              </a:stretch>
            </p:blipFill>
            <p:spPr>
              <a:xfrm>
                <a:off x="6755499" y="3188308"/>
                <a:ext cx="1386099" cy="1275971"/>
              </a:xfrm>
              <a:prstGeom prst="rect">
                <a:avLst/>
              </a:prstGeom>
            </p:spPr>
          </p:pic>
          <p:sp>
            <p:nvSpPr>
              <p:cNvPr id="16" name="Rectangle 15"/>
              <p:cNvSpPr/>
              <p:nvPr/>
            </p:nvSpPr>
            <p:spPr>
              <a:xfrm>
                <a:off x="6428869" y="2708040"/>
                <a:ext cx="1866900" cy="3474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Biển</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đảo</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a:ln w="0"/>
                    <a:solidFill>
                      <a:schemeClr val="tx1"/>
                    </a:solidFill>
                    <a:effectLst>
                      <a:outerShdw blurRad="38100" dist="19050" dir="2700000" algn="tl" rotWithShape="0">
                        <a:schemeClr val="dk1">
                          <a:alpha val="40000"/>
                        </a:schemeClr>
                      </a:outerShdw>
                    </a:effectLst>
                  </a:rPr>
                  <a:t>H</a:t>
                </a:r>
                <a:r>
                  <a:rPr lang="en-US" sz="1400" dirty="0" err="1" smtClean="0">
                    <a:ln w="0"/>
                    <a:solidFill>
                      <a:schemeClr val="tx1"/>
                    </a:solidFill>
                    <a:effectLst>
                      <a:outerShdw blurRad="38100" dist="19050" dir="2700000" algn="tl" rotWithShape="0">
                        <a:schemeClr val="dk1">
                          <a:alpha val="40000"/>
                        </a:schemeClr>
                      </a:outerShdw>
                    </a:effectLst>
                  </a:rPr>
                  <a:t>oàng</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a:ln w="0"/>
                    <a:solidFill>
                      <a:schemeClr val="tx1"/>
                    </a:solidFill>
                    <a:effectLst>
                      <a:outerShdw blurRad="38100" dist="19050" dir="2700000" algn="tl" rotWithShape="0">
                        <a:schemeClr val="dk1">
                          <a:alpha val="40000"/>
                        </a:schemeClr>
                      </a:outerShdw>
                    </a:effectLst>
                  </a:rPr>
                  <a:t>S</a:t>
                </a:r>
                <a:r>
                  <a:rPr lang="en-US" sz="1400" dirty="0" smtClean="0">
                    <a:ln w="0"/>
                    <a:solidFill>
                      <a:schemeClr val="tx1"/>
                    </a:solidFill>
                    <a:effectLst>
                      <a:outerShdw blurRad="38100" dist="19050" dir="2700000" algn="tl" rotWithShape="0">
                        <a:schemeClr val="dk1">
                          <a:alpha val="40000"/>
                        </a:schemeClr>
                      </a:outerShdw>
                    </a:effectLst>
                  </a:rPr>
                  <a:t>a)</a:t>
                </a:r>
                <a:endParaRPr lang="en-US" sz="1400" dirty="0"/>
              </a:p>
            </p:txBody>
          </p:sp>
          <p:sp>
            <p:nvSpPr>
              <p:cNvPr id="17" name="Rectangle 16"/>
              <p:cNvSpPr/>
              <p:nvPr/>
            </p:nvSpPr>
            <p:spPr>
              <a:xfrm>
                <a:off x="6496048" y="4544354"/>
                <a:ext cx="1905000" cy="5839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Đất</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nhiễm</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mặn</a:t>
                </a:r>
                <a:endParaRPr lang="en-US" sz="1400" dirty="0" smtClean="0">
                  <a:ln w="0"/>
                  <a:solidFill>
                    <a:schemeClr val="tx1"/>
                  </a:solidFill>
                  <a:effectLst>
                    <a:outerShdw blurRad="38100" dist="19050" dir="2700000" algn="tl" rotWithShape="0">
                      <a:schemeClr val="dk1">
                        <a:alpha val="40000"/>
                      </a:schemeClr>
                    </a:outerShdw>
                  </a:effectLst>
                </a:endParaRPr>
              </a:p>
              <a:p>
                <a:pPr algn="ctr"/>
                <a:r>
                  <a:rPr lang="en-US" sz="1400" dirty="0" smtClean="0">
                    <a:ln w="0"/>
                    <a:solidFill>
                      <a:schemeClr val="tx1"/>
                    </a:solidFill>
                    <a:effectLst>
                      <a:outerShdw blurRad="38100" dist="19050" dir="2700000" algn="tl" rotWithShape="0">
                        <a:schemeClr val="dk1">
                          <a:alpha val="40000"/>
                        </a:schemeClr>
                      </a:outerShdw>
                    </a:effectLst>
                  </a:rPr>
                  <a:t>(</a:t>
                </a:r>
                <a:r>
                  <a:rPr lang="en-US" sz="1400" dirty="0" err="1" smtClean="0">
                    <a:ln w="0"/>
                    <a:solidFill>
                      <a:schemeClr val="tx1"/>
                    </a:solidFill>
                    <a:effectLst>
                      <a:outerShdw blurRad="38100" dist="19050" dir="2700000" algn="tl" rotWithShape="0">
                        <a:schemeClr val="dk1">
                          <a:alpha val="40000"/>
                        </a:schemeClr>
                      </a:outerShdw>
                    </a:effectLst>
                  </a:rPr>
                  <a:t>Tây</a:t>
                </a:r>
                <a:r>
                  <a:rPr lang="en-US" sz="1400" dirty="0" smtClean="0">
                    <a:ln w="0"/>
                    <a:solidFill>
                      <a:schemeClr val="tx1"/>
                    </a:solidFill>
                    <a:effectLst>
                      <a:outerShdw blurRad="38100" dist="19050" dir="2700000" algn="tl" rotWithShape="0">
                        <a:schemeClr val="dk1">
                          <a:alpha val="40000"/>
                        </a:schemeClr>
                      </a:outerShdw>
                    </a:effectLst>
                  </a:rPr>
                  <a:t> Nam </a:t>
                </a:r>
                <a:r>
                  <a:rPr lang="en-US" sz="1400" dirty="0" err="1" smtClean="0">
                    <a:ln w="0"/>
                    <a:solidFill>
                      <a:schemeClr val="tx1"/>
                    </a:solidFill>
                    <a:effectLst>
                      <a:outerShdw blurRad="38100" dist="19050" dir="2700000" algn="tl" rotWithShape="0">
                        <a:schemeClr val="dk1">
                          <a:alpha val="40000"/>
                        </a:schemeClr>
                      </a:outerShdw>
                    </a:effectLst>
                  </a:rPr>
                  <a:t>Bộ</a:t>
                </a:r>
                <a:r>
                  <a:rPr lang="en-US" sz="1400" dirty="0" smtClean="0">
                    <a:ln w="0"/>
                    <a:solidFill>
                      <a:schemeClr val="tx1"/>
                    </a:solidFill>
                    <a:effectLst>
                      <a:outerShdw blurRad="38100" dist="19050" dir="2700000" algn="tl" rotWithShape="0">
                        <a:schemeClr val="dk1">
                          <a:alpha val="40000"/>
                        </a:schemeClr>
                      </a:outerShdw>
                    </a:effectLst>
                  </a:rPr>
                  <a:t>)</a:t>
                </a:r>
                <a:endParaRPr lang="en-US" sz="1400" dirty="0"/>
              </a:p>
            </p:txBody>
          </p:sp>
        </p:grpSp>
        <p:grpSp>
          <p:nvGrpSpPr>
            <p:cNvPr id="6" name="Group 5"/>
            <p:cNvGrpSpPr/>
            <p:nvPr/>
          </p:nvGrpSpPr>
          <p:grpSpPr>
            <a:xfrm>
              <a:off x="3144059" y="1962866"/>
              <a:ext cx="3431547" cy="3327371"/>
              <a:chOff x="3144059" y="1962866"/>
              <a:chExt cx="3431547" cy="3327371"/>
            </a:xfrm>
          </p:grpSpPr>
          <p:pic>
            <p:nvPicPr>
              <p:cNvPr id="7" name="Chỗ dành sẵn cho Nội dung 6">
                <a:extLst>
                  <a:ext uri="{FF2B5EF4-FFF2-40B4-BE49-F238E27FC236}">
                    <a16:creationId xmlns:a16="http://schemas.microsoft.com/office/drawing/2014/main" id="{5502DDCF-5460-4540-B59D-1CBC959ED3D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8931" t="38724" b="24237"/>
              <a:stretch/>
            </p:blipFill>
            <p:spPr>
              <a:xfrm>
                <a:off x="4191000" y="3315182"/>
                <a:ext cx="1244685" cy="1028218"/>
              </a:xfrm>
              <a:prstGeom prst="rect">
                <a:avLst/>
              </a:prstGeom>
            </p:spPr>
          </p:pic>
          <p:sp>
            <p:nvSpPr>
              <p:cNvPr id="8" name="Rectangle 7"/>
              <p:cNvSpPr/>
              <p:nvPr/>
            </p:nvSpPr>
            <p:spPr>
              <a:xfrm>
                <a:off x="4036730" y="4391812"/>
                <a:ext cx="1701758" cy="305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Nhà</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kính</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trồng</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rau</a:t>
                </a:r>
                <a:endParaRPr lang="en-US" sz="1400" dirty="0"/>
              </a:p>
            </p:txBody>
          </p:sp>
          <p:cxnSp>
            <p:nvCxnSpPr>
              <p:cNvPr id="9" name="Straight Arrow Connector 8"/>
              <p:cNvCxnSpPr/>
              <p:nvPr/>
            </p:nvCxnSpPr>
            <p:spPr>
              <a:xfrm flipV="1">
                <a:off x="5315555" y="2583590"/>
                <a:ext cx="1026944" cy="6831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232262" y="3571571"/>
                <a:ext cx="804468" cy="254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504372" y="4841665"/>
                <a:ext cx="796729" cy="4485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26870" y="3826293"/>
                <a:ext cx="1048736" cy="802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144059" y="1962866"/>
                <a:ext cx="1240054" cy="12605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45085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Phát</a:t>
            </a:r>
            <a:r>
              <a:rPr lang="en-US" sz="3600" dirty="0" smtClean="0"/>
              <a:t> </a:t>
            </a:r>
            <a:r>
              <a:rPr lang="en-US" sz="3600" dirty="0" err="1" smtClean="0"/>
              <a:t>triển</a:t>
            </a:r>
            <a:r>
              <a:rPr lang="en-US" sz="3600" dirty="0" smtClean="0"/>
              <a:t> </a:t>
            </a:r>
            <a:r>
              <a:rPr lang="en-US" sz="3600" dirty="0" err="1" smtClean="0"/>
              <a:t>mô</a:t>
            </a:r>
            <a:r>
              <a:rPr lang="en-US" sz="3600" dirty="0" smtClean="0"/>
              <a:t> </a:t>
            </a:r>
            <a:r>
              <a:rPr lang="en-US" sz="3600" dirty="0" err="1" smtClean="0"/>
              <a:t>hình</a:t>
            </a:r>
            <a:endParaRPr lang="en-US" sz="3600" dirty="0"/>
          </a:p>
        </p:txBody>
      </p:sp>
      <p:grpSp>
        <p:nvGrpSpPr>
          <p:cNvPr id="3" name="Group 2"/>
          <p:cNvGrpSpPr/>
          <p:nvPr/>
        </p:nvGrpSpPr>
        <p:grpSpPr>
          <a:xfrm>
            <a:off x="1511321" y="1463234"/>
            <a:ext cx="6764029" cy="4919800"/>
            <a:chOff x="1511321" y="1463234"/>
            <a:chExt cx="6764029" cy="4919800"/>
          </a:xfrm>
        </p:grpSpPr>
        <p:pic>
          <p:nvPicPr>
            <p:cNvPr id="4" name="Picture 3"/>
            <p:cNvPicPr>
              <a:picLocks noChangeAspect="1"/>
            </p:cNvPicPr>
            <p:nvPr/>
          </p:nvPicPr>
          <p:blipFill>
            <a:blip r:embed="rId2"/>
            <a:stretch>
              <a:fillRect/>
            </a:stretch>
          </p:blipFill>
          <p:spPr>
            <a:xfrm>
              <a:off x="1600200" y="1600200"/>
              <a:ext cx="1224094" cy="1447800"/>
            </a:xfrm>
            <a:prstGeom prst="rect">
              <a:avLst/>
            </a:prstGeom>
          </p:spPr>
        </p:pic>
        <p:pic>
          <p:nvPicPr>
            <p:cNvPr id="5" name="Chỗ dành sẵn cho Nội dung 6">
              <a:extLst>
                <a:ext uri="{FF2B5EF4-FFF2-40B4-BE49-F238E27FC236}">
                  <a16:creationId xmlns:a16="http://schemas.microsoft.com/office/drawing/2014/main" id="{5502DDCF-5460-4540-B59D-1CBC959ED3D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931" t="38724" b="24237"/>
            <a:stretch/>
          </p:blipFill>
          <p:spPr>
            <a:xfrm>
              <a:off x="4186644" y="2475446"/>
              <a:ext cx="1244685" cy="1028218"/>
            </a:xfrm>
            <a:prstGeom prst="rect">
              <a:avLst/>
            </a:prstGeom>
          </p:spPr>
        </p:pic>
        <p:sp>
          <p:nvSpPr>
            <p:cNvPr id="6" name="Rectangle 5"/>
            <p:cNvSpPr/>
            <p:nvPr/>
          </p:nvSpPr>
          <p:spPr>
            <a:xfrm>
              <a:off x="3958107" y="3616247"/>
              <a:ext cx="1701758" cy="305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Nhà</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kính</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trồng</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rau</a:t>
              </a:r>
              <a:endParaRPr lang="en-US" sz="1400" dirty="0"/>
            </a:p>
          </p:txBody>
        </p:sp>
        <p:pic>
          <p:nvPicPr>
            <p:cNvPr id="7" name="Picture 6"/>
            <p:cNvPicPr>
              <a:picLocks noChangeAspect="1"/>
            </p:cNvPicPr>
            <p:nvPr/>
          </p:nvPicPr>
          <p:blipFill>
            <a:blip r:embed="rId4"/>
            <a:stretch>
              <a:fillRect/>
            </a:stretch>
          </p:blipFill>
          <p:spPr>
            <a:xfrm>
              <a:off x="6080131" y="1463234"/>
              <a:ext cx="1791424" cy="1043335"/>
            </a:xfrm>
            <a:prstGeom prst="rect">
              <a:avLst/>
            </a:prstGeom>
          </p:spPr>
        </p:pic>
        <p:pic>
          <p:nvPicPr>
            <p:cNvPr id="8" name="Picture 7"/>
            <p:cNvPicPr>
              <a:picLocks noChangeAspect="1"/>
            </p:cNvPicPr>
            <p:nvPr/>
          </p:nvPicPr>
          <p:blipFill>
            <a:blip r:embed="rId5"/>
            <a:stretch>
              <a:fillRect/>
            </a:stretch>
          </p:blipFill>
          <p:spPr>
            <a:xfrm>
              <a:off x="1600200" y="3695978"/>
              <a:ext cx="1524000" cy="987339"/>
            </a:xfrm>
            <a:prstGeom prst="rect">
              <a:avLst/>
            </a:prstGeom>
          </p:spPr>
        </p:pic>
        <p:pic>
          <p:nvPicPr>
            <p:cNvPr id="9" name="Picture 8"/>
            <p:cNvPicPr>
              <a:picLocks noChangeAspect="1"/>
            </p:cNvPicPr>
            <p:nvPr/>
          </p:nvPicPr>
          <p:blipFill>
            <a:blip r:embed="rId6"/>
            <a:stretch>
              <a:fillRect/>
            </a:stretch>
          </p:blipFill>
          <p:spPr>
            <a:xfrm>
              <a:off x="6361223" y="3273703"/>
              <a:ext cx="1851772" cy="1292481"/>
            </a:xfrm>
            <a:prstGeom prst="rect">
              <a:avLst/>
            </a:prstGeom>
          </p:spPr>
        </p:pic>
        <p:pic>
          <p:nvPicPr>
            <p:cNvPr id="10" name="Picture 9"/>
            <p:cNvPicPr>
              <a:picLocks noChangeAspect="1"/>
            </p:cNvPicPr>
            <p:nvPr/>
          </p:nvPicPr>
          <p:blipFill>
            <a:blip r:embed="rId7"/>
            <a:stretch>
              <a:fillRect/>
            </a:stretch>
          </p:blipFill>
          <p:spPr>
            <a:xfrm>
              <a:off x="3402785" y="4951495"/>
              <a:ext cx="1401845" cy="1002229"/>
            </a:xfrm>
            <a:prstGeom prst="rect">
              <a:avLst/>
            </a:prstGeom>
          </p:spPr>
        </p:pic>
        <p:sp>
          <p:nvSpPr>
            <p:cNvPr id="11" name="Rectangle 10"/>
            <p:cNvSpPr/>
            <p:nvPr/>
          </p:nvSpPr>
          <p:spPr>
            <a:xfrm>
              <a:off x="1615117" y="4790926"/>
              <a:ext cx="1701758" cy="305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Nhiệt</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điện</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trở</a:t>
              </a:r>
              <a:endParaRPr lang="en-US" sz="1400" dirty="0"/>
            </a:p>
          </p:txBody>
        </p:sp>
        <p:sp>
          <p:nvSpPr>
            <p:cNvPr id="12" name="Rectangle 11"/>
            <p:cNvSpPr/>
            <p:nvPr/>
          </p:nvSpPr>
          <p:spPr>
            <a:xfrm>
              <a:off x="1511321" y="3130744"/>
              <a:ext cx="1701758" cy="305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Ống</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dẫn</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sáng</a:t>
              </a:r>
              <a:endParaRPr lang="en-US" sz="1400" dirty="0"/>
            </a:p>
          </p:txBody>
        </p:sp>
        <p:sp>
          <p:nvSpPr>
            <p:cNvPr id="13" name="Rectangle 12"/>
            <p:cNvSpPr/>
            <p:nvPr/>
          </p:nvSpPr>
          <p:spPr>
            <a:xfrm>
              <a:off x="3102872" y="6077951"/>
              <a:ext cx="1701758" cy="305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Rèm</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lưới</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che</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nắng</a:t>
              </a:r>
              <a:endParaRPr lang="en-US" sz="1400" dirty="0"/>
            </a:p>
          </p:txBody>
        </p:sp>
        <p:sp>
          <p:nvSpPr>
            <p:cNvPr id="14" name="Rectangle 13"/>
            <p:cNvSpPr/>
            <p:nvPr/>
          </p:nvSpPr>
          <p:spPr>
            <a:xfrm>
              <a:off x="6573592" y="4607917"/>
              <a:ext cx="1701758" cy="534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Quạt</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thông</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gió</a:t>
              </a:r>
              <a:r>
                <a:rPr lang="en-US" sz="1400" dirty="0" smtClean="0">
                  <a:ln w="0"/>
                  <a:solidFill>
                    <a:schemeClr val="tx1"/>
                  </a:solidFill>
                  <a:effectLst>
                    <a:outerShdw blurRad="38100" dist="19050" dir="2700000" algn="tl" rotWithShape="0">
                      <a:schemeClr val="dk1">
                        <a:alpha val="40000"/>
                      </a:schemeClr>
                    </a:outerShdw>
                  </a:effectLst>
                </a:rPr>
                <a:t> NLMT</a:t>
              </a:r>
              <a:endParaRPr lang="en-US" sz="1400" dirty="0"/>
            </a:p>
          </p:txBody>
        </p:sp>
        <p:sp>
          <p:nvSpPr>
            <p:cNvPr id="15" name="Rectangle 14"/>
            <p:cNvSpPr/>
            <p:nvPr/>
          </p:nvSpPr>
          <p:spPr>
            <a:xfrm>
              <a:off x="6283832" y="2603818"/>
              <a:ext cx="1701758" cy="582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Đèn</a:t>
              </a:r>
              <a:r>
                <a:rPr lang="en-US" sz="1400" dirty="0" smtClean="0">
                  <a:ln w="0"/>
                  <a:solidFill>
                    <a:schemeClr val="tx1"/>
                  </a:solidFill>
                  <a:effectLst>
                    <a:outerShdw blurRad="38100" dist="19050" dir="2700000" algn="tl" rotWithShape="0">
                      <a:schemeClr val="dk1">
                        <a:alpha val="40000"/>
                      </a:schemeClr>
                    </a:outerShdw>
                  </a:effectLst>
                </a:rPr>
                <a:t> led </a:t>
              </a:r>
              <a:r>
                <a:rPr lang="en-US" sz="1400" dirty="0" err="1" smtClean="0">
                  <a:ln w="0"/>
                  <a:solidFill>
                    <a:schemeClr val="tx1"/>
                  </a:solidFill>
                  <a:effectLst>
                    <a:outerShdw blurRad="38100" dist="19050" dir="2700000" algn="tl" rotWithShape="0">
                      <a:schemeClr val="dk1">
                        <a:alpha val="40000"/>
                      </a:schemeClr>
                    </a:outerShdw>
                  </a:effectLst>
                </a:rPr>
                <a:t>sinh</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học</a:t>
              </a:r>
              <a:r>
                <a:rPr lang="en-US" sz="1400" dirty="0" smtClean="0">
                  <a:ln w="0"/>
                  <a:solidFill>
                    <a:schemeClr val="tx1"/>
                  </a:solidFill>
                  <a:effectLst>
                    <a:outerShdw blurRad="38100" dist="19050" dir="2700000" algn="tl" rotWithShape="0">
                      <a:schemeClr val="dk1">
                        <a:alpha val="40000"/>
                      </a:schemeClr>
                    </a:outerShdw>
                  </a:effectLst>
                </a:rPr>
                <a:t> NLMT</a:t>
              </a:r>
              <a:endParaRPr lang="en-US" sz="1400" dirty="0"/>
            </a:p>
          </p:txBody>
        </p:sp>
        <p:cxnSp>
          <p:nvCxnSpPr>
            <p:cNvPr id="16" name="Straight Arrow Connector 15"/>
            <p:cNvCxnSpPr/>
            <p:nvPr/>
          </p:nvCxnSpPr>
          <p:spPr>
            <a:xfrm>
              <a:off x="3213079" y="2321923"/>
              <a:ext cx="968494" cy="341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625553" y="3415515"/>
              <a:ext cx="844989" cy="680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625552" y="2516601"/>
              <a:ext cx="658280" cy="2572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147430" y="3415515"/>
              <a:ext cx="810677" cy="755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251355" y="4009394"/>
              <a:ext cx="4356" cy="8414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a:stretch>
              <a:fillRect/>
            </a:stretch>
          </p:blipFill>
          <p:spPr>
            <a:xfrm>
              <a:off x="5087256" y="4707996"/>
              <a:ext cx="1490692" cy="1103280"/>
            </a:xfrm>
            <a:prstGeom prst="rect">
              <a:avLst/>
            </a:prstGeom>
          </p:spPr>
        </p:pic>
        <p:sp>
          <p:nvSpPr>
            <p:cNvPr id="22" name="Rectangle 21"/>
            <p:cNvSpPr/>
            <p:nvPr/>
          </p:nvSpPr>
          <p:spPr>
            <a:xfrm>
              <a:off x="5019097" y="5874825"/>
              <a:ext cx="1701758" cy="305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ln w="0"/>
                  <a:solidFill>
                    <a:schemeClr val="tx1"/>
                  </a:solidFill>
                  <a:effectLst>
                    <a:outerShdw blurRad="38100" dist="19050" dir="2700000" algn="tl" rotWithShape="0">
                      <a:schemeClr val="dk1">
                        <a:alpha val="40000"/>
                      </a:schemeClr>
                    </a:outerShdw>
                  </a:effectLst>
                </a:rPr>
                <a:t>Kết</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hợp</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nuôi</a:t>
              </a:r>
              <a:r>
                <a:rPr lang="en-US" sz="1400" dirty="0" smtClean="0">
                  <a:ln w="0"/>
                  <a:solidFill>
                    <a:schemeClr val="tx1"/>
                  </a:solidFill>
                  <a:effectLst>
                    <a:outerShdw blurRad="38100" dist="19050" dir="2700000" algn="tl" rotWithShape="0">
                      <a:schemeClr val="dk1">
                        <a:alpha val="40000"/>
                      </a:schemeClr>
                    </a:outerShdw>
                  </a:effectLst>
                </a:rPr>
                <a:t> </a:t>
              </a:r>
              <a:r>
                <a:rPr lang="en-US" sz="1400" dirty="0" err="1" smtClean="0">
                  <a:ln w="0"/>
                  <a:solidFill>
                    <a:schemeClr val="tx1"/>
                  </a:solidFill>
                  <a:effectLst>
                    <a:outerShdw blurRad="38100" dist="19050" dir="2700000" algn="tl" rotWithShape="0">
                      <a:schemeClr val="dk1">
                        <a:alpha val="40000"/>
                      </a:schemeClr>
                    </a:outerShdw>
                  </a:effectLst>
                </a:rPr>
                <a:t>cá</a:t>
              </a:r>
              <a:endParaRPr lang="en-US" sz="1400" dirty="0"/>
            </a:p>
          </p:txBody>
        </p:sp>
        <p:cxnSp>
          <p:nvCxnSpPr>
            <p:cNvPr id="23" name="Straight Arrow Connector 22"/>
            <p:cNvCxnSpPr/>
            <p:nvPr/>
          </p:nvCxnSpPr>
          <p:spPr>
            <a:xfrm flipH="1" flipV="1">
              <a:off x="5297822" y="4009394"/>
              <a:ext cx="60253" cy="5848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2113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B71918C-EECA-4921-8EF4-A15ACF89D40A}"/>
              </a:ext>
            </a:extLst>
          </p:cNvPr>
          <p:cNvSpPr>
            <a:spLocks noGrp="1" noChangeArrowheads="1"/>
          </p:cNvSpPr>
          <p:nvPr>
            <p:ph type="title"/>
          </p:nvPr>
        </p:nvSpPr>
        <p:spPr/>
        <p:txBody>
          <a:bodyPr/>
          <a:lstStyle/>
          <a:p>
            <a:pPr algn="ctr"/>
            <a:r>
              <a:rPr lang="vi-VN" sz="3200" dirty="0" err="1"/>
              <a:t>Nguồn</a:t>
            </a:r>
            <a:r>
              <a:rPr lang="vi-VN" sz="3200" dirty="0"/>
              <a:t> </a:t>
            </a:r>
            <a:r>
              <a:rPr lang="vi-VN" sz="3200" dirty="0" err="1"/>
              <a:t>tài</a:t>
            </a:r>
            <a:r>
              <a:rPr lang="vi-VN" sz="3200" dirty="0"/>
              <a:t> </a:t>
            </a:r>
            <a:r>
              <a:rPr lang="vi-VN" sz="3200" dirty="0" err="1"/>
              <a:t>liệu</a:t>
            </a:r>
            <a:r>
              <a:rPr lang="vi-VN" sz="3200" dirty="0"/>
              <a:t> tham </a:t>
            </a:r>
            <a:r>
              <a:rPr lang="vi-VN" sz="3200" dirty="0" err="1"/>
              <a:t>khảo</a:t>
            </a:r>
            <a:endParaRPr lang="vi-VN" sz="3200" dirty="0"/>
          </a:p>
        </p:txBody>
      </p:sp>
      <p:sp>
        <p:nvSpPr>
          <p:cNvPr id="21507" name="AutoShape 3">
            <a:extLst>
              <a:ext uri="{FF2B5EF4-FFF2-40B4-BE49-F238E27FC236}">
                <a16:creationId xmlns:a16="http://schemas.microsoft.com/office/drawing/2014/main" id="{59020B19-3DE9-4DDA-AE04-7BC196D3C297}"/>
              </a:ext>
            </a:extLst>
          </p:cNvPr>
          <p:cNvSpPr>
            <a:spLocks noChangeArrowheads="1"/>
          </p:cNvSpPr>
          <p:nvPr/>
        </p:nvSpPr>
        <p:spPr bwMode="gray">
          <a:xfrm rot="5400000">
            <a:off x="5012532" y="3844131"/>
            <a:ext cx="3276600" cy="414337"/>
          </a:xfrm>
          <a:prstGeom prst="triangle">
            <a:avLst>
              <a:gd name="adj" fmla="val 50000"/>
            </a:avLst>
          </a:prstGeom>
          <a:gradFill rotWithShape="1">
            <a:gsLst>
              <a:gs pos="0">
                <a:srgbClr val="666699">
                  <a:alpha val="80000"/>
                </a:srgb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8" name="AutoShape 4">
            <a:extLst>
              <a:ext uri="{FF2B5EF4-FFF2-40B4-BE49-F238E27FC236}">
                <a16:creationId xmlns:a16="http://schemas.microsoft.com/office/drawing/2014/main" id="{31CF6066-DDBD-4C08-8C88-76DF7CE06044}"/>
              </a:ext>
            </a:extLst>
          </p:cNvPr>
          <p:cNvSpPr>
            <a:spLocks noChangeArrowheads="1"/>
          </p:cNvSpPr>
          <p:nvPr/>
        </p:nvSpPr>
        <p:spPr bwMode="gray">
          <a:xfrm rot="16200000" flipV="1">
            <a:off x="1040607" y="1802606"/>
            <a:ext cx="1066800" cy="1576387"/>
          </a:xfrm>
          <a:prstGeom prst="chevron">
            <a:avLst>
              <a:gd name="adj" fmla="val 34597"/>
            </a:avLst>
          </a:prstGeom>
          <a:gradFill rotWithShape="1">
            <a:gsLst>
              <a:gs pos="0">
                <a:schemeClr val="hlink">
                  <a:gamma/>
                  <a:tint val="35294"/>
                  <a:invGamma/>
                </a:schemeClr>
              </a:gs>
              <a:gs pos="100000">
                <a:schemeClr val="hlink"/>
              </a:gs>
            </a:gsLst>
            <a:lin ang="0" scaled="1"/>
          </a:gradFill>
          <a:ln>
            <a:noFill/>
          </a:ln>
          <a:effectLst/>
          <a:scene3d>
            <a:camera prst="legacyPerspectiveBottom"/>
            <a:lightRig rig="legacyFlat1" dir="t"/>
          </a:scene3d>
          <a:sp3d extrusionH="430200" prstMaterial="legacyMatte">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76200" dir="16200000" algn="ctr" rotWithShape="0">
                    <a:schemeClr val="bg2">
                      <a:alpha val="50000"/>
                    </a:schemeClr>
                  </a:outerShdw>
                </a:effectLst>
              </a14:hiddenEffects>
            </a:ext>
          </a:extLst>
        </p:spPr>
        <p:txBody>
          <a:bodyPr wrap="none" anchor="ctr">
            <a:flatTx/>
          </a:bodyPr>
          <a:lstStyle/>
          <a:p>
            <a:endParaRPr lang="en-US"/>
          </a:p>
        </p:txBody>
      </p:sp>
      <p:sp>
        <p:nvSpPr>
          <p:cNvPr id="21509" name="AutoShape 5">
            <a:extLst>
              <a:ext uri="{FF2B5EF4-FFF2-40B4-BE49-F238E27FC236}">
                <a16:creationId xmlns:a16="http://schemas.microsoft.com/office/drawing/2014/main" id="{5C6933FB-F829-4D05-8A27-F8B2A2C6185E}"/>
              </a:ext>
            </a:extLst>
          </p:cNvPr>
          <p:cNvSpPr>
            <a:spLocks noChangeArrowheads="1"/>
          </p:cNvSpPr>
          <p:nvPr/>
        </p:nvSpPr>
        <p:spPr bwMode="gray">
          <a:xfrm rot="16200000" flipV="1">
            <a:off x="1040607" y="2701131"/>
            <a:ext cx="1066800" cy="1576387"/>
          </a:xfrm>
          <a:prstGeom prst="chevron">
            <a:avLst>
              <a:gd name="adj" fmla="val 34597"/>
            </a:avLst>
          </a:prstGeom>
          <a:gradFill rotWithShape="1">
            <a:gsLst>
              <a:gs pos="0">
                <a:schemeClr val="folHlink">
                  <a:gamma/>
                  <a:tint val="35294"/>
                  <a:invGamma/>
                </a:schemeClr>
              </a:gs>
              <a:gs pos="100000">
                <a:schemeClr val="folHlink"/>
              </a:gs>
            </a:gsLst>
            <a:lin ang="0" scaled="1"/>
          </a:gradFill>
          <a:ln>
            <a:noFill/>
          </a:ln>
          <a:effectLst/>
          <a:scene3d>
            <a:camera prst="legacyPerspectiveBottom"/>
            <a:lightRig rig="legacyFlat2" dir="t"/>
          </a:scene3d>
          <a:sp3d extrusionH="430200" prstMaterial="legacyPlastic">
            <a:bevelT w="13500" h="13500" prst="angle"/>
            <a:bevelB w="13500" h="13500" prst="angle"/>
            <a:extrusionClr>
              <a:schemeClr val="folHlink"/>
            </a:extrusionClr>
            <a:contourClr>
              <a:schemeClr val="folHlink"/>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76200" dir="16200000" algn="ctr" rotWithShape="0">
                    <a:schemeClr val="bg2">
                      <a:alpha val="50000"/>
                    </a:schemeClr>
                  </a:outerShdw>
                </a:effectLst>
              </a14:hiddenEffects>
            </a:ext>
          </a:extLst>
        </p:spPr>
        <p:txBody>
          <a:bodyPr wrap="none" anchor="ctr">
            <a:flatTx/>
          </a:bodyPr>
          <a:lstStyle/>
          <a:p>
            <a:endParaRPr lang="en-US"/>
          </a:p>
        </p:txBody>
      </p:sp>
      <p:sp>
        <p:nvSpPr>
          <p:cNvPr id="21510" name="AutoShape 6">
            <a:extLst>
              <a:ext uri="{FF2B5EF4-FFF2-40B4-BE49-F238E27FC236}">
                <a16:creationId xmlns:a16="http://schemas.microsoft.com/office/drawing/2014/main" id="{4C806EF7-5FA5-4A8D-914A-EC885D2DA145}"/>
              </a:ext>
            </a:extLst>
          </p:cNvPr>
          <p:cNvSpPr>
            <a:spLocks noChangeArrowheads="1"/>
          </p:cNvSpPr>
          <p:nvPr/>
        </p:nvSpPr>
        <p:spPr bwMode="gray">
          <a:xfrm rot="16200000" flipV="1">
            <a:off x="1040607" y="3612356"/>
            <a:ext cx="1066800" cy="1576387"/>
          </a:xfrm>
          <a:prstGeom prst="chevron">
            <a:avLst>
              <a:gd name="adj" fmla="val 34597"/>
            </a:avLst>
          </a:prstGeom>
          <a:gradFill rotWithShape="1">
            <a:gsLst>
              <a:gs pos="0">
                <a:schemeClr val="accent2">
                  <a:gamma/>
                  <a:tint val="35294"/>
                  <a:invGamma/>
                </a:schemeClr>
              </a:gs>
              <a:gs pos="100000">
                <a:schemeClr val="accent2"/>
              </a:gs>
            </a:gsLst>
            <a:lin ang="0" scaled="1"/>
          </a:gradFill>
          <a:ln>
            <a:noFill/>
          </a:ln>
          <a:effectLst/>
          <a:scene3d>
            <a:camera prst="legacyPerspectiveBottom"/>
            <a:lightRig rig="legacyFlat2" dir="t"/>
          </a:scene3d>
          <a:sp3d extrusionH="430200" prstMaterial="legacyPlastic">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76200" dir="16200000" algn="ctr" rotWithShape="0">
                    <a:schemeClr val="bg2">
                      <a:alpha val="50000"/>
                    </a:schemeClr>
                  </a:outerShdw>
                </a:effectLst>
              </a14:hiddenEffects>
            </a:ext>
          </a:extLst>
        </p:spPr>
        <p:txBody>
          <a:bodyPr wrap="none" anchor="ctr">
            <a:flatTx/>
          </a:bodyPr>
          <a:lstStyle/>
          <a:p>
            <a:endParaRPr lang="en-US"/>
          </a:p>
        </p:txBody>
      </p:sp>
      <p:sp>
        <p:nvSpPr>
          <p:cNvPr id="21517" name="Text Box 13">
            <a:extLst>
              <a:ext uri="{FF2B5EF4-FFF2-40B4-BE49-F238E27FC236}">
                <a16:creationId xmlns:a16="http://schemas.microsoft.com/office/drawing/2014/main" id="{2048A99A-27D7-42C8-AB59-33D5B05F7826}"/>
              </a:ext>
            </a:extLst>
          </p:cNvPr>
          <p:cNvSpPr txBox="1">
            <a:spLocks noChangeArrowheads="1"/>
          </p:cNvSpPr>
          <p:nvPr/>
        </p:nvSpPr>
        <p:spPr bwMode="gray">
          <a:xfrm>
            <a:off x="2209801" y="2230823"/>
            <a:ext cx="45720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Kỹ</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thuật</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trồng</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các</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loại</a:t>
            </a:r>
            <a:r>
              <a:rPr lang="vi-VN" sz="2400" dirty="0">
                <a:latin typeface="Times New Roman" panose="02020603050405020304" pitchFamily="18" charset="0"/>
                <a:cs typeface="Times New Roman" panose="02020603050405020304" pitchFamily="18" charset="0"/>
              </a:rPr>
              <a:t> rau </a:t>
            </a:r>
            <a:r>
              <a:rPr lang="vi-VN" sz="2400" dirty="0" err="1">
                <a:latin typeface="Times New Roman" panose="02020603050405020304" pitchFamily="18" charset="0"/>
                <a:cs typeface="Times New Roman" panose="02020603050405020304" pitchFamily="18" charset="0"/>
              </a:rPr>
              <a:t>sạch</a:t>
            </a:r>
            <a:r>
              <a:rPr lang="vi-VN" sz="2400" dirty="0">
                <a:latin typeface="Times New Roman" panose="02020603050405020304" pitchFamily="18" charset="0"/>
                <a:cs typeface="Times New Roman" panose="02020603050405020304" pitchFamily="18" charset="0"/>
              </a:rPr>
              <a:t> </a:t>
            </a:r>
            <a:r>
              <a:rPr lang="vi-VN" sz="2400" i="1" dirty="0" err="1">
                <a:latin typeface="Times New Roman" panose="02020603050405020304" pitchFamily="18" charset="0"/>
                <a:cs typeface="Times New Roman" panose="02020603050405020304" pitchFamily="18" charset="0"/>
              </a:rPr>
              <a:t>Nguyễn</a:t>
            </a:r>
            <a:r>
              <a:rPr lang="vi-VN" sz="2400" i="1" dirty="0">
                <a:latin typeface="Times New Roman" panose="02020603050405020304" pitchFamily="18" charset="0"/>
                <a:cs typeface="Times New Roman" panose="02020603050405020304" pitchFamily="18" charset="0"/>
              </a:rPr>
              <a:t> Văn </a:t>
            </a:r>
            <a:r>
              <a:rPr lang="vi-VN" sz="2400" i="1" dirty="0" err="1">
                <a:latin typeface="Times New Roman" panose="02020603050405020304" pitchFamily="18" charset="0"/>
                <a:cs typeface="Times New Roman" panose="02020603050405020304" pitchFamily="18" charset="0"/>
              </a:rPr>
              <a:t>Tuyền</a:t>
            </a:r>
            <a:r>
              <a:rPr lang="vi-VN" sz="2400" i="1" dirty="0">
                <a:latin typeface="Times New Roman" panose="02020603050405020304" pitchFamily="18" charset="0"/>
                <a:cs typeface="Times New Roman" panose="02020603050405020304" pitchFamily="18" charset="0"/>
              </a:rPr>
              <a:t>.</a:t>
            </a:r>
          </a:p>
          <a:p>
            <a:pPr eaLnBrk="0" hangingPunct="0"/>
            <a:r>
              <a:rPr lang="en-US" altLang="en-US" sz="1400" dirty="0">
                <a:solidFill>
                  <a:srgbClr val="1C1C1C"/>
                </a:solidFill>
                <a:cs typeface="Arial" panose="020B0604020202020204" pitchFamily="34" charset="0"/>
              </a:rPr>
              <a:t>.</a:t>
            </a:r>
          </a:p>
        </p:txBody>
      </p:sp>
      <p:sp>
        <p:nvSpPr>
          <p:cNvPr id="21519" name="Text Box 15">
            <a:extLst>
              <a:ext uri="{FF2B5EF4-FFF2-40B4-BE49-F238E27FC236}">
                <a16:creationId xmlns:a16="http://schemas.microsoft.com/office/drawing/2014/main" id="{78B67C86-93AD-480B-BBC5-A336A8B30D6B}"/>
              </a:ext>
            </a:extLst>
          </p:cNvPr>
          <p:cNvSpPr txBox="1">
            <a:spLocks noChangeArrowheads="1"/>
          </p:cNvSpPr>
          <p:nvPr/>
        </p:nvSpPr>
        <p:spPr bwMode="gray">
          <a:xfrm>
            <a:off x="2335568" y="3164314"/>
            <a:ext cx="6183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Trồng</a:t>
            </a:r>
            <a:r>
              <a:rPr lang="vi-VN" sz="2400" dirty="0">
                <a:latin typeface="Times New Roman" panose="02020603050405020304" pitchFamily="18" charset="0"/>
                <a:cs typeface="Times New Roman" panose="02020603050405020304" pitchFamily="18" charset="0"/>
              </a:rPr>
              <a:t> cây </a:t>
            </a:r>
            <a:r>
              <a:rPr lang="vi-VN" sz="2400" dirty="0" err="1">
                <a:latin typeface="Times New Roman" panose="02020603050405020304" pitchFamily="18" charset="0"/>
                <a:cs typeface="Times New Roman" panose="02020603050405020304" pitchFamily="18" charset="0"/>
              </a:rPr>
              <a:t>và</a:t>
            </a:r>
            <a:r>
              <a:rPr lang="vi-VN" sz="2400" dirty="0">
                <a:latin typeface="Times New Roman" panose="02020603050405020304" pitchFamily="18" charset="0"/>
                <a:cs typeface="Times New Roman" panose="02020603050405020304" pitchFamily="18" charset="0"/>
              </a:rPr>
              <a:t> hoa </a:t>
            </a:r>
            <a:r>
              <a:rPr lang="vi-VN" sz="2400" dirty="0" err="1">
                <a:latin typeface="Times New Roman" panose="02020603050405020304" pitchFamily="18" charset="0"/>
                <a:cs typeface="Times New Roman" panose="02020603050405020304" pitchFamily="18" charset="0"/>
              </a:rPr>
              <a:t>thủy</a:t>
            </a:r>
            <a:r>
              <a:rPr lang="vi-VN" sz="2400" dirty="0">
                <a:latin typeface="Times New Roman" panose="02020603050405020304" pitchFamily="18" charset="0"/>
                <a:cs typeface="Times New Roman" panose="02020603050405020304" pitchFamily="18" charset="0"/>
              </a:rPr>
              <a:t> canh</a:t>
            </a:r>
          </a:p>
          <a:p>
            <a:pPr eaLnBrk="0" hangingPunct="0"/>
            <a:r>
              <a:rPr lang="vi-VN" sz="2400" i="1" dirty="0" err="1">
                <a:latin typeface="Times New Roman" panose="02020603050405020304" pitchFamily="18" charset="0"/>
                <a:cs typeface="Times New Roman" panose="02020603050405020304" pitchFamily="18" charset="0"/>
              </a:rPr>
              <a:t>Trần</a:t>
            </a:r>
            <a:r>
              <a:rPr lang="vi-VN" sz="2400" i="1" dirty="0">
                <a:latin typeface="Times New Roman" panose="02020603050405020304" pitchFamily="18" charset="0"/>
                <a:cs typeface="Times New Roman" panose="02020603050405020304" pitchFamily="18" charset="0"/>
              </a:rPr>
              <a:t> </a:t>
            </a:r>
            <a:r>
              <a:rPr lang="vi-VN" sz="2400" i="1" dirty="0" err="1">
                <a:latin typeface="Times New Roman" panose="02020603050405020304" pitchFamily="18" charset="0"/>
                <a:cs typeface="Times New Roman" panose="02020603050405020304" pitchFamily="18" charset="0"/>
              </a:rPr>
              <a:t>Thị</a:t>
            </a:r>
            <a:r>
              <a:rPr lang="vi-VN" sz="2400" i="1" dirty="0">
                <a:latin typeface="Times New Roman" panose="02020603050405020304" pitchFamily="18" charset="0"/>
                <a:cs typeface="Times New Roman" panose="02020603050405020304" pitchFamily="18" charset="0"/>
              </a:rPr>
              <a:t> Thanh Niêm, Trương </a:t>
            </a:r>
            <a:r>
              <a:rPr lang="vi-VN" sz="2400" i="1" dirty="0" err="1">
                <a:latin typeface="Times New Roman" panose="02020603050405020304" pitchFamily="18" charset="0"/>
                <a:cs typeface="Times New Roman" panose="02020603050405020304" pitchFamily="18" charset="0"/>
              </a:rPr>
              <a:t>Ngọc</a:t>
            </a:r>
            <a:r>
              <a:rPr lang="vi-VN" sz="2400" i="1" dirty="0">
                <a:latin typeface="Times New Roman" panose="02020603050405020304" pitchFamily="18" charset="0"/>
                <a:cs typeface="Times New Roman" panose="02020603050405020304" pitchFamily="18" charset="0"/>
              </a:rPr>
              <a:t> </a:t>
            </a:r>
            <a:r>
              <a:rPr lang="vi-VN" sz="2400" i="1" dirty="0" err="1">
                <a:latin typeface="Times New Roman" panose="02020603050405020304" pitchFamily="18" charset="0"/>
                <a:cs typeface="Times New Roman" panose="02020603050405020304" pitchFamily="18" charset="0"/>
              </a:rPr>
              <a:t>Quỳnh</a:t>
            </a:r>
            <a:r>
              <a:rPr lang="vi-VN" sz="2400" i="1" dirty="0">
                <a:latin typeface="Times New Roman" panose="02020603050405020304" pitchFamily="18" charset="0"/>
                <a:cs typeface="Times New Roman" panose="02020603050405020304" pitchFamily="18" charset="0"/>
              </a:rPr>
              <a:t>.</a:t>
            </a:r>
          </a:p>
        </p:txBody>
      </p:sp>
      <p:sp>
        <p:nvSpPr>
          <p:cNvPr id="21521" name="Text Box 17">
            <a:extLst>
              <a:ext uri="{FF2B5EF4-FFF2-40B4-BE49-F238E27FC236}">
                <a16:creationId xmlns:a16="http://schemas.microsoft.com/office/drawing/2014/main" id="{EA891DF3-1DBA-4D63-B07A-7A413C54BC6F}"/>
              </a:ext>
            </a:extLst>
          </p:cNvPr>
          <p:cNvSpPr txBox="1">
            <a:spLocks noChangeArrowheads="1"/>
          </p:cNvSpPr>
          <p:nvPr/>
        </p:nvSpPr>
        <p:spPr bwMode="gray">
          <a:xfrm>
            <a:off x="2331129" y="4090253"/>
            <a:ext cx="55936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Trồng</a:t>
            </a:r>
            <a:r>
              <a:rPr lang="vi-VN" sz="2400" dirty="0">
                <a:latin typeface="Times New Roman" panose="02020603050405020304" pitchFamily="18" charset="0"/>
                <a:cs typeface="Times New Roman" panose="02020603050405020304" pitchFamily="18" charset="0"/>
              </a:rPr>
              <a:t> rau ăn </a:t>
            </a:r>
            <a:r>
              <a:rPr lang="vi-VN" sz="2400" dirty="0" err="1">
                <a:latin typeface="Times New Roman" panose="02020603050405020304" pitchFamily="18" charset="0"/>
                <a:cs typeface="Times New Roman" panose="02020603050405020304" pitchFamily="18" charset="0"/>
              </a:rPr>
              <a:t>lá</a:t>
            </a:r>
            <a:r>
              <a:rPr lang="vi-VN" sz="2400" dirty="0">
                <a:latin typeface="Times New Roman" panose="02020603050405020304" pitchFamily="18" charset="0"/>
                <a:cs typeface="Times New Roman" panose="02020603050405020304" pitchFamily="18" charset="0"/>
              </a:rPr>
              <a:t> theo phương </a:t>
            </a:r>
            <a:r>
              <a:rPr lang="vi-VN" sz="2400" dirty="0" err="1">
                <a:latin typeface="Times New Roman" panose="02020603050405020304" pitchFamily="18" charset="0"/>
                <a:cs typeface="Times New Roman" panose="02020603050405020304" pitchFamily="18" charset="0"/>
              </a:rPr>
              <a:t>pháp</a:t>
            </a:r>
            <a:r>
              <a:rPr lang="vi-VN" sz="2400" dirty="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thủy</a:t>
            </a:r>
            <a:r>
              <a:rPr lang="vi-VN" sz="2400" dirty="0">
                <a:latin typeface="Times New Roman" panose="02020603050405020304" pitchFamily="18" charset="0"/>
                <a:cs typeface="Times New Roman" panose="02020603050405020304" pitchFamily="18" charset="0"/>
              </a:rPr>
              <a:t> canh – </a:t>
            </a:r>
            <a:r>
              <a:rPr lang="vi-VN" sz="2400" i="1" dirty="0" err="1">
                <a:latin typeface="Times New Roman" panose="02020603050405020304" pitchFamily="18" charset="0"/>
                <a:cs typeface="Times New Roman" panose="02020603050405020304" pitchFamily="18" charset="0"/>
              </a:rPr>
              <a:t>khuyennongtphcm.vn</a:t>
            </a:r>
            <a:r>
              <a:rPr lang="vi-VN" sz="2400" i="1" dirty="0">
                <a:latin typeface="Times New Roman" panose="02020603050405020304" pitchFamily="18" charset="0"/>
                <a:cs typeface="Times New Roman" panose="02020603050405020304" pitchFamily="18" charset="0"/>
              </a:rPr>
              <a:t>.</a:t>
            </a:r>
          </a:p>
        </p:txBody>
      </p:sp>
      <p:pic>
        <p:nvPicPr>
          <p:cNvPr id="21524" name="Picture 20" descr="num1">
            <a:extLst>
              <a:ext uri="{FF2B5EF4-FFF2-40B4-BE49-F238E27FC236}">
                <a16:creationId xmlns:a16="http://schemas.microsoft.com/office/drawing/2014/main" id="{97CCA365-B0B9-4EF1-946B-46841F966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79675"/>
            <a:ext cx="2736850" cy="308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Rectangle 8">
            <a:extLst>
              <a:ext uri="{FF2B5EF4-FFF2-40B4-BE49-F238E27FC236}">
                <a16:creationId xmlns:a16="http://schemas.microsoft.com/office/drawing/2014/main" id="{01F28CCF-0F95-4584-AF98-F16EF15E17C4}"/>
              </a:ext>
            </a:extLst>
          </p:cNvPr>
          <p:cNvSpPr>
            <a:spLocks noGrp="1" noChangeArrowheads="1"/>
          </p:cNvSpPr>
          <p:nvPr>
            <p:ph type="ctrTitle"/>
          </p:nvPr>
        </p:nvSpPr>
        <p:spPr/>
        <p:txBody>
          <a:bodyPr/>
          <a:lstStyle/>
          <a:p>
            <a:r>
              <a:rPr lang="en-US" altLang="en-US" sz="6000"/>
              <a:t>Thank You!</a:t>
            </a:r>
          </a:p>
        </p:txBody>
      </p:sp>
      <p:pic>
        <p:nvPicPr>
          <p:cNvPr id="3" name="Picture 2">
            <a:extLst>
              <a:ext uri="{FF2B5EF4-FFF2-40B4-BE49-F238E27FC236}">
                <a16:creationId xmlns:a16="http://schemas.microsoft.com/office/drawing/2014/main" id="{EA60CFFF-E24D-4030-A171-1CE22139A631}"/>
              </a:ext>
            </a:extLst>
          </p:cNvPr>
          <p:cNvPicPr>
            <a:picLocks noChangeAspect="1"/>
          </p:cNvPicPr>
          <p:nvPr/>
        </p:nvPicPr>
        <p:blipFill>
          <a:blip r:embed="rId3"/>
          <a:stretch>
            <a:fillRect/>
          </a:stretch>
        </p:blipFill>
        <p:spPr>
          <a:xfrm>
            <a:off x="7162800" y="5867400"/>
            <a:ext cx="1876687" cy="800212"/>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rgbClr val="FFFFFF"/>
          </a:bgClr>
        </a:patt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D39641C-C2AE-441E-AC79-F9FCCAA6FBB4}"/>
              </a:ext>
            </a:extLst>
          </p:cNvPr>
          <p:cNvPicPr>
            <a:picLocks noChangeAspect="1"/>
          </p:cNvPicPr>
          <p:nvPr/>
        </p:nvPicPr>
        <p:blipFill>
          <a:blip r:embed="rId3"/>
          <a:stretch>
            <a:fillRect/>
          </a:stretch>
        </p:blipFill>
        <p:spPr>
          <a:xfrm>
            <a:off x="6553200" y="4916083"/>
            <a:ext cx="2499682" cy="1876811"/>
          </a:xfrm>
          <a:prstGeom prst="rect">
            <a:avLst/>
          </a:prstGeom>
          <a:noFill/>
        </p:spPr>
      </p:pic>
      <p:sp>
        <p:nvSpPr>
          <p:cNvPr id="7170" name="Rectangle 2">
            <a:extLst>
              <a:ext uri="{FF2B5EF4-FFF2-40B4-BE49-F238E27FC236}">
                <a16:creationId xmlns:a16="http://schemas.microsoft.com/office/drawing/2014/main" id="{540B75D5-085F-4245-BBF0-4960049DA5E3}"/>
              </a:ext>
            </a:extLst>
          </p:cNvPr>
          <p:cNvSpPr>
            <a:spLocks noGrp="1" noChangeArrowheads="1"/>
          </p:cNvSpPr>
          <p:nvPr>
            <p:ph type="body" sz="half" idx="1"/>
          </p:nvPr>
        </p:nvSpPr>
        <p:spPr bwMode="black">
          <a:xfrm>
            <a:off x="1676400" y="457014"/>
            <a:ext cx="6521450" cy="4800599"/>
          </a:xfrm>
        </p:spPr>
        <p:txBody>
          <a:bodyPr/>
          <a:lstStyle/>
          <a:p>
            <a:pPr marL="0" indent="0">
              <a:buSzPct val="90000"/>
              <a:buNone/>
            </a:pPr>
            <a:endParaRPr lang="vi-VN" altLang="en-US" sz="2400" dirty="0">
              <a:latin typeface="Times New Roman" panose="02020603050405020304" pitchFamily="18" charset="0"/>
              <a:cs typeface="Times New Roman" panose="02020603050405020304" pitchFamily="18" charset="0"/>
            </a:endParaRPr>
          </a:p>
          <a:p>
            <a:pPr marL="0" indent="0">
              <a:buSzPct val="90000"/>
              <a:buNone/>
            </a:pPr>
            <a:endParaRPr lang="vi-VN" altLang="en-US" sz="2400" dirty="0">
              <a:latin typeface="Times New Roman" panose="02020603050405020304" pitchFamily="18" charset="0"/>
              <a:cs typeface="Times New Roman" panose="02020603050405020304" pitchFamily="18" charset="0"/>
            </a:endParaRPr>
          </a:p>
          <a:p>
            <a:pPr marL="0" indent="0">
              <a:lnSpc>
                <a:spcPct val="150000"/>
              </a:lnSpc>
              <a:buSzPct val="90000"/>
              <a:buNone/>
            </a:pPr>
            <a:r>
              <a:rPr lang="vi-VN" altLang="en-US" sz="2400" dirty="0" err="1">
                <a:latin typeface="Times New Roman" panose="02020603050405020304" pitchFamily="18" charset="0"/>
                <a:cs typeface="Times New Roman" panose="02020603050405020304" pitchFamily="18" charset="0"/>
              </a:rPr>
              <a:t>Trồng</a:t>
            </a:r>
            <a:r>
              <a:rPr lang="vi-VN" altLang="en-US" sz="2400" dirty="0">
                <a:latin typeface="Times New Roman" panose="02020603050405020304" pitchFamily="18" charset="0"/>
                <a:cs typeface="Times New Roman" panose="02020603050405020304" pitchFamily="18" charset="0"/>
              </a:rPr>
              <a:t> rau </a:t>
            </a:r>
            <a:r>
              <a:rPr lang="vi-VN" altLang="en-US" sz="2400" dirty="0" err="1">
                <a:latin typeface="Times New Roman" panose="02020603050405020304" pitchFamily="18" charset="0"/>
                <a:cs typeface="Times New Roman" panose="02020603050405020304" pitchFamily="18" charset="0"/>
              </a:rPr>
              <a:t>bán</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thủy</a:t>
            </a:r>
            <a:r>
              <a:rPr lang="vi-VN" altLang="en-US" sz="2400" dirty="0">
                <a:latin typeface="Times New Roman" panose="02020603050405020304" pitchFamily="18" charset="0"/>
                <a:cs typeface="Times New Roman" panose="02020603050405020304" pitchFamily="18" charset="0"/>
              </a:rPr>
              <a:t> canh </a:t>
            </a:r>
            <a:r>
              <a:rPr lang="vi-VN" altLang="en-US" sz="2400" dirty="0" err="1">
                <a:latin typeface="Times New Roman" panose="02020603050405020304" pitchFamily="18" charset="0"/>
                <a:cs typeface="Times New Roman" panose="02020603050405020304" pitchFamily="18" charset="0"/>
              </a:rPr>
              <a:t>là</a:t>
            </a:r>
            <a:r>
              <a:rPr lang="vi-VN" altLang="en-US" sz="2400" dirty="0">
                <a:latin typeface="Times New Roman" panose="02020603050405020304" pitchFamily="18" charset="0"/>
                <a:cs typeface="Times New Roman" panose="02020603050405020304" pitchFamily="18" charset="0"/>
              </a:rPr>
              <a:t> mô </a:t>
            </a:r>
            <a:r>
              <a:rPr lang="vi-VN" altLang="en-US" sz="2400" dirty="0" err="1">
                <a:latin typeface="Times New Roman" panose="02020603050405020304" pitchFamily="18" charset="0"/>
                <a:cs typeface="Times New Roman" panose="02020603050405020304" pitchFamily="18" charset="0"/>
              </a:rPr>
              <a:t>hình</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kết</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hợp</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giữa</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trồng</a:t>
            </a:r>
            <a:r>
              <a:rPr lang="vi-VN" altLang="en-US" sz="2400" dirty="0">
                <a:latin typeface="Times New Roman" panose="02020603050405020304" pitchFamily="18" charset="0"/>
                <a:cs typeface="Times New Roman" panose="02020603050405020304" pitchFamily="18" charset="0"/>
              </a:rPr>
              <a:t> rau </a:t>
            </a:r>
            <a:r>
              <a:rPr lang="vi-VN" altLang="en-US" sz="2400" dirty="0" err="1">
                <a:latin typeface="Times New Roman" panose="02020603050405020304" pitchFamily="18" charset="0"/>
                <a:cs typeface="Times New Roman" panose="02020603050405020304" pitchFamily="18" charset="0"/>
              </a:rPr>
              <a:t>thổ</a:t>
            </a:r>
            <a:r>
              <a:rPr lang="vi-VN" altLang="en-US" sz="2400" dirty="0">
                <a:latin typeface="Times New Roman" panose="02020603050405020304" pitchFamily="18" charset="0"/>
                <a:cs typeface="Times New Roman" panose="02020603050405020304" pitchFamily="18" charset="0"/>
              </a:rPr>
              <a:t> canh </a:t>
            </a:r>
            <a:r>
              <a:rPr lang="vi-VN" altLang="en-US" sz="2400" dirty="0" err="1">
                <a:latin typeface="Times New Roman" panose="02020603050405020304" pitchFamily="18" charset="0"/>
                <a:cs typeface="Times New Roman" panose="02020603050405020304" pitchFamily="18" charset="0"/>
              </a:rPr>
              <a:t>và</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thủy</a:t>
            </a:r>
            <a:r>
              <a:rPr lang="vi-VN" altLang="en-US" sz="2400" dirty="0">
                <a:latin typeface="Times New Roman" panose="02020603050405020304" pitchFamily="18" charset="0"/>
                <a:cs typeface="Times New Roman" panose="02020603050405020304" pitchFamily="18" charset="0"/>
              </a:rPr>
              <a:t> canh. Cây </a:t>
            </a:r>
            <a:r>
              <a:rPr lang="vi-VN" altLang="en-US" sz="2400" dirty="0" err="1">
                <a:latin typeface="Times New Roman" panose="02020603050405020304" pitchFamily="18" charset="0"/>
                <a:cs typeface="Times New Roman" panose="02020603050405020304" pitchFamily="18" charset="0"/>
              </a:rPr>
              <a:t>trồng</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sẽ</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trồng</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trực</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tiếp</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vào</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đất</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và</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được</a:t>
            </a:r>
            <a:r>
              <a:rPr lang="vi-VN" altLang="en-US" sz="2400" dirty="0">
                <a:latin typeface="Times New Roman" panose="02020603050405020304" pitchFamily="18" charset="0"/>
                <a:cs typeface="Times New Roman" panose="02020603050405020304" pitchFamily="18" charset="0"/>
              </a:rPr>
              <a:t> nuôi </a:t>
            </a:r>
            <a:r>
              <a:rPr lang="vi-VN" altLang="en-US" sz="2400" dirty="0" err="1">
                <a:latin typeface="Times New Roman" panose="02020603050405020304" pitchFamily="18" charset="0"/>
                <a:cs typeface="Times New Roman" panose="02020603050405020304" pitchFamily="18" charset="0"/>
              </a:rPr>
              <a:t>dưỡng</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bằng</a:t>
            </a:r>
            <a:r>
              <a:rPr lang="vi-VN" altLang="en-US" sz="2400" dirty="0">
                <a:latin typeface="Times New Roman" panose="02020603050405020304" pitchFamily="18" charset="0"/>
                <a:cs typeface="Times New Roman" panose="02020603050405020304" pitchFamily="18" charset="0"/>
              </a:rPr>
              <a:t> dung </a:t>
            </a:r>
            <a:r>
              <a:rPr lang="vi-VN" altLang="en-US" sz="2400" dirty="0" err="1">
                <a:latin typeface="Times New Roman" panose="02020603050405020304" pitchFamily="18" charset="0"/>
                <a:cs typeface="Times New Roman" panose="02020603050405020304" pitchFamily="18" charset="0"/>
              </a:rPr>
              <a:t>dịch</a:t>
            </a:r>
            <a:r>
              <a:rPr lang="vi-VN" altLang="en-US" sz="2400" dirty="0">
                <a:latin typeface="Times New Roman" panose="02020603050405020304" pitchFamily="18" charset="0"/>
                <a:cs typeface="Times New Roman" panose="02020603050405020304" pitchFamily="18" charset="0"/>
              </a:rPr>
              <a:t> dinh </a:t>
            </a:r>
            <a:r>
              <a:rPr lang="vi-VN" altLang="en-US" sz="2400" dirty="0" err="1">
                <a:latin typeface="Times New Roman" panose="02020603050405020304" pitchFamily="18" charset="0"/>
                <a:cs typeface="Times New Roman" panose="02020603050405020304" pitchFamily="18" charset="0"/>
              </a:rPr>
              <a:t>dưỡng</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thủy</a:t>
            </a:r>
            <a:r>
              <a:rPr lang="vi-VN" altLang="en-US" sz="2400" dirty="0">
                <a:latin typeface="Times New Roman" panose="02020603050405020304" pitchFamily="18" charset="0"/>
                <a:cs typeface="Times New Roman" panose="02020603050405020304" pitchFamily="18" charset="0"/>
              </a:rPr>
              <a:t> canh, dung </a:t>
            </a:r>
            <a:r>
              <a:rPr lang="vi-VN" altLang="en-US" sz="2400" dirty="0" err="1">
                <a:latin typeface="Times New Roman" panose="02020603050405020304" pitchFamily="18" charset="0"/>
                <a:cs typeface="Times New Roman" panose="02020603050405020304" pitchFamily="18" charset="0"/>
              </a:rPr>
              <a:t>dịch</a:t>
            </a:r>
            <a:r>
              <a:rPr lang="vi-VN" altLang="en-US" sz="2400" dirty="0">
                <a:latin typeface="Times New Roman" panose="02020603050405020304" pitchFamily="18" charset="0"/>
                <a:cs typeface="Times New Roman" panose="02020603050405020304" pitchFamily="18" charset="0"/>
              </a:rPr>
              <a:t> cung </a:t>
            </a:r>
            <a:r>
              <a:rPr lang="vi-VN" altLang="en-US" sz="2400" dirty="0" err="1">
                <a:latin typeface="Times New Roman" panose="02020603050405020304" pitchFamily="18" charset="0"/>
                <a:cs typeface="Times New Roman" panose="02020603050405020304" pitchFamily="18" charset="0"/>
              </a:rPr>
              <a:t>cấp</a:t>
            </a:r>
            <a:r>
              <a:rPr lang="vi-VN" altLang="en-US" sz="2400" dirty="0">
                <a:latin typeface="Times New Roman" panose="02020603050405020304" pitchFamily="18" charset="0"/>
                <a:cs typeface="Times New Roman" panose="02020603050405020304" pitchFamily="18" charset="0"/>
              </a:rPr>
              <a:t> dinh </a:t>
            </a:r>
            <a:r>
              <a:rPr lang="vi-VN" altLang="en-US" sz="2400" dirty="0" err="1">
                <a:latin typeface="Times New Roman" panose="02020603050405020304" pitchFamily="18" charset="0"/>
                <a:cs typeface="Times New Roman" panose="02020603050405020304" pitchFamily="18" charset="0"/>
              </a:rPr>
              <a:t>dưỡng</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này</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sẽ</a:t>
            </a:r>
            <a:r>
              <a:rPr lang="vi-VN" altLang="en-US" sz="2400" dirty="0">
                <a:latin typeface="Times New Roman" panose="02020603050405020304" pitchFamily="18" charset="0"/>
                <a:cs typeface="Times New Roman" panose="02020603050405020304" pitchFamily="18" charset="0"/>
              </a:rPr>
              <a:t> </a:t>
            </a:r>
            <a:r>
              <a:rPr lang="vi-VN" altLang="en-US" sz="2400" err="1">
                <a:latin typeface="Times New Roman" panose="02020603050405020304" pitchFamily="18" charset="0"/>
                <a:cs typeface="Times New Roman" panose="02020603050405020304" pitchFamily="18" charset="0"/>
              </a:rPr>
              <a:t>được</a:t>
            </a:r>
            <a:r>
              <a:rPr lang="vi-VN" altLang="en-US" sz="2400">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ngấm</a:t>
            </a:r>
            <a:r>
              <a:rPr lang="vi-VN" altLang="en-US" sz="240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vào</a:t>
            </a:r>
            <a:r>
              <a:rPr lang="vi-VN" altLang="en-US" sz="2400" dirty="0">
                <a:latin typeface="Times New Roman" panose="02020603050405020304" pitchFamily="18" charset="0"/>
                <a:cs typeface="Times New Roman" panose="02020603050405020304" pitchFamily="18" charset="0"/>
              </a:rPr>
              <a:t> </a:t>
            </a:r>
            <a:r>
              <a:rPr lang="vi-VN" altLang="en-US" sz="2400" err="1">
                <a:latin typeface="Times New Roman" panose="02020603050405020304" pitchFamily="18" charset="0"/>
                <a:cs typeface="Times New Roman" panose="02020603050405020304" pitchFamily="18" charset="0"/>
              </a:rPr>
              <a:t>đất</a:t>
            </a:r>
            <a:r>
              <a:rPr lang="vi-VN" altLang="en-US" sz="2400">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qua bấc hút nước</a:t>
            </a:r>
            <a:r>
              <a:rPr lang="vi-VN" altLang="en-US" sz="240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đảm</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bảo</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thành</a:t>
            </a:r>
            <a:r>
              <a:rPr lang="vi-VN" altLang="en-US" sz="2400" dirty="0">
                <a:latin typeface="Times New Roman" panose="02020603050405020304" pitchFamily="18" charset="0"/>
                <a:cs typeface="Times New Roman" panose="02020603050405020304" pitchFamily="18" charset="0"/>
              </a:rPr>
              <a:t> phân dinh </a:t>
            </a:r>
            <a:r>
              <a:rPr lang="vi-VN" altLang="en-US" sz="2400" dirty="0" err="1">
                <a:latin typeface="Times New Roman" panose="02020603050405020304" pitchFamily="18" charset="0"/>
                <a:cs typeface="Times New Roman" panose="02020603050405020304" pitchFamily="18" charset="0"/>
              </a:rPr>
              <a:t>dưỡng</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và</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độ</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ẩm</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vừa</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đủ</a:t>
            </a:r>
            <a:r>
              <a:rPr lang="vi-VN" altLang="en-US" sz="2400" dirty="0">
                <a:latin typeface="Times New Roman" panose="02020603050405020304" pitchFamily="18" charset="0"/>
                <a:cs typeface="Times New Roman" panose="02020603050405020304" pitchFamily="18" charset="0"/>
              </a:rPr>
              <a:t> cho cây sinh </a:t>
            </a:r>
            <a:r>
              <a:rPr lang="vi-VN" altLang="en-US" sz="2400" dirty="0" err="1">
                <a:latin typeface="Times New Roman" panose="02020603050405020304" pitchFamily="18" charset="0"/>
                <a:cs typeface="Times New Roman" panose="02020603050405020304" pitchFamily="18" charset="0"/>
              </a:rPr>
              <a:t>sống</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và</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phát</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triển</a:t>
            </a:r>
            <a:r>
              <a:rPr lang="vi-VN" altLang="en-US" sz="2400" dirty="0">
                <a:latin typeface="Times New Roman" panose="02020603050405020304" pitchFamily="18" charset="0"/>
                <a:cs typeface="Times New Roman" panose="02020603050405020304" pitchFamily="18" charset="0"/>
              </a:rPr>
              <a:t>. </a:t>
            </a:r>
          </a:p>
          <a:p>
            <a:pPr marL="0" indent="0">
              <a:buSzPct val="90000"/>
              <a:buNone/>
            </a:pPr>
            <a:endParaRPr lang="en-US" altLang="en-US" sz="2400" dirty="0"/>
          </a:p>
        </p:txBody>
      </p:sp>
      <p:sp>
        <p:nvSpPr>
          <p:cNvPr id="7175" name="Rectangle 7">
            <a:extLst>
              <a:ext uri="{FF2B5EF4-FFF2-40B4-BE49-F238E27FC236}">
                <a16:creationId xmlns:a16="http://schemas.microsoft.com/office/drawing/2014/main" id="{6AF23E1F-0CCA-43A2-9FC0-B1AF474C35D1}"/>
              </a:ext>
            </a:extLst>
          </p:cNvPr>
          <p:cNvSpPr>
            <a:spLocks noGrp="1" noChangeArrowheads="1"/>
          </p:cNvSpPr>
          <p:nvPr>
            <p:ph type="title"/>
          </p:nvPr>
        </p:nvSpPr>
        <p:spPr>
          <a:xfrm>
            <a:off x="1276350" y="457200"/>
            <a:ext cx="6521450" cy="762000"/>
          </a:xfrm>
        </p:spPr>
        <p:txBody>
          <a:bodyPr/>
          <a:lstStyle/>
          <a:p>
            <a:pPr algn="ctr"/>
            <a:r>
              <a:rPr lang="vi-VN" sz="2400" cap="none" dirty="0">
                <a:solidFill>
                  <a:srgbClr val="00B050"/>
                </a:solidFill>
                <a:latin typeface="Times New Roman" panose="02020603050405020304" pitchFamily="18" charset="0"/>
                <a:cs typeface="Times New Roman" panose="02020603050405020304" pitchFamily="18" charset="0"/>
              </a:rPr>
              <a:t>Mô </a:t>
            </a:r>
            <a:r>
              <a:rPr lang="vi-VN" sz="2400" cap="none" dirty="0" err="1">
                <a:solidFill>
                  <a:srgbClr val="00B050"/>
                </a:solidFill>
                <a:latin typeface="Times New Roman" panose="02020603050405020304" pitchFamily="18" charset="0"/>
                <a:cs typeface="Times New Roman" panose="02020603050405020304" pitchFamily="18" charset="0"/>
              </a:rPr>
              <a:t>hình</a:t>
            </a:r>
            <a:r>
              <a:rPr lang="vi-VN" sz="2400" cap="none" dirty="0">
                <a:solidFill>
                  <a:srgbClr val="00B050"/>
                </a:solidFill>
                <a:latin typeface="Times New Roman" panose="02020603050405020304" pitchFamily="18" charset="0"/>
                <a:cs typeface="Times New Roman" panose="02020603050405020304" pitchFamily="18" charset="0"/>
              </a:rPr>
              <a:t> </a:t>
            </a:r>
            <a:r>
              <a:rPr lang="vi-VN" sz="2400" cap="none" dirty="0" err="1">
                <a:solidFill>
                  <a:srgbClr val="00B050"/>
                </a:solidFill>
                <a:latin typeface="Times New Roman" panose="02020603050405020304" pitchFamily="18" charset="0"/>
                <a:cs typeface="Times New Roman" panose="02020603050405020304" pitchFamily="18" charset="0"/>
              </a:rPr>
              <a:t>trồng</a:t>
            </a:r>
            <a:r>
              <a:rPr lang="vi-VN" sz="2400" cap="none" dirty="0">
                <a:solidFill>
                  <a:srgbClr val="00B050"/>
                </a:solidFill>
                <a:latin typeface="Times New Roman" panose="02020603050405020304" pitchFamily="18" charset="0"/>
                <a:cs typeface="Times New Roman" panose="02020603050405020304" pitchFamily="18" charset="0"/>
              </a:rPr>
              <a:t> rau trong </a:t>
            </a:r>
            <a:r>
              <a:rPr lang="vi-VN" sz="2400" cap="none" dirty="0" err="1">
                <a:solidFill>
                  <a:srgbClr val="00B050"/>
                </a:solidFill>
                <a:latin typeface="Times New Roman" panose="02020603050405020304" pitchFamily="18" charset="0"/>
                <a:cs typeface="Times New Roman" panose="02020603050405020304" pitchFamily="18" charset="0"/>
              </a:rPr>
              <a:t>nhà</a:t>
            </a:r>
            <a:r>
              <a:rPr lang="vi-VN" sz="2400" cap="none" dirty="0">
                <a:solidFill>
                  <a:srgbClr val="00B050"/>
                </a:solidFill>
                <a:latin typeface="Times New Roman" panose="02020603050405020304" pitchFamily="18" charset="0"/>
                <a:cs typeface="Times New Roman" panose="02020603050405020304" pitchFamily="18" charset="0"/>
              </a:rPr>
              <a:t> </a:t>
            </a:r>
            <a:r>
              <a:rPr lang="vi-VN" sz="2400" cap="none" dirty="0" err="1">
                <a:solidFill>
                  <a:srgbClr val="00B050"/>
                </a:solidFill>
                <a:latin typeface="Times New Roman" panose="02020603050405020304" pitchFamily="18" charset="0"/>
                <a:cs typeface="Times New Roman" panose="02020603050405020304" pitchFamily="18" charset="0"/>
              </a:rPr>
              <a:t>kính</a:t>
            </a:r>
            <a:r>
              <a:rPr lang="vi-VN" sz="2400" cap="none" dirty="0">
                <a:solidFill>
                  <a:srgbClr val="00B050"/>
                </a:solidFill>
                <a:latin typeface="Times New Roman" panose="02020603050405020304" pitchFamily="18" charset="0"/>
                <a:cs typeface="Times New Roman" panose="02020603050405020304" pitchFamily="18" charset="0"/>
              </a:rPr>
              <a:t> </a:t>
            </a:r>
            <a:r>
              <a:rPr lang="vi-VN" sz="2400" cap="none" dirty="0" err="1">
                <a:solidFill>
                  <a:srgbClr val="00B050"/>
                </a:solidFill>
                <a:latin typeface="Times New Roman" panose="02020603050405020304" pitchFamily="18" charset="0"/>
                <a:cs typeface="Times New Roman" panose="02020603050405020304" pitchFamily="18" charset="0"/>
              </a:rPr>
              <a:t>sử</a:t>
            </a:r>
            <a:r>
              <a:rPr lang="vi-VN" sz="2400" cap="none" dirty="0">
                <a:solidFill>
                  <a:srgbClr val="00B050"/>
                </a:solidFill>
                <a:latin typeface="Times New Roman" panose="02020603050405020304" pitchFamily="18" charset="0"/>
                <a:cs typeface="Times New Roman" panose="02020603050405020304" pitchFamily="18" charset="0"/>
              </a:rPr>
              <a:t> </a:t>
            </a:r>
            <a:r>
              <a:rPr lang="vi-VN" sz="2400" cap="none" dirty="0" err="1">
                <a:solidFill>
                  <a:srgbClr val="00B050"/>
                </a:solidFill>
                <a:latin typeface="Times New Roman" panose="02020603050405020304" pitchFamily="18" charset="0"/>
                <a:cs typeface="Times New Roman" panose="02020603050405020304" pitchFamily="18" charset="0"/>
              </a:rPr>
              <a:t>dụng</a:t>
            </a:r>
            <a:r>
              <a:rPr lang="vi-VN" sz="2400" cap="none" dirty="0">
                <a:solidFill>
                  <a:srgbClr val="00B050"/>
                </a:solidFill>
                <a:latin typeface="Times New Roman" panose="02020603050405020304" pitchFamily="18" charset="0"/>
                <a:cs typeface="Times New Roman" panose="02020603050405020304" pitchFamily="18" charset="0"/>
              </a:rPr>
              <a:t> phương </a:t>
            </a:r>
            <a:r>
              <a:rPr lang="vi-VN" sz="2400" cap="none" dirty="0" err="1">
                <a:solidFill>
                  <a:srgbClr val="00B050"/>
                </a:solidFill>
                <a:latin typeface="Times New Roman" panose="02020603050405020304" pitchFamily="18" charset="0"/>
                <a:cs typeface="Times New Roman" panose="02020603050405020304" pitchFamily="18" charset="0"/>
              </a:rPr>
              <a:t>pháp</a:t>
            </a:r>
            <a:r>
              <a:rPr lang="vi-VN" sz="2400" cap="none" dirty="0">
                <a:solidFill>
                  <a:srgbClr val="00B050"/>
                </a:solidFill>
                <a:latin typeface="Times New Roman" panose="02020603050405020304" pitchFamily="18" charset="0"/>
                <a:cs typeface="Times New Roman" panose="02020603050405020304" pitchFamily="18" charset="0"/>
              </a:rPr>
              <a:t> </a:t>
            </a:r>
            <a:r>
              <a:rPr lang="vi-VN" sz="2400" cap="none" dirty="0" err="1">
                <a:solidFill>
                  <a:srgbClr val="00B050"/>
                </a:solidFill>
                <a:latin typeface="Times New Roman" panose="02020603050405020304" pitchFamily="18" charset="0"/>
                <a:cs typeface="Times New Roman" panose="02020603050405020304" pitchFamily="18" charset="0"/>
              </a:rPr>
              <a:t>bán</a:t>
            </a:r>
            <a:r>
              <a:rPr lang="vi-VN" sz="2400" cap="none" dirty="0">
                <a:solidFill>
                  <a:srgbClr val="00B050"/>
                </a:solidFill>
                <a:latin typeface="Times New Roman" panose="02020603050405020304" pitchFamily="18" charset="0"/>
                <a:cs typeface="Times New Roman" panose="02020603050405020304" pitchFamily="18" charset="0"/>
              </a:rPr>
              <a:t> </a:t>
            </a:r>
            <a:r>
              <a:rPr lang="vi-VN" sz="2400" cap="none" dirty="0" err="1">
                <a:solidFill>
                  <a:srgbClr val="00B050"/>
                </a:solidFill>
                <a:latin typeface="Times New Roman" panose="02020603050405020304" pitchFamily="18" charset="0"/>
                <a:cs typeface="Times New Roman" panose="02020603050405020304" pitchFamily="18" charset="0"/>
              </a:rPr>
              <a:t>thủy</a:t>
            </a:r>
            <a:r>
              <a:rPr lang="vi-VN" sz="2400" cap="none" dirty="0">
                <a:solidFill>
                  <a:srgbClr val="00B050"/>
                </a:solidFill>
                <a:latin typeface="Times New Roman" panose="02020603050405020304" pitchFamily="18" charset="0"/>
                <a:cs typeface="Times New Roman" panose="02020603050405020304" pitchFamily="18" charset="0"/>
              </a:rPr>
              <a:t> canh</a:t>
            </a:r>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AutoShape 3">
            <a:extLst>
              <a:ext uri="{FF2B5EF4-FFF2-40B4-BE49-F238E27FC236}">
                <a16:creationId xmlns:a16="http://schemas.microsoft.com/office/drawing/2014/main" id="{A69F68B7-DB24-4EDC-921B-93B1E358411C}"/>
              </a:ext>
            </a:extLst>
          </p:cNvPr>
          <p:cNvSpPr>
            <a:spLocks noChangeArrowheads="1"/>
          </p:cNvSpPr>
          <p:nvPr/>
        </p:nvSpPr>
        <p:spPr bwMode="black">
          <a:xfrm rot="5400000">
            <a:off x="3657600" y="3422650"/>
            <a:ext cx="1752600" cy="685800"/>
          </a:xfrm>
          <a:prstGeom prst="triangle">
            <a:avLst>
              <a:gd name="adj" fmla="val 50000"/>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588" name="Group 4">
            <a:extLst>
              <a:ext uri="{FF2B5EF4-FFF2-40B4-BE49-F238E27FC236}">
                <a16:creationId xmlns:a16="http://schemas.microsoft.com/office/drawing/2014/main" id="{A3F557AA-CB6B-472A-B9FB-8B425A4D4C62}"/>
              </a:ext>
            </a:extLst>
          </p:cNvPr>
          <p:cNvGrpSpPr>
            <a:grpSpLocks/>
          </p:cNvGrpSpPr>
          <p:nvPr/>
        </p:nvGrpSpPr>
        <p:grpSpPr bwMode="auto">
          <a:xfrm>
            <a:off x="698500" y="2616200"/>
            <a:ext cx="3416300" cy="688975"/>
            <a:chOff x="720" y="1392"/>
            <a:chExt cx="4058" cy="480"/>
          </a:xfrm>
        </p:grpSpPr>
        <p:sp>
          <p:nvSpPr>
            <p:cNvPr id="67589" name="AutoShape 5">
              <a:extLst>
                <a:ext uri="{FF2B5EF4-FFF2-40B4-BE49-F238E27FC236}">
                  <a16:creationId xmlns:a16="http://schemas.microsoft.com/office/drawing/2014/main" id="{7D7158C6-CA60-418B-AA3E-1AAB35E1DB7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590" name="Group 6">
              <a:extLst>
                <a:ext uri="{FF2B5EF4-FFF2-40B4-BE49-F238E27FC236}">
                  <a16:creationId xmlns:a16="http://schemas.microsoft.com/office/drawing/2014/main" id="{53B8D256-E096-4355-A122-F0E2CBA51073}"/>
                </a:ext>
              </a:extLst>
            </p:cNvPr>
            <p:cNvGrpSpPr>
              <a:grpSpLocks/>
            </p:cNvGrpSpPr>
            <p:nvPr/>
          </p:nvGrpSpPr>
          <p:grpSpPr bwMode="auto">
            <a:xfrm>
              <a:off x="730" y="1407"/>
              <a:ext cx="4043" cy="444"/>
              <a:chOff x="744" y="1407"/>
              <a:chExt cx="3988" cy="444"/>
            </a:xfrm>
          </p:grpSpPr>
          <p:sp>
            <p:nvSpPr>
              <p:cNvPr id="67591" name="AutoShape 7">
                <a:extLst>
                  <a:ext uri="{FF2B5EF4-FFF2-40B4-BE49-F238E27FC236}">
                    <a16:creationId xmlns:a16="http://schemas.microsoft.com/office/drawing/2014/main" id="{3ACBCD60-7E14-4F8F-8298-C0AA4C54F3FF}"/>
                  </a:ext>
                </a:extLst>
              </p:cNvPr>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2" name="AutoShape 8">
                <a:extLst>
                  <a:ext uri="{FF2B5EF4-FFF2-40B4-BE49-F238E27FC236}">
                    <a16:creationId xmlns:a16="http://schemas.microsoft.com/office/drawing/2014/main" id="{B3751612-99C7-4F8C-B076-A18B992BF497}"/>
                  </a:ext>
                </a:extLst>
              </p:cNvPr>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593" name="Group 9">
            <a:extLst>
              <a:ext uri="{FF2B5EF4-FFF2-40B4-BE49-F238E27FC236}">
                <a16:creationId xmlns:a16="http://schemas.microsoft.com/office/drawing/2014/main" id="{63E984DF-C95C-40E5-9783-B16D0B101581}"/>
              </a:ext>
            </a:extLst>
          </p:cNvPr>
          <p:cNvGrpSpPr>
            <a:grpSpLocks/>
          </p:cNvGrpSpPr>
          <p:nvPr/>
        </p:nvGrpSpPr>
        <p:grpSpPr bwMode="auto">
          <a:xfrm>
            <a:off x="698500" y="3405188"/>
            <a:ext cx="3416300" cy="688975"/>
            <a:chOff x="720" y="1392"/>
            <a:chExt cx="4058" cy="480"/>
          </a:xfrm>
        </p:grpSpPr>
        <p:sp>
          <p:nvSpPr>
            <p:cNvPr id="67594" name="AutoShape 10">
              <a:extLst>
                <a:ext uri="{FF2B5EF4-FFF2-40B4-BE49-F238E27FC236}">
                  <a16:creationId xmlns:a16="http://schemas.microsoft.com/office/drawing/2014/main" id="{E8EC5699-ED75-4841-814A-9394B952FA1A}"/>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595" name="Group 11">
              <a:extLst>
                <a:ext uri="{FF2B5EF4-FFF2-40B4-BE49-F238E27FC236}">
                  <a16:creationId xmlns:a16="http://schemas.microsoft.com/office/drawing/2014/main" id="{CA83486F-90B8-4F69-9C61-B5C44C884997}"/>
                </a:ext>
              </a:extLst>
            </p:cNvPr>
            <p:cNvGrpSpPr>
              <a:grpSpLocks/>
            </p:cNvGrpSpPr>
            <p:nvPr/>
          </p:nvGrpSpPr>
          <p:grpSpPr bwMode="auto">
            <a:xfrm>
              <a:off x="730" y="1407"/>
              <a:ext cx="4043" cy="444"/>
              <a:chOff x="744" y="1407"/>
              <a:chExt cx="3988" cy="444"/>
            </a:xfrm>
          </p:grpSpPr>
          <p:sp>
            <p:nvSpPr>
              <p:cNvPr id="67596" name="AutoShape 12">
                <a:extLst>
                  <a:ext uri="{FF2B5EF4-FFF2-40B4-BE49-F238E27FC236}">
                    <a16:creationId xmlns:a16="http://schemas.microsoft.com/office/drawing/2014/main" id="{77030F04-1BF8-4242-9A57-1FF759863105}"/>
                  </a:ext>
                </a:extLst>
              </p:cNvPr>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7" name="AutoShape 13">
                <a:extLst>
                  <a:ext uri="{FF2B5EF4-FFF2-40B4-BE49-F238E27FC236}">
                    <a16:creationId xmlns:a16="http://schemas.microsoft.com/office/drawing/2014/main" id="{B7C786FB-8715-4C36-91EB-1F3551A8F41A}"/>
                  </a:ext>
                </a:extLst>
              </p:cNvPr>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598" name="Group 14">
            <a:extLst>
              <a:ext uri="{FF2B5EF4-FFF2-40B4-BE49-F238E27FC236}">
                <a16:creationId xmlns:a16="http://schemas.microsoft.com/office/drawing/2014/main" id="{51BB6162-9C69-4052-A247-D6CACD451DE3}"/>
              </a:ext>
            </a:extLst>
          </p:cNvPr>
          <p:cNvGrpSpPr>
            <a:grpSpLocks/>
          </p:cNvGrpSpPr>
          <p:nvPr/>
        </p:nvGrpSpPr>
        <p:grpSpPr bwMode="auto">
          <a:xfrm>
            <a:off x="698500" y="4186238"/>
            <a:ext cx="3416300" cy="688975"/>
            <a:chOff x="720" y="1392"/>
            <a:chExt cx="4058" cy="480"/>
          </a:xfrm>
        </p:grpSpPr>
        <p:sp>
          <p:nvSpPr>
            <p:cNvPr id="67599" name="AutoShape 15">
              <a:extLst>
                <a:ext uri="{FF2B5EF4-FFF2-40B4-BE49-F238E27FC236}">
                  <a16:creationId xmlns:a16="http://schemas.microsoft.com/office/drawing/2014/main" id="{9AD56F20-ECC7-4993-A433-0305952367E8}"/>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00" name="Group 16">
              <a:extLst>
                <a:ext uri="{FF2B5EF4-FFF2-40B4-BE49-F238E27FC236}">
                  <a16:creationId xmlns:a16="http://schemas.microsoft.com/office/drawing/2014/main" id="{923E7D8E-D206-4858-95CB-73443732D8C5}"/>
                </a:ext>
              </a:extLst>
            </p:cNvPr>
            <p:cNvGrpSpPr>
              <a:grpSpLocks/>
            </p:cNvGrpSpPr>
            <p:nvPr/>
          </p:nvGrpSpPr>
          <p:grpSpPr bwMode="auto">
            <a:xfrm>
              <a:off x="730" y="1407"/>
              <a:ext cx="4043" cy="444"/>
              <a:chOff x="744" y="1407"/>
              <a:chExt cx="3988" cy="444"/>
            </a:xfrm>
          </p:grpSpPr>
          <p:sp>
            <p:nvSpPr>
              <p:cNvPr id="67601" name="AutoShape 17">
                <a:extLst>
                  <a:ext uri="{FF2B5EF4-FFF2-40B4-BE49-F238E27FC236}">
                    <a16:creationId xmlns:a16="http://schemas.microsoft.com/office/drawing/2014/main" id="{B7B4BB28-D0F6-4CF8-834C-DDAD798B1694}"/>
                  </a:ext>
                </a:extLst>
              </p:cNvPr>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2" name="AutoShape 18">
                <a:extLst>
                  <a:ext uri="{FF2B5EF4-FFF2-40B4-BE49-F238E27FC236}">
                    <a16:creationId xmlns:a16="http://schemas.microsoft.com/office/drawing/2014/main" id="{A949EF60-8C21-4CEA-ADDE-78CDC3A5A43B}"/>
                  </a:ext>
                </a:extLst>
              </p:cNvPr>
              <p:cNvSpPr>
                <a:spLocks noChangeArrowheads="1"/>
              </p:cNvSpPr>
              <p:nvPr/>
            </p:nvSpPr>
            <p:spPr bwMode="gray">
              <a:xfrm>
                <a:off x="744" y="1407"/>
                <a:ext cx="3988" cy="115"/>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7603" name="Text Box 19">
            <a:extLst>
              <a:ext uri="{FF2B5EF4-FFF2-40B4-BE49-F238E27FC236}">
                <a16:creationId xmlns:a16="http://schemas.microsoft.com/office/drawing/2014/main" id="{CC10317D-2187-4C0E-92F0-851A91BA67C7}"/>
              </a:ext>
            </a:extLst>
          </p:cNvPr>
          <p:cNvSpPr txBox="1">
            <a:spLocks noChangeArrowheads="1"/>
          </p:cNvSpPr>
          <p:nvPr/>
        </p:nvSpPr>
        <p:spPr bwMode="gray">
          <a:xfrm>
            <a:off x="628834" y="2720263"/>
            <a:ext cx="36655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vi-VN" sz="2000" dirty="0" err="1">
                <a:solidFill>
                  <a:schemeClr val="bg1"/>
                </a:solidFill>
              </a:rPr>
              <a:t>làm</a:t>
            </a:r>
            <a:r>
              <a:rPr lang="vi-VN" sz="2000" dirty="0">
                <a:solidFill>
                  <a:schemeClr val="bg1"/>
                </a:solidFill>
              </a:rPr>
              <a:t> </a:t>
            </a:r>
            <a:r>
              <a:rPr lang="vi-VN" sz="2000" dirty="0" err="1">
                <a:solidFill>
                  <a:schemeClr val="bg1"/>
                </a:solidFill>
              </a:rPr>
              <a:t>chủ</a:t>
            </a:r>
            <a:r>
              <a:rPr lang="vi-VN" sz="2000" dirty="0">
                <a:solidFill>
                  <a:schemeClr val="bg1"/>
                </a:solidFill>
              </a:rPr>
              <a:t> </a:t>
            </a:r>
            <a:r>
              <a:rPr lang="vi-VN" sz="2000" dirty="0" err="1">
                <a:solidFill>
                  <a:schemeClr val="bg1"/>
                </a:solidFill>
              </a:rPr>
              <a:t>điều</a:t>
            </a:r>
            <a:r>
              <a:rPr lang="vi-VN" sz="2000" dirty="0">
                <a:solidFill>
                  <a:schemeClr val="bg1"/>
                </a:solidFill>
              </a:rPr>
              <a:t> </a:t>
            </a:r>
            <a:r>
              <a:rPr lang="vi-VN" sz="2000" dirty="0" err="1">
                <a:solidFill>
                  <a:schemeClr val="bg1"/>
                </a:solidFill>
              </a:rPr>
              <a:t>kiện</a:t>
            </a:r>
            <a:r>
              <a:rPr lang="vi-VN" sz="2000" dirty="0">
                <a:solidFill>
                  <a:schemeClr val="bg1"/>
                </a:solidFill>
              </a:rPr>
              <a:t> môi </a:t>
            </a:r>
            <a:r>
              <a:rPr lang="vi-VN" sz="2000" dirty="0" err="1">
                <a:solidFill>
                  <a:schemeClr val="bg1"/>
                </a:solidFill>
              </a:rPr>
              <a:t>trường</a:t>
            </a:r>
            <a:endParaRPr lang="en-US" altLang="en-US" sz="2000" b="1" dirty="0">
              <a:solidFill>
                <a:schemeClr val="bg1"/>
              </a:solidFill>
            </a:endParaRPr>
          </a:p>
        </p:txBody>
      </p:sp>
      <p:sp>
        <p:nvSpPr>
          <p:cNvPr id="67604" name="Text Box 20">
            <a:extLst>
              <a:ext uri="{FF2B5EF4-FFF2-40B4-BE49-F238E27FC236}">
                <a16:creationId xmlns:a16="http://schemas.microsoft.com/office/drawing/2014/main" id="{8431954F-09FB-496A-9921-45E9178FC084}"/>
              </a:ext>
            </a:extLst>
          </p:cNvPr>
          <p:cNvSpPr txBox="1">
            <a:spLocks noChangeArrowheads="1"/>
          </p:cNvSpPr>
          <p:nvPr/>
        </p:nvSpPr>
        <p:spPr bwMode="gray">
          <a:xfrm>
            <a:off x="762000" y="3527425"/>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vi-VN" sz="2000" dirty="0">
                <a:solidFill>
                  <a:schemeClr val="bg1"/>
                </a:solidFill>
              </a:rPr>
              <a:t>Nâng cao </a:t>
            </a:r>
            <a:r>
              <a:rPr lang="vi-VN" sz="2000" dirty="0" err="1">
                <a:solidFill>
                  <a:schemeClr val="bg1"/>
                </a:solidFill>
              </a:rPr>
              <a:t>trình</a:t>
            </a:r>
            <a:r>
              <a:rPr lang="vi-VN" sz="2000" dirty="0">
                <a:solidFill>
                  <a:schemeClr val="bg1"/>
                </a:solidFill>
              </a:rPr>
              <a:t> </a:t>
            </a:r>
            <a:r>
              <a:rPr lang="vi-VN" sz="2000" dirty="0" err="1">
                <a:solidFill>
                  <a:schemeClr val="bg1"/>
                </a:solidFill>
              </a:rPr>
              <a:t>độ</a:t>
            </a:r>
            <a:r>
              <a:rPr lang="vi-VN" sz="2000" dirty="0">
                <a:solidFill>
                  <a:schemeClr val="bg1"/>
                </a:solidFill>
              </a:rPr>
              <a:t> </a:t>
            </a:r>
            <a:r>
              <a:rPr lang="vi-VN" sz="2000" dirty="0" err="1">
                <a:solidFill>
                  <a:schemeClr val="bg1"/>
                </a:solidFill>
              </a:rPr>
              <a:t>kĩ</a:t>
            </a:r>
            <a:r>
              <a:rPr lang="vi-VN" sz="2000" dirty="0">
                <a:solidFill>
                  <a:schemeClr val="bg1"/>
                </a:solidFill>
              </a:rPr>
              <a:t> </a:t>
            </a:r>
            <a:r>
              <a:rPr lang="vi-VN" sz="2000" dirty="0" err="1">
                <a:solidFill>
                  <a:schemeClr val="bg1"/>
                </a:solidFill>
              </a:rPr>
              <a:t>thuật</a:t>
            </a:r>
            <a:endParaRPr lang="en-US" altLang="en-US" sz="2000" b="1" dirty="0">
              <a:solidFill>
                <a:schemeClr val="bg1"/>
              </a:solidFill>
            </a:endParaRPr>
          </a:p>
        </p:txBody>
      </p:sp>
      <p:sp>
        <p:nvSpPr>
          <p:cNvPr id="67605" name="Text Box 21">
            <a:extLst>
              <a:ext uri="{FF2B5EF4-FFF2-40B4-BE49-F238E27FC236}">
                <a16:creationId xmlns:a16="http://schemas.microsoft.com/office/drawing/2014/main" id="{BB858F3B-FFAD-45F5-8A52-F8D3E0F80C28}"/>
              </a:ext>
            </a:extLst>
          </p:cNvPr>
          <p:cNvSpPr txBox="1">
            <a:spLocks noChangeArrowheads="1"/>
          </p:cNvSpPr>
          <p:nvPr/>
        </p:nvSpPr>
        <p:spPr bwMode="gray">
          <a:xfrm>
            <a:off x="980041" y="4314835"/>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vi-VN" sz="2000" dirty="0">
                <a:solidFill>
                  <a:schemeClr val="bg1"/>
                </a:solidFill>
              </a:rPr>
              <a:t>Tăng năng </a:t>
            </a:r>
            <a:r>
              <a:rPr lang="vi-VN" sz="2000" dirty="0" err="1">
                <a:solidFill>
                  <a:schemeClr val="bg1"/>
                </a:solidFill>
              </a:rPr>
              <a:t>suất</a:t>
            </a:r>
            <a:r>
              <a:rPr lang="vi-VN" sz="2000" dirty="0">
                <a:solidFill>
                  <a:schemeClr val="bg1"/>
                </a:solidFill>
              </a:rPr>
              <a:t> kinh </a:t>
            </a:r>
            <a:r>
              <a:rPr lang="vi-VN" sz="2000" dirty="0" err="1">
                <a:solidFill>
                  <a:schemeClr val="bg1"/>
                </a:solidFill>
              </a:rPr>
              <a:t>tế</a:t>
            </a:r>
            <a:endParaRPr lang="vi-VN" sz="2000" dirty="0">
              <a:solidFill>
                <a:schemeClr val="bg1"/>
              </a:solidFill>
            </a:endParaRPr>
          </a:p>
        </p:txBody>
      </p:sp>
      <p:sp>
        <p:nvSpPr>
          <p:cNvPr id="67606" name="AutoShape 22">
            <a:extLst>
              <a:ext uri="{FF2B5EF4-FFF2-40B4-BE49-F238E27FC236}">
                <a16:creationId xmlns:a16="http://schemas.microsoft.com/office/drawing/2014/main" id="{51A0B6B3-4099-4FEE-8309-6DC5888C93BB}"/>
              </a:ext>
            </a:extLst>
          </p:cNvPr>
          <p:cNvSpPr>
            <a:spLocks noChangeArrowheads="1"/>
          </p:cNvSpPr>
          <p:nvPr/>
        </p:nvSpPr>
        <p:spPr bwMode="gray">
          <a:xfrm>
            <a:off x="5022850" y="2160588"/>
            <a:ext cx="3395663" cy="3005137"/>
          </a:xfrm>
          <a:prstGeom prst="flowChartAlternateProcess">
            <a:avLst/>
          </a:prstGeom>
          <a:gradFill rotWithShape="1">
            <a:gsLst>
              <a:gs pos="0">
                <a:srgbClr val="FFFFFF">
                  <a:gamma/>
                  <a:shade val="89020"/>
                  <a:invGamma/>
                </a:srgbClr>
              </a:gs>
              <a:gs pos="50000">
                <a:srgbClr val="FFFFFF"/>
              </a:gs>
              <a:gs pos="100000">
                <a:srgbClr val="FFFFFF">
                  <a:gamma/>
                  <a:shade val="89020"/>
                  <a:invGamma/>
                </a:srgbClr>
              </a:gs>
            </a:gsLst>
            <a:lin ang="5400000" scaled="1"/>
          </a:gradFill>
          <a:ln w="38100" algn="ctr">
            <a:solidFill>
              <a:srgbClr val="FFFFFF"/>
            </a:solidFill>
            <a:miter lim="800000"/>
            <a:headEnd/>
            <a:tailEnd/>
          </a:ln>
          <a:effectLst>
            <a:outerShdw dist="81320" dir="3080412" algn="ctr" rotWithShape="0">
              <a:srgbClr val="B2B2B2">
                <a:alpha val="50000"/>
              </a:srgbClr>
            </a:outerShdw>
          </a:effectLst>
        </p:spPr>
        <p:txBody>
          <a:bodyPr wrap="none" anchor="ctr"/>
          <a:lstStyle/>
          <a:p>
            <a:endParaRPr lang="en-US"/>
          </a:p>
        </p:txBody>
      </p:sp>
      <p:sp>
        <p:nvSpPr>
          <p:cNvPr id="67607" name="Rectangle 23">
            <a:extLst>
              <a:ext uri="{FF2B5EF4-FFF2-40B4-BE49-F238E27FC236}">
                <a16:creationId xmlns:a16="http://schemas.microsoft.com/office/drawing/2014/main" id="{AE0BDEF8-31CA-4C1B-8721-2A0D6C97CE95}"/>
              </a:ext>
            </a:extLst>
          </p:cNvPr>
          <p:cNvSpPr>
            <a:spLocks noChangeArrowheads="1"/>
          </p:cNvSpPr>
          <p:nvPr/>
        </p:nvSpPr>
        <p:spPr bwMode="black">
          <a:xfrm>
            <a:off x="5054891" y="3325815"/>
            <a:ext cx="3230563" cy="53194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10000"/>
              </a:lnSpc>
            </a:pPr>
            <a:r>
              <a:rPr lang="vi-VN" sz="2800" cap="none" dirty="0" err="1">
                <a:latin typeface="Times New Roman" panose="02020603050405020304" pitchFamily="18" charset="0"/>
                <a:cs typeface="Times New Roman" panose="02020603050405020304" pitchFamily="18" charset="0"/>
              </a:rPr>
              <a:t>Lý</a:t>
            </a:r>
            <a:r>
              <a:rPr lang="vi-VN" sz="2800" cap="none" dirty="0">
                <a:latin typeface="Times New Roman" panose="02020603050405020304" pitchFamily="18" charset="0"/>
                <a:cs typeface="Times New Roman" panose="02020603050405020304" pitchFamily="18" charset="0"/>
              </a:rPr>
              <a:t> do </a:t>
            </a:r>
            <a:r>
              <a:rPr lang="vi-VN" sz="2800" cap="none" dirty="0" err="1">
                <a:latin typeface="Times New Roman" panose="02020603050405020304" pitchFamily="18" charset="0"/>
                <a:cs typeface="Times New Roman" panose="02020603050405020304" pitchFamily="18" charset="0"/>
              </a:rPr>
              <a:t>chọn</a:t>
            </a:r>
            <a:r>
              <a:rPr lang="vi-VN" sz="2800" cap="none" dirty="0">
                <a:latin typeface="Times New Roman" panose="02020603050405020304" pitchFamily="18" charset="0"/>
                <a:cs typeface="Times New Roman" panose="02020603050405020304" pitchFamily="18" charset="0"/>
              </a:rPr>
              <a:t> </a:t>
            </a:r>
            <a:r>
              <a:rPr lang="vi-VN" sz="2800" cap="none" dirty="0" err="1">
                <a:latin typeface="Times New Roman" panose="02020603050405020304" pitchFamily="18" charset="0"/>
                <a:cs typeface="Times New Roman" panose="02020603050405020304" pitchFamily="18" charset="0"/>
              </a:rPr>
              <a:t>đề</a:t>
            </a:r>
            <a:r>
              <a:rPr lang="vi-VN" sz="2800" cap="none" dirty="0">
                <a:latin typeface="Times New Roman" panose="02020603050405020304" pitchFamily="18" charset="0"/>
                <a:cs typeface="Times New Roman" panose="02020603050405020304" pitchFamily="18" charset="0"/>
              </a:rPr>
              <a:t> </a:t>
            </a:r>
            <a:r>
              <a:rPr lang="vi-VN" sz="2800" cap="none" dirty="0" err="1">
                <a:latin typeface="Times New Roman" panose="02020603050405020304" pitchFamily="18" charset="0"/>
                <a:cs typeface="Times New Roman" panose="02020603050405020304" pitchFamily="18" charset="0"/>
              </a:rPr>
              <a:t>tài</a:t>
            </a:r>
            <a:endParaRPr lang="en-US" altLang="en-US" sz="2800" b="1" dirty="0">
              <a:latin typeface="Times New Roman" panose="02020603050405020304" pitchFamily="18" charset="0"/>
              <a:cs typeface="Times New Roman" panose="02020603050405020304" pitchFamily="18" charset="0"/>
            </a:endParaRPr>
          </a:p>
        </p:txBody>
      </p:sp>
      <p:pic>
        <p:nvPicPr>
          <p:cNvPr id="67608" name="Picture 24" descr="1">
            <a:extLst>
              <a:ext uri="{FF2B5EF4-FFF2-40B4-BE49-F238E27FC236}">
                <a16:creationId xmlns:a16="http://schemas.microsoft.com/office/drawing/2014/main" id="{0C8C4199-3141-448B-B545-39CCBF9DE2BE}"/>
              </a:ext>
            </a:extLst>
          </p:cNvPr>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685800" y="2671763"/>
            <a:ext cx="538163" cy="690562"/>
          </a:xfrm>
          <a:prstGeom prst="rect">
            <a:avLst/>
          </a:prstGeom>
          <a:noFill/>
          <a:extLst>
            <a:ext uri="{909E8E84-426E-40DD-AFC4-6F175D3DCCD1}">
              <a14:hiddenFill xmlns:a14="http://schemas.microsoft.com/office/drawing/2010/main">
                <a:solidFill>
                  <a:srgbClr val="FFFFFF"/>
                </a:solidFill>
              </a14:hiddenFill>
            </a:ext>
          </a:extLst>
        </p:spPr>
      </p:pic>
      <p:pic>
        <p:nvPicPr>
          <p:cNvPr id="67609" name="Picture 25" descr="1">
            <a:extLst>
              <a:ext uri="{FF2B5EF4-FFF2-40B4-BE49-F238E27FC236}">
                <a16:creationId xmlns:a16="http://schemas.microsoft.com/office/drawing/2014/main" id="{60E053E6-1D2C-4D87-A760-12F4894E6639}"/>
              </a:ext>
            </a:extLst>
          </p:cNvPr>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887413" y="3460750"/>
            <a:ext cx="538162" cy="690563"/>
          </a:xfrm>
          <a:prstGeom prst="rect">
            <a:avLst/>
          </a:prstGeom>
          <a:noFill/>
          <a:extLst>
            <a:ext uri="{909E8E84-426E-40DD-AFC4-6F175D3DCCD1}">
              <a14:hiddenFill xmlns:a14="http://schemas.microsoft.com/office/drawing/2010/main">
                <a:solidFill>
                  <a:srgbClr val="FFFFFF"/>
                </a:solidFill>
              </a14:hiddenFill>
            </a:ext>
          </a:extLst>
        </p:spPr>
      </p:pic>
      <p:pic>
        <p:nvPicPr>
          <p:cNvPr id="67610" name="Picture 26" descr="1">
            <a:extLst>
              <a:ext uri="{FF2B5EF4-FFF2-40B4-BE49-F238E27FC236}">
                <a16:creationId xmlns:a16="http://schemas.microsoft.com/office/drawing/2014/main" id="{CD917E0C-EFCC-4E25-A224-D20C8A8FB07A}"/>
              </a:ext>
            </a:extLst>
          </p:cNvPr>
          <p:cNvPicPr>
            <a:picLocks noChangeAspect="1" noChangeArrowheads="1"/>
          </p:cNvPicPr>
          <p:nvPr/>
        </p:nvPicPr>
        <p:blipFill>
          <a:blip r:embed="rId2">
            <a:lum bright="-6000" contrast="24000"/>
            <a:grayscl/>
            <a:extLst>
              <a:ext uri="{28A0092B-C50C-407E-A947-70E740481C1C}">
                <a14:useLocalDpi xmlns:a14="http://schemas.microsoft.com/office/drawing/2010/main" val="0"/>
              </a:ext>
            </a:extLst>
          </a:blip>
          <a:srcRect l="42606" t="64474" r="19473"/>
          <a:stretch>
            <a:fillRect/>
          </a:stretch>
        </p:blipFill>
        <p:spPr bwMode="gray">
          <a:xfrm>
            <a:off x="685800" y="4251325"/>
            <a:ext cx="538163" cy="690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EE384DB-C6AA-4D9B-AF38-B59D07F055B9}"/>
              </a:ext>
            </a:extLst>
          </p:cNvPr>
          <p:cNvSpPr>
            <a:spLocks noGrp="1" noChangeArrowheads="1"/>
          </p:cNvSpPr>
          <p:nvPr>
            <p:ph type="title"/>
          </p:nvPr>
        </p:nvSpPr>
        <p:spPr/>
        <p:txBody>
          <a:bodyPr/>
          <a:lstStyle/>
          <a:p>
            <a:pPr lvl="0"/>
            <a:r>
              <a:rPr lang="vi-VN" sz="4000" baseline="0" dirty="0" err="1"/>
              <a:t>MỤC</a:t>
            </a:r>
            <a:r>
              <a:rPr lang="vi-VN" sz="4000" baseline="0" dirty="0"/>
              <a:t> TIÊU </a:t>
            </a:r>
            <a:r>
              <a:rPr lang="vi-VN" sz="4000" baseline="0" dirty="0" err="1"/>
              <a:t>CỦA</a:t>
            </a:r>
            <a:r>
              <a:rPr lang="vi-VN" sz="4000" baseline="0" dirty="0"/>
              <a:t> </a:t>
            </a:r>
            <a:r>
              <a:rPr lang="vi-VN" sz="4000" baseline="0" dirty="0" err="1"/>
              <a:t>ĐỀ</a:t>
            </a:r>
            <a:r>
              <a:rPr lang="vi-VN" sz="4000" baseline="0" dirty="0"/>
              <a:t> </a:t>
            </a:r>
            <a:r>
              <a:rPr lang="vi-VN" sz="4000" baseline="0" dirty="0" err="1"/>
              <a:t>TÀI</a:t>
            </a:r>
            <a:endParaRPr lang="vi-VN" sz="4000" dirty="0"/>
          </a:p>
        </p:txBody>
      </p:sp>
      <p:sp>
        <p:nvSpPr>
          <p:cNvPr id="10243" name="AutoShape 3">
            <a:extLst>
              <a:ext uri="{FF2B5EF4-FFF2-40B4-BE49-F238E27FC236}">
                <a16:creationId xmlns:a16="http://schemas.microsoft.com/office/drawing/2014/main" id="{AFBBC9C2-F3A0-4D7B-A140-EFF3402D8815}"/>
              </a:ext>
            </a:extLst>
          </p:cNvPr>
          <p:cNvSpPr>
            <a:spLocks noChangeArrowheads="1"/>
          </p:cNvSpPr>
          <p:nvPr/>
        </p:nvSpPr>
        <p:spPr bwMode="gray">
          <a:xfrm>
            <a:off x="6073775" y="2720975"/>
            <a:ext cx="455613" cy="381000"/>
          </a:xfrm>
          <a:prstGeom prst="downArrow">
            <a:avLst>
              <a:gd name="adj1" fmla="val 58889"/>
              <a:gd name="adj2" fmla="val 60000"/>
            </a:avLst>
          </a:prstGeom>
          <a:solidFill>
            <a:schemeClr val="accent1"/>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endParaRPr lang="en-US"/>
          </a:p>
        </p:txBody>
      </p:sp>
      <p:sp>
        <p:nvSpPr>
          <p:cNvPr id="10244" name="AutoShape 4">
            <a:extLst>
              <a:ext uri="{FF2B5EF4-FFF2-40B4-BE49-F238E27FC236}">
                <a16:creationId xmlns:a16="http://schemas.microsoft.com/office/drawing/2014/main" id="{740EAB74-244D-4D6D-A4DB-D5A2601CD335}"/>
              </a:ext>
            </a:extLst>
          </p:cNvPr>
          <p:cNvSpPr>
            <a:spLocks noChangeArrowheads="1"/>
          </p:cNvSpPr>
          <p:nvPr/>
        </p:nvSpPr>
        <p:spPr bwMode="gray">
          <a:xfrm>
            <a:off x="6086475" y="3886200"/>
            <a:ext cx="455613" cy="381000"/>
          </a:xfrm>
          <a:prstGeom prst="downArrow">
            <a:avLst>
              <a:gd name="adj1" fmla="val 58889"/>
              <a:gd name="adj2" fmla="val 60000"/>
            </a:avLst>
          </a:prstGeom>
          <a:solidFill>
            <a:schemeClr val="accent2"/>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endParaRPr lang="en-US"/>
          </a:p>
        </p:txBody>
      </p:sp>
      <p:sp>
        <p:nvSpPr>
          <p:cNvPr id="10245" name="AutoShape 5">
            <a:extLst>
              <a:ext uri="{FF2B5EF4-FFF2-40B4-BE49-F238E27FC236}">
                <a16:creationId xmlns:a16="http://schemas.microsoft.com/office/drawing/2014/main" id="{74B2B516-D37E-489F-8D85-D984FAF0FE43}"/>
              </a:ext>
            </a:extLst>
          </p:cNvPr>
          <p:cNvSpPr>
            <a:spLocks noChangeArrowheads="1"/>
          </p:cNvSpPr>
          <p:nvPr/>
        </p:nvSpPr>
        <p:spPr bwMode="gray">
          <a:xfrm>
            <a:off x="6073775" y="5110163"/>
            <a:ext cx="455613" cy="381000"/>
          </a:xfrm>
          <a:prstGeom prst="downArrow">
            <a:avLst>
              <a:gd name="adj1" fmla="val 58889"/>
              <a:gd name="adj2" fmla="val 60000"/>
            </a:avLst>
          </a:prstGeom>
          <a:solidFill>
            <a:schemeClr val="hlink"/>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endParaRPr lang="en-US"/>
          </a:p>
        </p:txBody>
      </p:sp>
      <p:grpSp>
        <p:nvGrpSpPr>
          <p:cNvPr id="10247" name="Group 7">
            <a:extLst>
              <a:ext uri="{FF2B5EF4-FFF2-40B4-BE49-F238E27FC236}">
                <a16:creationId xmlns:a16="http://schemas.microsoft.com/office/drawing/2014/main" id="{54FB4597-C7CB-4B14-8415-BD37A4F58E9E}"/>
              </a:ext>
            </a:extLst>
          </p:cNvPr>
          <p:cNvGrpSpPr>
            <a:grpSpLocks/>
          </p:cNvGrpSpPr>
          <p:nvPr/>
        </p:nvGrpSpPr>
        <p:grpSpPr bwMode="auto">
          <a:xfrm>
            <a:off x="4254500" y="1958975"/>
            <a:ext cx="4051300" cy="914400"/>
            <a:chOff x="2728" y="1008"/>
            <a:chExt cx="2552" cy="576"/>
          </a:xfrm>
        </p:grpSpPr>
        <p:sp>
          <p:nvSpPr>
            <p:cNvPr id="10248" name="Rectangle 8">
              <a:extLst>
                <a:ext uri="{FF2B5EF4-FFF2-40B4-BE49-F238E27FC236}">
                  <a16:creationId xmlns:a16="http://schemas.microsoft.com/office/drawing/2014/main" id="{1796EB04-64E0-4328-A104-CC665D8009B2}"/>
                </a:ext>
              </a:extLst>
            </p:cNvPr>
            <p:cNvSpPr>
              <a:spLocks noChangeArrowheads="1"/>
            </p:cNvSpPr>
            <p:nvPr/>
          </p:nvSpPr>
          <p:spPr bwMode="gray">
            <a:xfrm>
              <a:off x="2728" y="1008"/>
              <a:ext cx="2552" cy="576"/>
            </a:xfrm>
            <a:prstGeom prst="rect">
              <a:avLst/>
            </a:prstGeom>
            <a:solidFill>
              <a:srgbClr val="FFFFFF"/>
            </a:solidFill>
            <a:ln w="6350">
              <a:solidFill>
                <a:srgbClr val="FFFFFF"/>
              </a:solidFill>
              <a:miter lim="800000"/>
              <a:headEnd/>
              <a:tailEnd/>
            </a:ln>
            <a:effectLst>
              <a:outerShdw dist="35921" dir="2700000" algn="ctr" rotWithShape="0">
                <a:srgbClr val="B2B2B2">
                  <a:alpha val="50000"/>
                </a:srgbClr>
              </a:outerShdw>
            </a:effectLst>
          </p:spPr>
          <p:txBody>
            <a:bodyPr wrap="none" anchor="ctr"/>
            <a:lstStyle/>
            <a:p>
              <a:endParaRPr lang="en-US"/>
            </a:p>
          </p:txBody>
        </p:sp>
        <p:sp>
          <p:nvSpPr>
            <p:cNvPr id="10249" name="Rectangle 9">
              <a:extLst>
                <a:ext uri="{FF2B5EF4-FFF2-40B4-BE49-F238E27FC236}">
                  <a16:creationId xmlns:a16="http://schemas.microsoft.com/office/drawing/2014/main" id="{E3ACD0D2-2265-4209-AC63-D496BD996D12}"/>
                </a:ext>
              </a:extLst>
            </p:cNvPr>
            <p:cNvSpPr>
              <a:spLocks noChangeArrowheads="1"/>
            </p:cNvSpPr>
            <p:nvPr/>
          </p:nvSpPr>
          <p:spPr bwMode="gray">
            <a:xfrm>
              <a:off x="2735" y="1014"/>
              <a:ext cx="2536" cy="262"/>
            </a:xfrm>
            <a:prstGeom prst="rect">
              <a:avLst/>
            </a:prstGeom>
            <a:solidFill>
              <a:schemeClr val="accent1"/>
            </a:soli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sp>
          <p:nvSpPr>
            <p:cNvPr id="10250" name="Rectangle 10">
              <a:extLst>
                <a:ext uri="{FF2B5EF4-FFF2-40B4-BE49-F238E27FC236}">
                  <a16:creationId xmlns:a16="http://schemas.microsoft.com/office/drawing/2014/main" id="{AB897311-F0D3-48B2-88F6-9C60062B3C96}"/>
                </a:ext>
              </a:extLst>
            </p:cNvPr>
            <p:cNvSpPr>
              <a:spLocks noChangeArrowheads="1"/>
            </p:cNvSpPr>
            <p:nvPr/>
          </p:nvSpPr>
          <p:spPr bwMode="gray">
            <a:xfrm>
              <a:off x="2736" y="1264"/>
              <a:ext cx="2535" cy="314"/>
            </a:xfrm>
            <a:prstGeom prst="rect">
              <a:avLst/>
            </a:prstGeom>
            <a:gradFill rotWithShape="1">
              <a:gsLst>
                <a:gs pos="0">
                  <a:schemeClr val="accent1">
                    <a:gamma/>
                    <a:tint val="61176"/>
                    <a:invGamma/>
                  </a:schemeClr>
                </a:gs>
                <a:gs pos="100000">
                  <a:schemeClr val="accent1"/>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grpSp>
      <p:sp>
        <p:nvSpPr>
          <p:cNvPr id="10251" name="Text Box 11">
            <a:extLst>
              <a:ext uri="{FF2B5EF4-FFF2-40B4-BE49-F238E27FC236}">
                <a16:creationId xmlns:a16="http://schemas.microsoft.com/office/drawing/2014/main" id="{C9D0AF01-8509-45FD-BE03-6736682610D6}"/>
              </a:ext>
            </a:extLst>
          </p:cNvPr>
          <p:cNvSpPr txBox="1">
            <a:spLocks noChangeArrowheads="1"/>
          </p:cNvSpPr>
          <p:nvPr/>
        </p:nvSpPr>
        <p:spPr bwMode="gray">
          <a:xfrm>
            <a:off x="4609792" y="2333937"/>
            <a:ext cx="3441700" cy="55399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500" dirty="0">
                <a:solidFill>
                  <a:srgbClr val="000000"/>
                </a:solidFill>
                <a:latin typeface="Times New Roman" panose="02020603050405020304" pitchFamily="18"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giám</a:t>
            </a:r>
            <a:r>
              <a:rPr lang="en-US" sz="1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b="1" i="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1500" b="1" i="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altLang="en-US" sz="1500" b="1" dirty="0">
              <a:solidFill>
                <a:srgbClr val="000000"/>
              </a:solidFill>
              <a:latin typeface="Times New Roman" panose="02020603050405020304" pitchFamily="18" charset="0"/>
              <a:cs typeface="Times New Roman" panose="02020603050405020304" pitchFamily="18" charset="0"/>
            </a:endParaRPr>
          </a:p>
        </p:txBody>
      </p:sp>
      <p:grpSp>
        <p:nvGrpSpPr>
          <p:cNvPr id="10252" name="Group 12">
            <a:extLst>
              <a:ext uri="{FF2B5EF4-FFF2-40B4-BE49-F238E27FC236}">
                <a16:creationId xmlns:a16="http://schemas.microsoft.com/office/drawing/2014/main" id="{322AC3EA-5636-4648-954A-11E9D03CAEF1}"/>
              </a:ext>
            </a:extLst>
          </p:cNvPr>
          <p:cNvGrpSpPr>
            <a:grpSpLocks/>
          </p:cNvGrpSpPr>
          <p:nvPr/>
        </p:nvGrpSpPr>
        <p:grpSpPr bwMode="auto">
          <a:xfrm>
            <a:off x="4267200" y="3130550"/>
            <a:ext cx="4051300" cy="914400"/>
            <a:chOff x="2736" y="1803"/>
            <a:chExt cx="2552" cy="576"/>
          </a:xfrm>
        </p:grpSpPr>
        <p:sp>
          <p:nvSpPr>
            <p:cNvPr id="10253" name="Rectangle 13">
              <a:extLst>
                <a:ext uri="{FF2B5EF4-FFF2-40B4-BE49-F238E27FC236}">
                  <a16:creationId xmlns:a16="http://schemas.microsoft.com/office/drawing/2014/main" id="{517370FE-2EFE-4C0C-875B-2F40E265AF23}"/>
                </a:ext>
              </a:extLst>
            </p:cNvPr>
            <p:cNvSpPr>
              <a:spLocks noChangeArrowheads="1"/>
            </p:cNvSpPr>
            <p:nvPr/>
          </p:nvSpPr>
          <p:spPr bwMode="ltGray">
            <a:xfrm>
              <a:off x="2736" y="1803"/>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endParaRPr lang="en-US"/>
            </a:p>
          </p:txBody>
        </p:sp>
        <p:sp>
          <p:nvSpPr>
            <p:cNvPr id="10254" name="Rectangle 14">
              <a:extLst>
                <a:ext uri="{FF2B5EF4-FFF2-40B4-BE49-F238E27FC236}">
                  <a16:creationId xmlns:a16="http://schemas.microsoft.com/office/drawing/2014/main" id="{A0F81041-1754-4168-B08F-B4FD6888780C}"/>
                </a:ext>
              </a:extLst>
            </p:cNvPr>
            <p:cNvSpPr>
              <a:spLocks noChangeArrowheads="1"/>
            </p:cNvSpPr>
            <p:nvPr/>
          </p:nvSpPr>
          <p:spPr bwMode="ltGray">
            <a:xfrm>
              <a:off x="2743" y="1809"/>
              <a:ext cx="2536" cy="268"/>
            </a:xfrm>
            <a:prstGeom prst="rect">
              <a:avLst/>
            </a:prstGeom>
            <a:solidFill>
              <a:schemeClr val="accent2"/>
            </a:soli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sp>
          <p:nvSpPr>
            <p:cNvPr id="10255" name="Rectangle 15">
              <a:extLst>
                <a:ext uri="{FF2B5EF4-FFF2-40B4-BE49-F238E27FC236}">
                  <a16:creationId xmlns:a16="http://schemas.microsoft.com/office/drawing/2014/main" id="{96A2FC67-7A4B-4A19-8CBF-768C7491413D}"/>
                </a:ext>
              </a:extLst>
            </p:cNvPr>
            <p:cNvSpPr>
              <a:spLocks noChangeArrowheads="1"/>
            </p:cNvSpPr>
            <p:nvPr/>
          </p:nvSpPr>
          <p:spPr bwMode="ltGray">
            <a:xfrm>
              <a:off x="2744" y="2059"/>
              <a:ext cx="2535" cy="314"/>
            </a:xfrm>
            <a:prstGeom prst="rect">
              <a:avLst/>
            </a:prstGeom>
            <a:gradFill rotWithShape="1">
              <a:gsLst>
                <a:gs pos="0">
                  <a:schemeClr val="accent2">
                    <a:gamma/>
                    <a:tint val="61176"/>
                    <a:invGamma/>
                  </a:schemeClr>
                </a:gs>
                <a:gs pos="100000">
                  <a:schemeClr val="accent2"/>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grpSp>
      <p:sp>
        <p:nvSpPr>
          <p:cNvPr id="10256" name="Text Box 16">
            <a:extLst>
              <a:ext uri="{FF2B5EF4-FFF2-40B4-BE49-F238E27FC236}">
                <a16:creationId xmlns:a16="http://schemas.microsoft.com/office/drawing/2014/main" id="{76F5AAA5-50D5-45F7-AA5C-B1925E346FD2}"/>
              </a:ext>
            </a:extLst>
          </p:cNvPr>
          <p:cNvSpPr txBox="1">
            <a:spLocks noChangeArrowheads="1"/>
          </p:cNvSpPr>
          <p:nvPr/>
        </p:nvSpPr>
        <p:spPr bwMode="gray">
          <a:xfrm>
            <a:off x="4252914" y="3474207"/>
            <a:ext cx="4051299"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dirty="0">
                <a:solidFill>
                  <a:srgbClr val="000000"/>
                </a:solidFill>
                <a:cs typeface="Arial" panose="020B0604020202020204" pitchFamily="34" charset="0"/>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điều</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khiển</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chu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trình</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chăm</a:t>
            </a:r>
            <a:r>
              <a:rPr lang="en-US" sz="1600" b="1"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sóc</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nuôi</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trồng</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cây</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nông</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nghiệp</a:t>
            </a:r>
            <a:r>
              <a:rPr lang="en-US" sz="1600" b="1" i="0" dirty="0">
                <a:effectLst/>
                <a:latin typeface="Book Antiqua" panose="02040602050305030304" pitchFamily="18" charset="0"/>
                <a:ea typeface="Calibri" panose="020F0502020204030204" pitchFamily="34" charset="0"/>
                <a:cs typeface="Aldhabi" panose="020B0604020202020204" pitchFamily="2" charset="-78"/>
              </a:rPr>
              <a:t>.</a:t>
            </a:r>
            <a:endParaRPr lang="en-US" altLang="en-US" sz="1600" b="1" dirty="0">
              <a:solidFill>
                <a:srgbClr val="000000"/>
              </a:solidFill>
              <a:cs typeface="Arial" panose="020B0604020202020204" pitchFamily="34" charset="0"/>
            </a:endParaRPr>
          </a:p>
        </p:txBody>
      </p:sp>
      <p:grpSp>
        <p:nvGrpSpPr>
          <p:cNvPr id="10257" name="Group 17">
            <a:extLst>
              <a:ext uri="{FF2B5EF4-FFF2-40B4-BE49-F238E27FC236}">
                <a16:creationId xmlns:a16="http://schemas.microsoft.com/office/drawing/2014/main" id="{EB361ED7-618C-4567-A661-5F426D1A4053}"/>
              </a:ext>
            </a:extLst>
          </p:cNvPr>
          <p:cNvGrpSpPr>
            <a:grpSpLocks/>
          </p:cNvGrpSpPr>
          <p:nvPr/>
        </p:nvGrpSpPr>
        <p:grpSpPr bwMode="auto">
          <a:xfrm>
            <a:off x="4254500" y="4338638"/>
            <a:ext cx="4051300" cy="914400"/>
            <a:chOff x="2728" y="2612"/>
            <a:chExt cx="2552" cy="576"/>
          </a:xfrm>
        </p:grpSpPr>
        <p:sp>
          <p:nvSpPr>
            <p:cNvPr id="10258" name="Rectangle 18">
              <a:extLst>
                <a:ext uri="{FF2B5EF4-FFF2-40B4-BE49-F238E27FC236}">
                  <a16:creationId xmlns:a16="http://schemas.microsoft.com/office/drawing/2014/main" id="{865AB3D8-B61C-4582-9912-C39657282946}"/>
                </a:ext>
              </a:extLst>
            </p:cNvPr>
            <p:cNvSpPr>
              <a:spLocks noChangeArrowheads="1"/>
            </p:cNvSpPr>
            <p:nvPr/>
          </p:nvSpPr>
          <p:spPr bwMode="ltGray">
            <a:xfrm>
              <a:off x="2728" y="2612"/>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endParaRPr lang="en-US"/>
            </a:p>
          </p:txBody>
        </p:sp>
        <p:sp>
          <p:nvSpPr>
            <p:cNvPr id="10259" name="Rectangle 19">
              <a:extLst>
                <a:ext uri="{FF2B5EF4-FFF2-40B4-BE49-F238E27FC236}">
                  <a16:creationId xmlns:a16="http://schemas.microsoft.com/office/drawing/2014/main" id="{5344287C-8A6F-4956-B7CD-DEFB92E2F355}"/>
                </a:ext>
              </a:extLst>
            </p:cNvPr>
            <p:cNvSpPr>
              <a:spLocks noChangeArrowheads="1"/>
            </p:cNvSpPr>
            <p:nvPr/>
          </p:nvSpPr>
          <p:spPr bwMode="ltGray">
            <a:xfrm>
              <a:off x="2735" y="2618"/>
              <a:ext cx="2536" cy="262"/>
            </a:xfrm>
            <a:prstGeom prst="rect">
              <a:avLst/>
            </a:prstGeom>
            <a:solidFill>
              <a:schemeClr val="hlink"/>
            </a:soli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sp>
          <p:nvSpPr>
            <p:cNvPr id="10260" name="Rectangle 20">
              <a:extLst>
                <a:ext uri="{FF2B5EF4-FFF2-40B4-BE49-F238E27FC236}">
                  <a16:creationId xmlns:a16="http://schemas.microsoft.com/office/drawing/2014/main" id="{1E6CC5EF-AE1A-441F-B0D2-8538FDA039CC}"/>
                </a:ext>
              </a:extLst>
            </p:cNvPr>
            <p:cNvSpPr>
              <a:spLocks noChangeArrowheads="1"/>
            </p:cNvSpPr>
            <p:nvPr/>
          </p:nvSpPr>
          <p:spPr bwMode="ltGray">
            <a:xfrm>
              <a:off x="2736" y="2868"/>
              <a:ext cx="2535" cy="314"/>
            </a:xfrm>
            <a:prstGeom prst="rect">
              <a:avLst/>
            </a:prstGeom>
            <a:gradFill rotWithShape="1">
              <a:gsLst>
                <a:gs pos="0">
                  <a:schemeClr val="hlink">
                    <a:gamma/>
                    <a:tint val="61176"/>
                    <a:invGamma/>
                  </a:schemeClr>
                </a:gs>
                <a:gs pos="100000">
                  <a:schemeClr val="hlink"/>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grpSp>
      <p:sp>
        <p:nvSpPr>
          <p:cNvPr id="10261" name="Text Box 21">
            <a:extLst>
              <a:ext uri="{FF2B5EF4-FFF2-40B4-BE49-F238E27FC236}">
                <a16:creationId xmlns:a16="http://schemas.microsoft.com/office/drawing/2014/main" id="{DE5CDB34-D080-4C4A-ACD3-F4FC495C802D}"/>
              </a:ext>
            </a:extLst>
          </p:cNvPr>
          <p:cNvSpPr txBox="1">
            <a:spLocks noChangeArrowheads="1"/>
          </p:cNvSpPr>
          <p:nvPr/>
        </p:nvSpPr>
        <p:spPr bwMode="gray">
          <a:xfrm>
            <a:off x="4191000" y="4692110"/>
            <a:ext cx="4051300"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400" b="1" dirty="0">
                <a:solidFill>
                  <a:srgbClr val="000000"/>
                </a:solidFill>
                <a:cs typeface="Arial" panose="020B0604020202020204" pitchFamily="34" charset="0"/>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giám</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sát</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nuôi</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trồng</a:t>
            </a:r>
            <a:r>
              <a:rPr lang="en-US" sz="1600" b="1"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chăm</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sóc</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cây</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nông</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r>
              <a:rPr lang="en-US" sz="1600" b="1" i="0" dirty="0" err="1">
                <a:effectLst/>
                <a:latin typeface="Book Antiqua" panose="02040602050305030304" pitchFamily="18" charset="0"/>
                <a:ea typeface="Calibri" panose="020F0502020204030204" pitchFamily="34" charset="0"/>
                <a:cs typeface="Aldhabi" panose="020B0604020202020204" pitchFamily="2" charset="-78"/>
              </a:rPr>
              <a:t>nghiệp</a:t>
            </a:r>
            <a:r>
              <a:rPr lang="en-US" sz="1600" b="1" i="0" dirty="0">
                <a:effectLst/>
                <a:latin typeface="Book Antiqua" panose="02040602050305030304" pitchFamily="18" charset="0"/>
                <a:ea typeface="Calibri" panose="020F0502020204030204" pitchFamily="34" charset="0"/>
                <a:cs typeface="Aldhabi" panose="020B0604020202020204" pitchFamily="2" charset="-78"/>
              </a:rPr>
              <a:t> </a:t>
            </a:r>
            <a:endParaRPr lang="en-US" altLang="en-US" sz="1600" b="1" dirty="0">
              <a:solidFill>
                <a:srgbClr val="000000"/>
              </a:solidFill>
              <a:cs typeface="Arial" panose="020B0604020202020204" pitchFamily="34" charset="0"/>
            </a:endParaRPr>
          </a:p>
        </p:txBody>
      </p:sp>
      <p:grpSp>
        <p:nvGrpSpPr>
          <p:cNvPr id="10262" name="Group 22">
            <a:extLst>
              <a:ext uri="{FF2B5EF4-FFF2-40B4-BE49-F238E27FC236}">
                <a16:creationId xmlns:a16="http://schemas.microsoft.com/office/drawing/2014/main" id="{F8DB7007-ECF3-4B07-B22E-79B531B6CC5D}"/>
              </a:ext>
            </a:extLst>
          </p:cNvPr>
          <p:cNvGrpSpPr>
            <a:grpSpLocks/>
          </p:cNvGrpSpPr>
          <p:nvPr/>
        </p:nvGrpSpPr>
        <p:grpSpPr bwMode="auto">
          <a:xfrm>
            <a:off x="4254500" y="5562600"/>
            <a:ext cx="4051300" cy="914400"/>
            <a:chOff x="2728" y="3421"/>
            <a:chExt cx="2552" cy="576"/>
          </a:xfrm>
        </p:grpSpPr>
        <p:sp>
          <p:nvSpPr>
            <p:cNvPr id="10263" name="Rectangle 23">
              <a:extLst>
                <a:ext uri="{FF2B5EF4-FFF2-40B4-BE49-F238E27FC236}">
                  <a16:creationId xmlns:a16="http://schemas.microsoft.com/office/drawing/2014/main" id="{392F38B7-1C11-442B-8B4B-FDE66167022F}"/>
                </a:ext>
              </a:extLst>
            </p:cNvPr>
            <p:cNvSpPr>
              <a:spLocks noChangeArrowheads="1"/>
            </p:cNvSpPr>
            <p:nvPr/>
          </p:nvSpPr>
          <p:spPr bwMode="ltGray">
            <a:xfrm>
              <a:off x="2728" y="3421"/>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endParaRPr lang="en-US"/>
            </a:p>
          </p:txBody>
        </p:sp>
        <p:sp>
          <p:nvSpPr>
            <p:cNvPr id="10264" name="Rectangle 24">
              <a:extLst>
                <a:ext uri="{FF2B5EF4-FFF2-40B4-BE49-F238E27FC236}">
                  <a16:creationId xmlns:a16="http://schemas.microsoft.com/office/drawing/2014/main" id="{97E3D789-DC94-44CA-8A37-C84C46F72350}"/>
                </a:ext>
              </a:extLst>
            </p:cNvPr>
            <p:cNvSpPr>
              <a:spLocks noChangeArrowheads="1"/>
            </p:cNvSpPr>
            <p:nvPr/>
          </p:nvSpPr>
          <p:spPr bwMode="ltGray">
            <a:xfrm>
              <a:off x="2735" y="3427"/>
              <a:ext cx="2536" cy="262"/>
            </a:xfrm>
            <a:prstGeom prst="rect">
              <a:avLst/>
            </a:prstGeom>
            <a:solidFill>
              <a:schemeClr val="folHlink"/>
            </a:soli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sp>
          <p:nvSpPr>
            <p:cNvPr id="10265" name="Rectangle 25">
              <a:extLst>
                <a:ext uri="{FF2B5EF4-FFF2-40B4-BE49-F238E27FC236}">
                  <a16:creationId xmlns:a16="http://schemas.microsoft.com/office/drawing/2014/main" id="{2DA0E609-94DA-44AF-9413-3347F3FD7AD3}"/>
                </a:ext>
              </a:extLst>
            </p:cNvPr>
            <p:cNvSpPr>
              <a:spLocks noChangeArrowheads="1"/>
            </p:cNvSpPr>
            <p:nvPr/>
          </p:nvSpPr>
          <p:spPr bwMode="ltGray">
            <a:xfrm>
              <a:off x="2736" y="3677"/>
              <a:ext cx="2535" cy="314"/>
            </a:xfrm>
            <a:prstGeom prst="rect">
              <a:avLst/>
            </a:prstGeom>
            <a:gradFill rotWithShape="1">
              <a:gsLst>
                <a:gs pos="0">
                  <a:schemeClr val="folHlink">
                    <a:gamma/>
                    <a:tint val="61176"/>
                    <a:invGamma/>
                  </a:schemeClr>
                </a:gs>
                <a:gs pos="100000">
                  <a:schemeClr val="folHlink"/>
                </a:gs>
              </a:gsLst>
              <a:lin ang="2700000" scaled="1"/>
            </a:gradFill>
            <a:ln>
              <a:noFill/>
            </a:ln>
            <a:effectLst>
              <a:outerShdw dist="35921" dir="2700000" algn="ctr" rotWithShape="0">
                <a:srgbClr val="B2B2B2">
                  <a:alpha val="50000"/>
                </a:srgbClr>
              </a:outerShdw>
            </a:effectLst>
            <a:extLst>
              <a:ext uri="{91240B29-F687-4F45-9708-019B960494DF}">
                <a14:hiddenLine xmlns:a14="http://schemas.microsoft.com/office/drawing/2010/main" w="9525">
                  <a:solidFill>
                    <a:srgbClr val="FFFFFF"/>
                  </a:solidFill>
                  <a:miter lim="800000"/>
                  <a:headEnd/>
                  <a:tailEnd/>
                </a14:hiddenLine>
              </a:ext>
            </a:extLst>
          </p:spPr>
          <p:txBody>
            <a:bodyPr wrap="none" anchor="ctr"/>
            <a:lstStyle/>
            <a:p>
              <a:endParaRPr lang="en-US"/>
            </a:p>
          </p:txBody>
        </p:sp>
      </p:grpSp>
      <p:sp>
        <p:nvSpPr>
          <p:cNvPr id="10266" name="Text Box 26">
            <a:extLst>
              <a:ext uri="{FF2B5EF4-FFF2-40B4-BE49-F238E27FC236}">
                <a16:creationId xmlns:a16="http://schemas.microsoft.com/office/drawing/2014/main" id="{507B7652-EF30-4922-83EC-54E9665568F3}"/>
              </a:ext>
            </a:extLst>
          </p:cNvPr>
          <p:cNvSpPr txBox="1">
            <a:spLocks noChangeArrowheads="1"/>
          </p:cNvSpPr>
          <p:nvPr/>
        </p:nvSpPr>
        <p:spPr bwMode="gray">
          <a:xfrm>
            <a:off x="4581617" y="6009785"/>
            <a:ext cx="3289300" cy="36933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solidFill>
                  <a:srgbClr val="000000"/>
                </a:solidFill>
                <a:cs typeface="Arial" panose="020B0604020202020204" pitchFamily="34" charset="0"/>
              </a:rPr>
              <a:t> </a:t>
            </a:r>
            <a:r>
              <a:rPr lang="en-US" b="1" i="0" dirty="0" err="1">
                <a:effectLst/>
                <a:latin typeface="Book Antiqua" panose="02040602050305030304" pitchFamily="18" charset="0"/>
                <a:ea typeface="Calibri" panose="020F0502020204030204" pitchFamily="34" charset="0"/>
                <a:cs typeface="Aldhabi" panose="020B0604020202020204" pitchFamily="2" charset="-78"/>
              </a:rPr>
              <a:t>giữa</a:t>
            </a:r>
            <a:r>
              <a:rPr lang="en-US" b="1" i="0" dirty="0">
                <a:effectLst/>
                <a:latin typeface="Book Antiqua" panose="02040602050305030304" pitchFamily="18" charset="0"/>
                <a:ea typeface="Calibri" panose="020F0502020204030204" pitchFamily="34" charset="0"/>
                <a:cs typeface="Aldhabi" panose="020B0604020202020204" pitchFamily="2" charset="-78"/>
              </a:rPr>
              <a:t> WinCC</a:t>
            </a:r>
            <a:r>
              <a:rPr lang="en-US" b="1" dirty="0">
                <a:effectLst/>
                <a:latin typeface="Book Antiqua" panose="02040602050305030304" pitchFamily="18" charset="0"/>
                <a:ea typeface="Calibri" panose="020F0502020204030204" pitchFamily="34" charset="0"/>
                <a:cs typeface="Aldhabi" panose="020B0604020202020204" pitchFamily="2" charset="-78"/>
              </a:rPr>
              <a:t> </a:t>
            </a:r>
            <a:r>
              <a:rPr lang="en-US" b="1" i="0" dirty="0" err="1">
                <a:effectLst/>
                <a:latin typeface="Book Antiqua" panose="02040602050305030304" pitchFamily="18" charset="0"/>
                <a:ea typeface="Calibri" panose="020F0502020204030204" pitchFamily="34" charset="0"/>
                <a:cs typeface="Aldhabi" panose="020B0604020202020204" pitchFamily="2" charset="-78"/>
              </a:rPr>
              <a:t>và</a:t>
            </a:r>
            <a:r>
              <a:rPr lang="en-US" b="1" i="0" dirty="0">
                <a:effectLst/>
                <a:latin typeface="Book Antiqua" panose="02040602050305030304" pitchFamily="18" charset="0"/>
                <a:ea typeface="Calibri" panose="020F0502020204030204" pitchFamily="34" charset="0"/>
                <a:cs typeface="Aldhabi" panose="020B0604020202020204" pitchFamily="2" charset="-78"/>
              </a:rPr>
              <a:t> PLC</a:t>
            </a:r>
            <a:endParaRPr lang="en-US" altLang="en-US" b="1" dirty="0">
              <a:solidFill>
                <a:srgbClr val="000000"/>
              </a:solidFill>
              <a:cs typeface="Arial" panose="020B0604020202020204" pitchFamily="34" charset="0"/>
            </a:endParaRPr>
          </a:p>
        </p:txBody>
      </p:sp>
      <p:sp>
        <p:nvSpPr>
          <p:cNvPr id="10267" name="Text Box 27">
            <a:extLst>
              <a:ext uri="{FF2B5EF4-FFF2-40B4-BE49-F238E27FC236}">
                <a16:creationId xmlns:a16="http://schemas.microsoft.com/office/drawing/2014/main" id="{4115117E-58A3-4FD6-8A24-F826CC43F10A}"/>
              </a:ext>
            </a:extLst>
          </p:cNvPr>
          <p:cNvSpPr txBox="1">
            <a:spLocks noChangeArrowheads="1"/>
          </p:cNvSpPr>
          <p:nvPr/>
        </p:nvSpPr>
        <p:spPr bwMode="black">
          <a:xfrm>
            <a:off x="4265613" y="1973818"/>
            <a:ext cx="4025900" cy="36933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square">
            <a:spAutoFit/>
          </a:bodyPr>
          <a:lstStyle/>
          <a:p>
            <a:pPr algn="ctr">
              <a:spcBef>
                <a:spcPct val="50000"/>
              </a:spcBef>
            </a:pPr>
            <a:r>
              <a:rPr lang="en-US"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Dùng</a:t>
            </a:r>
            <a:r>
              <a:rPr lang="en-US"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phần</a:t>
            </a:r>
            <a:r>
              <a:rPr lang="en-US"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mềm</a:t>
            </a:r>
            <a:r>
              <a:rPr lang="en-US"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PLC </a:t>
            </a:r>
            <a:r>
              <a:rPr lang="en-US"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S7</a:t>
            </a:r>
            <a:r>
              <a:rPr lang="en-US"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-1200</a:t>
            </a:r>
            <a:endParaRPr lang="en-US" altLang="en-US" b="1" dirty="0">
              <a:solidFill>
                <a:srgbClr val="FFFFFF"/>
              </a:solidFill>
              <a:cs typeface="Arial" panose="020B0604020202020204" pitchFamily="34" charset="0"/>
            </a:endParaRPr>
          </a:p>
        </p:txBody>
      </p:sp>
      <p:sp>
        <p:nvSpPr>
          <p:cNvPr id="10268" name="Text Box 28">
            <a:extLst>
              <a:ext uri="{FF2B5EF4-FFF2-40B4-BE49-F238E27FC236}">
                <a16:creationId xmlns:a16="http://schemas.microsoft.com/office/drawing/2014/main" id="{3F246F24-6E7E-42CB-8068-7E7AA2885FFF}"/>
              </a:ext>
            </a:extLst>
          </p:cNvPr>
          <p:cNvSpPr txBox="1">
            <a:spLocks noChangeArrowheads="1"/>
          </p:cNvSpPr>
          <p:nvPr/>
        </p:nvSpPr>
        <p:spPr bwMode="black">
          <a:xfrm>
            <a:off x="4252914" y="3124200"/>
            <a:ext cx="4300536"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square">
            <a:spAutoFit/>
          </a:bodyPr>
          <a:lstStyle/>
          <a:p>
            <a:pPr algn="ctr">
              <a:spcBef>
                <a:spcPct val="50000"/>
              </a:spcBef>
            </a:pP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ứng</a:t>
            </a:r>
            <a:r>
              <a:rPr lang="en-US" sz="2000"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dụng</a:t>
            </a:r>
            <a:r>
              <a:rPr lang="en-US" sz="2000"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PLC Siemens</a:t>
            </a:r>
            <a:endParaRPr lang="en-US" altLang="en-US" sz="2000" b="1" dirty="0">
              <a:solidFill>
                <a:srgbClr val="FFFFFF"/>
              </a:solidFill>
              <a:cs typeface="Arial" panose="020B0604020202020204" pitchFamily="34" charset="0"/>
            </a:endParaRPr>
          </a:p>
        </p:txBody>
      </p:sp>
      <p:sp>
        <p:nvSpPr>
          <p:cNvPr id="10269" name="Text Box 29">
            <a:extLst>
              <a:ext uri="{FF2B5EF4-FFF2-40B4-BE49-F238E27FC236}">
                <a16:creationId xmlns:a16="http://schemas.microsoft.com/office/drawing/2014/main" id="{4D4DAB8D-D2BD-4BDC-ABBD-7D23BFA111D0}"/>
              </a:ext>
            </a:extLst>
          </p:cNvPr>
          <p:cNvSpPr txBox="1">
            <a:spLocks noChangeArrowheads="1"/>
          </p:cNvSpPr>
          <p:nvPr/>
        </p:nvSpPr>
        <p:spPr bwMode="black">
          <a:xfrm>
            <a:off x="4191000" y="4387727"/>
            <a:ext cx="4273549" cy="33855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square">
            <a:spAutoFit/>
          </a:bodyPr>
          <a:lstStyle/>
          <a:p>
            <a:pPr algn="ctr">
              <a:spcBef>
                <a:spcPct val="50000"/>
              </a:spcBef>
            </a:pPr>
            <a:r>
              <a:rPr lang="en-US" sz="1600" b="1" i="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1600" b="1" i="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1600" b="1" i="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1600" b="1" i="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1600" b="1" i="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600" b="1" i="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1600" b="1" i="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0" dirty="0" err="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600" b="1" i="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WinCC</a:t>
            </a:r>
            <a:endParaRPr lang="en-US" altLang="en-US" sz="1600" b="1" dirty="0">
              <a:solidFill>
                <a:srgbClr val="FFFFFF"/>
              </a:solidFill>
              <a:latin typeface="Times New Roman" panose="02020603050405020304" pitchFamily="18" charset="0"/>
              <a:cs typeface="Times New Roman" panose="02020603050405020304" pitchFamily="18" charset="0"/>
            </a:endParaRPr>
          </a:p>
        </p:txBody>
      </p:sp>
      <p:sp>
        <p:nvSpPr>
          <p:cNvPr id="10270" name="Text Box 30">
            <a:extLst>
              <a:ext uri="{FF2B5EF4-FFF2-40B4-BE49-F238E27FC236}">
                <a16:creationId xmlns:a16="http://schemas.microsoft.com/office/drawing/2014/main" id="{08D490E9-AF13-48ED-B329-C2623D9A693D}"/>
              </a:ext>
            </a:extLst>
          </p:cNvPr>
          <p:cNvSpPr txBox="1">
            <a:spLocks noChangeArrowheads="1"/>
          </p:cNvSpPr>
          <p:nvPr/>
        </p:nvSpPr>
        <p:spPr bwMode="black">
          <a:xfrm>
            <a:off x="4265613" y="5559386"/>
            <a:ext cx="4051300"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square">
            <a:spAutoFit/>
          </a:bodyPr>
          <a:lstStyle/>
          <a:p>
            <a:pPr algn="ctr">
              <a:spcBef>
                <a:spcPct val="50000"/>
              </a:spcBef>
            </a:pPr>
            <a:r>
              <a:rPr lang="en-US" sz="2000" dirty="0" err="1">
                <a:solidFill>
                  <a:srgbClr val="FFFFFF"/>
                </a:solidFill>
                <a:latin typeface="Book Antiqua" panose="02040602050305030304" pitchFamily="18" charset="0"/>
                <a:ea typeface="Calibri" panose="020F0502020204030204" pitchFamily="34" charset="0"/>
                <a:cs typeface="Aldhabi" panose="020B0604020202020204" pitchFamily="2" charset="-78"/>
              </a:rPr>
              <a:t>T</a:t>
            </a: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ìm</a:t>
            </a:r>
            <a:r>
              <a:rPr lang="en-US" sz="2000"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hiểu</a:t>
            </a:r>
            <a:r>
              <a:rPr lang="en-US" sz="2000"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giao</a:t>
            </a:r>
            <a:r>
              <a:rPr lang="en-US" sz="2000"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thức</a:t>
            </a:r>
            <a:r>
              <a:rPr lang="en-US" sz="2000"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kết</a:t>
            </a:r>
            <a:r>
              <a:rPr lang="en-US" sz="2000" i="0" dirty="0">
                <a:solidFill>
                  <a:srgbClr val="FFFFFF"/>
                </a:solidFill>
                <a:effectLst/>
                <a:latin typeface="Book Antiqua" panose="02040602050305030304" pitchFamily="18" charset="0"/>
                <a:ea typeface="Calibri" panose="020F0502020204030204" pitchFamily="34" charset="0"/>
                <a:cs typeface="Aldhabi" panose="020B0604020202020204" pitchFamily="2" charset="-78"/>
              </a:rPr>
              <a:t> </a:t>
            </a:r>
            <a:r>
              <a:rPr lang="en-US" sz="2000" i="0" dirty="0" err="1">
                <a:solidFill>
                  <a:srgbClr val="FFFFFF"/>
                </a:solidFill>
                <a:effectLst/>
                <a:latin typeface="Book Antiqua" panose="02040602050305030304" pitchFamily="18" charset="0"/>
                <a:ea typeface="Calibri" panose="020F0502020204030204" pitchFamily="34" charset="0"/>
                <a:cs typeface="Aldhabi" panose="020B0604020202020204" pitchFamily="2" charset="-78"/>
              </a:rPr>
              <a:t>nối</a:t>
            </a:r>
            <a:endParaRPr lang="en-US" altLang="en-US" sz="2000" b="1" dirty="0">
              <a:solidFill>
                <a:srgbClr val="FFFFFF"/>
              </a:solidFill>
              <a:cs typeface="Arial" panose="020B0604020202020204" pitchFamily="34" charset="0"/>
            </a:endParaRPr>
          </a:p>
        </p:txBody>
      </p:sp>
      <p:grpSp>
        <p:nvGrpSpPr>
          <p:cNvPr id="10271" name="Group 31">
            <a:extLst>
              <a:ext uri="{FF2B5EF4-FFF2-40B4-BE49-F238E27FC236}">
                <a16:creationId xmlns:a16="http://schemas.microsoft.com/office/drawing/2014/main" id="{11B0531B-BFFF-4C52-A286-7AE138ABA3C8}"/>
              </a:ext>
            </a:extLst>
          </p:cNvPr>
          <p:cNvGrpSpPr>
            <a:grpSpLocks/>
          </p:cNvGrpSpPr>
          <p:nvPr/>
        </p:nvGrpSpPr>
        <p:grpSpPr bwMode="auto">
          <a:xfrm>
            <a:off x="457200" y="2362200"/>
            <a:ext cx="2832100" cy="2376488"/>
            <a:chOff x="357" y="1193"/>
            <a:chExt cx="1784" cy="1497"/>
          </a:xfrm>
        </p:grpSpPr>
        <p:sp>
          <p:nvSpPr>
            <p:cNvPr id="10272" name="Freeform 32">
              <a:extLst>
                <a:ext uri="{FF2B5EF4-FFF2-40B4-BE49-F238E27FC236}">
                  <a16:creationId xmlns:a16="http://schemas.microsoft.com/office/drawing/2014/main" id="{01AD269D-0C31-40C2-BEC5-B7A559974E20}"/>
                </a:ext>
              </a:extLst>
            </p:cNvPr>
            <p:cNvSpPr>
              <a:spLocks/>
            </p:cNvSpPr>
            <p:nvPr/>
          </p:nvSpPr>
          <p:spPr bwMode="gray">
            <a:xfrm flipH="1">
              <a:off x="1156" y="2240"/>
              <a:ext cx="841" cy="432"/>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Lst>
              <a:ahLst/>
              <a:cxnLst>
                <a:cxn ang="0">
                  <a:pos x="T0" y="T1"/>
                </a:cxn>
                <a:cxn ang="0">
                  <a:pos x="T2" y="T3"/>
                </a:cxn>
                <a:cxn ang="0">
                  <a:pos x="T4" y="T5"/>
                </a:cxn>
                <a:cxn ang="0">
                  <a:pos x="T6" y="T7"/>
                </a:cxn>
                <a:cxn ang="0">
                  <a:pos x="T8" y="T9"/>
                </a:cxn>
                <a:cxn ang="0">
                  <a:pos x="T10" y="T11"/>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333333">
                    <a:gamma/>
                    <a:shade val="0"/>
                    <a:invGamma/>
                    <a:alpha val="0"/>
                  </a:srgbClr>
                </a:gs>
                <a:gs pos="100000">
                  <a:srgbClr val="3333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 name="Freeform 33">
              <a:extLst>
                <a:ext uri="{FF2B5EF4-FFF2-40B4-BE49-F238E27FC236}">
                  <a16:creationId xmlns:a16="http://schemas.microsoft.com/office/drawing/2014/main" id="{7142EEB1-7712-4675-90FC-C26245BBEE6A}"/>
                </a:ext>
              </a:extLst>
            </p:cNvPr>
            <p:cNvSpPr>
              <a:spLocks/>
            </p:cNvSpPr>
            <p:nvPr/>
          </p:nvSpPr>
          <p:spPr bwMode="gray">
            <a:xfrm>
              <a:off x="663" y="2133"/>
              <a:ext cx="882" cy="418"/>
            </a:xfrm>
            <a:custGeom>
              <a:avLst/>
              <a:gdLst>
                <a:gd name="T0" fmla="*/ 882 w 882"/>
                <a:gd name="T1" fmla="*/ 374 h 425"/>
                <a:gd name="T2" fmla="*/ 719 w 882"/>
                <a:gd name="T3" fmla="*/ 425 h 425"/>
                <a:gd name="T4" fmla="*/ 88 w 882"/>
                <a:gd name="T5" fmla="*/ 93 h 425"/>
                <a:gd name="T6" fmla="*/ 188 w 882"/>
                <a:gd name="T7" fmla="*/ 3 h 425"/>
                <a:gd name="T8" fmla="*/ 343 w 882"/>
                <a:gd name="T9" fmla="*/ 73 h 425"/>
                <a:gd name="T10" fmla="*/ 882 w 882"/>
                <a:gd name="T11" fmla="*/ 374 h 425"/>
              </a:gdLst>
              <a:ahLst/>
              <a:cxnLst>
                <a:cxn ang="0">
                  <a:pos x="T0" y="T1"/>
                </a:cxn>
                <a:cxn ang="0">
                  <a:pos x="T2" y="T3"/>
                </a:cxn>
                <a:cxn ang="0">
                  <a:pos x="T4" y="T5"/>
                </a:cxn>
                <a:cxn ang="0">
                  <a:pos x="T6" y="T7"/>
                </a:cxn>
                <a:cxn ang="0">
                  <a:pos x="T8" y="T9"/>
                </a:cxn>
                <a:cxn ang="0">
                  <a:pos x="T10" y="T11"/>
                </a:cxn>
              </a:cxnLst>
              <a:rect l="0" t="0" r="r" b="b"/>
              <a:pathLst>
                <a:path w="882" h="425">
                  <a:moveTo>
                    <a:pt x="882" y="374"/>
                  </a:moveTo>
                  <a:lnTo>
                    <a:pt x="719" y="425"/>
                  </a:lnTo>
                  <a:lnTo>
                    <a:pt x="88" y="93"/>
                  </a:lnTo>
                  <a:cubicBezTo>
                    <a:pt x="0" y="23"/>
                    <a:pt x="145" y="5"/>
                    <a:pt x="188" y="3"/>
                  </a:cubicBezTo>
                  <a:cubicBezTo>
                    <a:pt x="218" y="0"/>
                    <a:pt x="221" y="8"/>
                    <a:pt x="343" y="73"/>
                  </a:cubicBezTo>
                  <a:lnTo>
                    <a:pt x="882" y="374"/>
                  </a:lnTo>
                  <a:close/>
                </a:path>
              </a:pathLst>
            </a:custGeom>
            <a:gradFill rotWithShape="1">
              <a:gsLst>
                <a:gs pos="0">
                  <a:srgbClr val="333333">
                    <a:gamma/>
                    <a:shade val="0"/>
                    <a:invGamma/>
                    <a:alpha val="0"/>
                  </a:srgbClr>
                </a:gs>
                <a:gs pos="100000">
                  <a:srgbClr val="3333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 name="Freeform 34">
              <a:extLst>
                <a:ext uri="{FF2B5EF4-FFF2-40B4-BE49-F238E27FC236}">
                  <a16:creationId xmlns:a16="http://schemas.microsoft.com/office/drawing/2014/main" id="{67F22259-15F1-4AFA-A050-83F37AC7FBAC}"/>
                </a:ext>
              </a:extLst>
            </p:cNvPr>
            <p:cNvSpPr>
              <a:spLocks/>
            </p:cNvSpPr>
            <p:nvPr/>
          </p:nvSpPr>
          <p:spPr bwMode="gray">
            <a:xfrm>
              <a:off x="357" y="2336"/>
              <a:ext cx="748" cy="354"/>
            </a:xfrm>
            <a:custGeom>
              <a:avLst/>
              <a:gdLst>
                <a:gd name="T0" fmla="*/ 748 w 748"/>
                <a:gd name="T1" fmla="*/ 320 h 354"/>
                <a:gd name="T2" fmla="*/ 604 w 748"/>
                <a:gd name="T3" fmla="*/ 354 h 354"/>
                <a:gd name="T4" fmla="*/ 63 w 748"/>
                <a:gd name="T5" fmla="*/ 84 h 354"/>
                <a:gd name="T6" fmla="*/ 221 w 748"/>
                <a:gd name="T7" fmla="*/ 39 h 354"/>
                <a:gd name="T8" fmla="*/ 748 w 748"/>
                <a:gd name="T9" fmla="*/ 320 h 354"/>
              </a:gdLst>
              <a:ahLst/>
              <a:cxnLst>
                <a:cxn ang="0">
                  <a:pos x="T0" y="T1"/>
                </a:cxn>
                <a:cxn ang="0">
                  <a:pos x="T2" y="T3"/>
                </a:cxn>
                <a:cxn ang="0">
                  <a:pos x="T4" y="T5"/>
                </a:cxn>
                <a:cxn ang="0">
                  <a:pos x="T6" y="T7"/>
                </a:cxn>
                <a:cxn ang="0">
                  <a:pos x="T8" y="T9"/>
                </a:cxn>
              </a:cxnLst>
              <a:rect l="0" t="0" r="r" b="b"/>
              <a:pathLst>
                <a:path w="748" h="354">
                  <a:moveTo>
                    <a:pt x="748" y="320"/>
                  </a:moveTo>
                  <a:lnTo>
                    <a:pt x="604" y="354"/>
                  </a:lnTo>
                  <a:lnTo>
                    <a:pt x="63" y="84"/>
                  </a:lnTo>
                  <a:cubicBezTo>
                    <a:pt x="0" y="31"/>
                    <a:pt x="107" y="0"/>
                    <a:pt x="221" y="39"/>
                  </a:cubicBezTo>
                  <a:lnTo>
                    <a:pt x="748" y="320"/>
                  </a:lnTo>
                  <a:close/>
                </a:path>
              </a:pathLst>
            </a:custGeom>
            <a:gradFill rotWithShape="1">
              <a:gsLst>
                <a:gs pos="0">
                  <a:srgbClr val="333333">
                    <a:gamma/>
                    <a:shade val="0"/>
                    <a:invGamma/>
                    <a:alpha val="0"/>
                  </a:srgbClr>
                </a:gs>
                <a:gs pos="100000">
                  <a:srgbClr val="3333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75" name="Group 35">
              <a:extLst>
                <a:ext uri="{FF2B5EF4-FFF2-40B4-BE49-F238E27FC236}">
                  <a16:creationId xmlns:a16="http://schemas.microsoft.com/office/drawing/2014/main" id="{D762581A-F6EF-4CE7-8B54-3718D730B022}"/>
                </a:ext>
              </a:extLst>
            </p:cNvPr>
            <p:cNvGrpSpPr>
              <a:grpSpLocks/>
            </p:cNvGrpSpPr>
            <p:nvPr/>
          </p:nvGrpSpPr>
          <p:grpSpPr bwMode="auto">
            <a:xfrm>
              <a:off x="827" y="1193"/>
              <a:ext cx="1314" cy="1490"/>
              <a:chOff x="313" y="2400"/>
              <a:chExt cx="1349" cy="1534"/>
            </a:xfrm>
          </p:grpSpPr>
          <p:sp>
            <p:nvSpPr>
              <p:cNvPr id="10276" name="Freeform 36">
                <a:extLst>
                  <a:ext uri="{FF2B5EF4-FFF2-40B4-BE49-F238E27FC236}">
                    <a16:creationId xmlns:a16="http://schemas.microsoft.com/office/drawing/2014/main" id="{3C7ACFF0-7C6B-41CA-A4E2-C023C7B54A4B}"/>
                  </a:ext>
                </a:extLst>
              </p:cNvPr>
              <p:cNvSpPr>
                <a:spLocks/>
              </p:cNvSpPr>
              <p:nvPr/>
            </p:nvSpPr>
            <p:spPr bwMode="gray">
              <a:xfrm flipH="1">
                <a:off x="1229" y="2814"/>
                <a:ext cx="433" cy="1097"/>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a:noFill/>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contourClr>
                  <a:srgbClr val="EAEAEA"/>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endParaRPr lang="en-US"/>
              </a:p>
            </p:txBody>
          </p:sp>
          <p:sp>
            <p:nvSpPr>
              <p:cNvPr id="10277" name="Freeform 37">
                <a:extLst>
                  <a:ext uri="{FF2B5EF4-FFF2-40B4-BE49-F238E27FC236}">
                    <a16:creationId xmlns:a16="http://schemas.microsoft.com/office/drawing/2014/main" id="{21D39956-74AC-45C0-B008-1ADEF46A3FF4}"/>
                  </a:ext>
                </a:extLst>
              </p:cNvPr>
              <p:cNvSpPr>
                <a:spLocks/>
              </p:cNvSpPr>
              <p:nvPr/>
            </p:nvSpPr>
            <p:spPr bwMode="gray">
              <a:xfrm flipH="1">
                <a:off x="700" y="2400"/>
                <a:ext cx="545" cy="1380"/>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a:noFill/>
              </a:ln>
              <a:effectLst/>
              <a:scene3d>
                <a:camera prst="legacyPerspectiveTopLeft">
                  <a:rot lat="0" lon="19799999" rev="0"/>
                </a:camera>
                <a:lightRig rig="legacyFlat3" dir="t"/>
              </a:scene3d>
              <a:sp3d extrusionH="36500" prstMaterial="legacyPlastic">
                <a:bevelT w="13500" h="13500" prst="angle"/>
                <a:bevelB w="13500" h="13500" prst="angle"/>
                <a:extrusionClr>
                  <a:srgbClr val="5F5F5F"/>
                </a:extrusionClr>
                <a:contourClr>
                  <a:srgbClr val="EAEAEA"/>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endParaRPr lang="en-US"/>
              </a:p>
            </p:txBody>
          </p:sp>
          <p:sp>
            <p:nvSpPr>
              <p:cNvPr id="10278" name="Freeform 38">
                <a:extLst>
                  <a:ext uri="{FF2B5EF4-FFF2-40B4-BE49-F238E27FC236}">
                    <a16:creationId xmlns:a16="http://schemas.microsoft.com/office/drawing/2014/main" id="{DF8C4EF9-EA3B-4F3D-A872-7F594F9CA25A}"/>
                  </a:ext>
                </a:extLst>
              </p:cNvPr>
              <p:cNvSpPr>
                <a:spLocks/>
              </p:cNvSpPr>
              <p:nvPr/>
            </p:nvSpPr>
            <p:spPr bwMode="gray">
              <a:xfrm flipH="1">
                <a:off x="313" y="2837"/>
                <a:ext cx="433" cy="1097"/>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5882"/>
                      <a:invGamma/>
                    </a:srgbClr>
                  </a:gs>
                  <a:gs pos="100000">
                    <a:srgbClr val="EAEAEA"/>
                  </a:gs>
                </a:gsLst>
                <a:lin ang="5400000" scaled="1"/>
              </a:gradFill>
              <a:ln>
                <a:noFill/>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contourClr>
                  <a:srgbClr val="EAEAEA"/>
                </a:contour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sy="50000" rotWithShape="0">
                        <a:srgbClr val="1C1C1C">
                          <a:alpha val="50000"/>
                        </a:srgbClr>
                      </a:outerShdw>
                    </a:effectLst>
                  </a14:hiddenEffects>
                </a:ext>
              </a:extLst>
            </p:spPr>
            <p:txBody>
              <a:bodyPr>
                <a:flatTx/>
              </a:bodyPr>
              <a:lstStyle/>
              <a:p>
                <a:endParaRPr lang="en-US"/>
              </a:p>
            </p:txBody>
          </p:sp>
        </p:gr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EEDB161-9752-496E-82B0-151D4ADA3520}"/>
              </a:ext>
            </a:extLst>
          </p:cNvPr>
          <p:cNvSpPr>
            <a:spLocks noGrp="1" noChangeArrowheads="1"/>
          </p:cNvSpPr>
          <p:nvPr>
            <p:ph type="title"/>
          </p:nvPr>
        </p:nvSpPr>
        <p:spPr/>
        <p:txBody>
          <a:bodyPr/>
          <a:lstStyle/>
          <a:p>
            <a:pPr algn="ctr"/>
            <a:r>
              <a:rPr lang="vi-VN" altLang="en-US" dirty="0" err="1"/>
              <a:t>Thiết</a:t>
            </a:r>
            <a:r>
              <a:rPr lang="en-US" altLang="en-US" dirty="0"/>
              <a:t> </a:t>
            </a:r>
            <a:r>
              <a:rPr lang="vi-VN" altLang="en-US" dirty="0" err="1"/>
              <a:t>kế</a:t>
            </a:r>
            <a:r>
              <a:rPr lang="vi-VN" altLang="en-US" dirty="0"/>
              <a:t> </a:t>
            </a:r>
            <a:r>
              <a:rPr lang="vi-VN" altLang="en-US" dirty="0" err="1"/>
              <a:t>phần</a:t>
            </a:r>
            <a:r>
              <a:rPr lang="vi-VN" altLang="en-US" dirty="0"/>
              <a:t> </a:t>
            </a:r>
            <a:r>
              <a:rPr lang="vi-VN" altLang="en-US" dirty="0" err="1"/>
              <a:t>cứng</a:t>
            </a:r>
            <a:endParaRPr lang="en-US" altLang="en-US" dirty="0"/>
          </a:p>
        </p:txBody>
      </p:sp>
      <p:sp>
        <p:nvSpPr>
          <p:cNvPr id="14339" name="AutoShape 3">
            <a:extLst>
              <a:ext uri="{FF2B5EF4-FFF2-40B4-BE49-F238E27FC236}">
                <a16:creationId xmlns:a16="http://schemas.microsoft.com/office/drawing/2014/main" id="{6E1BD670-54BE-40B4-8FCE-2522B9CEDF3C}"/>
              </a:ext>
            </a:extLst>
          </p:cNvPr>
          <p:cNvSpPr>
            <a:spLocks noChangeArrowheads="1"/>
          </p:cNvSpPr>
          <p:nvPr/>
        </p:nvSpPr>
        <p:spPr bwMode="gray">
          <a:xfrm flipV="1">
            <a:off x="1382713" y="4887913"/>
            <a:ext cx="1698625" cy="1589087"/>
          </a:xfrm>
          <a:prstGeom prst="can">
            <a:avLst>
              <a:gd name="adj" fmla="val 25000"/>
            </a:avLst>
          </a:prstGeom>
          <a:gradFill rotWithShape="1">
            <a:gsLst>
              <a:gs pos="0">
                <a:srgbClr val="EAEAEA">
                  <a:gamma/>
                  <a:shade val="63529"/>
                  <a:invGamma/>
                  <a:alpha val="20000"/>
                </a:srgbClr>
              </a:gs>
              <a:gs pos="50000">
                <a:srgbClr val="EAEAEA">
                  <a:alpha val="20000"/>
                </a:srgbClr>
              </a:gs>
              <a:gs pos="100000">
                <a:srgbClr val="EAEAEA">
                  <a:gamma/>
                  <a:shade val="63529"/>
                  <a:invGamma/>
                  <a:alpha val="20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0" name="AutoShape 4">
            <a:extLst>
              <a:ext uri="{FF2B5EF4-FFF2-40B4-BE49-F238E27FC236}">
                <a16:creationId xmlns:a16="http://schemas.microsoft.com/office/drawing/2014/main" id="{57BC65CD-AF26-4068-A322-6C8ECD434356}"/>
              </a:ext>
            </a:extLst>
          </p:cNvPr>
          <p:cNvSpPr>
            <a:spLocks noChangeArrowheads="1"/>
          </p:cNvSpPr>
          <p:nvPr/>
        </p:nvSpPr>
        <p:spPr bwMode="gray">
          <a:xfrm flipV="1">
            <a:off x="3316288" y="4308475"/>
            <a:ext cx="1698625" cy="2168525"/>
          </a:xfrm>
          <a:prstGeom prst="can">
            <a:avLst>
              <a:gd name="adj" fmla="val 23795"/>
            </a:avLst>
          </a:prstGeom>
          <a:gradFill rotWithShape="1">
            <a:gsLst>
              <a:gs pos="0">
                <a:srgbClr val="EAEAEA">
                  <a:gamma/>
                  <a:shade val="63529"/>
                  <a:invGamma/>
                  <a:alpha val="20000"/>
                </a:srgbClr>
              </a:gs>
              <a:gs pos="50000">
                <a:srgbClr val="EAEAEA">
                  <a:alpha val="20000"/>
                </a:srgbClr>
              </a:gs>
              <a:gs pos="100000">
                <a:srgbClr val="EAEAEA">
                  <a:gamma/>
                  <a:shade val="63529"/>
                  <a:invGamma/>
                  <a:alpha val="20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1" name="AutoShape 5">
            <a:extLst>
              <a:ext uri="{FF2B5EF4-FFF2-40B4-BE49-F238E27FC236}">
                <a16:creationId xmlns:a16="http://schemas.microsoft.com/office/drawing/2014/main" id="{351397C3-76D5-4379-8999-A07A04FE4FDA}"/>
              </a:ext>
            </a:extLst>
          </p:cNvPr>
          <p:cNvSpPr>
            <a:spLocks noChangeArrowheads="1"/>
          </p:cNvSpPr>
          <p:nvPr/>
        </p:nvSpPr>
        <p:spPr bwMode="gray">
          <a:xfrm flipV="1">
            <a:off x="5260975" y="3538538"/>
            <a:ext cx="1687513" cy="2938462"/>
          </a:xfrm>
          <a:prstGeom prst="can">
            <a:avLst>
              <a:gd name="adj" fmla="val 23314"/>
            </a:avLst>
          </a:prstGeom>
          <a:gradFill rotWithShape="1">
            <a:gsLst>
              <a:gs pos="0">
                <a:srgbClr val="EAEAEA">
                  <a:gamma/>
                  <a:shade val="63529"/>
                  <a:invGamma/>
                  <a:alpha val="20000"/>
                </a:srgbClr>
              </a:gs>
              <a:gs pos="50000">
                <a:srgbClr val="EAEAEA">
                  <a:alpha val="20000"/>
                </a:srgbClr>
              </a:gs>
              <a:gs pos="100000">
                <a:srgbClr val="EAEAEA">
                  <a:gamma/>
                  <a:shade val="63529"/>
                  <a:invGamma/>
                  <a:alpha val="20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2" name="AutoShape 6">
            <a:extLst>
              <a:ext uri="{FF2B5EF4-FFF2-40B4-BE49-F238E27FC236}">
                <a16:creationId xmlns:a16="http://schemas.microsoft.com/office/drawing/2014/main" id="{81224753-D290-4ECC-B3ED-EB73D8564084}"/>
              </a:ext>
            </a:extLst>
          </p:cNvPr>
          <p:cNvSpPr>
            <a:spLocks noChangeArrowheads="1"/>
          </p:cNvSpPr>
          <p:nvPr/>
        </p:nvSpPr>
        <p:spPr bwMode="gray">
          <a:xfrm flipV="1">
            <a:off x="7196138" y="2787650"/>
            <a:ext cx="1687512" cy="3689350"/>
          </a:xfrm>
          <a:prstGeom prst="can">
            <a:avLst>
              <a:gd name="adj" fmla="val 22946"/>
            </a:avLst>
          </a:prstGeom>
          <a:gradFill rotWithShape="1">
            <a:gsLst>
              <a:gs pos="0">
                <a:srgbClr val="EAEAEA">
                  <a:gamma/>
                  <a:shade val="63529"/>
                  <a:invGamma/>
                  <a:alpha val="20000"/>
                </a:srgbClr>
              </a:gs>
              <a:gs pos="50000">
                <a:srgbClr val="EAEAEA">
                  <a:alpha val="20000"/>
                </a:srgbClr>
              </a:gs>
              <a:gs pos="100000">
                <a:srgbClr val="EAEAEA">
                  <a:gamma/>
                  <a:shade val="63529"/>
                  <a:invGamma/>
                  <a:alpha val="20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4343" name="Group 7">
            <a:extLst>
              <a:ext uri="{FF2B5EF4-FFF2-40B4-BE49-F238E27FC236}">
                <a16:creationId xmlns:a16="http://schemas.microsoft.com/office/drawing/2014/main" id="{B0EB8DBF-27B5-4574-AA35-13451B07A187}"/>
              </a:ext>
            </a:extLst>
          </p:cNvPr>
          <p:cNvGrpSpPr>
            <a:grpSpLocks/>
          </p:cNvGrpSpPr>
          <p:nvPr/>
        </p:nvGrpSpPr>
        <p:grpSpPr bwMode="auto">
          <a:xfrm>
            <a:off x="5260975" y="3514725"/>
            <a:ext cx="1687513" cy="520700"/>
            <a:chOff x="1003" y="2400"/>
            <a:chExt cx="1089" cy="336"/>
          </a:xfrm>
        </p:grpSpPr>
        <p:sp>
          <p:nvSpPr>
            <p:cNvPr id="14344" name="Oval 8">
              <a:extLst>
                <a:ext uri="{FF2B5EF4-FFF2-40B4-BE49-F238E27FC236}">
                  <a16:creationId xmlns:a16="http://schemas.microsoft.com/office/drawing/2014/main" id="{106EE572-6340-48FB-9404-44A4E232EB44}"/>
                </a:ext>
              </a:extLst>
            </p:cNvPr>
            <p:cNvSpPr>
              <a:spLocks noChangeArrowheads="1"/>
            </p:cNvSpPr>
            <p:nvPr/>
          </p:nvSpPr>
          <p:spPr bwMode="gray">
            <a:xfrm>
              <a:off x="1006" y="2427"/>
              <a:ext cx="1086" cy="309"/>
            </a:xfrm>
            <a:prstGeom prst="ellipse">
              <a:avLst/>
            </a:prstGeom>
            <a:gradFill rotWithShape="1">
              <a:gsLst>
                <a:gs pos="0">
                  <a:srgbClr val="FF9900">
                    <a:gamma/>
                    <a:shade val="57255"/>
                    <a:invGamma/>
                  </a:srgbClr>
                </a:gs>
                <a:gs pos="50000">
                  <a:srgbClr val="FF9900"/>
                </a:gs>
                <a:gs pos="100000">
                  <a:srgbClr val="FF9900">
                    <a:gamma/>
                    <a:shade val="57255"/>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5" name="Oval 9">
              <a:extLst>
                <a:ext uri="{FF2B5EF4-FFF2-40B4-BE49-F238E27FC236}">
                  <a16:creationId xmlns:a16="http://schemas.microsoft.com/office/drawing/2014/main" id="{7319DD9E-9A18-4A70-93BA-392CDF55E754}"/>
                </a:ext>
              </a:extLst>
            </p:cNvPr>
            <p:cNvSpPr>
              <a:spLocks noChangeArrowheads="1"/>
            </p:cNvSpPr>
            <p:nvPr/>
          </p:nvSpPr>
          <p:spPr bwMode="gray">
            <a:xfrm>
              <a:off x="1003" y="2400"/>
              <a:ext cx="1086" cy="309"/>
            </a:xfrm>
            <a:prstGeom prst="ellipse">
              <a:avLst/>
            </a:prstGeom>
            <a:gradFill rotWithShape="1">
              <a:gsLst>
                <a:gs pos="0">
                  <a:srgbClr val="FF9900">
                    <a:gamma/>
                    <a:tint val="28627"/>
                    <a:invGamma/>
                  </a:srgbClr>
                </a:gs>
                <a:gs pos="100000">
                  <a:srgbClr val="FF9900"/>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4346" name="Group 10">
            <a:extLst>
              <a:ext uri="{FF2B5EF4-FFF2-40B4-BE49-F238E27FC236}">
                <a16:creationId xmlns:a16="http://schemas.microsoft.com/office/drawing/2014/main" id="{8C8F06D5-0CCB-4076-9491-F58ADEEB9C21}"/>
              </a:ext>
            </a:extLst>
          </p:cNvPr>
          <p:cNvGrpSpPr>
            <a:grpSpLocks/>
          </p:cNvGrpSpPr>
          <p:nvPr/>
        </p:nvGrpSpPr>
        <p:grpSpPr bwMode="auto">
          <a:xfrm>
            <a:off x="7194550" y="2770188"/>
            <a:ext cx="1687513" cy="520700"/>
            <a:chOff x="1003" y="2400"/>
            <a:chExt cx="1089" cy="336"/>
          </a:xfrm>
        </p:grpSpPr>
        <p:sp>
          <p:nvSpPr>
            <p:cNvPr id="14347" name="Oval 11">
              <a:extLst>
                <a:ext uri="{FF2B5EF4-FFF2-40B4-BE49-F238E27FC236}">
                  <a16:creationId xmlns:a16="http://schemas.microsoft.com/office/drawing/2014/main" id="{993E4EA1-7D67-4559-940E-22E9C9BB0967}"/>
                </a:ext>
              </a:extLst>
            </p:cNvPr>
            <p:cNvSpPr>
              <a:spLocks noChangeArrowheads="1"/>
            </p:cNvSpPr>
            <p:nvPr/>
          </p:nvSpPr>
          <p:spPr bwMode="gray">
            <a:xfrm>
              <a:off x="1006" y="2427"/>
              <a:ext cx="1086" cy="309"/>
            </a:xfrm>
            <a:prstGeom prst="ellipse">
              <a:avLst/>
            </a:prstGeom>
            <a:gradFill rotWithShape="1">
              <a:gsLst>
                <a:gs pos="0">
                  <a:srgbClr val="669900">
                    <a:gamma/>
                    <a:shade val="57255"/>
                    <a:invGamma/>
                  </a:srgbClr>
                </a:gs>
                <a:gs pos="50000">
                  <a:srgbClr val="669900"/>
                </a:gs>
                <a:gs pos="100000">
                  <a:srgbClr val="669900">
                    <a:gamma/>
                    <a:shade val="57255"/>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8" name="Oval 12">
              <a:extLst>
                <a:ext uri="{FF2B5EF4-FFF2-40B4-BE49-F238E27FC236}">
                  <a16:creationId xmlns:a16="http://schemas.microsoft.com/office/drawing/2014/main" id="{6E9CD879-D5A6-487F-800B-6A29AA4CC38F}"/>
                </a:ext>
              </a:extLst>
            </p:cNvPr>
            <p:cNvSpPr>
              <a:spLocks noChangeArrowheads="1"/>
            </p:cNvSpPr>
            <p:nvPr/>
          </p:nvSpPr>
          <p:spPr bwMode="gray">
            <a:xfrm>
              <a:off x="1003" y="2400"/>
              <a:ext cx="1086" cy="309"/>
            </a:xfrm>
            <a:prstGeom prst="ellipse">
              <a:avLst/>
            </a:prstGeom>
            <a:gradFill rotWithShape="1">
              <a:gsLst>
                <a:gs pos="0">
                  <a:srgbClr val="669900">
                    <a:gamma/>
                    <a:tint val="28627"/>
                    <a:invGamma/>
                  </a:srgbClr>
                </a:gs>
                <a:gs pos="100000">
                  <a:srgbClr val="669900"/>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4349" name="Group 13">
            <a:extLst>
              <a:ext uri="{FF2B5EF4-FFF2-40B4-BE49-F238E27FC236}">
                <a16:creationId xmlns:a16="http://schemas.microsoft.com/office/drawing/2014/main" id="{A2841AD8-0E65-4040-9F11-15FB491D14D1}"/>
              </a:ext>
            </a:extLst>
          </p:cNvPr>
          <p:cNvGrpSpPr>
            <a:grpSpLocks/>
          </p:cNvGrpSpPr>
          <p:nvPr/>
        </p:nvGrpSpPr>
        <p:grpSpPr bwMode="auto">
          <a:xfrm>
            <a:off x="1389063" y="4852988"/>
            <a:ext cx="1687512" cy="520700"/>
            <a:chOff x="1003" y="2400"/>
            <a:chExt cx="1089" cy="336"/>
          </a:xfrm>
        </p:grpSpPr>
        <p:sp>
          <p:nvSpPr>
            <p:cNvPr id="14350" name="Oval 14">
              <a:extLst>
                <a:ext uri="{FF2B5EF4-FFF2-40B4-BE49-F238E27FC236}">
                  <a16:creationId xmlns:a16="http://schemas.microsoft.com/office/drawing/2014/main" id="{64C9DFF6-B9CC-40BB-A438-BE6A5EE702C5}"/>
                </a:ext>
              </a:extLst>
            </p:cNvPr>
            <p:cNvSpPr>
              <a:spLocks noChangeArrowheads="1"/>
            </p:cNvSpPr>
            <p:nvPr/>
          </p:nvSpPr>
          <p:spPr bwMode="gray">
            <a:xfrm>
              <a:off x="1006" y="2427"/>
              <a:ext cx="1086" cy="309"/>
            </a:xfrm>
            <a:prstGeom prst="ellipse">
              <a:avLst/>
            </a:prstGeom>
            <a:gradFill rotWithShape="1">
              <a:gsLst>
                <a:gs pos="0">
                  <a:schemeClr val="accent1">
                    <a:gamma/>
                    <a:shade val="57255"/>
                    <a:invGamma/>
                  </a:schemeClr>
                </a:gs>
                <a:gs pos="50000">
                  <a:schemeClr val="accent1"/>
                </a:gs>
                <a:gs pos="100000">
                  <a:schemeClr val="accent1">
                    <a:gamma/>
                    <a:shade val="57255"/>
                    <a:invGamma/>
                  </a:scheme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1" name="Oval 15">
              <a:extLst>
                <a:ext uri="{FF2B5EF4-FFF2-40B4-BE49-F238E27FC236}">
                  <a16:creationId xmlns:a16="http://schemas.microsoft.com/office/drawing/2014/main" id="{B02D4325-BC58-40F7-8983-9B207D640171}"/>
                </a:ext>
              </a:extLst>
            </p:cNvPr>
            <p:cNvSpPr>
              <a:spLocks noChangeArrowheads="1"/>
            </p:cNvSpPr>
            <p:nvPr/>
          </p:nvSpPr>
          <p:spPr bwMode="gray">
            <a:xfrm>
              <a:off x="1003" y="2400"/>
              <a:ext cx="1086" cy="309"/>
            </a:xfrm>
            <a:prstGeom prst="ellipse">
              <a:avLst/>
            </a:prstGeom>
            <a:gradFill rotWithShape="1">
              <a:gsLst>
                <a:gs pos="0">
                  <a:schemeClr val="accent1">
                    <a:gamma/>
                    <a:tint val="31765"/>
                    <a:invGamma/>
                  </a:schemeClr>
                </a:gs>
                <a:gs pos="100000">
                  <a:schemeClr val="accent1"/>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4352" name="Group 16">
            <a:extLst>
              <a:ext uri="{FF2B5EF4-FFF2-40B4-BE49-F238E27FC236}">
                <a16:creationId xmlns:a16="http://schemas.microsoft.com/office/drawing/2014/main" id="{D29FC7B4-1E4A-446E-8AE7-3FAB96169086}"/>
              </a:ext>
            </a:extLst>
          </p:cNvPr>
          <p:cNvGrpSpPr>
            <a:grpSpLocks/>
          </p:cNvGrpSpPr>
          <p:nvPr/>
        </p:nvGrpSpPr>
        <p:grpSpPr bwMode="auto">
          <a:xfrm>
            <a:off x="3327400" y="4257675"/>
            <a:ext cx="1687513" cy="520700"/>
            <a:chOff x="1003" y="2400"/>
            <a:chExt cx="1089" cy="336"/>
          </a:xfrm>
        </p:grpSpPr>
        <p:sp>
          <p:nvSpPr>
            <p:cNvPr id="14353" name="Oval 17">
              <a:extLst>
                <a:ext uri="{FF2B5EF4-FFF2-40B4-BE49-F238E27FC236}">
                  <a16:creationId xmlns:a16="http://schemas.microsoft.com/office/drawing/2014/main" id="{1C4CA129-1DB1-4044-B424-5ECD7FB7F74D}"/>
                </a:ext>
              </a:extLst>
            </p:cNvPr>
            <p:cNvSpPr>
              <a:spLocks noChangeArrowheads="1"/>
            </p:cNvSpPr>
            <p:nvPr/>
          </p:nvSpPr>
          <p:spPr bwMode="gray">
            <a:xfrm>
              <a:off x="1006" y="2427"/>
              <a:ext cx="1086" cy="309"/>
            </a:xfrm>
            <a:prstGeom prst="ellipse">
              <a:avLst/>
            </a:prstGeom>
            <a:gradFill rotWithShape="1">
              <a:gsLst>
                <a:gs pos="0">
                  <a:schemeClr val="accent2">
                    <a:gamma/>
                    <a:shade val="57255"/>
                    <a:invGamma/>
                  </a:schemeClr>
                </a:gs>
                <a:gs pos="50000">
                  <a:schemeClr val="accent2"/>
                </a:gs>
                <a:gs pos="100000">
                  <a:schemeClr val="accent2">
                    <a:gamma/>
                    <a:shade val="57255"/>
                    <a:invGamma/>
                  </a:scheme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4" name="Oval 18">
              <a:extLst>
                <a:ext uri="{FF2B5EF4-FFF2-40B4-BE49-F238E27FC236}">
                  <a16:creationId xmlns:a16="http://schemas.microsoft.com/office/drawing/2014/main" id="{B2D7D0F1-84F1-4A27-8BD8-F0BAE7155450}"/>
                </a:ext>
              </a:extLst>
            </p:cNvPr>
            <p:cNvSpPr>
              <a:spLocks noChangeArrowheads="1"/>
            </p:cNvSpPr>
            <p:nvPr/>
          </p:nvSpPr>
          <p:spPr bwMode="gray">
            <a:xfrm>
              <a:off x="1003" y="2400"/>
              <a:ext cx="1086" cy="309"/>
            </a:xfrm>
            <a:prstGeom prst="ellipse">
              <a:avLst/>
            </a:prstGeom>
            <a:gradFill rotWithShape="1">
              <a:gsLst>
                <a:gs pos="0">
                  <a:schemeClr val="accent2">
                    <a:gamma/>
                    <a:tint val="31765"/>
                    <a:invGamma/>
                  </a:schemeClr>
                </a:gs>
                <a:gs pos="100000">
                  <a:schemeClr val="accent2"/>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4356" name="Rectangle 20">
            <a:extLst>
              <a:ext uri="{FF2B5EF4-FFF2-40B4-BE49-F238E27FC236}">
                <a16:creationId xmlns:a16="http://schemas.microsoft.com/office/drawing/2014/main" id="{7108E5BF-615A-4FBF-AD66-6C1A0C3A9CBB}"/>
              </a:ext>
            </a:extLst>
          </p:cNvPr>
          <p:cNvSpPr>
            <a:spLocks noChangeArrowheads="1"/>
          </p:cNvSpPr>
          <p:nvPr/>
        </p:nvSpPr>
        <p:spPr bwMode="auto">
          <a:xfrm>
            <a:off x="1377949" y="5423521"/>
            <a:ext cx="16351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Lên ý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tưởng</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và</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trình</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bày</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phương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án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thi công</a:t>
            </a:r>
            <a:endParaRPr kumimoji="0" lang="en-US"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endParaRPr>
          </a:p>
        </p:txBody>
      </p:sp>
      <p:sp>
        <p:nvSpPr>
          <p:cNvPr id="14357" name="Rectangle 21">
            <a:extLst>
              <a:ext uri="{FF2B5EF4-FFF2-40B4-BE49-F238E27FC236}">
                <a16:creationId xmlns:a16="http://schemas.microsoft.com/office/drawing/2014/main" id="{E9109BCE-D3A2-48CA-B329-90FBC324F9DD}"/>
              </a:ext>
            </a:extLst>
          </p:cNvPr>
          <p:cNvSpPr>
            <a:spLocks noChangeArrowheads="1"/>
          </p:cNvSpPr>
          <p:nvPr/>
        </p:nvSpPr>
        <p:spPr bwMode="auto">
          <a:xfrm>
            <a:off x="3332049" y="4989090"/>
            <a:ext cx="16367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Tìm</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hiểu</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cấu</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tạo</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và</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tính</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tóan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kích</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thước</a:t>
            </a:r>
            <a:endParaRPr kumimoji="0" lang="en-US"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endParaRPr>
          </a:p>
        </p:txBody>
      </p:sp>
      <p:sp>
        <p:nvSpPr>
          <p:cNvPr id="14358" name="Rectangle 22">
            <a:extLst>
              <a:ext uri="{FF2B5EF4-FFF2-40B4-BE49-F238E27FC236}">
                <a16:creationId xmlns:a16="http://schemas.microsoft.com/office/drawing/2014/main" id="{6BD2F68A-58F2-4F6B-9FA3-B528C7C85717}"/>
              </a:ext>
            </a:extLst>
          </p:cNvPr>
          <p:cNvSpPr>
            <a:spLocks noChangeArrowheads="1"/>
          </p:cNvSpPr>
          <p:nvPr/>
        </p:nvSpPr>
        <p:spPr bwMode="auto">
          <a:xfrm>
            <a:off x="5273288" y="4282509"/>
            <a:ext cx="16367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Tìm</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nguồn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linh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kiện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cần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thiết</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và</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bước</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đầu</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kết</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nối</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các</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thiết</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bị</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với</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nhau</a:t>
            </a:r>
            <a:endParaRPr kumimoji="0" lang="en-US"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endParaRPr>
          </a:p>
        </p:txBody>
      </p:sp>
      <p:sp>
        <p:nvSpPr>
          <p:cNvPr id="14359" name="Rectangle 23">
            <a:extLst>
              <a:ext uri="{FF2B5EF4-FFF2-40B4-BE49-F238E27FC236}">
                <a16:creationId xmlns:a16="http://schemas.microsoft.com/office/drawing/2014/main" id="{83A3A625-28AE-400F-BD00-F89101D37957}"/>
              </a:ext>
            </a:extLst>
          </p:cNvPr>
          <p:cNvSpPr>
            <a:spLocks noChangeArrowheads="1"/>
          </p:cNvSpPr>
          <p:nvPr/>
        </p:nvSpPr>
        <p:spPr bwMode="auto">
          <a:xfrm>
            <a:off x="7218419" y="3853861"/>
            <a:ext cx="16351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Hoàn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thiện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phần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cứng</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và</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truyền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thông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với</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phần</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mềm</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để</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khởi</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chạy</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hệ</a:t>
            </a:r>
            <a:r>
              <a:rPr kumimoji="0" lang="vi-VN"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r>
              <a:rPr kumimoji="0" lang="vi-VN" altLang="en-US" sz="1600" b="1" i="0" u="none" strike="noStrike" kern="1200" cap="none" spc="0" normalizeH="0" baseline="0" noProof="0" dirty="0" err="1">
                <a:ln>
                  <a:noFill/>
                </a:ln>
                <a:solidFill>
                  <a:srgbClr val="010000"/>
                </a:solidFill>
                <a:effectLst/>
                <a:uLnTx/>
                <a:uFillTx/>
                <a:latin typeface="Arial" panose="020B0604020202020204" pitchFamily="34" charset="0"/>
                <a:ea typeface="+mn-ea"/>
                <a:cs typeface="Arial" panose="020B0604020202020204" pitchFamily="34" charset="0"/>
              </a:rPr>
              <a:t>thống</a:t>
            </a:r>
            <a:r>
              <a:rPr kumimoji="0" lang="en-US" altLang="en-US" sz="1600" b="1" i="0" u="none" strike="noStrike" kern="1200" cap="none" spc="0" normalizeH="0" baseline="0" noProof="0" dirty="0">
                <a:ln>
                  <a:noFill/>
                </a:ln>
                <a:solidFill>
                  <a:srgbClr val="010000"/>
                </a:solidFill>
                <a:effectLst/>
                <a:uLnTx/>
                <a:uFillTx/>
                <a:latin typeface="Arial" panose="020B0604020202020204" pitchFamily="34" charset="0"/>
                <a:ea typeface="+mn-ea"/>
                <a:cs typeface="Arial" panose="020B0604020202020204" pitchFamily="34" charset="0"/>
              </a:rPr>
              <a:t> </a:t>
            </a:r>
          </a:p>
        </p:txBody>
      </p:sp>
      <p:pic>
        <p:nvPicPr>
          <p:cNvPr id="14360" name="Picture 24" descr="shadow_1_m">
            <a:extLst>
              <a:ext uri="{FF2B5EF4-FFF2-40B4-BE49-F238E27FC236}">
                <a16:creationId xmlns:a16="http://schemas.microsoft.com/office/drawing/2014/main" id="{20852EEE-2025-4671-9100-30C17A660F0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gray">
          <a:xfrm>
            <a:off x="7394575" y="2906713"/>
            <a:ext cx="1190625" cy="223837"/>
          </a:xfrm>
          <a:prstGeom prst="rect">
            <a:avLst/>
          </a:prstGeom>
          <a:noFill/>
          <a:extLst>
            <a:ext uri="{909E8E84-426E-40DD-AFC4-6F175D3DCCD1}">
              <a14:hiddenFill xmlns:a14="http://schemas.microsoft.com/office/drawing/2010/main">
                <a:solidFill>
                  <a:srgbClr val="FFFFFF"/>
                </a:solidFill>
              </a14:hiddenFill>
            </a:ext>
          </a:extLst>
        </p:spPr>
      </p:pic>
      <p:grpSp>
        <p:nvGrpSpPr>
          <p:cNvPr id="14361" name="Group 25">
            <a:extLst>
              <a:ext uri="{FF2B5EF4-FFF2-40B4-BE49-F238E27FC236}">
                <a16:creationId xmlns:a16="http://schemas.microsoft.com/office/drawing/2014/main" id="{42154F5C-638F-4768-80EE-D94241812249}"/>
              </a:ext>
            </a:extLst>
          </p:cNvPr>
          <p:cNvGrpSpPr>
            <a:grpSpLocks/>
          </p:cNvGrpSpPr>
          <p:nvPr/>
        </p:nvGrpSpPr>
        <p:grpSpPr bwMode="auto">
          <a:xfrm>
            <a:off x="7373938" y="1830388"/>
            <a:ext cx="1258887" cy="1217612"/>
            <a:chOff x="887" y="2040"/>
            <a:chExt cx="433" cy="422"/>
          </a:xfrm>
        </p:grpSpPr>
        <p:pic>
          <p:nvPicPr>
            <p:cNvPr id="14362" name="Picture 26" descr="circuler_1">
              <a:extLst>
                <a:ext uri="{FF2B5EF4-FFF2-40B4-BE49-F238E27FC236}">
                  <a16:creationId xmlns:a16="http://schemas.microsoft.com/office/drawing/2014/main" id="{6976156F-F8BC-48F3-B65C-0571D4D99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14363" name="Oval 27">
              <a:extLst>
                <a:ext uri="{FF2B5EF4-FFF2-40B4-BE49-F238E27FC236}">
                  <a16:creationId xmlns:a16="http://schemas.microsoft.com/office/drawing/2014/main" id="{B07C48EC-A2EB-40F9-900F-028588066997}"/>
                </a:ext>
              </a:extLst>
            </p:cNvPr>
            <p:cNvSpPr>
              <a:spLocks noChangeArrowheads="1"/>
            </p:cNvSpPr>
            <p:nvPr/>
          </p:nvSpPr>
          <p:spPr bwMode="gray">
            <a:xfrm>
              <a:off x="887" y="2040"/>
              <a:ext cx="433" cy="422"/>
            </a:xfrm>
            <a:prstGeom prst="ellipse">
              <a:avLst/>
            </a:prstGeom>
            <a:gradFill rotWithShape="1">
              <a:gsLst>
                <a:gs pos="0">
                  <a:srgbClr val="99CC00">
                    <a:alpha val="55000"/>
                  </a:srgbClr>
                </a:gs>
                <a:gs pos="50000">
                  <a:srgbClr val="99CC00">
                    <a:gamma/>
                    <a:shade val="46275"/>
                    <a:invGamma/>
                    <a:alpha val="89999"/>
                  </a:srgbClr>
                </a:gs>
                <a:gs pos="100000">
                  <a:srgbClr val="99CC00">
                    <a:alpha val="55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4364" name="Picture 28" descr="Picture2">
              <a:extLst>
                <a:ext uri="{FF2B5EF4-FFF2-40B4-BE49-F238E27FC236}">
                  <a16:creationId xmlns:a16="http://schemas.microsoft.com/office/drawing/2014/main" id="{2258B94B-EB00-468F-9565-C94FED58266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sp>
        <p:nvSpPr>
          <p:cNvPr id="14365" name="Rectangle 29">
            <a:extLst>
              <a:ext uri="{FF2B5EF4-FFF2-40B4-BE49-F238E27FC236}">
                <a16:creationId xmlns:a16="http://schemas.microsoft.com/office/drawing/2014/main" id="{B27AA0D3-1333-4072-9EEE-0582AFE6E1E1}"/>
              </a:ext>
            </a:extLst>
          </p:cNvPr>
          <p:cNvSpPr>
            <a:spLocks noChangeArrowheads="1"/>
          </p:cNvSpPr>
          <p:nvPr/>
        </p:nvSpPr>
        <p:spPr bwMode="gray">
          <a:xfrm>
            <a:off x="7559674" y="2192338"/>
            <a:ext cx="822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
                <a:srgbClr val="FF0066"/>
              </a:buClr>
              <a:buSzPct val="75000"/>
              <a:buFont typeface="Arial" panose="020B0604020202020204" pitchFamily="34" charset="0"/>
              <a:buNone/>
              <a:tabLst/>
              <a:defRPr/>
            </a:pPr>
            <a:r>
              <a:rPr kumimoji="0" lang="en-US" altLang="en-US"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4</a:t>
            </a:r>
          </a:p>
        </p:txBody>
      </p:sp>
      <p:pic>
        <p:nvPicPr>
          <p:cNvPr id="14366" name="Picture 30" descr="shadow_1_m">
            <a:extLst>
              <a:ext uri="{FF2B5EF4-FFF2-40B4-BE49-F238E27FC236}">
                <a16:creationId xmlns:a16="http://schemas.microsoft.com/office/drawing/2014/main" id="{720B99D1-4C6B-446B-98AB-C48E97126850}"/>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gray">
          <a:xfrm>
            <a:off x="5487988" y="3621088"/>
            <a:ext cx="1189037" cy="223837"/>
          </a:xfrm>
          <a:prstGeom prst="rect">
            <a:avLst/>
          </a:prstGeom>
          <a:noFill/>
          <a:extLst>
            <a:ext uri="{909E8E84-426E-40DD-AFC4-6F175D3DCCD1}">
              <a14:hiddenFill xmlns:a14="http://schemas.microsoft.com/office/drawing/2010/main">
                <a:solidFill>
                  <a:srgbClr val="FFFFFF"/>
                </a:solidFill>
              </a14:hiddenFill>
            </a:ext>
          </a:extLst>
        </p:spPr>
      </p:pic>
      <p:grpSp>
        <p:nvGrpSpPr>
          <p:cNvPr id="14367" name="Group 31">
            <a:extLst>
              <a:ext uri="{FF2B5EF4-FFF2-40B4-BE49-F238E27FC236}">
                <a16:creationId xmlns:a16="http://schemas.microsoft.com/office/drawing/2014/main" id="{8F0866F7-5A5F-49A2-9184-F5BA8B0F7F22}"/>
              </a:ext>
            </a:extLst>
          </p:cNvPr>
          <p:cNvGrpSpPr>
            <a:grpSpLocks/>
          </p:cNvGrpSpPr>
          <p:nvPr/>
        </p:nvGrpSpPr>
        <p:grpSpPr bwMode="auto">
          <a:xfrm>
            <a:off x="5467350" y="2544763"/>
            <a:ext cx="1257300" cy="1217612"/>
            <a:chOff x="887" y="2040"/>
            <a:chExt cx="433" cy="422"/>
          </a:xfrm>
        </p:grpSpPr>
        <p:pic>
          <p:nvPicPr>
            <p:cNvPr id="14368" name="Picture 32" descr="circuler_1">
              <a:extLst>
                <a:ext uri="{FF2B5EF4-FFF2-40B4-BE49-F238E27FC236}">
                  <a16:creationId xmlns:a16="http://schemas.microsoft.com/office/drawing/2014/main" id="{FC1FF0BD-CCB1-40C9-95D5-8799B1ABB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14369" name="Oval 33">
              <a:extLst>
                <a:ext uri="{FF2B5EF4-FFF2-40B4-BE49-F238E27FC236}">
                  <a16:creationId xmlns:a16="http://schemas.microsoft.com/office/drawing/2014/main" id="{01B05D48-FD92-42EA-BB96-5354D32709E6}"/>
                </a:ext>
              </a:extLst>
            </p:cNvPr>
            <p:cNvSpPr>
              <a:spLocks noChangeArrowheads="1"/>
            </p:cNvSpPr>
            <p:nvPr/>
          </p:nvSpPr>
          <p:spPr bwMode="gray">
            <a:xfrm>
              <a:off x="887" y="2040"/>
              <a:ext cx="433" cy="422"/>
            </a:xfrm>
            <a:prstGeom prst="ellipse">
              <a:avLst/>
            </a:prstGeom>
            <a:gradFill rotWithShape="1">
              <a:gsLst>
                <a:gs pos="0">
                  <a:srgbClr val="FF9900">
                    <a:alpha val="55000"/>
                  </a:srgbClr>
                </a:gs>
                <a:gs pos="50000">
                  <a:srgbClr val="FF9900">
                    <a:gamma/>
                    <a:shade val="46275"/>
                    <a:invGamma/>
                    <a:alpha val="89999"/>
                  </a:srgbClr>
                </a:gs>
                <a:gs pos="100000">
                  <a:srgbClr val="FF9900">
                    <a:alpha val="55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4370" name="Picture 34" descr="Picture2">
              <a:extLst>
                <a:ext uri="{FF2B5EF4-FFF2-40B4-BE49-F238E27FC236}">
                  <a16:creationId xmlns:a16="http://schemas.microsoft.com/office/drawing/2014/main" id="{D757E74E-9A51-490A-83BD-12F4A3DDFBB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sp>
        <p:nvSpPr>
          <p:cNvPr id="14371" name="Rectangle 35">
            <a:extLst>
              <a:ext uri="{FF2B5EF4-FFF2-40B4-BE49-F238E27FC236}">
                <a16:creationId xmlns:a16="http://schemas.microsoft.com/office/drawing/2014/main" id="{E1495732-07A0-43B9-B659-38D22A6ABAB7}"/>
              </a:ext>
            </a:extLst>
          </p:cNvPr>
          <p:cNvSpPr>
            <a:spLocks noChangeArrowheads="1"/>
          </p:cNvSpPr>
          <p:nvPr/>
        </p:nvSpPr>
        <p:spPr bwMode="gray">
          <a:xfrm>
            <a:off x="5651500" y="2906713"/>
            <a:ext cx="9424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
                <a:srgbClr val="FF0066"/>
              </a:buClr>
              <a:buSzPct val="75000"/>
              <a:buFont typeface="Arial" panose="020B0604020202020204" pitchFamily="34" charset="0"/>
              <a:buNone/>
              <a:tabLst/>
              <a:defRPr/>
            </a:pPr>
            <a:r>
              <a:rPr kumimoji="0" lang="en-US" altLang="en-US"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3</a:t>
            </a:r>
          </a:p>
        </p:txBody>
      </p:sp>
      <p:pic>
        <p:nvPicPr>
          <p:cNvPr id="14372" name="Picture 36" descr="shadow_1_m">
            <a:extLst>
              <a:ext uri="{FF2B5EF4-FFF2-40B4-BE49-F238E27FC236}">
                <a16:creationId xmlns:a16="http://schemas.microsoft.com/office/drawing/2014/main" id="{B7875F79-D99A-4551-B840-39CB9D92CBA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gray">
          <a:xfrm>
            <a:off x="3568700" y="4389438"/>
            <a:ext cx="1190625" cy="223837"/>
          </a:xfrm>
          <a:prstGeom prst="rect">
            <a:avLst/>
          </a:prstGeom>
          <a:noFill/>
          <a:extLst>
            <a:ext uri="{909E8E84-426E-40DD-AFC4-6F175D3DCCD1}">
              <a14:hiddenFill xmlns:a14="http://schemas.microsoft.com/office/drawing/2010/main">
                <a:solidFill>
                  <a:srgbClr val="FFFFFF"/>
                </a:solidFill>
              </a14:hiddenFill>
            </a:ext>
          </a:extLst>
        </p:spPr>
      </p:pic>
      <p:grpSp>
        <p:nvGrpSpPr>
          <p:cNvPr id="14373" name="Group 37">
            <a:extLst>
              <a:ext uri="{FF2B5EF4-FFF2-40B4-BE49-F238E27FC236}">
                <a16:creationId xmlns:a16="http://schemas.microsoft.com/office/drawing/2014/main" id="{B489EF01-4E38-4A10-9A32-DB146EDBD716}"/>
              </a:ext>
            </a:extLst>
          </p:cNvPr>
          <p:cNvGrpSpPr>
            <a:grpSpLocks/>
          </p:cNvGrpSpPr>
          <p:nvPr/>
        </p:nvGrpSpPr>
        <p:grpSpPr bwMode="auto">
          <a:xfrm>
            <a:off x="3417103" y="3327867"/>
            <a:ext cx="1257300" cy="1217612"/>
            <a:chOff x="887" y="2040"/>
            <a:chExt cx="433" cy="422"/>
          </a:xfrm>
        </p:grpSpPr>
        <p:pic>
          <p:nvPicPr>
            <p:cNvPr id="14374" name="Picture 38" descr="circuler_1">
              <a:extLst>
                <a:ext uri="{FF2B5EF4-FFF2-40B4-BE49-F238E27FC236}">
                  <a16:creationId xmlns:a16="http://schemas.microsoft.com/office/drawing/2014/main" id="{955A9C39-2572-404C-B46C-EA13CD5A6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14375" name="Oval 39">
              <a:extLst>
                <a:ext uri="{FF2B5EF4-FFF2-40B4-BE49-F238E27FC236}">
                  <a16:creationId xmlns:a16="http://schemas.microsoft.com/office/drawing/2014/main" id="{798616A8-82A8-4CC2-ADE2-DF2AEAC7A1B7}"/>
                </a:ext>
              </a:extLst>
            </p:cNvPr>
            <p:cNvSpPr>
              <a:spLocks noChangeArrowheads="1"/>
            </p:cNvSpPr>
            <p:nvPr/>
          </p:nvSpPr>
          <p:spPr bwMode="gray">
            <a:xfrm>
              <a:off x="887" y="2040"/>
              <a:ext cx="433" cy="422"/>
            </a:xfrm>
            <a:prstGeom prst="ellipse">
              <a:avLst/>
            </a:prstGeom>
            <a:gradFill rotWithShape="1">
              <a:gsLst>
                <a:gs pos="0">
                  <a:schemeClr val="accent2">
                    <a:alpha val="55000"/>
                  </a:schemeClr>
                </a:gs>
                <a:gs pos="50000">
                  <a:schemeClr val="accent2">
                    <a:gamma/>
                    <a:shade val="46275"/>
                    <a:invGamma/>
                    <a:alpha val="89999"/>
                  </a:schemeClr>
                </a:gs>
                <a:gs pos="100000">
                  <a:schemeClr val="accent2">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4376" name="Picture 40" descr="Picture2">
              <a:extLst>
                <a:ext uri="{FF2B5EF4-FFF2-40B4-BE49-F238E27FC236}">
                  <a16:creationId xmlns:a16="http://schemas.microsoft.com/office/drawing/2014/main" id="{B79E5248-C454-45FC-8CEA-DB8714C4B71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sp>
        <p:nvSpPr>
          <p:cNvPr id="14377" name="Rectangle 41">
            <a:extLst>
              <a:ext uri="{FF2B5EF4-FFF2-40B4-BE49-F238E27FC236}">
                <a16:creationId xmlns:a16="http://schemas.microsoft.com/office/drawing/2014/main" id="{824C15D6-C179-4096-81AB-5DAA58398D8F}"/>
              </a:ext>
            </a:extLst>
          </p:cNvPr>
          <p:cNvSpPr>
            <a:spLocks noChangeArrowheads="1"/>
          </p:cNvSpPr>
          <p:nvPr/>
        </p:nvSpPr>
        <p:spPr bwMode="gray">
          <a:xfrm>
            <a:off x="3733800" y="3675063"/>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
                <a:srgbClr val="FF0066"/>
              </a:buClr>
              <a:buSzPct val="75000"/>
              <a:buFont typeface="Arial" panose="020B0604020202020204" pitchFamily="34" charset="0"/>
              <a:buNone/>
              <a:tabLst/>
              <a:defRPr/>
            </a:pPr>
            <a:r>
              <a:rPr kumimoji="0" lang="en-US" altLang="en-US"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2</a:t>
            </a:r>
          </a:p>
        </p:txBody>
      </p:sp>
      <p:pic>
        <p:nvPicPr>
          <p:cNvPr id="14378" name="Picture 42" descr="shadow_1_m">
            <a:extLst>
              <a:ext uri="{FF2B5EF4-FFF2-40B4-BE49-F238E27FC236}">
                <a16:creationId xmlns:a16="http://schemas.microsoft.com/office/drawing/2014/main" id="{378383FB-2D54-4FA9-808A-43DEE4AD026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gray">
          <a:xfrm>
            <a:off x="1609725" y="4973638"/>
            <a:ext cx="1189038" cy="223837"/>
          </a:xfrm>
          <a:prstGeom prst="rect">
            <a:avLst/>
          </a:prstGeom>
          <a:noFill/>
          <a:extLst>
            <a:ext uri="{909E8E84-426E-40DD-AFC4-6F175D3DCCD1}">
              <a14:hiddenFill xmlns:a14="http://schemas.microsoft.com/office/drawing/2010/main">
                <a:solidFill>
                  <a:srgbClr val="FFFFFF"/>
                </a:solidFill>
              </a14:hiddenFill>
            </a:ext>
          </a:extLst>
        </p:spPr>
      </p:pic>
      <p:grpSp>
        <p:nvGrpSpPr>
          <p:cNvPr id="14379" name="Group 43">
            <a:extLst>
              <a:ext uri="{FF2B5EF4-FFF2-40B4-BE49-F238E27FC236}">
                <a16:creationId xmlns:a16="http://schemas.microsoft.com/office/drawing/2014/main" id="{68413BE4-4F70-41DE-9C00-8CBB71E04E0D}"/>
              </a:ext>
            </a:extLst>
          </p:cNvPr>
          <p:cNvGrpSpPr>
            <a:grpSpLocks/>
          </p:cNvGrpSpPr>
          <p:nvPr/>
        </p:nvGrpSpPr>
        <p:grpSpPr bwMode="auto">
          <a:xfrm>
            <a:off x="1589088" y="3897313"/>
            <a:ext cx="1258887" cy="1217612"/>
            <a:chOff x="887" y="2040"/>
            <a:chExt cx="433" cy="422"/>
          </a:xfrm>
        </p:grpSpPr>
        <p:pic>
          <p:nvPicPr>
            <p:cNvPr id="14380" name="Picture 44" descr="circuler_1">
              <a:extLst>
                <a:ext uri="{FF2B5EF4-FFF2-40B4-BE49-F238E27FC236}">
                  <a16:creationId xmlns:a16="http://schemas.microsoft.com/office/drawing/2014/main" id="{98D4B8E6-1247-4A2E-B6CD-75D733A3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14381" name="Oval 45">
              <a:extLst>
                <a:ext uri="{FF2B5EF4-FFF2-40B4-BE49-F238E27FC236}">
                  <a16:creationId xmlns:a16="http://schemas.microsoft.com/office/drawing/2014/main" id="{C1DC57DD-F888-4665-925B-22F1BC1A788F}"/>
                </a:ext>
              </a:extLst>
            </p:cNvPr>
            <p:cNvSpPr>
              <a:spLocks noChangeArrowheads="1"/>
            </p:cNvSpPr>
            <p:nvPr/>
          </p:nvSpPr>
          <p:spPr bwMode="gray">
            <a:xfrm>
              <a:off x="887" y="2040"/>
              <a:ext cx="433" cy="422"/>
            </a:xfrm>
            <a:prstGeom prst="ellipse">
              <a:avLst/>
            </a:prstGeom>
            <a:gradFill rotWithShape="1">
              <a:gsLst>
                <a:gs pos="0">
                  <a:schemeClr val="accent1">
                    <a:alpha val="55000"/>
                  </a:schemeClr>
                </a:gs>
                <a:gs pos="50000">
                  <a:schemeClr val="accent1">
                    <a:gamma/>
                    <a:shade val="46275"/>
                    <a:invGamma/>
                    <a:alpha val="89999"/>
                  </a:schemeClr>
                </a:gs>
                <a:gs pos="100000">
                  <a:schemeClr val="accent1">
                    <a:alpha val="55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4382" name="Picture 46" descr="Picture2">
              <a:extLst>
                <a:ext uri="{FF2B5EF4-FFF2-40B4-BE49-F238E27FC236}">
                  <a16:creationId xmlns:a16="http://schemas.microsoft.com/office/drawing/2014/main" id="{B5D74E60-22A7-40D9-B550-B773A59F20D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sp>
        <p:nvSpPr>
          <p:cNvPr id="14383" name="Rectangle 47">
            <a:extLst>
              <a:ext uri="{FF2B5EF4-FFF2-40B4-BE49-F238E27FC236}">
                <a16:creationId xmlns:a16="http://schemas.microsoft.com/office/drawing/2014/main" id="{59D4F598-8967-4EEB-8E22-C6C6078D1AE1}"/>
              </a:ext>
            </a:extLst>
          </p:cNvPr>
          <p:cNvSpPr>
            <a:spLocks noChangeArrowheads="1"/>
          </p:cNvSpPr>
          <p:nvPr/>
        </p:nvSpPr>
        <p:spPr bwMode="gray">
          <a:xfrm>
            <a:off x="2037973" y="423508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FF0066"/>
              </a:buClr>
              <a:buSzPct val="75000"/>
              <a:buFont typeface="Arial" panose="020B0604020202020204" pitchFamily="34" charset="0"/>
              <a:buNone/>
              <a:tabLst/>
              <a:defRPr/>
            </a:pPr>
            <a:r>
              <a:rPr kumimoji="0" lang="vi-VN" altLang="en-US" sz="2800" b="1" i="0" u="none" strike="noStrike" kern="1200" cap="none" spc="0" normalizeH="0" baseline="0" noProof="0">
                <a:ln>
                  <a:noFill/>
                </a:ln>
                <a:solidFill>
                  <a:srgbClr val="FEFFFF"/>
                </a:solidFill>
                <a:effectLst/>
                <a:uLnTx/>
                <a:uFillTx/>
                <a:latin typeface="Arial" panose="020B0604020202020204" pitchFamily="34" charset="0"/>
                <a:ea typeface="+mn-ea"/>
                <a:cs typeface="Arial" panose="020B0604020202020204" pitchFamily="34" charset="0"/>
              </a:rPr>
              <a:t>1</a:t>
            </a:r>
            <a:endParaRPr kumimoji="0" lang="en-US" altLang="en-US"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4113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F7AAC1C-E7AA-422A-AD22-4C5926C85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420" y="533400"/>
            <a:ext cx="5291159" cy="6152513"/>
          </a:xfrm>
          <a:prstGeom prst="rect">
            <a:avLst/>
          </a:prstGeom>
        </p:spPr>
      </p:pic>
      <p:sp>
        <p:nvSpPr>
          <p:cNvPr id="3" name="Rectangle: Rounded Corners 2">
            <a:extLst>
              <a:ext uri="{FF2B5EF4-FFF2-40B4-BE49-F238E27FC236}">
                <a16:creationId xmlns:a16="http://schemas.microsoft.com/office/drawing/2014/main" id="{8FDF686D-1F54-40F5-8847-0851ACE18765}"/>
              </a:ext>
            </a:extLst>
          </p:cNvPr>
          <p:cNvSpPr/>
          <p:nvPr/>
        </p:nvSpPr>
        <p:spPr>
          <a:xfrm>
            <a:off x="457200" y="3962400"/>
            <a:ext cx="2438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Quy trình công nghệ</a:t>
            </a:r>
          </a:p>
        </p:txBody>
      </p:sp>
    </p:spTree>
    <p:extLst>
      <p:ext uri="{BB962C8B-B14F-4D97-AF65-F5344CB8AC3E}">
        <p14:creationId xmlns:p14="http://schemas.microsoft.com/office/powerpoint/2010/main" val="306446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5F9D6-5EE1-4E8C-A358-BF9C26CBCC46}"/>
              </a:ext>
            </a:extLst>
          </p:cNvPr>
          <p:cNvSpPr>
            <a:spLocks noGrp="1"/>
          </p:cNvSpPr>
          <p:nvPr>
            <p:ph type="title"/>
          </p:nvPr>
        </p:nvSpPr>
        <p:spPr/>
        <p:txBody>
          <a:bodyPr/>
          <a:lstStyle/>
          <a:p>
            <a:r>
              <a:rPr lang="vi-VN" sz="3600" dirty="0">
                <a:latin typeface="Times New Roman" panose="02020603050405020304" pitchFamily="18" charset="0"/>
                <a:cs typeface="Times New Roman" panose="02020603050405020304" pitchFamily="18" charset="0"/>
              </a:rPr>
              <a:t>Linh </a:t>
            </a:r>
            <a:r>
              <a:rPr lang="vi-VN" sz="3600" dirty="0" err="1">
                <a:latin typeface="Times New Roman" panose="02020603050405020304" pitchFamily="18" charset="0"/>
                <a:cs typeface="Times New Roman" panose="02020603050405020304" pitchFamily="18" charset="0"/>
              </a:rPr>
              <a:t>kiện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phần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cứng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gồm</a:t>
            </a:r>
            <a:r>
              <a:rPr lang="vi-VN" sz="3600" dirty="0">
                <a:latin typeface="Times New Roman" panose="02020603050405020304" pitchFamily="18" charset="0"/>
                <a:cs typeface="Times New Roman" panose="02020603050405020304" pitchFamily="18" charset="0"/>
              </a:rPr>
              <a:t> :</a:t>
            </a:r>
          </a:p>
        </p:txBody>
      </p:sp>
      <p:pic>
        <p:nvPicPr>
          <p:cNvPr id="5" name="Hình ảnh 4">
            <a:extLst>
              <a:ext uri="{FF2B5EF4-FFF2-40B4-BE49-F238E27FC236}">
                <a16:creationId xmlns:a16="http://schemas.microsoft.com/office/drawing/2014/main" id="{1F428FF5-7093-43DF-8A13-969AEC46E124}"/>
              </a:ext>
            </a:extLst>
          </p:cNvPr>
          <p:cNvPicPr>
            <a:picLocks noChangeAspect="1"/>
          </p:cNvPicPr>
          <p:nvPr/>
        </p:nvPicPr>
        <p:blipFill rotWithShape="1">
          <a:blip r:embed="rId2"/>
          <a:srcRect l="10564" b="5792"/>
          <a:stretch/>
        </p:blipFill>
        <p:spPr>
          <a:xfrm>
            <a:off x="2459513" y="1390955"/>
            <a:ext cx="1070250" cy="1525076"/>
          </a:xfrm>
          <a:prstGeom prst="rect">
            <a:avLst/>
          </a:prstGeom>
        </p:spPr>
      </p:pic>
      <p:pic>
        <p:nvPicPr>
          <p:cNvPr id="6" name="Hình ảnh 5">
            <a:extLst>
              <a:ext uri="{FF2B5EF4-FFF2-40B4-BE49-F238E27FC236}">
                <a16:creationId xmlns:a16="http://schemas.microsoft.com/office/drawing/2014/main" id="{4BE9C92E-0314-4133-BC3D-1980C05B7653}"/>
              </a:ext>
            </a:extLst>
          </p:cNvPr>
          <p:cNvPicPr>
            <a:picLocks noChangeAspect="1"/>
          </p:cNvPicPr>
          <p:nvPr/>
        </p:nvPicPr>
        <p:blipFill>
          <a:blip r:embed="rId3"/>
          <a:stretch>
            <a:fillRect/>
          </a:stretch>
        </p:blipFill>
        <p:spPr>
          <a:xfrm>
            <a:off x="152401" y="1447800"/>
            <a:ext cx="1813650" cy="1203353"/>
          </a:xfrm>
          <a:prstGeom prst="rect">
            <a:avLst/>
          </a:prstGeom>
        </p:spPr>
      </p:pic>
      <p:sp>
        <p:nvSpPr>
          <p:cNvPr id="7" name="Hộp Văn bản 6">
            <a:extLst>
              <a:ext uri="{FF2B5EF4-FFF2-40B4-BE49-F238E27FC236}">
                <a16:creationId xmlns:a16="http://schemas.microsoft.com/office/drawing/2014/main" id="{ABB29D8F-80AB-4673-841B-73690AE5AFAB}"/>
              </a:ext>
            </a:extLst>
          </p:cNvPr>
          <p:cNvSpPr txBox="1"/>
          <p:nvPr/>
        </p:nvSpPr>
        <p:spPr>
          <a:xfrm>
            <a:off x="-49970" y="2889199"/>
            <a:ext cx="1689425" cy="307777"/>
          </a:xfrm>
          <a:prstGeom prst="rect">
            <a:avLst/>
          </a:prstGeom>
          <a:noFill/>
        </p:spPr>
        <p:txBody>
          <a:bodyPr wrap="square" rtlCol="0">
            <a:spAutoFit/>
          </a:bodyPr>
          <a:lstStyle/>
          <a:p>
            <a:r>
              <a:rPr lang="vi-VN" sz="1400" dirty="0" err="1"/>
              <a:t>Nguồn</a:t>
            </a:r>
            <a:r>
              <a:rPr lang="vi-VN" sz="1400" dirty="0"/>
              <a:t> </a:t>
            </a:r>
            <a:r>
              <a:rPr lang="vi-VN" sz="1400" dirty="0" err="1"/>
              <a:t>tổ</a:t>
            </a:r>
            <a:r>
              <a:rPr lang="vi-VN" sz="1400" dirty="0"/>
              <a:t> ong </a:t>
            </a:r>
            <a:r>
              <a:rPr lang="vi-VN" sz="1400" dirty="0" err="1"/>
              <a:t>24V</a:t>
            </a:r>
            <a:endParaRPr lang="vi-VN" sz="1400" dirty="0"/>
          </a:p>
        </p:txBody>
      </p:sp>
      <p:sp>
        <p:nvSpPr>
          <p:cNvPr id="8" name="Hộp Văn bản 7">
            <a:extLst>
              <a:ext uri="{FF2B5EF4-FFF2-40B4-BE49-F238E27FC236}">
                <a16:creationId xmlns:a16="http://schemas.microsoft.com/office/drawing/2014/main" id="{B4C01F16-ACEE-4B05-8559-256219E9E222}"/>
              </a:ext>
            </a:extLst>
          </p:cNvPr>
          <p:cNvSpPr txBox="1"/>
          <p:nvPr/>
        </p:nvSpPr>
        <p:spPr>
          <a:xfrm>
            <a:off x="1625982" y="2822254"/>
            <a:ext cx="997109" cy="584775"/>
          </a:xfrm>
          <a:prstGeom prst="rect">
            <a:avLst/>
          </a:prstGeom>
          <a:noFill/>
        </p:spPr>
        <p:txBody>
          <a:bodyPr wrap="square" rtlCol="0">
            <a:spAutoFit/>
          </a:bodyPr>
          <a:lstStyle/>
          <a:p>
            <a:r>
              <a:rPr lang="vi-VN" sz="1400" dirty="0" err="1"/>
              <a:t>Aptomat</a:t>
            </a:r>
            <a:endParaRPr lang="vi-VN" sz="1400" dirty="0"/>
          </a:p>
          <a:p>
            <a:endParaRPr lang="vi-VN" dirty="0"/>
          </a:p>
        </p:txBody>
      </p:sp>
      <p:pic>
        <p:nvPicPr>
          <p:cNvPr id="9" name="Hình ảnh 8">
            <a:extLst>
              <a:ext uri="{FF2B5EF4-FFF2-40B4-BE49-F238E27FC236}">
                <a16:creationId xmlns:a16="http://schemas.microsoft.com/office/drawing/2014/main" id="{7DD66FE0-5069-4B8C-A592-500CB38D4FBB}"/>
              </a:ext>
            </a:extLst>
          </p:cNvPr>
          <p:cNvPicPr>
            <a:picLocks noChangeAspect="1"/>
          </p:cNvPicPr>
          <p:nvPr/>
        </p:nvPicPr>
        <p:blipFill>
          <a:blip r:embed="rId4"/>
          <a:stretch>
            <a:fillRect/>
          </a:stretch>
        </p:blipFill>
        <p:spPr>
          <a:xfrm>
            <a:off x="3842164" y="1447800"/>
            <a:ext cx="1364421" cy="1380860"/>
          </a:xfrm>
          <a:prstGeom prst="rect">
            <a:avLst/>
          </a:prstGeom>
        </p:spPr>
      </p:pic>
      <p:sp>
        <p:nvSpPr>
          <p:cNvPr id="10" name="Hộp Văn bản 9">
            <a:extLst>
              <a:ext uri="{FF2B5EF4-FFF2-40B4-BE49-F238E27FC236}">
                <a16:creationId xmlns:a16="http://schemas.microsoft.com/office/drawing/2014/main" id="{16E8945F-8086-4F75-9A21-249135E753C7}"/>
              </a:ext>
            </a:extLst>
          </p:cNvPr>
          <p:cNvSpPr txBox="1"/>
          <p:nvPr/>
        </p:nvSpPr>
        <p:spPr>
          <a:xfrm>
            <a:off x="3733197" y="2935916"/>
            <a:ext cx="2414262" cy="276999"/>
          </a:xfrm>
          <a:prstGeom prst="rect">
            <a:avLst/>
          </a:prstGeom>
          <a:noFill/>
        </p:spPr>
        <p:txBody>
          <a:bodyPr wrap="square" rtlCol="0">
            <a:spAutoFit/>
          </a:bodyPr>
          <a:lstStyle/>
          <a:p>
            <a:r>
              <a:rPr lang="vi-VN" sz="1200" dirty="0" err="1"/>
              <a:t>Nút</a:t>
            </a:r>
            <a:r>
              <a:rPr lang="vi-VN" sz="1200" dirty="0"/>
              <a:t> </a:t>
            </a:r>
            <a:r>
              <a:rPr lang="vi-VN" sz="1200" dirty="0" err="1"/>
              <a:t>nhấn</a:t>
            </a:r>
            <a:r>
              <a:rPr lang="vi-VN" sz="1200" dirty="0"/>
              <a:t> </a:t>
            </a:r>
            <a:r>
              <a:rPr lang="vi-VN" sz="1200" dirty="0" err="1"/>
              <a:t>START</a:t>
            </a:r>
            <a:r>
              <a:rPr lang="vi-VN" sz="1200" dirty="0"/>
              <a:t>/</a:t>
            </a:r>
            <a:r>
              <a:rPr lang="vi-VN" sz="1200" dirty="0" err="1"/>
              <a:t>STOP</a:t>
            </a:r>
            <a:endParaRPr lang="vi-VN" sz="1200" dirty="0"/>
          </a:p>
        </p:txBody>
      </p:sp>
      <p:pic>
        <p:nvPicPr>
          <p:cNvPr id="13" name="Chỗ dành sẵn cho Nội dung 12">
            <a:extLst>
              <a:ext uri="{FF2B5EF4-FFF2-40B4-BE49-F238E27FC236}">
                <a16:creationId xmlns:a16="http://schemas.microsoft.com/office/drawing/2014/main" id="{C4F913F6-1851-4699-99F9-64195F8F304C}"/>
              </a:ext>
            </a:extLst>
          </p:cNvPr>
          <p:cNvPicPr>
            <a:picLocks noGrp="1" noChangeAspect="1"/>
          </p:cNvPicPr>
          <p:nvPr>
            <p:ph idx="1"/>
          </p:nvPr>
        </p:nvPicPr>
        <p:blipFill rotWithShape="1">
          <a:blip r:embed="rId5"/>
          <a:srcRect l="5575" t="20581" r="3945" b="3972"/>
          <a:stretch/>
        </p:blipFill>
        <p:spPr>
          <a:xfrm>
            <a:off x="152400" y="3497867"/>
            <a:ext cx="2106319" cy="1421644"/>
          </a:xfrm>
          <a:prstGeom prst="rect">
            <a:avLst/>
          </a:prstGeom>
        </p:spPr>
      </p:pic>
      <p:cxnSp>
        <p:nvCxnSpPr>
          <p:cNvPr id="16" name="Đường kết nối: Cong 15">
            <a:extLst>
              <a:ext uri="{FF2B5EF4-FFF2-40B4-BE49-F238E27FC236}">
                <a16:creationId xmlns:a16="http://schemas.microsoft.com/office/drawing/2014/main" id="{EF21E369-1F05-4159-9D07-578B7B836DD0}"/>
              </a:ext>
            </a:extLst>
          </p:cNvPr>
          <p:cNvCxnSpPr>
            <a:cxnSpLocks/>
          </p:cNvCxnSpPr>
          <p:nvPr/>
        </p:nvCxnSpPr>
        <p:spPr>
          <a:xfrm rot="5400000">
            <a:off x="988214" y="2476363"/>
            <a:ext cx="443865" cy="192872"/>
          </a:xfrm>
          <a:prstGeom prst="curvedConnector3">
            <a:avLst>
              <a:gd name="adj1" fmla="val 45760"/>
            </a:avLst>
          </a:prstGeom>
          <a:ln>
            <a:tailEnd type="triangle"/>
          </a:ln>
        </p:spPr>
        <p:style>
          <a:lnRef idx="1">
            <a:schemeClr val="dk1"/>
          </a:lnRef>
          <a:fillRef idx="0">
            <a:schemeClr val="dk1"/>
          </a:fillRef>
          <a:effectRef idx="0">
            <a:schemeClr val="dk1"/>
          </a:effectRef>
          <a:fontRef idx="minor">
            <a:schemeClr val="tx1"/>
          </a:fontRef>
        </p:style>
      </p:cxnSp>
      <p:sp>
        <p:nvSpPr>
          <p:cNvPr id="19" name="Hộp Văn bản 18">
            <a:extLst>
              <a:ext uri="{FF2B5EF4-FFF2-40B4-BE49-F238E27FC236}">
                <a16:creationId xmlns:a16="http://schemas.microsoft.com/office/drawing/2014/main" id="{E3DB5CD0-9BA8-4337-948F-E5E0B3B8067E}"/>
              </a:ext>
            </a:extLst>
          </p:cNvPr>
          <p:cNvSpPr txBox="1"/>
          <p:nvPr/>
        </p:nvSpPr>
        <p:spPr>
          <a:xfrm>
            <a:off x="0" y="5051125"/>
            <a:ext cx="2819400" cy="338554"/>
          </a:xfrm>
          <a:prstGeom prst="rect">
            <a:avLst/>
          </a:prstGeom>
          <a:noFill/>
        </p:spPr>
        <p:txBody>
          <a:bodyPr wrap="square" rtlCol="0">
            <a:spAutoFit/>
          </a:bodyPr>
          <a:lstStyle/>
          <a:p>
            <a:r>
              <a:rPr lang="en-GB" sz="1600" dirty="0">
                <a:latin typeface="Times New Roman" panose="02020603050405020304" pitchFamily="18" charset="0"/>
                <a:cs typeface="Times New Roman" panose="02020603050405020304" pitchFamily="18" charset="0"/>
              </a:rPr>
              <a:t>Relay </a:t>
            </a:r>
            <a:r>
              <a:rPr lang="en-GB" sz="1600" dirty="0" err="1">
                <a:latin typeface="Times New Roman" panose="02020603050405020304" pitchFamily="18" charset="0"/>
                <a:cs typeface="Times New Roman" panose="02020603050405020304" pitchFamily="18" charset="0"/>
              </a:rPr>
              <a:t>24V</a:t>
            </a:r>
            <a:r>
              <a:rPr lang="en-GB" sz="1600" dirty="0">
                <a:latin typeface="Times New Roman" panose="02020603050405020304" pitchFamily="18" charset="0"/>
                <a:cs typeface="Times New Roman" panose="02020603050405020304" pitchFamily="18" charset="0"/>
              </a:rPr>
              <a:t> 8 </a:t>
            </a:r>
            <a:r>
              <a:rPr lang="en-GB" sz="1600" dirty="0" err="1">
                <a:latin typeface="Times New Roman" panose="02020603050405020304" pitchFamily="18" charset="0"/>
                <a:cs typeface="Times New Roman" panose="02020603050405020304" pitchFamily="18" charset="0"/>
              </a:rPr>
              <a:t>chân</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kèm</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đế</a:t>
            </a:r>
            <a:endParaRPr lang="vi-VN" sz="1600" dirty="0">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630A1B9D-CE0D-448B-AF87-3890D5B2C059}"/>
              </a:ext>
            </a:extLst>
          </p:cNvPr>
          <p:cNvPicPr>
            <a:picLocks noChangeAspect="1"/>
          </p:cNvPicPr>
          <p:nvPr/>
        </p:nvPicPr>
        <p:blipFill>
          <a:blip r:embed="rId6"/>
          <a:stretch>
            <a:fillRect/>
          </a:stretch>
        </p:blipFill>
        <p:spPr>
          <a:xfrm>
            <a:off x="5758420" y="1390955"/>
            <a:ext cx="793548" cy="1840771"/>
          </a:xfrm>
          <a:prstGeom prst="rect">
            <a:avLst/>
          </a:prstGeom>
        </p:spPr>
      </p:pic>
      <p:sp>
        <p:nvSpPr>
          <p:cNvPr id="21" name="Hộp Văn bản 20">
            <a:extLst>
              <a:ext uri="{FF2B5EF4-FFF2-40B4-BE49-F238E27FC236}">
                <a16:creationId xmlns:a16="http://schemas.microsoft.com/office/drawing/2014/main" id="{B46EF9E4-F799-44A0-9885-8ED7021205EC}"/>
              </a:ext>
            </a:extLst>
          </p:cNvPr>
          <p:cNvSpPr txBox="1"/>
          <p:nvPr/>
        </p:nvSpPr>
        <p:spPr>
          <a:xfrm>
            <a:off x="6582811" y="1581139"/>
            <a:ext cx="1399885" cy="307777"/>
          </a:xfrm>
          <a:prstGeom prst="rect">
            <a:avLst/>
          </a:prstGeom>
          <a:noFill/>
        </p:spPr>
        <p:txBody>
          <a:bodyPr wrap="square" rtlCol="0">
            <a:spAutoFit/>
          </a:bodyPr>
          <a:lstStyle/>
          <a:p>
            <a:r>
              <a:rPr lang="vi-VN" sz="1400" dirty="0" err="1">
                <a:latin typeface="Times New Roman" panose="02020603050405020304" pitchFamily="18" charset="0"/>
                <a:cs typeface="Times New Roman" panose="02020603050405020304" pitchFamily="18" charset="0"/>
              </a:rPr>
              <a:t>Contactor_220V</a:t>
            </a:r>
            <a:endParaRPr lang="vi-VN" sz="1400" dirty="0">
              <a:latin typeface="Times New Roman" panose="02020603050405020304" pitchFamily="18" charset="0"/>
              <a:cs typeface="Times New Roman" panose="02020603050405020304" pitchFamily="18" charset="0"/>
            </a:endParaRPr>
          </a:p>
        </p:txBody>
      </p:sp>
      <p:pic>
        <p:nvPicPr>
          <p:cNvPr id="22" name="Hình ảnh 21">
            <a:extLst>
              <a:ext uri="{FF2B5EF4-FFF2-40B4-BE49-F238E27FC236}">
                <a16:creationId xmlns:a16="http://schemas.microsoft.com/office/drawing/2014/main" id="{AD07225A-5C9E-438E-BF9D-243211337D9C}"/>
              </a:ext>
            </a:extLst>
          </p:cNvPr>
          <p:cNvPicPr>
            <a:picLocks noChangeAspect="1"/>
          </p:cNvPicPr>
          <p:nvPr/>
        </p:nvPicPr>
        <p:blipFill>
          <a:blip r:embed="rId7"/>
          <a:stretch>
            <a:fillRect/>
          </a:stretch>
        </p:blipFill>
        <p:spPr>
          <a:xfrm>
            <a:off x="7310657" y="2169251"/>
            <a:ext cx="1402698" cy="1140323"/>
          </a:xfrm>
          <a:prstGeom prst="rect">
            <a:avLst/>
          </a:prstGeom>
        </p:spPr>
      </p:pic>
      <p:cxnSp>
        <p:nvCxnSpPr>
          <p:cNvPr id="24" name="Đường kết nối: Cong 23">
            <a:extLst>
              <a:ext uri="{FF2B5EF4-FFF2-40B4-BE49-F238E27FC236}">
                <a16:creationId xmlns:a16="http://schemas.microsoft.com/office/drawing/2014/main" id="{FA0D726A-116C-408D-AFA4-E061CF9F3951}"/>
              </a:ext>
            </a:extLst>
          </p:cNvPr>
          <p:cNvCxnSpPr>
            <a:cxnSpLocks/>
          </p:cNvCxnSpPr>
          <p:nvPr/>
        </p:nvCxnSpPr>
        <p:spPr>
          <a:xfrm rot="5400000">
            <a:off x="2002641" y="2461689"/>
            <a:ext cx="490609" cy="286843"/>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7" name="Hộp Văn bản 26">
            <a:extLst>
              <a:ext uri="{FF2B5EF4-FFF2-40B4-BE49-F238E27FC236}">
                <a16:creationId xmlns:a16="http://schemas.microsoft.com/office/drawing/2014/main" id="{F7BF64AC-2CEA-441A-B8F3-06FCEB887A55}"/>
              </a:ext>
            </a:extLst>
          </p:cNvPr>
          <p:cNvSpPr txBox="1"/>
          <p:nvPr/>
        </p:nvSpPr>
        <p:spPr>
          <a:xfrm>
            <a:off x="7452593" y="3309574"/>
            <a:ext cx="1260762" cy="276999"/>
          </a:xfrm>
          <a:prstGeom prst="rect">
            <a:avLst/>
          </a:prstGeom>
          <a:noFill/>
        </p:spPr>
        <p:txBody>
          <a:bodyPr wrap="square" rtlCol="0">
            <a:spAutoFit/>
          </a:bodyPr>
          <a:lstStyle/>
          <a:p>
            <a:r>
              <a:rPr lang="vi-VN" sz="1200" dirty="0" err="1"/>
              <a:t>Quạt</a:t>
            </a:r>
            <a:r>
              <a:rPr lang="vi-VN" sz="1200" dirty="0"/>
              <a:t> thông </a:t>
            </a:r>
            <a:r>
              <a:rPr lang="vi-VN" sz="1200" dirty="0" err="1"/>
              <a:t>gió</a:t>
            </a:r>
            <a:endParaRPr lang="vi-VN" sz="1200" dirty="0"/>
          </a:p>
        </p:txBody>
      </p:sp>
      <p:cxnSp>
        <p:nvCxnSpPr>
          <p:cNvPr id="29" name="Đường kết nối: Cong 28">
            <a:extLst>
              <a:ext uri="{FF2B5EF4-FFF2-40B4-BE49-F238E27FC236}">
                <a16:creationId xmlns:a16="http://schemas.microsoft.com/office/drawing/2014/main" id="{E7F76956-BAF2-4651-92B7-CE5F1A599ABE}"/>
              </a:ext>
            </a:extLst>
          </p:cNvPr>
          <p:cNvCxnSpPr>
            <a:cxnSpLocks/>
          </p:cNvCxnSpPr>
          <p:nvPr/>
        </p:nvCxnSpPr>
        <p:spPr>
          <a:xfrm flipV="1">
            <a:off x="6601801" y="1925702"/>
            <a:ext cx="657429" cy="151856"/>
          </a:xfrm>
          <a:prstGeom prst="curvedConnector3">
            <a:avLst>
              <a:gd name="adj1" fmla="val 139124"/>
            </a:avLst>
          </a:prstGeom>
          <a:ln>
            <a:tailEnd type="triangle"/>
          </a:ln>
        </p:spPr>
        <p:style>
          <a:lnRef idx="1">
            <a:schemeClr val="dk1"/>
          </a:lnRef>
          <a:fillRef idx="0">
            <a:schemeClr val="dk1"/>
          </a:fillRef>
          <a:effectRef idx="0">
            <a:schemeClr val="dk1"/>
          </a:effectRef>
          <a:fontRef idx="minor">
            <a:schemeClr val="tx1"/>
          </a:fontRef>
        </p:style>
      </p:cxnSp>
      <p:pic>
        <p:nvPicPr>
          <p:cNvPr id="34" name="Hình ảnh 33">
            <a:extLst>
              <a:ext uri="{FF2B5EF4-FFF2-40B4-BE49-F238E27FC236}">
                <a16:creationId xmlns:a16="http://schemas.microsoft.com/office/drawing/2014/main" id="{30DFD3CD-8B62-4EF0-A5DB-D92A01C0B041}"/>
              </a:ext>
            </a:extLst>
          </p:cNvPr>
          <p:cNvPicPr>
            <a:picLocks noChangeAspect="1"/>
          </p:cNvPicPr>
          <p:nvPr/>
        </p:nvPicPr>
        <p:blipFill rotWithShape="1">
          <a:blip r:embed="rId8"/>
          <a:srcRect l="11863" t="1929" r="21786" b="31653"/>
          <a:stretch/>
        </p:blipFill>
        <p:spPr>
          <a:xfrm>
            <a:off x="2691237" y="3212915"/>
            <a:ext cx="1343252" cy="1724274"/>
          </a:xfrm>
          <a:prstGeom prst="rect">
            <a:avLst/>
          </a:prstGeom>
        </p:spPr>
      </p:pic>
      <p:sp>
        <p:nvSpPr>
          <p:cNvPr id="36" name="Hộp Văn bản 35">
            <a:extLst>
              <a:ext uri="{FF2B5EF4-FFF2-40B4-BE49-F238E27FC236}">
                <a16:creationId xmlns:a16="http://schemas.microsoft.com/office/drawing/2014/main" id="{0FF22AF4-ED5E-412C-ADDA-2E71BDA29AA3}"/>
              </a:ext>
            </a:extLst>
          </p:cNvPr>
          <p:cNvSpPr txBox="1"/>
          <p:nvPr/>
        </p:nvSpPr>
        <p:spPr>
          <a:xfrm>
            <a:off x="3303076" y="4596500"/>
            <a:ext cx="778534" cy="369332"/>
          </a:xfrm>
          <a:prstGeom prst="rect">
            <a:avLst/>
          </a:prstGeom>
          <a:noFill/>
        </p:spPr>
        <p:txBody>
          <a:bodyPr wrap="square">
            <a:spAutoFit/>
          </a:bodyPr>
          <a:lstStyle/>
          <a:p>
            <a:r>
              <a:rPr lang="en-US" sz="1800" b="1" dirty="0" err="1">
                <a:solidFill>
                  <a:srgbClr val="FFFFFF"/>
                </a:solidFill>
                <a:effectLst/>
                <a:latin typeface="Times New Roman" panose="02020603050405020304" pitchFamily="18" charset="0"/>
                <a:ea typeface="Times New Roman" panose="02020603050405020304" pitchFamily="18" charset="0"/>
              </a:rPr>
              <a:t>Bơm</a:t>
            </a:r>
            <a:endParaRPr lang="vi-VN" dirty="0">
              <a:solidFill>
                <a:srgbClr val="FFFFFF"/>
              </a:solidFill>
            </a:endParaRPr>
          </a:p>
        </p:txBody>
      </p:sp>
      <p:pic>
        <p:nvPicPr>
          <p:cNvPr id="37" name="Hình ảnh 36">
            <a:extLst>
              <a:ext uri="{FF2B5EF4-FFF2-40B4-BE49-F238E27FC236}">
                <a16:creationId xmlns:a16="http://schemas.microsoft.com/office/drawing/2014/main" id="{227C77E6-3A0C-4B22-9C61-80C7FCBA594C}"/>
              </a:ext>
            </a:extLst>
          </p:cNvPr>
          <p:cNvPicPr>
            <a:picLocks noChangeAspect="1"/>
          </p:cNvPicPr>
          <p:nvPr/>
        </p:nvPicPr>
        <p:blipFill rotWithShape="1">
          <a:blip r:embed="rId9"/>
          <a:srcRect t="18531" r="58089"/>
          <a:stretch/>
        </p:blipFill>
        <p:spPr>
          <a:xfrm>
            <a:off x="7553778" y="4858628"/>
            <a:ext cx="1058390" cy="1292574"/>
          </a:xfrm>
          <a:prstGeom prst="rect">
            <a:avLst/>
          </a:prstGeom>
        </p:spPr>
      </p:pic>
      <p:sp>
        <p:nvSpPr>
          <p:cNvPr id="39" name="Hộp Văn bản 38">
            <a:extLst>
              <a:ext uri="{FF2B5EF4-FFF2-40B4-BE49-F238E27FC236}">
                <a16:creationId xmlns:a16="http://schemas.microsoft.com/office/drawing/2014/main" id="{747ABE21-99BD-47C3-897F-F60B44D671CC}"/>
              </a:ext>
            </a:extLst>
          </p:cNvPr>
          <p:cNvSpPr txBox="1"/>
          <p:nvPr/>
        </p:nvSpPr>
        <p:spPr>
          <a:xfrm>
            <a:off x="6939973" y="6151202"/>
            <a:ext cx="2286000" cy="307777"/>
          </a:xfrm>
          <a:prstGeom prst="rect">
            <a:avLst/>
          </a:prstGeom>
          <a:noFill/>
        </p:spPr>
        <p:txBody>
          <a:bodyPr wrap="square">
            <a:spAutoFit/>
          </a:bodyPr>
          <a:lstStyle/>
          <a:p>
            <a:r>
              <a:rPr lang="en-US" sz="1400" i="1" dirty="0" err="1">
                <a:effectLst/>
                <a:latin typeface="Times New Roman" panose="02020603050405020304" pitchFamily="18" charset="0"/>
                <a:ea typeface="Calibri" panose="020F0502020204030204" pitchFamily="34" charset="0"/>
              </a:rPr>
              <a:t>Cảm</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biến</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nhiệt</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độ</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và</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độ</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ẩm</a:t>
            </a:r>
            <a:r>
              <a:rPr lang="en-US" sz="1400" i="1" dirty="0">
                <a:effectLst/>
                <a:latin typeface="Times New Roman" panose="02020603050405020304" pitchFamily="18" charset="0"/>
                <a:ea typeface="Calibri" panose="020F0502020204030204" pitchFamily="34" charset="0"/>
              </a:rPr>
              <a:t> </a:t>
            </a:r>
            <a:endParaRPr lang="vi-VN" sz="1400" dirty="0"/>
          </a:p>
        </p:txBody>
      </p:sp>
      <p:pic>
        <p:nvPicPr>
          <p:cNvPr id="40" name="Hình ảnh 39">
            <a:extLst>
              <a:ext uri="{FF2B5EF4-FFF2-40B4-BE49-F238E27FC236}">
                <a16:creationId xmlns:a16="http://schemas.microsoft.com/office/drawing/2014/main" id="{E003DE0C-0201-422F-A0C8-4A923B568568}"/>
              </a:ext>
            </a:extLst>
          </p:cNvPr>
          <p:cNvPicPr>
            <a:picLocks noChangeAspect="1"/>
          </p:cNvPicPr>
          <p:nvPr/>
        </p:nvPicPr>
        <p:blipFill>
          <a:blip r:embed="rId10"/>
          <a:stretch>
            <a:fillRect/>
          </a:stretch>
        </p:blipFill>
        <p:spPr>
          <a:xfrm>
            <a:off x="5848721" y="4874173"/>
            <a:ext cx="887712" cy="1292509"/>
          </a:xfrm>
          <a:prstGeom prst="rect">
            <a:avLst/>
          </a:prstGeom>
        </p:spPr>
      </p:pic>
      <p:sp>
        <p:nvSpPr>
          <p:cNvPr id="41" name="Hộp Văn bản 40">
            <a:extLst>
              <a:ext uri="{FF2B5EF4-FFF2-40B4-BE49-F238E27FC236}">
                <a16:creationId xmlns:a16="http://schemas.microsoft.com/office/drawing/2014/main" id="{0DCAB7B7-0293-4B60-8171-354CA16FC703}"/>
              </a:ext>
            </a:extLst>
          </p:cNvPr>
          <p:cNvSpPr txBox="1"/>
          <p:nvPr/>
        </p:nvSpPr>
        <p:spPr>
          <a:xfrm>
            <a:off x="6023833" y="6240320"/>
            <a:ext cx="712600" cy="369332"/>
          </a:xfrm>
          <a:prstGeom prst="rect">
            <a:avLst/>
          </a:prstGeom>
          <a:noFill/>
        </p:spPr>
        <p:txBody>
          <a:bodyPr wrap="square" rtlCol="0">
            <a:spAutoFit/>
          </a:bodyPr>
          <a:lstStyle/>
          <a:p>
            <a:r>
              <a:rPr lang="vi-VN" sz="1400" dirty="0" err="1"/>
              <a:t>Đèn</a:t>
            </a:r>
            <a:r>
              <a:rPr lang="vi-VN" dirty="0"/>
              <a:t> </a:t>
            </a:r>
          </a:p>
        </p:txBody>
      </p:sp>
      <p:pic>
        <p:nvPicPr>
          <p:cNvPr id="42" name="Hình ảnh 41">
            <a:extLst>
              <a:ext uri="{FF2B5EF4-FFF2-40B4-BE49-F238E27FC236}">
                <a16:creationId xmlns:a16="http://schemas.microsoft.com/office/drawing/2014/main" id="{08FB8599-6D79-4481-958C-AC26E1F69A32}"/>
              </a:ext>
            </a:extLst>
          </p:cNvPr>
          <p:cNvPicPr>
            <a:picLocks noChangeAspect="1"/>
          </p:cNvPicPr>
          <p:nvPr/>
        </p:nvPicPr>
        <p:blipFill rotWithShape="1">
          <a:blip r:embed="rId11"/>
          <a:srcRect l="14467" t="20061" b="23800"/>
          <a:stretch/>
        </p:blipFill>
        <p:spPr>
          <a:xfrm>
            <a:off x="1187802" y="5431760"/>
            <a:ext cx="1472023" cy="818786"/>
          </a:xfrm>
          <a:prstGeom prst="rect">
            <a:avLst/>
          </a:prstGeom>
        </p:spPr>
      </p:pic>
      <p:sp>
        <p:nvSpPr>
          <p:cNvPr id="43" name="Hộp Văn bản 42">
            <a:extLst>
              <a:ext uri="{FF2B5EF4-FFF2-40B4-BE49-F238E27FC236}">
                <a16:creationId xmlns:a16="http://schemas.microsoft.com/office/drawing/2014/main" id="{2EB39C8A-F338-4761-840A-4AA2F6DD7DBB}"/>
              </a:ext>
            </a:extLst>
          </p:cNvPr>
          <p:cNvSpPr txBox="1"/>
          <p:nvPr/>
        </p:nvSpPr>
        <p:spPr>
          <a:xfrm>
            <a:off x="1753677" y="5963321"/>
            <a:ext cx="1041061" cy="276999"/>
          </a:xfrm>
          <a:prstGeom prst="rect">
            <a:avLst/>
          </a:prstGeom>
          <a:noFill/>
        </p:spPr>
        <p:txBody>
          <a:bodyPr wrap="square" rtlCol="0">
            <a:spAutoFit/>
          </a:bodyPr>
          <a:lstStyle/>
          <a:p>
            <a:r>
              <a:rPr lang="en-US" sz="1200" dirty="0">
                <a:solidFill>
                  <a:srgbClr val="FFFFFF"/>
                </a:solidFill>
              </a:rPr>
              <a:t>Van 1 </a:t>
            </a:r>
            <a:r>
              <a:rPr lang="vi-VN" sz="1200" dirty="0" err="1">
                <a:solidFill>
                  <a:srgbClr val="FFFFFF"/>
                </a:solidFill>
              </a:rPr>
              <a:t>chiều</a:t>
            </a:r>
            <a:r>
              <a:rPr lang="vi-VN" sz="1200" dirty="0">
                <a:solidFill>
                  <a:srgbClr val="FFFFFF"/>
                </a:solidFill>
              </a:rPr>
              <a:t> </a:t>
            </a:r>
            <a:r>
              <a:rPr lang="en-US" sz="1200" dirty="0">
                <a:solidFill>
                  <a:srgbClr val="FFFFFF"/>
                </a:solidFill>
              </a:rPr>
              <a:t> </a:t>
            </a:r>
            <a:endParaRPr lang="vi-VN" sz="1200" dirty="0">
              <a:solidFill>
                <a:srgbClr val="FFFFFF"/>
              </a:solidFill>
            </a:endParaRPr>
          </a:p>
        </p:txBody>
      </p:sp>
      <p:pic>
        <p:nvPicPr>
          <p:cNvPr id="28" name="Picture 27" descr="A close-up of a roll of toilet paper&#10;&#10;Description automatically generated with medium confidence"/>
          <p:cNvPicPr/>
          <p:nvPr/>
        </p:nvPicPr>
        <p:blipFill rotWithShape="1">
          <a:blip r:embed="rId12"/>
          <a:srcRect t="1658"/>
          <a:stretch/>
        </p:blipFill>
        <p:spPr bwMode="auto">
          <a:xfrm>
            <a:off x="6708678" y="3783829"/>
            <a:ext cx="925011" cy="745888"/>
          </a:xfrm>
          <a:prstGeom prst="rect">
            <a:avLst/>
          </a:prstGeom>
          <a:ln>
            <a:noFill/>
          </a:ln>
          <a:extLst>
            <a:ext uri="{53640926-AAD7-44D8-BBD7-CCE9431645EC}">
              <a14:shadowObscured xmlns:a14="http://schemas.microsoft.com/office/drawing/2010/main"/>
            </a:ext>
          </a:extLst>
        </p:spPr>
      </p:pic>
      <p:sp>
        <p:nvSpPr>
          <p:cNvPr id="30" name="Hộp Văn bản 26">
            <a:extLst>
              <a:ext uri="{FF2B5EF4-FFF2-40B4-BE49-F238E27FC236}">
                <a16:creationId xmlns:a16="http://schemas.microsoft.com/office/drawing/2014/main" id="{F7BF64AC-2CEA-441A-B8F3-06FCEB887A55}"/>
              </a:ext>
            </a:extLst>
          </p:cNvPr>
          <p:cNvSpPr txBox="1"/>
          <p:nvPr/>
        </p:nvSpPr>
        <p:spPr>
          <a:xfrm>
            <a:off x="7633689" y="3992467"/>
            <a:ext cx="1260762" cy="276999"/>
          </a:xfrm>
          <a:prstGeom prst="rect">
            <a:avLst/>
          </a:prstGeom>
          <a:noFill/>
        </p:spPr>
        <p:txBody>
          <a:bodyPr wrap="square" rtlCol="0">
            <a:spAutoFit/>
          </a:bodyPr>
          <a:lstStyle/>
          <a:p>
            <a:r>
              <a:rPr lang="en-US" sz="1200" dirty="0" err="1" smtClean="0"/>
              <a:t>Cảm</a:t>
            </a:r>
            <a:r>
              <a:rPr lang="en-US" sz="1200" dirty="0" smtClean="0"/>
              <a:t> </a:t>
            </a:r>
            <a:r>
              <a:rPr lang="en-US" sz="1200" dirty="0" err="1" smtClean="0"/>
              <a:t>biến</a:t>
            </a:r>
            <a:r>
              <a:rPr lang="en-US" sz="1200" dirty="0" smtClean="0"/>
              <a:t> </a:t>
            </a:r>
            <a:r>
              <a:rPr lang="en-US" sz="1200" dirty="0" err="1" smtClean="0"/>
              <a:t>mức</a:t>
            </a:r>
            <a:endParaRPr lang="vi-VN" sz="1200" dirty="0"/>
          </a:p>
        </p:txBody>
      </p:sp>
      <p:pic>
        <p:nvPicPr>
          <p:cNvPr id="31" name="Picture 30"/>
          <p:cNvPicPr/>
          <p:nvPr/>
        </p:nvPicPr>
        <p:blipFill rotWithShape="1">
          <a:blip r:embed="rId13"/>
          <a:srcRect r="40099"/>
          <a:stretch/>
        </p:blipFill>
        <p:spPr bwMode="auto">
          <a:xfrm>
            <a:off x="4380043" y="3445416"/>
            <a:ext cx="1123351" cy="1029837"/>
          </a:xfrm>
          <a:prstGeom prst="rect">
            <a:avLst/>
          </a:prstGeom>
          <a:ln>
            <a:noFill/>
          </a:ln>
          <a:extLst>
            <a:ext uri="{53640926-AAD7-44D8-BBD7-CCE9431645EC}">
              <a14:shadowObscured xmlns:a14="http://schemas.microsoft.com/office/drawing/2010/main"/>
            </a:ext>
          </a:extLst>
        </p:spPr>
      </p:pic>
      <p:sp>
        <p:nvSpPr>
          <p:cNvPr id="32" name="Hộp Văn bản 26">
            <a:extLst>
              <a:ext uri="{FF2B5EF4-FFF2-40B4-BE49-F238E27FC236}">
                <a16:creationId xmlns:a16="http://schemas.microsoft.com/office/drawing/2014/main" id="{F7BF64AC-2CEA-441A-B8F3-06FCEB887A55}"/>
              </a:ext>
            </a:extLst>
          </p:cNvPr>
          <p:cNvSpPr txBox="1"/>
          <p:nvPr/>
        </p:nvSpPr>
        <p:spPr>
          <a:xfrm>
            <a:off x="4348025" y="4579115"/>
            <a:ext cx="1410712" cy="276999"/>
          </a:xfrm>
          <a:prstGeom prst="rect">
            <a:avLst/>
          </a:prstGeom>
          <a:noFill/>
        </p:spPr>
        <p:txBody>
          <a:bodyPr wrap="square" rtlCol="0">
            <a:spAutoFit/>
          </a:bodyPr>
          <a:lstStyle/>
          <a:p>
            <a:r>
              <a:rPr lang="en-US" sz="1200" dirty="0" err="1" smtClean="0"/>
              <a:t>Béc</a:t>
            </a:r>
            <a:r>
              <a:rPr lang="en-US" sz="1200" dirty="0" smtClean="0"/>
              <a:t> </a:t>
            </a:r>
            <a:r>
              <a:rPr lang="en-US" sz="1200" dirty="0" err="1" smtClean="0"/>
              <a:t>phun</a:t>
            </a:r>
            <a:r>
              <a:rPr lang="en-US" sz="1200" dirty="0" smtClean="0"/>
              <a:t> </a:t>
            </a:r>
            <a:r>
              <a:rPr lang="en-US" sz="1200" dirty="0" err="1" smtClean="0"/>
              <a:t>sương</a:t>
            </a:r>
            <a:endParaRPr lang="vi-VN" sz="1200" dirty="0"/>
          </a:p>
        </p:txBody>
      </p:sp>
      <p:pic>
        <p:nvPicPr>
          <p:cNvPr id="33" name="Picture 32" descr="A picture containing cable, connector, plant&#10;&#10;Description automatically generated"/>
          <p:cNvPicPr/>
          <p:nvPr/>
        </p:nvPicPr>
        <p:blipFill>
          <a:blip r:embed="rId14"/>
          <a:stretch>
            <a:fillRect/>
          </a:stretch>
        </p:blipFill>
        <p:spPr>
          <a:xfrm>
            <a:off x="2994638" y="5163515"/>
            <a:ext cx="897033" cy="794647"/>
          </a:xfrm>
          <a:prstGeom prst="rect">
            <a:avLst/>
          </a:prstGeom>
        </p:spPr>
      </p:pic>
      <p:pic>
        <p:nvPicPr>
          <p:cNvPr id="35" name="Picture 34"/>
          <p:cNvPicPr/>
          <p:nvPr/>
        </p:nvPicPr>
        <p:blipFill>
          <a:blip r:embed="rId15"/>
          <a:stretch>
            <a:fillRect/>
          </a:stretch>
        </p:blipFill>
        <p:spPr>
          <a:xfrm>
            <a:off x="4102468" y="5074419"/>
            <a:ext cx="1195966" cy="916733"/>
          </a:xfrm>
          <a:prstGeom prst="rect">
            <a:avLst/>
          </a:prstGeom>
        </p:spPr>
      </p:pic>
      <p:sp>
        <p:nvSpPr>
          <p:cNvPr id="4" name="Rectangle 3"/>
          <p:cNvSpPr/>
          <p:nvPr/>
        </p:nvSpPr>
        <p:spPr>
          <a:xfrm>
            <a:off x="2863365" y="6055654"/>
            <a:ext cx="1102343" cy="369332"/>
          </a:xfrm>
          <a:prstGeom prst="rect">
            <a:avLst/>
          </a:prstGeom>
        </p:spPr>
        <p:txBody>
          <a:bodyPr wrap="square">
            <a:spAutoFit/>
          </a:bodyPr>
          <a:lstStyle/>
          <a:p>
            <a:r>
              <a:rPr lang="en-US" dirty="0" err="1" smtClean="0"/>
              <a:t>Dây</a:t>
            </a:r>
            <a:r>
              <a:rPr lang="en-US" dirty="0" smtClean="0"/>
              <a:t> </a:t>
            </a:r>
            <a:r>
              <a:rPr lang="en-US" dirty="0" err="1" smtClean="0"/>
              <a:t>điện</a:t>
            </a:r>
            <a:endParaRPr lang="en-US" dirty="0"/>
          </a:p>
        </p:txBody>
      </p:sp>
      <p:sp>
        <p:nvSpPr>
          <p:cNvPr id="38" name="Hộp Văn bản 26">
            <a:extLst>
              <a:ext uri="{FF2B5EF4-FFF2-40B4-BE49-F238E27FC236}">
                <a16:creationId xmlns:a16="http://schemas.microsoft.com/office/drawing/2014/main" id="{F7BF64AC-2CEA-441A-B8F3-06FCEB887A55}"/>
              </a:ext>
            </a:extLst>
          </p:cNvPr>
          <p:cNvSpPr txBox="1"/>
          <p:nvPr/>
        </p:nvSpPr>
        <p:spPr>
          <a:xfrm>
            <a:off x="4081610" y="6112046"/>
            <a:ext cx="1362961" cy="276999"/>
          </a:xfrm>
          <a:prstGeom prst="rect">
            <a:avLst/>
          </a:prstGeom>
          <a:noFill/>
        </p:spPr>
        <p:txBody>
          <a:bodyPr wrap="square" rtlCol="0">
            <a:spAutoFit/>
          </a:bodyPr>
          <a:lstStyle/>
          <a:p>
            <a:r>
              <a:rPr lang="en-US" sz="1200" dirty="0" err="1" smtClean="0"/>
              <a:t>Ống</a:t>
            </a:r>
            <a:r>
              <a:rPr lang="en-US" sz="1200" dirty="0" smtClean="0"/>
              <a:t> </a:t>
            </a:r>
            <a:r>
              <a:rPr lang="en-US" sz="1200" dirty="0" err="1" smtClean="0"/>
              <a:t>nhựa</a:t>
            </a:r>
            <a:r>
              <a:rPr lang="en-US" sz="1200" dirty="0" smtClean="0"/>
              <a:t> PVC </a:t>
            </a:r>
            <a:endParaRPr lang="vi-VN" sz="1200" dirty="0"/>
          </a:p>
        </p:txBody>
      </p:sp>
    </p:spTree>
    <p:extLst>
      <p:ext uri="{BB962C8B-B14F-4D97-AF65-F5344CB8AC3E}">
        <p14:creationId xmlns:p14="http://schemas.microsoft.com/office/powerpoint/2010/main" val="2797690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êu đề 1">
            <a:extLst>
              <a:ext uri="{FF2B5EF4-FFF2-40B4-BE49-F238E27FC236}">
                <a16:creationId xmlns:a16="http://schemas.microsoft.com/office/drawing/2014/main" id="{1DF7A073-AD9B-4C6F-852C-17245AE61548}"/>
              </a:ext>
            </a:extLst>
          </p:cNvPr>
          <p:cNvSpPr>
            <a:spLocks noGrp="1"/>
          </p:cNvSpPr>
          <p:nvPr>
            <p:ph type="title"/>
          </p:nvPr>
        </p:nvSpPr>
        <p:spPr>
          <a:xfrm>
            <a:off x="347868" y="2276870"/>
            <a:ext cx="2160621" cy="3071906"/>
          </a:xfrm>
        </p:spPr>
        <p:txBody>
          <a:bodyPr vert="horz" lIns="91440" tIns="45720" rIns="91440" bIns="45720" rtlCol="0" anchor="t">
            <a:normAutofit/>
          </a:bodyPr>
          <a:lstStyle/>
          <a:p>
            <a:pPr algn="ctr">
              <a:lnSpc>
                <a:spcPct val="90000"/>
              </a:lnSpc>
            </a:pPr>
            <a:r>
              <a:rPr lang="vi-VN" sz="3500" kern="1200" dirty="0" err="1">
                <a:solidFill>
                  <a:srgbClr val="FFFFFF"/>
                </a:solidFill>
                <a:latin typeface="+mj-lt"/>
                <a:ea typeface="+mj-ea"/>
                <a:cs typeface="+mj-cs"/>
              </a:rPr>
              <a:t>Mạch</a:t>
            </a:r>
            <a:r>
              <a:rPr lang="vi-VN" sz="3500" kern="1200" dirty="0">
                <a:solidFill>
                  <a:srgbClr val="FFFFFF"/>
                </a:solidFill>
                <a:latin typeface="+mj-lt"/>
                <a:ea typeface="+mj-ea"/>
                <a:cs typeface="+mj-cs"/>
              </a:rPr>
              <a:t> </a:t>
            </a:r>
            <a:r>
              <a:rPr lang="vi-VN" sz="3500" kern="1200" dirty="0" err="1">
                <a:solidFill>
                  <a:srgbClr val="FFFFFF"/>
                </a:solidFill>
                <a:latin typeface="+mj-lt"/>
                <a:ea typeface="+mj-ea"/>
                <a:cs typeface="+mj-cs"/>
              </a:rPr>
              <a:t>động</a:t>
            </a:r>
            <a:r>
              <a:rPr lang="vi-VN" sz="3500" kern="1200" dirty="0">
                <a:solidFill>
                  <a:srgbClr val="FFFFFF"/>
                </a:solidFill>
                <a:latin typeface="+mj-lt"/>
                <a:ea typeface="+mj-ea"/>
                <a:cs typeface="+mj-cs"/>
              </a:rPr>
              <a:t/>
            </a:r>
            <a:br>
              <a:rPr lang="vi-VN" sz="3500" kern="1200" dirty="0">
                <a:solidFill>
                  <a:srgbClr val="FFFFFF"/>
                </a:solidFill>
                <a:latin typeface="+mj-lt"/>
                <a:ea typeface="+mj-ea"/>
                <a:cs typeface="+mj-cs"/>
              </a:rPr>
            </a:br>
            <a:r>
              <a:rPr lang="vi-VN" sz="3500" kern="1200" dirty="0">
                <a:solidFill>
                  <a:srgbClr val="FFFFFF"/>
                </a:solidFill>
                <a:latin typeface="+mj-lt"/>
                <a:ea typeface="+mj-ea"/>
                <a:cs typeface="+mj-cs"/>
              </a:rPr>
              <a:t> </a:t>
            </a:r>
            <a:r>
              <a:rPr lang="vi-VN" sz="3500" kern="1200" dirty="0" err="1">
                <a:solidFill>
                  <a:srgbClr val="FFFFFF"/>
                </a:solidFill>
                <a:latin typeface="+mj-lt"/>
                <a:ea typeface="+mj-ea"/>
                <a:cs typeface="+mj-cs"/>
              </a:rPr>
              <a:t>lực</a:t>
            </a:r>
            <a:endParaRPr lang="en-US" sz="3500" kern="1200" dirty="0">
              <a:solidFill>
                <a:srgbClr val="FFFFFF"/>
              </a:solidFill>
              <a:latin typeface="+mj-lt"/>
              <a:ea typeface="+mj-ea"/>
              <a:cs typeface="+mj-cs"/>
            </a:endParaRPr>
          </a:p>
        </p:txBody>
      </p:sp>
      <p:pic>
        <p:nvPicPr>
          <p:cNvPr id="4" name="Chỗ dành sẵn cho Nội dung 3">
            <a:extLst>
              <a:ext uri="{FF2B5EF4-FFF2-40B4-BE49-F238E27FC236}">
                <a16:creationId xmlns:a16="http://schemas.microsoft.com/office/drawing/2014/main" id="{850BDD15-9300-40EC-9BB5-F833ABD60137}"/>
              </a:ext>
            </a:extLst>
          </p:cNvPr>
          <p:cNvPicPr>
            <a:picLocks noGrp="1" noChangeAspect="1"/>
          </p:cNvPicPr>
          <p:nvPr>
            <p:ph idx="1"/>
          </p:nvPr>
        </p:nvPicPr>
        <p:blipFill>
          <a:blip r:embed="rId2"/>
          <a:stretch>
            <a:fillRect/>
          </a:stretch>
        </p:blipFill>
        <p:spPr>
          <a:xfrm>
            <a:off x="3376821" y="685046"/>
            <a:ext cx="5419311" cy="5487908"/>
          </a:xfrm>
          <a:prstGeom prst="rect">
            <a:avLst/>
          </a:prstGeom>
        </p:spPr>
      </p:pic>
    </p:spTree>
    <p:extLst>
      <p:ext uri="{BB962C8B-B14F-4D97-AF65-F5344CB8AC3E}">
        <p14:creationId xmlns:p14="http://schemas.microsoft.com/office/powerpoint/2010/main" val="408550196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1284</TotalTime>
  <Words>932</Words>
  <Application>Microsoft Office PowerPoint</Application>
  <PresentationFormat>On-screen Show (4:3)</PresentationFormat>
  <Paragraphs>127</Paragraphs>
  <Slides>26</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Aldhabi</vt:lpstr>
      <vt:lpstr>Arial</vt:lpstr>
      <vt:lpstr>Arial Black</vt:lpstr>
      <vt:lpstr>Bahnschrift SemiBold</vt:lpstr>
      <vt:lpstr>Book Antiqua</vt:lpstr>
      <vt:lpstr>Calibri</vt:lpstr>
      <vt:lpstr>Times New Roman</vt:lpstr>
      <vt:lpstr>TimesNewRomanPS-BoldMT</vt:lpstr>
      <vt:lpstr>Wingdings</vt:lpstr>
      <vt:lpstr>Default Design</vt:lpstr>
      <vt:lpstr>ĐỀ TÀI :  THIẾT KẾ XÂY DỰNG HỆ THỐNG ĐIỀU KHIỂN VÀ GIÁM SÁT CHO MÔ HÌNH TRỒNG RAU SẠCH TRONG NHÀ KÍNH </vt:lpstr>
      <vt:lpstr>Nội dung đề tài</vt:lpstr>
      <vt:lpstr>Mô hình trồng rau trong nhà kính sử dụng phương pháp bán thủy canh</vt:lpstr>
      <vt:lpstr>PowerPoint Presentation</vt:lpstr>
      <vt:lpstr>MỤC TIÊU CỦA ĐỀ TÀI</vt:lpstr>
      <vt:lpstr>Thiết kế phần cứng</vt:lpstr>
      <vt:lpstr>PowerPoint Presentation</vt:lpstr>
      <vt:lpstr>Linh kiện phần cứng gồm :</vt:lpstr>
      <vt:lpstr>Mạch động  lực</vt:lpstr>
      <vt:lpstr>PowerPoint Presentation</vt:lpstr>
      <vt:lpstr>PLC S7-1200</vt:lpstr>
      <vt:lpstr>Cấu hình thiết bị PLC</vt:lpstr>
      <vt:lpstr>WEB SERVER LÀ GÌ ?</vt:lpstr>
      <vt:lpstr>Web server hoạt động như thế nào? </vt:lpstr>
      <vt:lpstr>QUY TRÌNH CÔNG NGHỆ</vt:lpstr>
      <vt:lpstr>Thiết kế mô hình</vt:lpstr>
      <vt:lpstr>Cấu tạo giá thể trồng cây</vt:lpstr>
      <vt:lpstr>Giao diện điều khiển trên WinCC</vt:lpstr>
      <vt:lpstr>Chế độ Auto trên Web server</vt:lpstr>
      <vt:lpstr>PowerPoint Presentation</vt:lpstr>
      <vt:lpstr>Xuất dữ liệu đo của cảm biến </vt:lpstr>
      <vt:lpstr>Kết luận</vt:lpstr>
      <vt:lpstr>Tính ứng dụng của mô hình</vt:lpstr>
      <vt:lpstr>Phát triển mô hình</vt:lpstr>
      <vt:lpstr>Nguồn tài liệu tham khảo</vt:lpstr>
      <vt:lpstr>Thank You!</vt:lpstr>
    </vt:vector>
  </TitlesOfParts>
  <Company>Guild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Nga</dc:creator>
  <cp:lastModifiedBy>Administrator</cp:lastModifiedBy>
  <cp:revision>9</cp:revision>
  <dcterms:created xsi:type="dcterms:W3CDTF">2017-09-15T08:51:31Z</dcterms:created>
  <dcterms:modified xsi:type="dcterms:W3CDTF">2022-05-22T14:07:05Z</dcterms:modified>
</cp:coreProperties>
</file>