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45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93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6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6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6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8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FF9A-D091-40CA-B340-28D2A022557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1E0FCB-798B-4742-B48B-3E548470D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693093" y="2052137"/>
            <a:ext cx="10566400" cy="955323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 NGHIỀN THAY THẾ CÁT TỰ NHIÊN TRONG XÂY DỰNG 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 THỨC VÀ GIẢI PHÁP</a:t>
            </a:r>
            <a:endParaRPr lang="fr-F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655841" y="6191145"/>
            <a:ext cx="3027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HÀ NỘI,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04/2019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740719" y="5691008"/>
            <a:ext cx="7358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BỘ MÔN XÂY DỰNG HẠ TẦNG CƠ SỞ - KHOA XÂY DỰNG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19776" y="3261377"/>
            <a:ext cx="3886045" cy="4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NGUYỄN TRỌNG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DŨNG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7713" y="5944925"/>
            <a:ext cx="7786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******************************************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63549" y="85710"/>
            <a:ext cx="6399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BÁO CÁO SINH HOẠT HỌC THUẬT THƯỜNG NIÊN NĂM HỌC 2018 - 2019</a:t>
            </a:r>
            <a:endParaRPr lang="fr-FR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LOGO TRUONG 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3"/>
            <a:ext cx="1780354" cy="177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808089" y="793596"/>
            <a:ext cx="655470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188" y="316634"/>
            <a:ext cx="850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TCVN 8819 : 2011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TCN 356-06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3683" y="2678191"/>
            <a:ext cx="365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GTVT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965"/>
            <a:ext cx="5957180" cy="1703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6" y="3553387"/>
            <a:ext cx="4614524" cy="3186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517" y="3733903"/>
            <a:ext cx="5111766" cy="2969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180" y="1295982"/>
            <a:ext cx="5255679" cy="22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00" y="178704"/>
            <a:ext cx="850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1596" y="1027218"/>
            <a:ext cx="365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3" y="825035"/>
            <a:ext cx="5868741" cy="33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883" y="1937287"/>
            <a:ext cx="3648075" cy="4019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1" y="4151301"/>
            <a:ext cx="5844995" cy="25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09" y="834731"/>
            <a:ext cx="7405415" cy="2055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7742" y="2939107"/>
            <a:ext cx="365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309" y="244249"/>
            <a:ext cx="65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723" y="3293050"/>
            <a:ext cx="4694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N/X=0,48,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60%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14,3%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6,3% 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3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442" y="306091"/>
            <a:ext cx="883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CÁC HƯỚNG NGHIÊN CỨU ỨNG DỤNG CÁT NGHIỀN THAY THẾ CÁT TỰ NHIÊN TRONG LĨNH VỰC XÂY DỰNG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628" y="1097598"/>
            <a:ext cx="879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628" y="2109457"/>
            <a:ext cx="850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628" y="3391850"/>
            <a:ext cx="850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628" y="4512989"/>
            <a:ext cx="850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628" y="5634128"/>
            <a:ext cx="902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09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3734" y="2534970"/>
            <a:ext cx="4879818" cy="132343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 !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797" y="787653"/>
            <a:ext cx="864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TÌNH HÌNH KHAI THÁC VÀ SỬ DỤNG TÀI NGUYÊN CÁT TẠI VIỆT NAM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2" y="1256925"/>
            <a:ext cx="4286250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796" y="1256925"/>
            <a:ext cx="693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797" y="1852945"/>
            <a:ext cx="693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130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797" y="2681984"/>
            <a:ext cx="693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 – 2020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2,1-2,3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860" y="3511023"/>
            <a:ext cx="693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– 50%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860" y="4340062"/>
            <a:ext cx="693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TPHCM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(700.000VNĐ/ 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(500.000-600.000VNĐ/ 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350.000VNĐ/ 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860" y="5169101"/>
            <a:ext cx="693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016" y="704885"/>
            <a:ext cx="864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TÌNH HÌNH KHAI THÁC VÀ SỬ DỤNG CÁT NGHIỀN TẠI VIỆT NAM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796" y="1256925"/>
            <a:ext cx="721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796" y="2353002"/>
            <a:ext cx="7434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La, Lai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796" y="3499917"/>
            <a:ext cx="6245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796" y="5296881"/>
            <a:ext cx="6103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80" y="1013253"/>
            <a:ext cx="4238539" cy="26794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97" y="3874481"/>
            <a:ext cx="5057422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16" y="389925"/>
            <a:ext cx="59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ĐẶC ĐIỂM CỦA CÁT NGHIỀN TẠI VIỆT NAM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100" y="858572"/>
            <a:ext cx="8933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(0,05-1mm)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460" y="2152625"/>
            <a:ext cx="9015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0,14mm)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grannit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100" y="3364120"/>
            <a:ext cx="920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355" y="4308898"/>
            <a:ext cx="9350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355" y="5530675"/>
            <a:ext cx="908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(TCVN 7572 : 2006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TCVN 9205 : 2012)</a:t>
            </a:r>
          </a:p>
        </p:txBody>
      </p:sp>
    </p:spTree>
    <p:extLst>
      <p:ext uri="{BB962C8B-B14F-4D97-AF65-F5344CB8AC3E}">
        <p14:creationId xmlns:p14="http://schemas.microsoft.com/office/powerpoint/2010/main" val="164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37" y="527539"/>
            <a:ext cx="6223232" cy="2675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493" y="158207"/>
            <a:ext cx="629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TCVN 7572 : 2006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30" y="3148416"/>
            <a:ext cx="6285470" cy="3709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7231" y="2409751"/>
            <a:ext cx="4342137" cy="64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TCVN 9205 : 2006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695" y="3355083"/>
            <a:ext cx="572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416" y="4001414"/>
            <a:ext cx="5524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2,5mm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1,25mm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sang 140µm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75µm: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25%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2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16" y="389925"/>
            <a:ext cx="855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DÂY CHUYỀN VÀ THIẾT BỊ CÔNG NGHỆ SẢN XUẤT CÁT NGHIỀN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978" t="17750" r="37930" b="24836"/>
          <a:stretch/>
        </p:blipFill>
        <p:spPr>
          <a:xfrm>
            <a:off x="4931125" y="850697"/>
            <a:ext cx="4040155" cy="5906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816" y="952422"/>
            <a:ext cx="476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816" y="1700478"/>
            <a:ext cx="47682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0-4cm)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01" y="5752221"/>
            <a:ext cx="464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4446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816" y="389925"/>
            <a:ext cx="728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ỨNG DỤNG CỦA CÁT NGHIỀN TRONG LĨNH VỰC XÂY DỰNG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816" y="952422"/>
            <a:ext cx="85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TCN 9205 : 2012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TCVN 7570 : 2006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816" y="2044364"/>
            <a:ext cx="850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TCVN 8859:2011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456" y="3467240"/>
            <a:ext cx="850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TCVN 8819 : 2011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TCN 356-06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096" y="4679452"/>
            <a:ext cx="850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96" y="5775916"/>
            <a:ext cx="850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22" y="363947"/>
            <a:ext cx="85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TCN 9205 : 2012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TCVN 7570 : 2006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2" y="3177765"/>
            <a:ext cx="5819771" cy="3092575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rrowheads="1"/>
          </p:cNvSpPr>
          <p:nvPr/>
        </p:nvSpPr>
        <p:spPr bwMode="auto">
          <a:xfrm>
            <a:off x="381219" y="1312753"/>
            <a:ext cx="6264024" cy="186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PCB40</a:t>
            </a:r>
          </a:p>
          <a:p>
            <a:pPr>
              <a:lnSpc>
                <a:spcPct val="8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Titan</a:t>
            </a:r>
          </a:p>
          <a:p>
            <a:pPr>
              <a:lnSpc>
                <a:spcPct val="8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5819" y="2464578"/>
            <a:ext cx="3155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tin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8" name="Rectangle 7"/>
          <p:cNvSpPr>
            <a:spLocks noGrp="1" noRot="1" noChangeArrowheads="1"/>
          </p:cNvSpPr>
          <p:nvPr/>
        </p:nvSpPr>
        <p:spPr bwMode="auto">
          <a:xfrm>
            <a:off x="5852415" y="3417871"/>
            <a:ext cx="4169772" cy="18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15-20%)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solidFill>
                <a:srgbClr val="FF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084" y="224617"/>
            <a:ext cx="850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TCVN 8859:2011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1" y="1323781"/>
            <a:ext cx="7583609" cy="4078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4137" y="2855282"/>
            <a:ext cx="365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VLXD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4400" y="5478416"/>
            <a:ext cx="55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732</TotalTime>
  <Words>1827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Facet</vt:lpstr>
      <vt:lpstr>CÁT NGHIỀN THAY THẾ CÁT TỰ NHIÊN TRONG XÂY DỰNG  THÁCH THỨC VÀ GIẢI PHÁP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47</cp:revision>
  <dcterms:created xsi:type="dcterms:W3CDTF">2019-03-08T02:28:32Z</dcterms:created>
  <dcterms:modified xsi:type="dcterms:W3CDTF">2019-06-11T04:18:18Z</dcterms:modified>
</cp:coreProperties>
</file>