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9" r:id="rId9"/>
    <p:sldId id="270" r:id="rId10"/>
    <p:sldId id="271" r:id="rId11"/>
    <p:sldId id="272" r:id="rId12"/>
    <p:sldId id="265" r:id="rId13"/>
    <p:sldId id="26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921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30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2614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1957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74467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4849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9654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840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779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626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55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00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01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89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971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60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A0402-B1D7-4E06-9285-2F28CB20BA7F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725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73251" y="134148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 ĐẠI HỌC MỎ-ĐỊA CHẤT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BỘ MÔN TOÁN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  <a:tab pos="3552825" algn="l"/>
              </a:tabLst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--------------------------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18564" y="1776295"/>
            <a:ext cx="4405373" cy="12328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BÁO CÁO HỌC THUẬT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(KÌ I NĂM HỌC 2021-2022)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4524" y="3583836"/>
            <a:ext cx="11062952" cy="1218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 SỐ KHÁI NIỆM CƠ BẢN CỦA THỐNG KÊ VỚI PHẦN MỀM R 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 DẠY HỌC MÔN XÁC SUẤT THỐNG KÊ TẠI TRƯỜNG ĐẠI HỌC</a:t>
            </a:r>
            <a:endParaRPr lang="en-A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6802" y="5260089"/>
            <a:ext cx="5756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/>
              <a:t>Người</a:t>
            </a:r>
            <a:r>
              <a:rPr lang="en-US" sz="2800" i="1" dirty="0"/>
              <a:t> </a:t>
            </a:r>
            <a:r>
              <a:rPr lang="en-US" sz="2800" i="1" dirty="0" err="1"/>
              <a:t>thực</a:t>
            </a:r>
            <a:r>
              <a:rPr lang="en-US" sz="2800" i="1" dirty="0"/>
              <a:t> </a:t>
            </a:r>
            <a:r>
              <a:rPr lang="en-US" sz="2800" i="1" dirty="0" err="1"/>
              <a:t>hiện</a:t>
            </a:r>
            <a:r>
              <a:rPr lang="en-US" sz="2800" i="1" dirty="0"/>
              <a:t>: </a:t>
            </a:r>
            <a:r>
              <a:rPr lang="en-US" sz="2800" i="1" dirty="0" err="1"/>
              <a:t>Nguyễn</a:t>
            </a:r>
            <a:r>
              <a:rPr lang="en-US" sz="2800" i="1" dirty="0"/>
              <a:t> Thu </a:t>
            </a:r>
            <a:r>
              <a:rPr lang="en-US" sz="2800" i="1" dirty="0" err="1"/>
              <a:t>Hằng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229958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C804531-72D7-4FE0-8298-35635C23B98F}"/>
              </a:ext>
            </a:extLst>
          </p:cNvPr>
          <p:cNvSpPr txBox="1"/>
          <p:nvPr/>
        </p:nvSpPr>
        <p:spPr>
          <a:xfrm>
            <a:off x="403412" y="277905"/>
            <a:ext cx="10452847" cy="5010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dirty="0" err="1">
                <a:latin typeface="+mj-lt"/>
              </a:rPr>
              <a:t>Biên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tập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dữ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liệu</a:t>
            </a:r>
            <a:endParaRPr lang="en-US" sz="2400" b="1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vector, ta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chép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4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4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4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endParaRPr lang="en-US" sz="2400" b="1" dirty="0"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n-US" sz="2400" b="1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Bảng</a:t>
            </a:r>
            <a:r>
              <a:rPr lang="en-US" sz="2400" b="1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dữ</a:t>
            </a:r>
            <a:r>
              <a:rPr lang="en-US" sz="2400" b="1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liệu</a:t>
            </a:r>
            <a:r>
              <a:rPr lang="en-US" sz="2400" b="1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b="1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truy</a:t>
            </a:r>
            <a:r>
              <a:rPr lang="en-US" sz="2400" b="1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cập</a:t>
            </a:r>
            <a:r>
              <a:rPr lang="en-US" sz="2400" b="1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400" b="1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bảng</a:t>
            </a:r>
            <a:r>
              <a:rPr lang="en-US" sz="2400" b="1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dữ</a:t>
            </a:r>
            <a:r>
              <a:rPr lang="en-US" sz="2400" b="1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liệu</a:t>
            </a:r>
            <a:endParaRPr lang="en-US" sz="2400" b="1" i="1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Tạo</a:t>
            </a:r>
            <a:r>
              <a:rPr lang="en-US" sz="2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bảng</a:t>
            </a:r>
            <a:r>
              <a:rPr lang="en-US" sz="2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dữ</a:t>
            </a:r>
            <a:r>
              <a:rPr lang="en-US" sz="2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liệu</a:t>
            </a:r>
            <a:endParaRPr lang="en-US" sz="24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Truy</a:t>
            </a:r>
            <a:r>
              <a:rPr lang="en-US" sz="24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cập</a:t>
            </a:r>
            <a:r>
              <a:rPr lang="en-US" sz="24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4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bảng</a:t>
            </a:r>
            <a:r>
              <a:rPr lang="en-US" sz="24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dữ</a:t>
            </a:r>
            <a:r>
              <a:rPr lang="en-US" sz="24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liệu</a:t>
            </a:r>
            <a:endParaRPr lang="en-AU" sz="24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AU" sz="2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AU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9739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C301009-D228-4DB3-A7B2-15DC83311A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977" y="1182732"/>
            <a:ext cx="9829536" cy="53435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B2AD053-19D4-456B-9179-821CA0E750AB}"/>
              </a:ext>
            </a:extLst>
          </p:cNvPr>
          <p:cNvSpPr txBox="1"/>
          <p:nvPr/>
        </p:nvSpPr>
        <p:spPr>
          <a:xfrm>
            <a:off x="342899" y="442863"/>
            <a:ext cx="61004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800" b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Truy</a:t>
            </a:r>
            <a:r>
              <a:rPr lang="en-US" sz="28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cập</a:t>
            </a:r>
            <a:r>
              <a:rPr lang="en-US" sz="28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bảng</a:t>
            </a:r>
            <a:r>
              <a:rPr lang="en-US" sz="28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dữ</a:t>
            </a:r>
            <a:r>
              <a:rPr lang="en-US" sz="28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liệu</a:t>
            </a:r>
            <a:endParaRPr lang="en-AU" sz="28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82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6063" y="142829"/>
            <a:ext cx="11784168" cy="4447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3600" b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KẾT LUẬN</a:t>
            </a:r>
            <a:r>
              <a:rPr lang="en-US" sz="3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3600" dirty="0">
              <a:effectLst/>
              <a:latin typeface="Calibri 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 err="1"/>
              <a:t>Báo</a:t>
            </a:r>
            <a:r>
              <a:rPr lang="en-US" sz="2800" dirty="0"/>
              <a:t> </a:t>
            </a:r>
            <a:r>
              <a:rPr lang="en-US" sz="2800" dirty="0" err="1"/>
              <a:t>cáo</a:t>
            </a:r>
            <a:r>
              <a:rPr lang="en-US" sz="2800" dirty="0"/>
              <a:t> </a:t>
            </a:r>
            <a:r>
              <a:rPr lang="en-US" sz="2800" dirty="0" err="1"/>
              <a:t>đã</a:t>
            </a:r>
            <a:r>
              <a:rPr lang="en-US" sz="2800" dirty="0"/>
              <a:t> </a:t>
            </a:r>
            <a:r>
              <a:rPr lang="en-US" sz="2800" dirty="0" err="1"/>
              <a:t>trình</a:t>
            </a:r>
            <a:r>
              <a:rPr lang="en-US" sz="2800" dirty="0"/>
              <a:t> </a:t>
            </a:r>
            <a:r>
              <a:rPr lang="en-US" sz="2800" dirty="0" err="1"/>
              <a:t>bày</a:t>
            </a:r>
            <a:r>
              <a:rPr lang="en-US" sz="2800" dirty="0"/>
              <a:t>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vấn</a:t>
            </a:r>
            <a:r>
              <a:rPr lang="en-US" sz="2800" dirty="0"/>
              <a:t> </a:t>
            </a:r>
            <a:r>
              <a:rPr lang="en-US" sz="2800" dirty="0" err="1"/>
              <a:t>đề</a:t>
            </a:r>
            <a:r>
              <a:rPr lang="en-US" sz="2800" dirty="0"/>
              <a:t> </a:t>
            </a:r>
            <a:r>
              <a:rPr lang="en-US" sz="2800" dirty="0" err="1"/>
              <a:t>cơ</a:t>
            </a:r>
            <a:r>
              <a:rPr lang="en-US" sz="2800" dirty="0"/>
              <a:t> </a:t>
            </a:r>
            <a:r>
              <a:rPr lang="en-US" sz="2800" dirty="0" err="1"/>
              <a:t>bản</a:t>
            </a:r>
            <a:r>
              <a:rPr lang="en-US" sz="2800" dirty="0"/>
              <a:t> </a:t>
            </a:r>
            <a:r>
              <a:rPr lang="en-US" sz="2800" dirty="0" err="1"/>
              <a:t>nhất</a:t>
            </a:r>
            <a:r>
              <a:rPr lang="en-US" sz="2800" dirty="0"/>
              <a:t> </a:t>
            </a:r>
            <a:r>
              <a:rPr lang="en-US" sz="2800" dirty="0" err="1"/>
              <a:t>cho</a:t>
            </a:r>
            <a:r>
              <a:rPr lang="en-US" sz="2800" dirty="0"/>
              <a:t> </a:t>
            </a:r>
            <a:r>
              <a:rPr lang="en-US" sz="2800" dirty="0" err="1"/>
              <a:t>người</a:t>
            </a:r>
            <a:r>
              <a:rPr lang="en-US" sz="2800" dirty="0"/>
              <a:t> </a:t>
            </a:r>
            <a:r>
              <a:rPr lang="en-US" sz="2800" dirty="0" err="1"/>
              <a:t>bắt</a:t>
            </a:r>
            <a:r>
              <a:rPr lang="en-US" sz="2800" dirty="0"/>
              <a:t> </a:t>
            </a:r>
            <a:r>
              <a:rPr lang="en-US" sz="2800" dirty="0" err="1"/>
              <a:t>đầu</a:t>
            </a:r>
            <a:r>
              <a:rPr lang="en-US" sz="2800" dirty="0"/>
              <a:t> </a:t>
            </a:r>
            <a:r>
              <a:rPr lang="en-US" sz="2800" dirty="0" err="1"/>
              <a:t>tìm</a:t>
            </a:r>
            <a:r>
              <a:rPr lang="en-US" sz="2800" dirty="0"/>
              <a:t> </a:t>
            </a:r>
            <a:r>
              <a:rPr lang="en-US" sz="2800" dirty="0" err="1"/>
              <a:t>hiểu</a:t>
            </a:r>
            <a:r>
              <a:rPr lang="en-US" sz="2800" dirty="0"/>
              <a:t> </a:t>
            </a:r>
            <a:r>
              <a:rPr lang="en-US" sz="2800" dirty="0" err="1"/>
              <a:t>về</a:t>
            </a:r>
            <a:r>
              <a:rPr lang="en-US" sz="2800" dirty="0"/>
              <a:t> R </a:t>
            </a:r>
            <a:r>
              <a:rPr lang="en-US" sz="2800" dirty="0" err="1"/>
              <a:t>như</a:t>
            </a:r>
            <a:r>
              <a:rPr lang="en-US" sz="2800" dirty="0"/>
              <a:t> </a:t>
            </a:r>
            <a:r>
              <a:rPr lang="en-US" sz="2800" dirty="0" err="1"/>
              <a:t>cài</a:t>
            </a:r>
            <a:r>
              <a:rPr lang="en-US" sz="2800" dirty="0"/>
              <a:t> </a:t>
            </a:r>
            <a:r>
              <a:rPr lang="en-US" sz="2800" dirty="0" err="1"/>
              <a:t>đặt</a:t>
            </a:r>
            <a:r>
              <a:rPr lang="en-US" sz="2800" dirty="0"/>
              <a:t>,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khái</a:t>
            </a:r>
            <a:r>
              <a:rPr lang="en-US" sz="2800" dirty="0"/>
              <a:t> </a:t>
            </a:r>
            <a:r>
              <a:rPr lang="en-US" sz="2800" dirty="0" err="1"/>
              <a:t>niệm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cách</a:t>
            </a:r>
            <a:r>
              <a:rPr lang="en-US" sz="2800" dirty="0"/>
              <a:t> </a:t>
            </a:r>
            <a:r>
              <a:rPr lang="en-US" sz="2800" dirty="0" err="1"/>
              <a:t>khai</a:t>
            </a:r>
            <a:r>
              <a:rPr lang="en-US" sz="2800" dirty="0"/>
              <a:t> </a:t>
            </a:r>
            <a:r>
              <a:rPr lang="en-US" sz="2800" dirty="0" err="1"/>
              <a:t>báo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, </a:t>
            </a:r>
            <a:r>
              <a:rPr lang="en-US" sz="2800" dirty="0" err="1"/>
              <a:t>truy</a:t>
            </a:r>
            <a:r>
              <a:rPr lang="en-US" sz="2800" dirty="0"/>
              <a:t> </a:t>
            </a:r>
            <a:r>
              <a:rPr lang="en-US" sz="2800" dirty="0" err="1"/>
              <a:t>cập</a:t>
            </a:r>
            <a:r>
              <a:rPr lang="en-US" sz="2800" dirty="0"/>
              <a:t> </a:t>
            </a:r>
            <a:r>
              <a:rPr lang="en-US" sz="2800" dirty="0" err="1"/>
              <a:t>vào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r>
              <a:rPr lang="en-US" sz="2800" dirty="0"/>
              <a:t>.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mục</a:t>
            </a:r>
            <a:r>
              <a:rPr lang="en-US" sz="2800" dirty="0"/>
              <a:t> </a:t>
            </a:r>
            <a:r>
              <a:rPr lang="en-US" sz="2800" dirty="0" err="1"/>
              <a:t>đích</a:t>
            </a:r>
            <a:r>
              <a:rPr lang="en-US" sz="2800" dirty="0"/>
              <a:t> </a:t>
            </a:r>
            <a:r>
              <a:rPr lang="en-US" sz="2800" dirty="0" err="1"/>
              <a:t>xây</a:t>
            </a:r>
            <a:r>
              <a:rPr lang="en-US" sz="2800" dirty="0"/>
              <a:t> </a:t>
            </a:r>
            <a:r>
              <a:rPr lang="en-US" sz="2800" dirty="0" err="1"/>
              <a:t>dựng</a:t>
            </a:r>
            <a:r>
              <a:rPr lang="en-US" sz="2800" dirty="0"/>
              <a:t> </a:t>
            </a:r>
            <a:r>
              <a:rPr lang="en-US" sz="2800" dirty="0" err="1"/>
              <a:t>giáo</a:t>
            </a:r>
            <a:r>
              <a:rPr lang="en-US" sz="2800" dirty="0"/>
              <a:t> </a:t>
            </a:r>
            <a:r>
              <a:rPr lang="en-US" sz="2800" dirty="0" err="1"/>
              <a:t>án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cung</a:t>
            </a:r>
            <a:r>
              <a:rPr lang="en-US" sz="2800" dirty="0"/>
              <a:t> </a:t>
            </a:r>
            <a:r>
              <a:rPr lang="en-US" sz="2800" dirty="0" err="1"/>
              <a:t>cấp</a:t>
            </a:r>
            <a:r>
              <a:rPr lang="en-US" sz="2800" dirty="0"/>
              <a:t> </a:t>
            </a:r>
            <a:r>
              <a:rPr lang="en-US" sz="2800" dirty="0" err="1"/>
              <a:t>tài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r>
              <a:rPr lang="en-US" sz="2800" dirty="0"/>
              <a:t> </a:t>
            </a:r>
            <a:r>
              <a:rPr lang="en-US" sz="2800" dirty="0" err="1"/>
              <a:t>tự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cho</a:t>
            </a:r>
            <a:r>
              <a:rPr lang="en-US" sz="2800" dirty="0"/>
              <a:t> </a:t>
            </a:r>
            <a:r>
              <a:rPr lang="en-US" sz="2800" dirty="0" err="1"/>
              <a:t>sinh</a:t>
            </a:r>
            <a:r>
              <a:rPr lang="en-US" sz="2800" dirty="0"/>
              <a:t> </a:t>
            </a:r>
            <a:r>
              <a:rPr lang="en-US" sz="2800" dirty="0" err="1"/>
              <a:t>viên</a:t>
            </a:r>
            <a:r>
              <a:rPr lang="en-US" sz="2800" dirty="0"/>
              <a:t>, </a:t>
            </a:r>
            <a:r>
              <a:rPr lang="en-US" sz="2800" dirty="0" err="1"/>
              <a:t>báo</a:t>
            </a:r>
            <a:r>
              <a:rPr lang="en-US" sz="2800" dirty="0"/>
              <a:t> </a:t>
            </a:r>
            <a:r>
              <a:rPr lang="en-US" sz="2800" dirty="0" err="1"/>
              <a:t>cáo</a:t>
            </a:r>
            <a:r>
              <a:rPr lang="en-US" sz="2800" dirty="0"/>
              <a:t> </a:t>
            </a:r>
            <a:r>
              <a:rPr lang="en-US" sz="2800" dirty="0" err="1"/>
              <a:t>trình</a:t>
            </a:r>
            <a:r>
              <a:rPr lang="en-US" sz="2800" dirty="0"/>
              <a:t> </a:t>
            </a:r>
            <a:r>
              <a:rPr lang="en-US" sz="2800" dirty="0" err="1"/>
              <a:t>bày</a:t>
            </a:r>
            <a:r>
              <a:rPr lang="en-US" sz="2800" dirty="0"/>
              <a:t> </a:t>
            </a:r>
            <a:r>
              <a:rPr lang="en-US" sz="2800" dirty="0" err="1"/>
              <a:t>ngắn</a:t>
            </a:r>
            <a:r>
              <a:rPr lang="en-US" sz="2800" dirty="0"/>
              <a:t> </a:t>
            </a:r>
            <a:r>
              <a:rPr lang="en-US" sz="2800" dirty="0" err="1"/>
              <a:t>gọn</a:t>
            </a:r>
            <a:r>
              <a:rPr lang="en-US" sz="2800" dirty="0"/>
              <a:t>, </a:t>
            </a:r>
            <a:r>
              <a:rPr lang="en-US" sz="2800" dirty="0" err="1"/>
              <a:t>lấy</a:t>
            </a:r>
            <a:r>
              <a:rPr lang="en-US" sz="2800" dirty="0"/>
              <a:t> </a:t>
            </a:r>
            <a:r>
              <a:rPr lang="en-US" sz="2800" dirty="0" err="1"/>
              <a:t>ví</a:t>
            </a:r>
            <a:r>
              <a:rPr lang="en-US" sz="2800" dirty="0"/>
              <a:t> </a:t>
            </a:r>
            <a:r>
              <a:rPr lang="en-US" sz="2800" dirty="0" err="1"/>
              <a:t>dụ</a:t>
            </a:r>
            <a:r>
              <a:rPr lang="en-US" sz="2800" dirty="0"/>
              <a:t> </a:t>
            </a:r>
            <a:r>
              <a:rPr lang="en-US" sz="2800" dirty="0" err="1"/>
              <a:t>đơn</a:t>
            </a:r>
            <a:r>
              <a:rPr lang="en-US" sz="2800" dirty="0"/>
              <a:t> </a:t>
            </a:r>
            <a:r>
              <a:rPr lang="en-US" sz="2800" dirty="0" err="1"/>
              <a:t>giản</a:t>
            </a:r>
            <a:r>
              <a:rPr lang="en-US" sz="2800" dirty="0"/>
              <a:t> </a:t>
            </a:r>
            <a:r>
              <a:rPr lang="en-US" sz="2800" dirty="0" err="1"/>
              <a:t>nhất</a:t>
            </a:r>
            <a:r>
              <a:rPr lang="en-US" sz="2800" dirty="0"/>
              <a:t>. </a:t>
            </a:r>
          </a:p>
          <a:p>
            <a:endParaRPr lang="en-US" sz="2800" dirty="0"/>
          </a:p>
          <a:p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thời</a:t>
            </a:r>
            <a:r>
              <a:rPr lang="en-US" sz="2800" dirty="0"/>
              <a:t> </a:t>
            </a:r>
            <a:r>
              <a:rPr lang="en-US" sz="2800" dirty="0" err="1"/>
              <a:t>gian</a:t>
            </a:r>
            <a:r>
              <a:rPr lang="en-US" sz="2800" dirty="0"/>
              <a:t> </a:t>
            </a:r>
            <a:r>
              <a:rPr lang="en-US" sz="2800" dirty="0" err="1"/>
              <a:t>sắp</a:t>
            </a:r>
            <a:r>
              <a:rPr lang="en-US" sz="2800" dirty="0"/>
              <a:t> </a:t>
            </a:r>
            <a:r>
              <a:rPr lang="en-US" sz="2800" dirty="0" err="1"/>
              <a:t>tới</a:t>
            </a:r>
            <a:r>
              <a:rPr lang="en-US" sz="2800" dirty="0"/>
              <a:t>, </a:t>
            </a:r>
            <a:r>
              <a:rPr lang="en-US" sz="2800" dirty="0" err="1"/>
              <a:t>tác</a:t>
            </a:r>
            <a:r>
              <a:rPr lang="en-US" sz="2800" dirty="0"/>
              <a:t> </a:t>
            </a:r>
            <a:r>
              <a:rPr lang="en-US" sz="2800" dirty="0" err="1"/>
              <a:t>giả</a:t>
            </a:r>
            <a:r>
              <a:rPr lang="en-US" sz="2800" dirty="0"/>
              <a:t> hi </a:t>
            </a:r>
            <a:r>
              <a:rPr lang="en-US" sz="2800" dirty="0" err="1"/>
              <a:t>vọng</a:t>
            </a:r>
            <a:r>
              <a:rPr lang="en-US" sz="2800" dirty="0"/>
              <a:t> </a:t>
            </a:r>
            <a:r>
              <a:rPr lang="en-US" sz="2800" dirty="0" err="1"/>
              <a:t>sẽ</a:t>
            </a:r>
            <a:r>
              <a:rPr lang="en-US" sz="2800" dirty="0"/>
              <a:t> </a:t>
            </a:r>
            <a:r>
              <a:rPr lang="en-US" sz="2800" dirty="0" err="1"/>
              <a:t>cùng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đồng</a:t>
            </a:r>
            <a:r>
              <a:rPr lang="en-US" sz="2800" dirty="0"/>
              <a:t> </a:t>
            </a:r>
            <a:r>
              <a:rPr lang="en-US" sz="2800" dirty="0" err="1"/>
              <a:t>nghiệp</a:t>
            </a:r>
            <a:r>
              <a:rPr lang="en-US" sz="2800" dirty="0"/>
              <a:t> </a:t>
            </a:r>
            <a:r>
              <a:rPr lang="en-US" sz="2800" dirty="0" err="1"/>
              <a:t>xây</a:t>
            </a:r>
            <a:r>
              <a:rPr lang="en-US" sz="2800" dirty="0"/>
              <a:t> </a:t>
            </a:r>
            <a:r>
              <a:rPr lang="en-US" sz="2800" dirty="0" err="1"/>
              <a:t>dựng</a:t>
            </a:r>
            <a:r>
              <a:rPr lang="en-US" sz="2800" dirty="0"/>
              <a:t> </a:t>
            </a:r>
            <a:r>
              <a:rPr lang="en-US" sz="2800" dirty="0" err="1"/>
              <a:t>giáo</a:t>
            </a:r>
            <a:r>
              <a:rPr lang="en-US" sz="2800" dirty="0"/>
              <a:t> </a:t>
            </a:r>
            <a:r>
              <a:rPr lang="en-US" sz="2800" dirty="0" err="1"/>
              <a:t>án</a:t>
            </a:r>
            <a:r>
              <a:rPr lang="en-US" sz="2800" dirty="0"/>
              <a:t> </a:t>
            </a:r>
            <a:r>
              <a:rPr lang="en-US" sz="2800" dirty="0" err="1"/>
              <a:t>xác</a:t>
            </a:r>
            <a:r>
              <a:rPr lang="en-US" sz="2800" dirty="0"/>
              <a:t> </a:t>
            </a:r>
            <a:r>
              <a:rPr lang="en-US" sz="2800" dirty="0" err="1"/>
              <a:t>suất</a:t>
            </a:r>
            <a:r>
              <a:rPr lang="en-US" sz="2800" dirty="0"/>
              <a:t> </a:t>
            </a:r>
            <a:r>
              <a:rPr lang="en-US" sz="2800" dirty="0" err="1"/>
              <a:t>thống</a:t>
            </a:r>
            <a:r>
              <a:rPr lang="en-US" sz="2800" dirty="0"/>
              <a:t> </a:t>
            </a:r>
            <a:r>
              <a:rPr lang="en-US" sz="2800" dirty="0" err="1"/>
              <a:t>kê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phần</a:t>
            </a:r>
            <a:r>
              <a:rPr lang="en-US" sz="2800" dirty="0"/>
              <a:t> </a:t>
            </a:r>
            <a:r>
              <a:rPr lang="en-US" sz="2800" dirty="0" err="1"/>
              <a:t>mềm</a:t>
            </a:r>
            <a:r>
              <a:rPr lang="en-US" sz="2800" dirty="0"/>
              <a:t> R </a:t>
            </a:r>
            <a:r>
              <a:rPr lang="en-US" sz="2800" dirty="0" err="1"/>
              <a:t>hoàn</a:t>
            </a:r>
            <a:r>
              <a:rPr lang="en-US" sz="2800" dirty="0"/>
              <a:t> </a:t>
            </a:r>
            <a:r>
              <a:rPr lang="en-US" sz="2800" dirty="0" err="1"/>
              <a:t>thiện</a:t>
            </a:r>
            <a:r>
              <a:rPr lang="en-US" sz="2800" dirty="0"/>
              <a:t> </a:t>
            </a:r>
            <a:r>
              <a:rPr lang="en-US" sz="2800" dirty="0" err="1"/>
              <a:t>hơn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tìm</a:t>
            </a:r>
            <a:r>
              <a:rPr lang="en-US" sz="2800" dirty="0"/>
              <a:t> </a:t>
            </a:r>
            <a:r>
              <a:rPr lang="en-US" sz="2800" dirty="0" err="1"/>
              <a:t>hiểu</a:t>
            </a:r>
            <a:r>
              <a:rPr lang="en-US" sz="2800" dirty="0"/>
              <a:t> </a:t>
            </a:r>
            <a:r>
              <a:rPr lang="en-US" sz="2800" dirty="0" err="1"/>
              <a:t>thêm</a:t>
            </a:r>
            <a:r>
              <a:rPr lang="en-US" sz="2800" dirty="0"/>
              <a:t> </a:t>
            </a:r>
            <a:r>
              <a:rPr lang="en-US" sz="2800" dirty="0" err="1"/>
              <a:t>những</a:t>
            </a:r>
            <a:r>
              <a:rPr lang="en-US" sz="2800" dirty="0"/>
              <a:t> </a:t>
            </a:r>
            <a:r>
              <a:rPr lang="en-US" sz="2800" dirty="0" err="1"/>
              <a:t>ứng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chuyên</a:t>
            </a:r>
            <a:r>
              <a:rPr lang="en-US" sz="2800" dirty="0"/>
              <a:t> </a:t>
            </a:r>
            <a:r>
              <a:rPr lang="en-US" sz="2800" dirty="0" err="1"/>
              <a:t>sâu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R.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7843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192E473-98DA-4809-9E6C-23E257963C5C}"/>
              </a:ext>
            </a:extLst>
          </p:cNvPr>
          <p:cNvSpPr txBox="1"/>
          <p:nvPr/>
        </p:nvSpPr>
        <p:spPr>
          <a:xfrm>
            <a:off x="376517" y="1098416"/>
            <a:ext cx="11438965" cy="3049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28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TÀI LIỆU THAM KHẢO</a:t>
            </a:r>
            <a:endParaRPr lang="en-AU" sz="2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1. Nguyễn Thanh </a:t>
            </a:r>
            <a:r>
              <a:rPr lang="en-US" sz="24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Hồng</a:t>
            </a:r>
            <a:r>
              <a:rPr lang="en-US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Nguyễn </a:t>
            </a:r>
            <a:r>
              <a:rPr lang="en-US" sz="24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Nhung,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Thống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kê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hướng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dẫn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hành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mềm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R,</a:t>
            </a:r>
            <a:r>
              <a:rPr lang="en-US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NXB </a:t>
            </a:r>
            <a:r>
              <a:rPr lang="en-US" sz="24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Thống</a:t>
            </a:r>
            <a:r>
              <a:rPr lang="en-US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kê</a:t>
            </a:r>
            <a:r>
              <a:rPr lang="en-US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2015.</a:t>
            </a:r>
            <a:endParaRPr lang="en-AU" sz="2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4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Đặng</a:t>
            </a:r>
            <a:r>
              <a:rPr lang="en-US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Hùng</a:t>
            </a:r>
            <a:r>
              <a:rPr lang="en-US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Thắng</a:t>
            </a:r>
            <a:r>
              <a:rPr lang="en-US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Trần</a:t>
            </a:r>
            <a:r>
              <a:rPr lang="en-US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Mạnh</a:t>
            </a:r>
            <a:r>
              <a:rPr lang="en-US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Cường</a:t>
            </a:r>
            <a:r>
              <a:rPr lang="en-US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Thống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kê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Khoa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xã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hội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Khoa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sống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mềm</a:t>
            </a:r>
            <a:r>
              <a:rPr lang="en-US" sz="24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R),</a:t>
            </a:r>
            <a:r>
              <a:rPr lang="en-US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NXB </a:t>
            </a:r>
            <a:r>
              <a:rPr lang="en-US" sz="24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Đại</a:t>
            </a:r>
            <a:r>
              <a:rPr lang="en-US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Quốc</a:t>
            </a:r>
            <a:r>
              <a:rPr lang="en-US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Hà</a:t>
            </a:r>
            <a:r>
              <a:rPr lang="en-US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2019.</a:t>
            </a:r>
            <a:endParaRPr lang="en-AU" sz="2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911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205" y="476717"/>
            <a:ext cx="11552348" cy="4583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800" b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LỜI GIỚI THIỆU</a:t>
            </a:r>
            <a:endParaRPr lang="en-US" sz="2800" dirty="0">
              <a:effectLst/>
              <a:latin typeface="Calibri 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tabLst>
                <a:tab pos="0" algn="l"/>
                <a:tab pos="285750" algn="l"/>
              </a:tabLst>
            </a:pPr>
            <a:r>
              <a:rPr lang="en-US" sz="2400" dirty="0" err="1"/>
              <a:t>Xác</a:t>
            </a:r>
            <a:r>
              <a:rPr lang="en-US" sz="2400" dirty="0"/>
              <a:t> </a:t>
            </a:r>
            <a:r>
              <a:rPr lang="en-US" sz="2400" dirty="0" err="1"/>
              <a:t>suất</a:t>
            </a:r>
            <a:r>
              <a:rPr lang="en-US" sz="2400" dirty="0"/>
              <a:t> </a:t>
            </a:r>
            <a:r>
              <a:rPr lang="en-US" sz="2400" dirty="0" err="1"/>
              <a:t>thống</a:t>
            </a:r>
            <a:r>
              <a:rPr lang="en-US" sz="2400" dirty="0"/>
              <a:t> </a:t>
            </a:r>
            <a:r>
              <a:rPr lang="en-US" sz="2400" dirty="0" err="1"/>
              <a:t>kê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học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 </a:t>
            </a:r>
            <a:r>
              <a:rPr lang="en-US" sz="2400" dirty="0" err="1"/>
              <a:t>trọng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chương</a:t>
            </a:r>
            <a:r>
              <a:rPr lang="en-US" sz="2400" dirty="0"/>
              <a:t> </a:t>
            </a:r>
            <a:r>
              <a:rPr lang="en-US" sz="2400" dirty="0" err="1"/>
              <a:t>trình</a:t>
            </a:r>
            <a:r>
              <a:rPr lang="en-US" sz="2400" dirty="0"/>
              <a:t> </a:t>
            </a:r>
            <a:r>
              <a:rPr lang="en-US" sz="2400" dirty="0" err="1"/>
              <a:t>giảng</a:t>
            </a:r>
            <a:r>
              <a:rPr lang="en-US" sz="2400" dirty="0"/>
              <a:t> </a:t>
            </a:r>
            <a:r>
              <a:rPr lang="en-US" sz="2400" dirty="0" err="1"/>
              <a:t>dạy</a:t>
            </a:r>
            <a:r>
              <a:rPr lang="en-US" sz="2400" dirty="0"/>
              <a:t> </a:t>
            </a:r>
            <a:r>
              <a:rPr lang="en-US" sz="2400" dirty="0" err="1"/>
              <a:t>đại</a:t>
            </a:r>
            <a:r>
              <a:rPr lang="en-US" sz="2400" dirty="0"/>
              <a:t> </a:t>
            </a:r>
            <a:r>
              <a:rPr lang="en-US" sz="2400" dirty="0" err="1"/>
              <a:t>học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nhiều</a:t>
            </a:r>
            <a:r>
              <a:rPr lang="en-US" sz="2400" dirty="0"/>
              <a:t> </a:t>
            </a:r>
            <a:r>
              <a:rPr lang="en-US" sz="2400" dirty="0" err="1"/>
              <a:t>ứng</a:t>
            </a:r>
            <a:r>
              <a:rPr lang="en-US" sz="2400" dirty="0"/>
              <a:t> </a:t>
            </a:r>
            <a:r>
              <a:rPr lang="en-US" sz="2400" dirty="0" err="1"/>
              <a:t>dụng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tiễn</a:t>
            </a:r>
            <a:r>
              <a:rPr lang="en-US" sz="2400" dirty="0"/>
              <a:t>. </a:t>
            </a:r>
            <a:r>
              <a:rPr lang="en-US" sz="2400" dirty="0" err="1"/>
              <a:t>Việc</a:t>
            </a:r>
            <a:r>
              <a:rPr lang="en-US" sz="2400" dirty="0"/>
              <a:t> </a:t>
            </a:r>
            <a:r>
              <a:rPr lang="en-US" sz="2400" dirty="0" err="1"/>
              <a:t>giảng</a:t>
            </a:r>
            <a:r>
              <a:rPr lang="en-US" sz="2400" dirty="0"/>
              <a:t> </a:t>
            </a:r>
            <a:r>
              <a:rPr lang="en-US" sz="2400" dirty="0" err="1"/>
              <a:t>dạy</a:t>
            </a:r>
            <a:r>
              <a:rPr lang="en-US" sz="2400" dirty="0"/>
              <a:t> </a:t>
            </a:r>
            <a:r>
              <a:rPr lang="en-US" sz="2400" dirty="0" err="1"/>
              <a:t>Xác</a:t>
            </a:r>
            <a:r>
              <a:rPr lang="en-US" sz="2400" dirty="0"/>
              <a:t> </a:t>
            </a:r>
            <a:r>
              <a:rPr lang="en-US" sz="2400" dirty="0" err="1"/>
              <a:t>suất</a:t>
            </a:r>
            <a:r>
              <a:rPr lang="en-US" sz="2400" dirty="0"/>
              <a:t> </a:t>
            </a:r>
            <a:r>
              <a:rPr lang="en-US" sz="2400" dirty="0" err="1"/>
              <a:t>thống</a:t>
            </a:r>
            <a:r>
              <a:rPr lang="en-US" sz="2400" dirty="0"/>
              <a:t> </a:t>
            </a:r>
            <a:r>
              <a:rPr lang="en-US" sz="2400" dirty="0" err="1"/>
              <a:t>kê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</a:t>
            </a:r>
            <a:r>
              <a:rPr lang="en-US" sz="2400" dirty="0" err="1"/>
              <a:t>sinh</a:t>
            </a:r>
            <a:r>
              <a:rPr lang="en-US" sz="2400" dirty="0"/>
              <a:t> </a:t>
            </a:r>
            <a:r>
              <a:rPr lang="en-US" sz="2400" dirty="0" err="1"/>
              <a:t>viên</a:t>
            </a:r>
            <a:r>
              <a:rPr lang="en-US" sz="2400" dirty="0"/>
              <a:t> </a:t>
            </a:r>
            <a:r>
              <a:rPr lang="en-US" sz="2400" dirty="0" err="1"/>
              <a:t>cũng</a:t>
            </a:r>
            <a:r>
              <a:rPr lang="en-US" sz="2400" dirty="0"/>
              <a:t> </a:t>
            </a:r>
            <a:r>
              <a:rPr lang="en-US" sz="2400" dirty="0" err="1"/>
              <a:t>ngày</a:t>
            </a:r>
            <a:r>
              <a:rPr lang="en-US" sz="2400" dirty="0"/>
              <a:t> </a:t>
            </a:r>
            <a:r>
              <a:rPr lang="en-US" sz="2400" dirty="0" err="1"/>
              <a:t>càng</a:t>
            </a:r>
            <a:r>
              <a:rPr lang="en-US" sz="2400" dirty="0"/>
              <a:t> </a:t>
            </a:r>
            <a:r>
              <a:rPr lang="en-US" sz="2400" dirty="0" err="1"/>
              <a:t>đổi</a:t>
            </a:r>
            <a:r>
              <a:rPr lang="en-US" sz="2400" dirty="0"/>
              <a:t> </a:t>
            </a:r>
            <a:r>
              <a:rPr lang="en-US" sz="2400" dirty="0" err="1"/>
              <a:t>mới</a:t>
            </a:r>
            <a:r>
              <a:rPr lang="en-US" sz="2400" dirty="0"/>
              <a:t> </a:t>
            </a:r>
            <a:r>
              <a:rPr lang="en-US" sz="2400" dirty="0" err="1"/>
              <a:t>theo</a:t>
            </a:r>
            <a:r>
              <a:rPr lang="en-US" sz="2400" dirty="0"/>
              <a:t> </a:t>
            </a:r>
            <a:r>
              <a:rPr lang="en-US" sz="2400" dirty="0" err="1"/>
              <a:t>hướng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hành</a:t>
            </a:r>
            <a:r>
              <a:rPr lang="en-US" sz="2400" dirty="0"/>
              <a:t>, </a:t>
            </a:r>
            <a:r>
              <a:rPr lang="en-US" sz="2400" dirty="0" err="1"/>
              <a:t>tiếp</a:t>
            </a:r>
            <a:r>
              <a:rPr lang="en-US" sz="2400" dirty="0"/>
              <a:t> </a:t>
            </a:r>
            <a:r>
              <a:rPr lang="en-US" sz="2400" dirty="0" err="1"/>
              <a:t>cận</a:t>
            </a:r>
            <a:r>
              <a:rPr lang="en-US" sz="2400" dirty="0"/>
              <a:t>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dirty="0" err="1"/>
              <a:t>nhu</a:t>
            </a:r>
            <a:r>
              <a:rPr lang="en-US" sz="2400" dirty="0"/>
              <a:t> </a:t>
            </a:r>
            <a:r>
              <a:rPr lang="en-US" sz="2400" dirty="0" err="1"/>
              <a:t>cầu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nhiều</a:t>
            </a:r>
            <a:r>
              <a:rPr lang="en-US" sz="2400" dirty="0"/>
              <a:t> </a:t>
            </a:r>
            <a:r>
              <a:rPr lang="en-US" sz="2400" dirty="0" err="1"/>
              <a:t>bài</a:t>
            </a:r>
            <a:r>
              <a:rPr lang="en-US" sz="2400" dirty="0"/>
              <a:t> </a:t>
            </a:r>
            <a:r>
              <a:rPr lang="en-US" sz="2400" dirty="0" err="1"/>
              <a:t>toán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tế</a:t>
            </a:r>
            <a:r>
              <a:rPr lang="en-US" sz="2400" dirty="0"/>
              <a:t>.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phần</a:t>
            </a:r>
            <a:r>
              <a:rPr lang="en-US" sz="2400" dirty="0"/>
              <a:t> </a:t>
            </a:r>
            <a:r>
              <a:rPr lang="en-US" sz="2400" dirty="0" err="1"/>
              <a:t>mềm</a:t>
            </a:r>
            <a:r>
              <a:rPr lang="en-US" sz="2400" dirty="0"/>
              <a:t> </a:t>
            </a:r>
            <a:r>
              <a:rPr lang="en-US" sz="2400" dirty="0" err="1"/>
              <a:t>phục</a:t>
            </a:r>
            <a:r>
              <a:rPr lang="en-US" sz="2400" dirty="0"/>
              <a:t> </a:t>
            </a:r>
            <a:r>
              <a:rPr lang="en-US" sz="2400" dirty="0" err="1"/>
              <a:t>vụ</a:t>
            </a:r>
            <a:r>
              <a:rPr lang="en-US" sz="2400" dirty="0"/>
              <a:t> </a:t>
            </a:r>
            <a:r>
              <a:rPr lang="en-US" sz="2400" dirty="0" err="1"/>
              <a:t>tính</a:t>
            </a:r>
            <a:r>
              <a:rPr lang="en-US" sz="2400" dirty="0"/>
              <a:t> </a:t>
            </a:r>
            <a:r>
              <a:rPr lang="en-US" sz="2400" dirty="0" err="1"/>
              <a:t>toán</a:t>
            </a:r>
            <a:r>
              <a:rPr lang="en-US" sz="2400" dirty="0"/>
              <a:t> </a:t>
            </a:r>
            <a:r>
              <a:rPr lang="en-US" sz="2400" dirty="0" err="1"/>
              <a:t>thống</a:t>
            </a:r>
            <a:r>
              <a:rPr lang="en-US" sz="2400" dirty="0"/>
              <a:t> </a:t>
            </a:r>
            <a:r>
              <a:rPr lang="en-US" sz="2400" dirty="0" err="1"/>
              <a:t>kê</a:t>
            </a:r>
            <a:r>
              <a:rPr lang="en-US" sz="2400" dirty="0"/>
              <a:t> </a:t>
            </a:r>
            <a:r>
              <a:rPr lang="en-US" sz="2400" dirty="0" err="1"/>
              <a:t>cũng</a:t>
            </a:r>
            <a:r>
              <a:rPr lang="en-US" sz="2400" dirty="0"/>
              <a:t> </a:t>
            </a:r>
            <a:r>
              <a:rPr lang="en-US" sz="2400" dirty="0" err="1"/>
              <a:t>theo</a:t>
            </a:r>
            <a:r>
              <a:rPr lang="en-US" sz="2400" dirty="0"/>
              <a:t> </a:t>
            </a:r>
            <a:r>
              <a:rPr lang="en-US" sz="2400" dirty="0" err="1"/>
              <a:t>đó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giới</a:t>
            </a:r>
            <a:r>
              <a:rPr lang="en-US" sz="2400" dirty="0"/>
              <a:t> </a:t>
            </a:r>
            <a:r>
              <a:rPr lang="en-US" sz="2400" dirty="0" err="1"/>
              <a:t>thiệu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giảng</a:t>
            </a:r>
            <a:r>
              <a:rPr lang="en-US" sz="2400" dirty="0"/>
              <a:t> </a:t>
            </a:r>
            <a:r>
              <a:rPr lang="en-US" sz="2400" dirty="0" err="1"/>
              <a:t>dạy</a:t>
            </a:r>
            <a:r>
              <a:rPr lang="en-US" sz="2400" dirty="0"/>
              <a:t> ở </a:t>
            </a:r>
            <a:r>
              <a:rPr lang="en-US" sz="2400" dirty="0" err="1"/>
              <a:t>nhiều</a:t>
            </a:r>
            <a:r>
              <a:rPr lang="en-US" sz="2400" dirty="0"/>
              <a:t> </a:t>
            </a:r>
            <a:r>
              <a:rPr lang="en-US" sz="2400" dirty="0" err="1"/>
              <a:t>trường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ngoài</a:t>
            </a:r>
            <a:r>
              <a:rPr lang="en-US" sz="2400" dirty="0"/>
              <a:t> </a:t>
            </a:r>
            <a:r>
              <a:rPr lang="en-US" sz="2400" dirty="0" err="1"/>
              <a:t>nước</a:t>
            </a:r>
            <a:r>
              <a:rPr lang="en-US" sz="2400" dirty="0"/>
              <a:t>.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những</a:t>
            </a:r>
            <a:r>
              <a:rPr lang="en-US" sz="2400" dirty="0"/>
              <a:t> </a:t>
            </a:r>
            <a:r>
              <a:rPr lang="en-US" sz="2400" dirty="0" err="1"/>
              <a:t>phần</a:t>
            </a:r>
            <a:r>
              <a:rPr lang="en-US" sz="2400" dirty="0"/>
              <a:t> </a:t>
            </a:r>
            <a:r>
              <a:rPr lang="en-US" sz="2400" dirty="0" err="1"/>
              <a:t>mềm</a:t>
            </a:r>
            <a:r>
              <a:rPr lang="en-US" sz="2400" dirty="0"/>
              <a:t> </a:t>
            </a:r>
            <a:r>
              <a:rPr lang="en-US" sz="2400" dirty="0" err="1"/>
              <a:t>rất</a:t>
            </a:r>
            <a:r>
              <a:rPr lang="en-US" sz="2400" dirty="0"/>
              <a:t> </a:t>
            </a:r>
            <a:r>
              <a:rPr lang="en-US" sz="2400" dirty="0" err="1"/>
              <a:t>phổ</a:t>
            </a:r>
            <a:r>
              <a:rPr lang="en-US" sz="2400" dirty="0"/>
              <a:t> </a:t>
            </a:r>
            <a:r>
              <a:rPr lang="en-US" sz="2400" dirty="0" err="1"/>
              <a:t>biến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phần</a:t>
            </a:r>
            <a:r>
              <a:rPr lang="en-US" sz="2400" dirty="0"/>
              <a:t> </a:t>
            </a:r>
            <a:r>
              <a:rPr lang="en-US" sz="2400" dirty="0" err="1"/>
              <a:t>mềm</a:t>
            </a:r>
            <a:r>
              <a:rPr lang="en-US" sz="2400" dirty="0"/>
              <a:t> </a:t>
            </a:r>
            <a:r>
              <a:rPr lang="en-US" sz="2400" dirty="0" err="1"/>
              <a:t>thống</a:t>
            </a:r>
            <a:r>
              <a:rPr lang="en-US" sz="2400" dirty="0"/>
              <a:t> </a:t>
            </a:r>
            <a:r>
              <a:rPr lang="en-US" sz="2400" dirty="0" err="1"/>
              <a:t>kê</a:t>
            </a:r>
            <a:r>
              <a:rPr lang="en-US" sz="2400" dirty="0"/>
              <a:t> R.  </a:t>
            </a: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tabLst>
                <a:tab pos="0" algn="l"/>
                <a:tab pos="285750" algn="l"/>
              </a:tabLst>
            </a:pPr>
            <a:r>
              <a:rPr lang="en-US" sz="2400" dirty="0" err="1"/>
              <a:t>Nhằm</a:t>
            </a:r>
            <a:r>
              <a:rPr lang="en-US" sz="2400" dirty="0"/>
              <a:t> </a:t>
            </a:r>
            <a:r>
              <a:rPr lang="en-US" sz="2400" dirty="0" err="1"/>
              <a:t>xây</a:t>
            </a:r>
            <a:r>
              <a:rPr lang="en-US" sz="2400" dirty="0"/>
              <a:t> </a:t>
            </a:r>
            <a:r>
              <a:rPr lang="en-US" sz="2400" dirty="0" err="1"/>
              <a:t>dựng</a:t>
            </a:r>
            <a:r>
              <a:rPr lang="en-US" sz="2400" dirty="0"/>
              <a:t>, </a:t>
            </a:r>
            <a:r>
              <a:rPr lang="en-US" sz="2400" dirty="0" err="1"/>
              <a:t>đổi</a:t>
            </a:r>
            <a:r>
              <a:rPr lang="en-US" sz="2400" dirty="0"/>
              <a:t> </a:t>
            </a:r>
            <a:r>
              <a:rPr lang="en-US" sz="2400" dirty="0" err="1"/>
              <a:t>mới</a:t>
            </a:r>
            <a:r>
              <a:rPr lang="en-US" sz="2400" dirty="0"/>
              <a:t> </a:t>
            </a:r>
            <a:r>
              <a:rPr lang="en-US" sz="2400" dirty="0" err="1"/>
              <a:t>giáo</a:t>
            </a:r>
            <a:r>
              <a:rPr lang="en-US" sz="2400" dirty="0"/>
              <a:t> </a:t>
            </a:r>
            <a:r>
              <a:rPr lang="en-US" sz="2400" dirty="0" err="1"/>
              <a:t>án</a:t>
            </a:r>
            <a:r>
              <a:rPr lang="en-US" sz="2400" dirty="0"/>
              <a:t> </a:t>
            </a:r>
            <a:r>
              <a:rPr lang="en-US" sz="2400" dirty="0" err="1"/>
              <a:t>theo</a:t>
            </a:r>
            <a:r>
              <a:rPr lang="en-US" sz="2400" dirty="0"/>
              <a:t> xu </a:t>
            </a:r>
            <a:r>
              <a:rPr lang="en-US" sz="2400" dirty="0" err="1"/>
              <a:t>hướng</a:t>
            </a:r>
            <a:r>
              <a:rPr lang="en-US" sz="2400" dirty="0"/>
              <a:t> </a:t>
            </a:r>
            <a:r>
              <a:rPr lang="en-US" sz="2400" dirty="0" err="1"/>
              <a:t>mới</a:t>
            </a:r>
            <a:r>
              <a:rPr lang="en-US" sz="2400" dirty="0"/>
              <a:t> </a:t>
            </a:r>
            <a:r>
              <a:rPr lang="en-US" sz="2400" dirty="0" err="1"/>
              <a:t>phù</a:t>
            </a:r>
            <a:r>
              <a:rPr lang="en-US" sz="2400" dirty="0"/>
              <a:t> </a:t>
            </a:r>
            <a:r>
              <a:rPr lang="en-US" sz="2400" dirty="0" err="1"/>
              <a:t>hợp</a:t>
            </a:r>
            <a:r>
              <a:rPr lang="en-US" sz="2400" dirty="0"/>
              <a:t>, </a:t>
            </a:r>
            <a:r>
              <a:rPr lang="en-US" sz="2400" dirty="0" err="1"/>
              <a:t>tôi</a:t>
            </a:r>
            <a:r>
              <a:rPr lang="en-US" sz="2400" dirty="0"/>
              <a:t> </a:t>
            </a:r>
            <a:r>
              <a:rPr lang="en-US" sz="2400" dirty="0" err="1"/>
              <a:t>chọn</a:t>
            </a:r>
            <a:r>
              <a:rPr lang="en-US" sz="2400" dirty="0"/>
              <a:t> </a:t>
            </a:r>
            <a:r>
              <a:rPr lang="en-US" sz="2400" dirty="0" err="1"/>
              <a:t>làm</a:t>
            </a:r>
            <a:r>
              <a:rPr lang="en-US" sz="2400" dirty="0"/>
              <a:t> </a:t>
            </a:r>
            <a:r>
              <a:rPr lang="en-US" sz="2400" dirty="0" err="1"/>
              <a:t>báo</a:t>
            </a:r>
            <a:r>
              <a:rPr lang="en-US" sz="2400" dirty="0"/>
              <a:t> </a:t>
            </a:r>
            <a:r>
              <a:rPr lang="en-US" sz="2400" dirty="0" err="1"/>
              <a:t>cáo</a:t>
            </a:r>
            <a:r>
              <a:rPr lang="en-US" sz="2400" dirty="0"/>
              <a:t> </a:t>
            </a:r>
            <a:r>
              <a:rPr lang="en-US" sz="2400" dirty="0" err="1"/>
              <a:t>học</a:t>
            </a:r>
            <a:r>
              <a:rPr lang="en-US" sz="2400" dirty="0"/>
              <a:t> </a:t>
            </a:r>
            <a:r>
              <a:rPr lang="en-US" sz="2400" dirty="0" err="1"/>
              <a:t>thuật</a:t>
            </a:r>
            <a:r>
              <a:rPr lang="en-US" sz="2400" dirty="0"/>
              <a:t> “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khái</a:t>
            </a:r>
            <a:r>
              <a:rPr lang="en-US" sz="2400" dirty="0"/>
              <a:t> </a:t>
            </a:r>
            <a:r>
              <a:rPr lang="en-US" sz="2400" dirty="0" err="1"/>
              <a:t>niệm</a:t>
            </a:r>
            <a:r>
              <a:rPr lang="en-US" sz="2400" dirty="0"/>
              <a:t> </a:t>
            </a:r>
            <a:r>
              <a:rPr lang="en-US" sz="2400" dirty="0" err="1"/>
              <a:t>cơ</a:t>
            </a:r>
            <a:r>
              <a:rPr lang="en-US" sz="2400" dirty="0"/>
              <a:t> </a:t>
            </a:r>
            <a:r>
              <a:rPr lang="en-US" sz="2400" dirty="0" err="1"/>
              <a:t>bản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thống</a:t>
            </a:r>
            <a:r>
              <a:rPr lang="en-US" sz="2400" dirty="0"/>
              <a:t> </a:t>
            </a:r>
            <a:r>
              <a:rPr lang="en-US" sz="2400" dirty="0" err="1"/>
              <a:t>kê</a:t>
            </a:r>
            <a:r>
              <a:rPr lang="en-US" sz="2400" dirty="0"/>
              <a:t>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dirty="0" err="1"/>
              <a:t>phần</a:t>
            </a:r>
            <a:r>
              <a:rPr lang="en-US" sz="2400" dirty="0"/>
              <a:t> </a:t>
            </a:r>
            <a:r>
              <a:rPr lang="en-US" sz="2400" dirty="0" err="1"/>
              <a:t>mềm</a:t>
            </a:r>
            <a:r>
              <a:rPr lang="en-US" sz="2400" dirty="0"/>
              <a:t> R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giảng</a:t>
            </a:r>
            <a:r>
              <a:rPr lang="en-US" sz="2400" dirty="0"/>
              <a:t> </a:t>
            </a:r>
            <a:r>
              <a:rPr lang="en-US" sz="2400" dirty="0" err="1"/>
              <a:t>dạy</a:t>
            </a:r>
            <a:r>
              <a:rPr lang="en-US" sz="2400" dirty="0"/>
              <a:t> </a:t>
            </a:r>
            <a:r>
              <a:rPr lang="en-US" sz="2400" dirty="0" err="1"/>
              <a:t>môn</a:t>
            </a:r>
            <a:r>
              <a:rPr lang="en-US" sz="2400" dirty="0"/>
              <a:t> </a:t>
            </a:r>
            <a:r>
              <a:rPr lang="en-US" sz="2400" dirty="0" err="1"/>
              <a:t>Xác</a:t>
            </a:r>
            <a:r>
              <a:rPr lang="en-US" sz="2400" dirty="0"/>
              <a:t> </a:t>
            </a:r>
            <a:r>
              <a:rPr lang="en-US" sz="2400" dirty="0" err="1"/>
              <a:t>suất</a:t>
            </a:r>
            <a:r>
              <a:rPr lang="en-US" sz="2400" dirty="0"/>
              <a:t> </a:t>
            </a:r>
            <a:r>
              <a:rPr lang="en-US" sz="2400" dirty="0" err="1"/>
              <a:t>thống</a:t>
            </a:r>
            <a:r>
              <a:rPr lang="en-US" sz="2400" dirty="0"/>
              <a:t> </a:t>
            </a:r>
            <a:r>
              <a:rPr lang="en-US" sz="2400" dirty="0" err="1"/>
              <a:t>kê</a:t>
            </a:r>
            <a:r>
              <a:rPr lang="en-US" sz="2400" dirty="0"/>
              <a:t> </a:t>
            </a:r>
            <a:r>
              <a:rPr lang="en-US" sz="2400" dirty="0" err="1"/>
              <a:t>tại</a:t>
            </a:r>
            <a:r>
              <a:rPr lang="en-US" sz="2400" dirty="0"/>
              <a:t> </a:t>
            </a:r>
            <a:r>
              <a:rPr lang="en-US" sz="2400" dirty="0" err="1"/>
              <a:t>trường</a:t>
            </a:r>
            <a:r>
              <a:rPr lang="en-US" sz="2400" dirty="0"/>
              <a:t> </a:t>
            </a:r>
            <a:r>
              <a:rPr lang="en-US" sz="2400" dirty="0" err="1"/>
              <a:t>đại</a:t>
            </a:r>
            <a:r>
              <a:rPr lang="en-US" sz="2400" dirty="0"/>
              <a:t> </a:t>
            </a:r>
            <a:r>
              <a:rPr lang="en-US" sz="2400" dirty="0" err="1"/>
              <a:t>học</a:t>
            </a:r>
            <a:r>
              <a:rPr lang="en-US" sz="2400" dirty="0"/>
              <a:t>” </a:t>
            </a:r>
            <a:endParaRPr lang="en-US" sz="2400" dirty="0">
              <a:effectLst/>
              <a:latin typeface="Calibri 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6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5" end="4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charRg st="15" end="4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charRg st="15" end="4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57" end="6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charRg st="457" end="6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charRg st="457" end="6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53672" y="1701328"/>
            <a:ext cx="10264588" cy="13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 err="1"/>
              <a:t>Phần</a:t>
            </a:r>
            <a:r>
              <a:rPr lang="en-US" sz="2800" dirty="0"/>
              <a:t> 1: </a:t>
            </a:r>
            <a:r>
              <a:rPr lang="en-US" sz="2800" dirty="0" err="1"/>
              <a:t>Hướng</a:t>
            </a:r>
            <a:r>
              <a:rPr lang="en-US" sz="2800" dirty="0"/>
              <a:t> </a:t>
            </a:r>
            <a:r>
              <a:rPr lang="en-US" sz="2800" dirty="0" err="1"/>
              <a:t>dẫn</a:t>
            </a:r>
            <a:r>
              <a:rPr lang="en-US" sz="2800" dirty="0"/>
              <a:t> </a:t>
            </a:r>
            <a:r>
              <a:rPr lang="en-US" sz="2800" dirty="0" err="1"/>
              <a:t>cài</a:t>
            </a:r>
            <a:r>
              <a:rPr lang="en-US" sz="2800" dirty="0"/>
              <a:t> </a:t>
            </a:r>
            <a:r>
              <a:rPr lang="en-US" sz="2800" dirty="0" err="1"/>
              <a:t>đặt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giới</a:t>
            </a:r>
            <a:r>
              <a:rPr lang="en-US" sz="2800" dirty="0"/>
              <a:t> </a:t>
            </a:r>
            <a:r>
              <a:rPr lang="en-US" sz="2800" dirty="0" err="1"/>
              <a:t>thiệu</a:t>
            </a:r>
            <a:r>
              <a:rPr lang="en-US" sz="2800" dirty="0"/>
              <a:t> </a:t>
            </a:r>
            <a:r>
              <a:rPr lang="en-US" sz="2800" dirty="0" err="1"/>
              <a:t>tổng</a:t>
            </a:r>
            <a:r>
              <a:rPr lang="en-US" sz="2800" dirty="0"/>
              <a:t> </a:t>
            </a:r>
            <a:r>
              <a:rPr lang="en-US" sz="2800" dirty="0" err="1"/>
              <a:t>quan</a:t>
            </a:r>
            <a:r>
              <a:rPr lang="en-US" sz="2800" dirty="0"/>
              <a:t> </a:t>
            </a:r>
            <a:endParaRPr lang="en-AU" sz="28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 err="1"/>
              <a:t>Phần</a:t>
            </a:r>
            <a:r>
              <a:rPr lang="en-US" sz="2800" dirty="0"/>
              <a:t> 2: </a:t>
            </a:r>
            <a:r>
              <a:rPr lang="en-US" sz="2800" dirty="0" err="1"/>
              <a:t>Dữ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thao</a:t>
            </a:r>
            <a:r>
              <a:rPr lang="en-US" sz="2800" dirty="0"/>
              <a:t> </a:t>
            </a:r>
            <a:r>
              <a:rPr lang="en-US" sz="2800" dirty="0" err="1"/>
              <a:t>tác</a:t>
            </a:r>
            <a:r>
              <a:rPr lang="en-US" sz="2800" dirty="0"/>
              <a:t> </a:t>
            </a:r>
            <a:r>
              <a:rPr lang="en-US" sz="2800" dirty="0" err="1"/>
              <a:t>tiền</a:t>
            </a:r>
            <a:r>
              <a:rPr lang="en-US" sz="2800" dirty="0"/>
              <a:t> </a:t>
            </a:r>
            <a:r>
              <a:rPr lang="en-US" sz="2800" dirty="0" err="1"/>
              <a:t>xử</a:t>
            </a:r>
            <a:r>
              <a:rPr lang="en-US" sz="2800" dirty="0"/>
              <a:t> </a:t>
            </a:r>
            <a:r>
              <a:rPr lang="en-US" sz="2800" dirty="0" err="1"/>
              <a:t>lý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endParaRPr lang="en-AU" sz="2800" dirty="0"/>
          </a:p>
        </p:txBody>
      </p:sp>
      <p:sp>
        <p:nvSpPr>
          <p:cNvPr id="5" name="Rectangle 4"/>
          <p:cNvSpPr/>
          <p:nvPr/>
        </p:nvSpPr>
        <p:spPr>
          <a:xfrm>
            <a:off x="158413" y="633192"/>
            <a:ext cx="6999032" cy="6588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Báo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cáo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học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thuật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chia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800" b="1" i="1" dirty="0">
              <a:effectLst/>
              <a:latin typeface="Calibri 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65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51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charRg st="51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charRg st="51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9244" y="309093"/>
            <a:ext cx="9354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/>
              <a:t>Phần</a:t>
            </a:r>
            <a:r>
              <a:rPr lang="en-US" sz="2800" b="1" i="1" dirty="0"/>
              <a:t> 1. </a:t>
            </a:r>
            <a:r>
              <a:rPr lang="en-US" sz="2800" b="1" i="1" dirty="0" err="1"/>
              <a:t>Hướng</a:t>
            </a:r>
            <a:r>
              <a:rPr lang="en-US" sz="2800" b="1" i="1" dirty="0"/>
              <a:t> </a:t>
            </a:r>
            <a:r>
              <a:rPr lang="en-US" sz="2800" b="1" i="1" dirty="0" err="1"/>
              <a:t>dẫn</a:t>
            </a:r>
            <a:r>
              <a:rPr lang="en-US" sz="2800" b="1" i="1" dirty="0"/>
              <a:t> </a:t>
            </a:r>
            <a:r>
              <a:rPr lang="en-US" sz="2800" b="1" i="1" dirty="0" err="1"/>
              <a:t>cài</a:t>
            </a:r>
            <a:r>
              <a:rPr lang="en-US" sz="2800" b="1" i="1" dirty="0"/>
              <a:t> </a:t>
            </a:r>
            <a:r>
              <a:rPr lang="en-US" sz="2800" b="1" i="1" dirty="0" err="1"/>
              <a:t>đặt</a:t>
            </a:r>
            <a:r>
              <a:rPr lang="en-US" sz="2800" b="1" i="1" dirty="0"/>
              <a:t> </a:t>
            </a:r>
            <a:r>
              <a:rPr lang="en-US" sz="2800" b="1" i="1" dirty="0" err="1"/>
              <a:t>và</a:t>
            </a:r>
            <a:r>
              <a:rPr lang="en-US" sz="2800" b="1" i="1" dirty="0"/>
              <a:t> </a:t>
            </a:r>
            <a:r>
              <a:rPr lang="en-US" sz="2800" b="1" i="1" dirty="0" err="1"/>
              <a:t>giới</a:t>
            </a:r>
            <a:r>
              <a:rPr lang="en-US" sz="2800" b="1" i="1" dirty="0"/>
              <a:t> </a:t>
            </a:r>
            <a:r>
              <a:rPr lang="en-US" sz="2800" b="1" i="1" dirty="0" err="1"/>
              <a:t>thiệu</a:t>
            </a:r>
            <a:r>
              <a:rPr lang="en-US" sz="2800" b="1" i="1" dirty="0"/>
              <a:t> </a:t>
            </a:r>
            <a:r>
              <a:rPr lang="en-US" sz="2800" b="1" i="1" dirty="0" err="1"/>
              <a:t>tổng</a:t>
            </a:r>
            <a:r>
              <a:rPr lang="en-US" sz="2800" b="1" i="1" dirty="0"/>
              <a:t> </a:t>
            </a:r>
            <a:r>
              <a:rPr lang="en-US" sz="2800" b="1" i="1" dirty="0" err="1"/>
              <a:t>quan</a:t>
            </a:r>
            <a:r>
              <a:rPr lang="en-US" sz="2800" b="1" i="1" dirty="0"/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74878" y="1029536"/>
            <a:ext cx="6816840" cy="32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800" b="1" dirty="0" err="1"/>
              <a:t>Hướng</a:t>
            </a:r>
            <a:r>
              <a:rPr lang="en-US" sz="2800" b="1" dirty="0"/>
              <a:t> </a:t>
            </a:r>
            <a:r>
              <a:rPr lang="en-US" sz="2800" b="1" dirty="0" err="1"/>
              <a:t>dẫn</a:t>
            </a:r>
            <a:r>
              <a:rPr lang="en-US" sz="2800" b="1" dirty="0"/>
              <a:t> </a:t>
            </a:r>
            <a:r>
              <a:rPr lang="en-US" sz="2800" b="1" dirty="0" err="1"/>
              <a:t>cài</a:t>
            </a:r>
            <a:r>
              <a:rPr lang="en-US" sz="2800" b="1" dirty="0"/>
              <a:t> </a:t>
            </a:r>
            <a:r>
              <a:rPr lang="en-US" sz="2800" b="1" dirty="0" err="1"/>
              <a:t>đặt</a:t>
            </a:r>
            <a:endParaRPr lang="en-US" sz="2800" b="1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800" b="1" dirty="0" err="1"/>
              <a:t>Giới</a:t>
            </a:r>
            <a:r>
              <a:rPr lang="en-US" sz="2800" b="1" dirty="0"/>
              <a:t> </a:t>
            </a:r>
            <a:r>
              <a:rPr lang="en-US" sz="2800" b="1" dirty="0" err="1"/>
              <a:t>thiệu</a:t>
            </a:r>
            <a:r>
              <a:rPr lang="en-US" sz="2800" b="1" dirty="0"/>
              <a:t> </a:t>
            </a:r>
            <a:r>
              <a:rPr lang="en-US" sz="2800" b="1" dirty="0" err="1"/>
              <a:t>tổng</a:t>
            </a:r>
            <a:r>
              <a:rPr lang="en-US" sz="2800" b="1" dirty="0"/>
              <a:t> </a:t>
            </a:r>
            <a:r>
              <a:rPr lang="en-US" sz="2800" b="1" dirty="0" err="1"/>
              <a:t>quan</a:t>
            </a:r>
            <a:endParaRPr lang="en-US" sz="2800" b="1" dirty="0"/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i="1" dirty="0"/>
              <a:t>Giao </a:t>
            </a:r>
            <a:r>
              <a:rPr lang="en-US" sz="2800" i="1" dirty="0" err="1"/>
              <a:t>diện</a:t>
            </a:r>
            <a:r>
              <a:rPr lang="en-US" sz="2800" i="1" dirty="0"/>
              <a:t> </a:t>
            </a:r>
            <a:r>
              <a:rPr lang="en-US" sz="2800" i="1" dirty="0" err="1"/>
              <a:t>của</a:t>
            </a:r>
            <a:r>
              <a:rPr lang="en-US" sz="2800" i="1" dirty="0"/>
              <a:t> </a:t>
            </a:r>
            <a:r>
              <a:rPr lang="en-US" sz="2800" i="1" dirty="0" err="1"/>
              <a:t>Rstudio</a:t>
            </a:r>
            <a:endParaRPr lang="en-US" sz="2800" i="1" dirty="0"/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i="1" dirty="0" err="1"/>
              <a:t>Cài</a:t>
            </a:r>
            <a:r>
              <a:rPr lang="en-US" sz="2800" i="1" dirty="0"/>
              <a:t> </a:t>
            </a:r>
            <a:r>
              <a:rPr lang="en-US" sz="2800" i="1" dirty="0" err="1"/>
              <a:t>đặt</a:t>
            </a:r>
            <a:r>
              <a:rPr lang="en-US" sz="2800" i="1" dirty="0"/>
              <a:t> </a:t>
            </a:r>
            <a:r>
              <a:rPr lang="en-US" sz="2800" i="1" dirty="0" err="1"/>
              <a:t>thêm</a:t>
            </a:r>
            <a:r>
              <a:rPr lang="en-US" sz="2800" i="1" dirty="0"/>
              <a:t> </a:t>
            </a:r>
            <a:r>
              <a:rPr lang="en-US" sz="2800" i="1" dirty="0" err="1"/>
              <a:t>các</a:t>
            </a:r>
            <a:r>
              <a:rPr lang="en-US" sz="2800" i="1" dirty="0"/>
              <a:t> </a:t>
            </a:r>
            <a:r>
              <a:rPr lang="en-US" sz="2800" i="1" dirty="0" err="1"/>
              <a:t>gọi</a:t>
            </a:r>
            <a:r>
              <a:rPr lang="en-US" sz="2800" i="1" dirty="0"/>
              <a:t> </a:t>
            </a:r>
            <a:r>
              <a:rPr lang="en-US" sz="2800" i="1" dirty="0" err="1"/>
              <a:t>lệnh</a:t>
            </a:r>
            <a:r>
              <a:rPr lang="en-US" sz="2800" i="1" dirty="0"/>
              <a:t> </a:t>
            </a:r>
            <a:r>
              <a:rPr lang="en-US" sz="2800" i="1" dirty="0" err="1"/>
              <a:t>mới</a:t>
            </a:r>
            <a:endParaRPr lang="en-US" sz="2800" i="1" dirty="0"/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i="1" dirty="0" err="1"/>
              <a:t>Trợ</a:t>
            </a:r>
            <a:r>
              <a:rPr lang="en-US" sz="2800" i="1" dirty="0"/>
              <a:t> </a:t>
            </a:r>
            <a:r>
              <a:rPr lang="en-US" sz="2800" i="1" dirty="0" err="1"/>
              <a:t>giúp</a:t>
            </a:r>
            <a:r>
              <a:rPr lang="en-US" sz="2800" i="1" dirty="0"/>
              <a:t> </a:t>
            </a:r>
            <a:r>
              <a:rPr lang="en-US" sz="2800" i="1" dirty="0" err="1"/>
              <a:t>trong</a:t>
            </a:r>
            <a:r>
              <a:rPr lang="en-US" sz="2800" i="1" dirty="0"/>
              <a:t> R</a:t>
            </a:r>
            <a:r>
              <a:rPr lang="en-US" sz="28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4276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8200" y="456580"/>
            <a:ext cx="933621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i="1" dirty="0" err="1">
                <a:latin typeface="Calibri (Body)"/>
                <a:ea typeface="Calibri" panose="020F0502020204030204" pitchFamily="34" charset="0"/>
              </a:rPr>
              <a:t>Phần</a:t>
            </a:r>
            <a:r>
              <a:rPr lang="en-US" sz="3000" b="1" i="1" dirty="0">
                <a:latin typeface="Calibri (Body)"/>
                <a:ea typeface="Calibri" panose="020F0502020204030204" pitchFamily="34" charset="0"/>
              </a:rPr>
              <a:t> 2. </a:t>
            </a:r>
            <a:r>
              <a:rPr lang="en-US" sz="3000" b="1" i="1" dirty="0" err="1"/>
              <a:t>Dữ</a:t>
            </a:r>
            <a:r>
              <a:rPr lang="en-US" sz="3000" b="1" i="1" dirty="0"/>
              <a:t> </a:t>
            </a:r>
            <a:r>
              <a:rPr lang="en-US" sz="3000" b="1" i="1" dirty="0" err="1"/>
              <a:t>liệu</a:t>
            </a:r>
            <a:r>
              <a:rPr lang="en-US" sz="3000" b="1" i="1" dirty="0"/>
              <a:t> </a:t>
            </a:r>
            <a:r>
              <a:rPr lang="en-US" sz="3000" b="1" i="1" dirty="0" err="1"/>
              <a:t>và</a:t>
            </a:r>
            <a:r>
              <a:rPr lang="en-US" sz="3000" b="1" i="1" dirty="0"/>
              <a:t> </a:t>
            </a:r>
            <a:r>
              <a:rPr lang="en-US" sz="3000" b="1" i="1" dirty="0" err="1"/>
              <a:t>một</a:t>
            </a:r>
            <a:r>
              <a:rPr lang="en-US" sz="3000" b="1" i="1" dirty="0"/>
              <a:t> </a:t>
            </a:r>
            <a:r>
              <a:rPr lang="en-US" sz="3000" b="1" i="1" dirty="0" err="1"/>
              <a:t>số</a:t>
            </a:r>
            <a:r>
              <a:rPr lang="en-US" sz="3000" b="1" i="1" dirty="0"/>
              <a:t> </a:t>
            </a:r>
            <a:r>
              <a:rPr lang="en-US" sz="3000" b="1" i="1" dirty="0" err="1"/>
              <a:t>thao</a:t>
            </a:r>
            <a:r>
              <a:rPr lang="en-US" sz="3000" b="1" i="1" dirty="0"/>
              <a:t> </a:t>
            </a:r>
            <a:r>
              <a:rPr lang="en-US" sz="3000" b="1" i="1" dirty="0" err="1"/>
              <a:t>tác</a:t>
            </a:r>
            <a:r>
              <a:rPr lang="en-US" sz="3000" b="1" i="1" dirty="0"/>
              <a:t> </a:t>
            </a:r>
            <a:r>
              <a:rPr lang="en-US" sz="3000" b="1" i="1" dirty="0" err="1"/>
              <a:t>tiền</a:t>
            </a:r>
            <a:r>
              <a:rPr lang="en-US" sz="3000" b="1" i="1" dirty="0"/>
              <a:t> </a:t>
            </a:r>
            <a:r>
              <a:rPr lang="en-US" sz="3000" b="1" i="1" dirty="0" err="1"/>
              <a:t>xử</a:t>
            </a:r>
            <a:r>
              <a:rPr lang="en-US" sz="3000" b="1" i="1" dirty="0"/>
              <a:t> </a:t>
            </a:r>
            <a:r>
              <a:rPr lang="en-US" sz="3000" b="1" i="1" dirty="0" err="1"/>
              <a:t>lý</a:t>
            </a:r>
            <a:r>
              <a:rPr lang="en-US" sz="3000" b="1" i="1" dirty="0"/>
              <a:t> </a:t>
            </a:r>
            <a:r>
              <a:rPr lang="en-US" sz="3000" b="1" i="1" dirty="0" err="1"/>
              <a:t>số</a:t>
            </a:r>
            <a:r>
              <a:rPr lang="en-US" sz="3000" b="1" i="1" dirty="0"/>
              <a:t> </a:t>
            </a:r>
            <a:r>
              <a:rPr lang="en-US" sz="3000" b="1" i="1" dirty="0" err="1"/>
              <a:t>liệu</a:t>
            </a:r>
            <a:endParaRPr lang="en-US" sz="3000" b="1" i="1" dirty="0">
              <a:latin typeface="Calibri (Body)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304F47-3553-4AB1-BEF8-703C48FFD5C7}"/>
              </a:ext>
            </a:extLst>
          </p:cNvPr>
          <p:cNvSpPr txBox="1"/>
          <p:nvPr/>
        </p:nvSpPr>
        <p:spPr>
          <a:xfrm>
            <a:off x="618564" y="1184213"/>
            <a:ext cx="90991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8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8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8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endParaRPr lang="en-AU" sz="28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AU" sz="2800" b="1" dirty="0">
              <a:latin typeface="+mj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57BAE06-F8F1-46E6-BD61-9906AD9A04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888" y="2138320"/>
            <a:ext cx="9642042" cy="3859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79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27EEAD4-71CC-41D9-AF00-B276A5ABB0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543" y="322729"/>
            <a:ext cx="9549727" cy="5834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726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C4A46F7-75ED-4C90-B94D-7BF662A0D7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696" y="3698972"/>
            <a:ext cx="9452457" cy="269691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CB057FF-3A74-4E45-994E-4F1B5E5E6FCF}"/>
              </a:ext>
            </a:extLst>
          </p:cNvPr>
          <p:cNvGrpSpPr/>
          <p:nvPr/>
        </p:nvGrpSpPr>
        <p:grpSpPr>
          <a:xfrm>
            <a:off x="741757" y="331694"/>
            <a:ext cx="9361466" cy="2827335"/>
            <a:chOff x="741757" y="331694"/>
            <a:chExt cx="9361466" cy="282733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C466DE4-E978-42DE-853C-A0CAB5F9A8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1757" y="789248"/>
              <a:ext cx="9268474" cy="2369781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7EAE4CF-C5DB-46ED-AE9A-4258BCAE04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2757" y="331694"/>
              <a:ext cx="9360466" cy="5800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48992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A87878-2C4E-4C5D-9E24-E48408D1DB7A}"/>
              </a:ext>
            </a:extLst>
          </p:cNvPr>
          <p:cNvSpPr txBox="1"/>
          <p:nvPr/>
        </p:nvSpPr>
        <p:spPr>
          <a:xfrm>
            <a:off x="959224" y="394447"/>
            <a:ext cx="8946776" cy="3356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+mj-lt"/>
              </a:rPr>
              <a:t>2</a:t>
            </a:r>
            <a:r>
              <a:rPr lang="en-US" sz="2400" b="1" dirty="0">
                <a:latin typeface="+mj-lt"/>
              </a:rPr>
              <a:t>. </a:t>
            </a:r>
            <a:r>
              <a:rPr lang="en-US" sz="2400" b="1" dirty="0" err="1">
                <a:latin typeface="+mj-lt"/>
              </a:rPr>
              <a:t>Nhập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dữ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liệu</a:t>
            </a:r>
            <a:endParaRPr lang="en-US" sz="2400" b="1" dirty="0">
              <a:latin typeface="+mj-lt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vector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scan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ma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endParaRPr lang="en-AU" sz="2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file Excel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sẵn</a:t>
            </a:r>
            <a:endParaRPr lang="en-AU" sz="2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3. Thao </a:t>
            </a:r>
            <a:r>
              <a:rPr lang="en-US" sz="24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4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4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endParaRPr lang="en-US" sz="2400" b="1" dirty="0"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endParaRPr lang="en-AU" sz="2400" dirty="0">
              <a:latin typeface="+mj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A65443-D865-4A4A-B062-62A4B19427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224" y="3915494"/>
            <a:ext cx="9030846" cy="200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54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D4C83C01-DFAC-4162-8012-C4498546F611}"/>
              </a:ext>
            </a:extLst>
          </p:cNvPr>
          <p:cNvGrpSpPr/>
          <p:nvPr/>
        </p:nvGrpSpPr>
        <p:grpSpPr>
          <a:xfrm>
            <a:off x="391912" y="518556"/>
            <a:ext cx="9106627" cy="3551420"/>
            <a:chOff x="391912" y="518556"/>
            <a:chExt cx="9106627" cy="355142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2FCA60E-41BD-4254-A479-270BA00103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1913" y="877541"/>
              <a:ext cx="9106626" cy="3192435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D06F8E1-A61A-4F55-A732-6211448CA8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1912" y="518556"/>
              <a:ext cx="8994135" cy="5430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464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113</TotalTime>
  <Words>596</Words>
  <Application>Microsoft Office PowerPoint</Application>
  <PresentationFormat>Widescreen</PresentationFormat>
  <Paragraphs>42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Calibri</vt:lpstr>
      <vt:lpstr>Calibri </vt:lpstr>
      <vt:lpstr>Calibri (Body)</vt:lpstr>
      <vt:lpstr>Times New Roman</vt:lpstr>
      <vt:lpstr>Trebuchet MS</vt:lpstr>
      <vt:lpstr>Wingdings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hang pc</dc:creator>
  <cp:lastModifiedBy>Nguyễn Thu Hằng</cp:lastModifiedBy>
  <cp:revision>15</cp:revision>
  <dcterms:created xsi:type="dcterms:W3CDTF">2021-06-21T14:17:50Z</dcterms:created>
  <dcterms:modified xsi:type="dcterms:W3CDTF">2022-01-20T18:01:02Z</dcterms:modified>
</cp:coreProperties>
</file>