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9" r:id="rId4"/>
    <p:sldId id="276" r:id="rId5"/>
    <p:sldId id="277" r:id="rId6"/>
    <p:sldId id="278" r:id="rId7"/>
    <p:sldId id="279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3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3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5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9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2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6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EC60-87E4-43AD-87B5-49B7715A2DB1}" type="datetimeFigureOut">
              <a:rPr lang="en-US" smtClean="0"/>
              <a:t>20/1/2022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8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012F8B-5210-41C6-B2BD-45BBE85E0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5043"/>
            <a:ext cx="9144000" cy="659295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GIÁO DỤC VÀ ĐÀO TẠO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MỎ - ĐỊA CHẤT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CÁO HỌC THUẬT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PHỐI POISSON VÀ QUÁ TRÌNH POISSON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TH.S NGUYỄN THẾ LÂM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 NỘI, THÁNG 01 / 2022</a:t>
            </a:r>
          </a:p>
        </p:txBody>
      </p:sp>
    </p:spTree>
    <p:extLst>
      <p:ext uri="{BB962C8B-B14F-4D97-AF65-F5344CB8AC3E}">
        <p14:creationId xmlns:p14="http://schemas.microsoft.com/office/powerpoint/2010/main" val="169456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871E5-127C-4273-8E46-661B657D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1068"/>
            <a:ext cx="9144000" cy="666693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Tương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nhị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lý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đảm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mẫu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Thêm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nữa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tục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lý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thuyết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cậy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lý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thuyết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xếp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hàng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dựa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quá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A71-57D2-401D-8D10-BE0905D96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8538"/>
            <a:ext cx="9144000" cy="6619461"/>
          </a:xfrm>
        </p:spPr>
        <p:txBody>
          <a:bodyPr/>
          <a:lstStyle/>
          <a:p>
            <a:r>
              <a:rPr lang="vi-VN" dirty="0"/>
              <a:t> </a:t>
            </a:r>
            <a:r>
              <a:rPr lang="vi-VN" dirty="0" err="1"/>
              <a:t>Báo</a:t>
            </a:r>
            <a:r>
              <a:rPr lang="vi-VN" dirty="0"/>
              <a:t> </a:t>
            </a:r>
            <a:r>
              <a:rPr lang="vi-VN" dirty="0" err="1"/>
              <a:t>cáo</a:t>
            </a:r>
            <a:r>
              <a:rPr lang="vi-VN" dirty="0"/>
              <a:t> </a:t>
            </a:r>
            <a:r>
              <a:rPr lang="vi-VN" dirty="0" err="1"/>
              <a:t>gồm</a:t>
            </a:r>
            <a:r>
              <a:rPr lang="vi-VN" dirty="0"/>
              <a:t> 2 </a:t>
            </a:r>
            <a:r>
              <a:rPr lang="vi-VN" dirty="0" err="1"/>
              <a:t>phần</a:t>
            </a:r>
            <a:r>
              <a:rPr lang="vi-VN" dirty="0"/>
              <a:t>: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vi-VN" dirty="0" err="1"/>
              <a:t>Phần</a:t>
            </a:r>
            <a:r>
              <a:rPr lang="vi-VN" dirty="0"/>
              <a:t> 1:Trình </a:t>
            </a:r>
            <a:r>
              <a:rPr lang="vi-VN" dirty="0" err="1"/>
              <a:t>bày</a:t>
            </a:r>
            <a:r>
              <a:rPr lang="vi-VN" dirty="0"/>
              <a:t> </a:t>
            </a:r>
            <a:r>
              <a:rPr lang="vi-VN" dirty="0" err="1"/>
              <a:t>về</a:t>
            </a:r>
            <a:r>
              <a:rPr lang="vi-VN" dirty="0"/>
              <a:t> phân </a:t>
            </a:r>
            <a:r>
              <a:rPr lang="vi-VN" dirty="0" err="1"/>
              <a:t>phối</a:t>
            </a:r>
            <a:r>
              <a:rPr lang="en-US" dirty="0"/>
              <a:t> Poisson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Poisson .</a:t>
            </a:r>
            <a:r>
              <a:rPr lang="vi-VN" dirty="0"/>
              <a:t>                            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</a:t>
            </a:r>
            <a:r>
              <a:rPr lang="vi-VN" dirty="0"/>
              <a:t>  </a:t>
            </a:r>
            <a:r>
              <a:rPr lang="vi-VN" dirty="0" err="1"/>
              <a:t>Phần</a:t>
            </a:r>
            <a:r>
              <a:rPr lang="vi-VN" dirty="0"/>
              <a:t> 2: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vi-VN" dirty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vi-VN" dirty="0"/>
              <a:t> </a:t>
            </a:r>
            <a:r>
              <a:rPr lang="vi-VN" dirty="0" err="1"/>
              <a:t>Điểm</a:t>
            </a:r>
            <a:r>
              <a:rPr lang="vi-VN" dirty="0"/>
              <a:t> </a:t>
            </a:r>
            <a:r>
              <a:rPr lang="vi-VN" dirty="0" err="1"/>
              <a:t>mạnh</a:t>
            </a:r>
            <a:r>
              <a:rPr lang="vi-VN" dirty="0"/>
              <a:t> </a:t>
            </a:r>
            <a:r>
              <a:rPr lang="vi-VN" dirty="0" err="1"/>
              <a:t>của</a:t>
            </a:r>
            <a:r>
              <a:rPr lang="vi-VN" dirty="0"/>
              <a:t> </a:t>
            </a:r>
            <a:r>
              <a:rPr lang="vi-VN" dirty="0" err="1"/>
              <a:t>báo</a:t>
            </a:r>
            <a:r>
              <a:rPr lang="vi-VN" dirty="0"/>
              <a:t> </a:t>
            </a:r>
            <a:r>
              <a:rPr lang="vi-VN" dirty="0" err="1"/>
              <a:t>cáo</a:t>
            </a:r>
            <a:r>
              <a:rPr lang="vi-VN" dirty="0"/>
              <a:t> </a:t>
            </a:r>
            <a:r>
              <a:rPr lang="vi-VN" dirty="0" err="1"/>
              <a:t>là</a:t>
            </a:r>
            <a:r>
              <a:rPr lang="vi-VN" dirty="0"/>
              <a:t> </a:t>
            </a:r>
            <a:r>
              <a:rPr lang="vi-VN" dirty="0" err="1"/>
              <a:t>các</a:t>
            </a:r>
            <a:r>
              <a:rPr lang="vi-VN" dirty="0"/>
              <a:t> </a:t>
            </a:r>
            <a:r>
              <a:rPr lang="vi-VN" dirty="0" err="1"/>
              <a:t>ví</a:t>
            </a:r>
            <a:r>
              <a:rPr lang="vi-VN" dirty="0"/>
              <a:t> </a:t>
            </a:r>
            <a:r>
              <a:rPr lang="vi-VN" dirty="0" err="1"/>
              <a:t>dụ</a:t>
            </a:r>
            <a:r>
              <a:rPr lang="vi-VN" dirty="0"/>
              <a:t> minh </a:t>
            </a:r>
            <a:r>
              <a:rPr lang="vi-VN" dirty="0" err="1"/>
              <a:t>họa</a:t>
            </a:r>
            <a:r>
              <a:rPr lang="vi-VN" dirty="0"/>
              <a:t>  trong </a:t>
            </a:r>
            <a:r>
              <a:rPr lang="vi-VN" dirty="0" err="1"/>
              <a:t>thực</a:t>
            </a:r>
            <a:r>
              <a:rPr lang="vi-VN" dirty="0"/>
              <a:t> </a:t>
            </a:r>
            <a:r>
              <a:rPr lang="vi-VN" dirty="0" err="1"/>
              <a:t>tế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chứng</a:t>
            </a:r>
            <a:r>
              <a:rPr lang="en-US" dirty="0"/>
              <a:t> </a:t>
            </a:r>
            <a:r>
              <a:rPr lang="en-US" dirty="0" err="1"/>
              <a:t>minh</a:t>
            </a:r>
            <a:r>
              <a:rPr lang="en-US" dirty="0"/>
              <a:t> </a:t>
            </a:r>
            <a:r>
              <a:rPr lang="en-US" dirty="0" err="1"/>
              <a:t>tỉ</a:t>
            </a:r>
            <a:r>
              <a:rPr lang="en-US" dirty="0"/>
              <a:t> </a:t>
            </a:r>
            <a:r>
              <a:rPr lang="en-US" dirty="0" err="1"/>
              <a:t>mỉ</a:t>
            </a:r>
            <a:r>
              <a:rPr lang="en-US" dirty="0"/>
              <a:t>.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4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4562C-4064-4692-9DAB-1A9484E73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6478"/>
            <a:ext cx="9144000" cy="67215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PHÉP THỬ POISSON</a:t>
            </a:r>
            <a:endParaRPr lang="en-US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+)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phép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ngẫu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suốt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miền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phép</a:t>
            </a:r>
            <a:r>
              <a:rPr lang="en-US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thử</a:t>
            </a:r>
            <a:r>
              <a:rPr lang="en-US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+)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chẳng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hạn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phút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tuần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thậm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</a:rPr>
              <a:t>+)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Do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phép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ra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ngẫu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giờ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phòng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trường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cửa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xấu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suốt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đông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trận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do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trời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mưa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suốt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mùa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bóng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5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19664-BFA3-4A3B-9E74-476FF7BE7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534"/>
            <a:ext cx="9144000" cy="6762466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en-US" sz="2200" b="1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I.Tính</a:t>
            </a:r>
            <a:r>
              <a:rPr lang="en-US" sz="2200" b="1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chất</a:t>
            </a:r>
            <a:r>
              <a:rPr lang="en-US" sz="2200" b="1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Quá</a:t>
            </a:r>
            <a:r>
              <a:rPr lang="en-US" sz="2200" b="1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trình</a:t>
            </a:r>
            <a:r>
              <a:rPr lang="en-US" sz="2200" b="1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Poisson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kì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ta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Poisson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ngắn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thuộc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ngắn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đáng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kể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8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69AD8-2976-4374-B00E-A338F62F8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534"/>
            <a:ext cx="9144000" cy="66464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+)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cố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phép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ngẫu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nhiên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phối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Poisson.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</a:rPr>
              <a:t>+) </a:t>
            </a:r>
            <a:r>
              <a:rPr lang="vi-VN" b="1" dirty="0">
                <a:latin typeface="Times New Roman" panose="02020603050405020304" pitchFamily="18" charset="0"/>
              </a:rPr>
              <a:t>Phân </a:t>
            </a:r>
            <a:r>
              <a:rPr lang="vi-VN" b="1" dirty="0" err="1">
                <a:latin typeface="Times New Roman" panose="02020603050405020304" pitchFamily="18" charset="0"/>
              </a:rPr>
              <a:t>phối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xác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suất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của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biến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ngẫu</a:t>
            </a:r>
            <a:r>
              <a:rPr lang="vi-VN" b="1" dirty="0">
                <a:latin typeface="Times New Roman" panose="02020603050405020304" pitchFamily="18" charset="0"/>
              </a:rPr>
              <a:t> nhiên </a:t>
            </a:r>
            <a:r>
              <a:rPr lang="vi-VN" b="1" dirty="0" err="1">
                <a:latin typeface="Times New Roman" panose="02020603050405020304" pitchFamily="18" charset="0"/>
              </a:rPr>
              <a:t>Poisson</a:t>
            </a:r>
            <a:r>
              <a:rPr lang="en-US" b="1" dirty="0">
                <a:latin typeface="Times New Roman" panose="02020603050405020304" pitchFamily="18" charset="0"/>
              </a:rPr>
              <a:t> X</a:t>
            </a:r>
            <a:r>
              <a:rPr lang="vi-VN" b="1" dirty="0">
                <a:latin typeface="Times New Roman" panose="02020603050405020304" pitchFamily="18" charset="0"/>
              </a:rPr>
              <a:t> , </a:t>
            </a:r>
            <a:r>
              <a:rPr lang="vi-VN" b="1" dirty="0" err="1">
                <a:latin typeface="Times New Roman" panose="02020603050405020304" pitchFamily="18" charset="0"/>
              </a:rPr>
              <a:t>biểu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thị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số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biến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cố</a:t>
            </a:r>
            <a:r>
              <a:rPr lang="vi-VN" b="1" dirty="0">
                <a:latin typeface="Times New Roman" panose="02020603050405020304" pitchFamily="18" charset="0"/>
              </a:rPr>
              <a:t> sơ </a:t>
            </a:r>
            <a:r>
              <a:rPr lang="vi-VN" b="1" dirty="0" err="1">
                <a:latin typeface="Times New Roman" panose="02020603050405020304" pitchFamily="18" charset="0"/>
              </a:rPr>
              <a:t>cấp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xuất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hiện</a:t>
            </a:r>
            <a:r>
              <a:rPr lang="vi-VN" b="1" dirty="0">
                <a:latin typeface="Times New Roman" panose="02020603050405020304" pitchFamily="18" charset="0"/>
              </a:rPr>
              <a:t> trong </a:t>
            </a:r>
            <a:r>
              <a:rPr lang="vi-VN" b="1" dirty="0" err="1">
                <a:latin typeface="Times New Roman" panose="02020603050405020304" pitchFamily="18" charset="0"/>
              </a:rPr>
              <a:t>một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khoảng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thời</a:t>
            </a:r>
            <a:r>
              <a:rPr lang="vi-VN" b="1" dirty="0">
                <a:latin typeface="Times New Roman" panose="02020603050405020304" pitchFamily="18" charset="0"/>
              </a:rPr>
              <a:t> gian cho </a:t>
            </a:r>
            <a:r>
              <a:rPr lang="vi-VN" b="1" dirty="0" err="1">
                <a:latin typeface="Times New Roman" panose="02020603050405020304" pitchFamily="18" charset="0"/>
              </a:rPr>
              <a:t>trước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hoặc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một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vùng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định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trước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được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ký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hiệu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bởi</a:t>
            </a:r>
            <a:r>
              <a:rPr lang="en-US" b="1" dirty="0">
                <a:latin typeface="Times New Roman" panose="02020603050405020304" pitchFamily="18" charset="0"/>
              </a:rPr>
              <a:t> t</a:t>
            </a:r>
            <a:r>
              <a:rPr lang="vi-VN" b="1" dirty="0">
                <a:latin typeface="Times New Roman" panose="02020603050405020304" pitchFamily="18" charset="0"/>
              </a:rPr>
              <a:t> , </a:t>
            </a:r>
            <a:r>
              <a:rPr lang="vi-VN" b="1" dirty="0" err="1">
                <a:latin typeface="Times New Roman" panose="02020603050405020304" pitchFamily="18" charset="0"/>
              </a:rPr>
              <a:t>là</a:t>
            </a: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</a:rPr>
              <a:t>trong </a:t>
            </a:r>
            <a:r>
              <a:rPr lang="vi-VN" b="1" dirty="0" err="1">
                <a:latin typeface="Times New Roman" panose="02020603050405020304" pitchFamily="18" charset="0"/>
              </a:rPr>
              <a:t>đó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</a:rPr>
              <a:t>  </a:t>
            </a:r>
            <a:r>
              <a:rPr lang="vi-VN" b="1" dirty="0">
                <a:latin typeface="Times New Roman" panose="02020603050405020304" pitchFamily="18" charset="0"/>
              </a:rPr>
              <a:t>  </a:t>
            </a:r>
            <a:r>
              <a:rPr lang="vi-VN" b="1" dirty="0" err="1">
                <a:latin typeface="Times New Roman" panose="02020603050405020304" pitchFamily="18" charset="0"/>
              </a:rPr>
              <a:t>là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số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biến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cố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xuất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hiện</a:t>
            </a:r>
            <a:r>
              <a:rPr lang="vi-VN" b="1" dirty="0">
                <a:latin typeface="Times New Roman" panose="02020603050405020304" pitchFamily="18" charset="0"/>
              </a:rPr>
              <a:t> trung </a:t>
            </a:r>
            <a:r>
              <a:rPr lang="vi-VN" b="1" dirty="0" err="1">
                <a:latin typeface="Times New Roman" panose="02020603050405020304" pitchFamily="18" charset="0"/>
              </a:rPr>
              <a:t>bình</a:t>
            </a:r>
            <a:r>
              <a:rPr lang="vi-VN" b="1" dirty="0">
                <a:latin typeface="Times New Roman" panose="02020603050405020304" pitchFamily="18" charset="0"/>
              </a:rPr>
              <a:t> trong </a:t>
            </a:r>
            <a:r>
              <a:rPr lang="vi-VN" b="1" dirty="0" err="1">
                <a:latin typeface="Times New Roman" panose="02020603050405020304" pitchFamily="18" charset="0"/>
              </a:rPr>
              <a:t>một</a:t>
            </a:r>
            <a:r>
              <a:rPr lang="vi-VN" b="1" dirty="0">
                <a:latin typeface="Times New Roman" panose="02020603050405020304" pitchFamily="18" charset="0"/>
              </a:rPr>
              <a:t> đơn </a:t>
            </a:r>
            <a:r>
              <a:rPr lang="vi-VN" b="1" dirty="0" err="1">
                <a:latin typeface="Times New Roman" panose="02020603050405020304" pitchFamily="18" charset="0"/>
              </a:rPr>
              <a:t>vị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thời</a:t>
            </a:r>
            <a:r>
              <a:rPr lang="vi-VN" b="1" dirty="0">
                <a:latin typeface="Times New Roman" panose="02020603050405020304" pitchFamily="18" charset="0"/>
              </a:rPr>
              <a:t> gian </a:t>
            </a:r>
            <a:r>
              <a:rPr lang="vi-VN" b="1" dirty="0" err="1">
                <a:latin typeface="Times New Roman" panose="02020603050405020304" pitchFamily="18" charset="0"/>
              </a:rPr>
              <a:t>hoặc</a:t>
            </a:r>
            <a:r>
              <a:rPr lang="vi-VN" b="1" dirty="0">
                <a:latin typeface="Times New Roman" panose="02020603050405020304" pitchFamily="18" charset="0"/>
              </a:rPr>
              <a:t> </a:t>
            </a:r>
            <a:r>
              <a:rPr lang="vi-VN" b="1" dirty="0" err="1">
                <a:latin typeface="Times New Roman" panose="02020603050405020304" pitchFamily="18" charset="0"/>
              </a:rPr>
              <a:t>vùng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</a:rPr>
              <a:t>  </a:t>
            </a:r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115E408-17C6-4226-8C77-7EAF3F2C8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424" y="3176618"/>
            <a:ext cx="5691115" cy="16410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6641727-0E42-4348-BABB-2D0C64E3392E}"/>
                  </a:ext>
                </a:extLst>
              </p:cNvPr>
              <p:cNvSpPr txBox="1"/>
              <p:nvPr/>
            </p:nvSpPr>
            <p:spPr>
              <a:xfrm>
                <a:off x="504967" y="5178908"/>
                <a:ext cx="225188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6641727-0E42-4348-BABB-2D0C64E339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967" y="5178908"/>
                <a:ext cx="225188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87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0C6E7-ED4F-489D-A389-4B9D2C164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vi-VN" dirty="0" err="1"/>
              <a:t>Định</a:t>
            </a:r>
            <a:r>
              <a:rPr lang="vi-VN" dirty="0"/>
              <a:t> </a:t>
            </a:r>
            <a:r>
              <a:rPr lang="vi-VN" dirty="0" err="1"/>
              <a:t>lí</a:t>
            </a:r>
            <a:r>
              <a:rPr lang="vi-VN" dirty="0"/>
              <a:t> 1</a:t>
            </a:r>
          </a:p>
          <a:p>
            <a:pPr marL="0" indent="0">
              <a:buNone/>
            </a:pPr>
            <a:r>
              <a:rPr lang="vi-VN" dirty="0" err="1"/>
              <a:t>Giá</a:t>
            </a:r>
            <a:r>
              <a:rPr lang="vi-VN" dirty="0"/>
              <a:t> </a:t>
            </a:r>
            <a:r>
              <a:rPr lang="vi-VN" dirty="0" err="1"/>
              <a:t>trị</a:t>
            </a:r>
            <a:r>
              <a:rPr lang="vi-VN" dirty="0"/>
              <a:t> trung </a:t>
            </a:r>
            <a:r>
              <a:rPr lang="vi-VN" dirty="0" err="1"/>
              <a:t>bình</a:t>
            </a:r>
            <a:r>
              <a:rPr lang="vi-VN" dirty="0"/>
              <a:t> </a:t>
            </a:r>
            <a:r>
              <a:rPr lang="vi-VN" dirty="0" err="1"/>
              <a:t>và</a:t>
            </a:r>
            <a:r>
              <a:rPr lang="vi-VN" dirty="0"/>
              <a:t> phương sai </a:t>
            </a:r>
            <a:r>
              <a:rPr lang="vi-VN" dirty="0" err="1"/>
              <a:t>của</a:t>
            </a:r>
            <a:r>
              <a:rPr lang="vi-VN" dirty="0"/>
              <a:t> phân </a:t>
            </a:r>
            <a:r>
              <a:rPr lang="vi-VN" dirty="0" err="1"/>
              <a:t>phối</a:t>
            </a:r>
            <a:r>
              <a:rPr lang="vi-VN" dirty="0"/>
              <a:t> </a:t>
            </a:r>
            <a:r>
              <a:rPr lang="vi-VN" dirty="0" err="1"/>
              <a:t>Poisson</a:t>
            </a:r>
            <a:r>
              <a:rPr lang="vi-VN" dirty="0"/>
              <a:t>  </a:t>
            </a:r>
            <a:r>
              <a:rPr lang="en-US" dirty="0"/>
              <a:t>  </a:t>
            </a:r>
          </a:p>
          <a:p>
            <a:pPr marL="0" indent="0">
              <a:buNone/>
            </a:pPr>
            <a:r>
              <a:rPr lang="en-US" dirty="0"/>
              <a:t>                        </a:t>
            </a:r>
            <a:r>
              <a:rPr lang="vi-VN" dirty="0" err="1"/>
              <a:t>đều</a:t>
            </a:r>
            <a:r>
              <a:rPr lang="vi-VN" dirty="0"/>
              <a:t> </a:t>
            </a:r>
            <a:r>
              <a:rPr lang="vi-VN" dirty="0" err="1"/>
              <a:t>bằng</a:t>
            </a:r>
            <a:r>
              <a:rPr lang="vi-VN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3EBD38-2B48-4BAF-814C-12937CF3D42C}"/>
                  </a:ext>
                </a:extLst>
              </p:cNvPr>
              <p:cNvSpPr txBox="1"/>
              <p:nvPr/>
            </p:nvSpPr>
            <p:spPr>
              <a:xfrm>
                <a:off x="3684901" y="972464"/>
                <a:ext cx="68238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3EBD38-2B48-4BAF-814C-12937CF3D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901" y="972464"/>
                <a:ext cx="682388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D3B3FDC-3C10-4F54-8EC6-44AAFAEE4E22}"/>
                  </a:ext>
                </a:extLst>
              </p:cNvPr>
              <p:cNvSpPr txBox="1"/>
              <p:nvPr/>
            </p:nvSpPr>
            <p:spPr>
              <a:xfrm flipH="1">
                <a:off x="245661" y="982212"/>
                <a:ext cx="155584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sepChr m:val=",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D3B3FDC-3C10-4F54-8EC6-44AAFAEE4E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45661" y="982212"/>
                <a:ext cx="1555845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F33B7E3F-18FA-4C63-9CF9-56927F018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48367"/>
            <a:ext cx="9143999" cy="178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30252-A53D-4C8F-AF20-CEEF402C2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0"/>
            <a:ext cx="9144001" cy="6857999"/>
          </a:xfrm>
        </p:spPr>
        <p:txBody>
          <a:bodyPr/>
          <a:lstStyle/>
          <a:p>
            <a:pPr marL="0" marR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 LIỆU THAM KHẢO</a:t>
            </a:r>
            <a:endParaRPr lang="en-US" b="1" kern="0" dirty="0">
              <a:solidFill>
                <a:srgbClr val="365F91"/>
              </a:solidFill>
              <a:latin typeface="Cambria" panose="020405030504060302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NXB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6, 2001.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NXB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2005.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NXB Khoa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2010.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4.Walpole- Raymond. H. Myers and Sharon L. Myers,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Probability and statistics for  Engineers and scientists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6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79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B1D5C-08DB-4DC8-8854-8F9AA60C9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5530"/>
            <a:ext cx="9144000" cy="59914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rgbClr val="0070C0"/>
                </a:solidFill>
              </a:rPr>
              <a:t>THE AND</a:t>
            </a:r>
          </a:p>
          <a:p>
            <a:pPr marL="0" indent="0" algn="ctr">
              <a:buNone/>
            </a:pPr>
            <a:endParaRPr lang="en-US" sz="36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0070C0"/>
                </a:solidFill>
              </a:rPr>
              <a:t>XIN CHÂN THÀNH CẢM </a:t>
            </a:r>
            <a:r>
              <a:rPr lang="vi-VN" sz="3600" dirty="0">
                <a:solidFill>
                  <a:srgbClr val="0070C0"/>
                </a:solidFill>
              </a:rPr>
              <a:t>Ơ</a:t>
            </a:r>
            <a:r>
              <a:rPr lang="en-US" sz="3600" dirty="0">
                <a:solidFill>
                  <a:srgbClr val="0070C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2934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724</Words>
  <Application>Microsoft Office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Thế Lâm</dc:creator>
  <cp:lastModifiedBy>Nguyễn Thế Lâm</cp:lastModifiedBy>
  <cp:revision>5</cp:revision>
  <dcterms:created xsi:type="dcterms:W3CDTF">2021-01-21T16:53:50Z</dcterms:created>
  <dcterms:modified xsi:type="dcterms:W3CDTF">2022-01-20T14:01:13Z</dcterms:modified>
</cp:coreProperties>
</file>