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6" r:id="rId2"/>
    <p:sldMasterId id="2147483811" r:id="rId3"/>
    <p:sldMasterId id="2147485725" r:id="rId4"/>
  </p:sldMasterIdLst>
  <p:notesMasterIdLst>
    <p:notesMasterId r:id="rId17"/>
  </p:notesMasterIdLst>
  <p:handoutMasterIdLst>
    <p:handoutMasterId r:id="rId18"/>
  </p:handoutMasterIdLst>
  <p:sldIdLst>
    <p:sldId id="300" r:id="rId5"/>
    <p:sldId id="601" r:id="rId6"/>
    <p:sldId id="632" r:id="rId7"/>
    <p:sldId id="622" r:id="rId8"/>
    <p:sldId id="623" r:id="rId9"/>
    <p:sldId id="624" r:id="rId10"/>
    <p:sldId id="627" r:id="rId11"/>
    <p:sldId id="633" r:id="rId12"/>
    <p:sldId id="626" r:id="rId13"/>
    <p:sldId id="629" r:id="rId14"/>
    <p:sldId id="611" r:id="rId15"/>
    <p:sldId id="484" r:id="rId16"/>
  </p:sldIdLst>
  <p:sldSz cx="9144000" cy="6858000" type="screen4x3"/>
  <p:notesSz cx="6669088" cy="9872663"/>
  <p:defaultTextStyle>
    <a:defPPr>
      <a:defRPr lang="en-US"/>
    </a:defPPr>
    <a:lvl1pPr algn="l" rtl="0" eaLnBrk="0" fontAlgn="base" hangingPunct="0">
      <a:spcBef>
        <a:spcPct val="0"/>
      </a:spcBef>
      <a:spcAft>
        <a:spcPct val="0"/>
      </a:spcAft>
      <a:defRPr kern="1200">
        <a:solidFill>
          <a:schemeClr val="tx1"/>
        </a:solidFill>
        <a:latin typeface="Arial" pitchFamily="34" charset="0"/>
        <a:ea typeface="+mn-ea"/>
        <a:cs typeface="+mn-cs"/>
      </a:defRPr>
    </a:lvl1pPr>
    <a:lvl2pPr marL="457200" algn="l" rtl="0" eaLnBrk="0" fontAlgn="base" hangingPunct="0">
      <a:spcBef>
        <a:spcPct val="0"/>
      </a:spcBef>
      <a:spcAft>
        <a:spcPct val="0"/>
      </a:spcAft>
      <a:defRPr kern="1200">
        <a:solidFill>
          <a:schemeClr val="tx1"/>
        </a:solidFill>
        <a:latin typeface="Arial" pitchFamily="34" charset="0"/>
        <a:ea typeface="+mn-ea"/>
        <a:cs typeface="+mn-cs"/>
      </a:defRPr>
    </a:lvl2pPr>
    <a:lvl3pPr marL="914400" algn="l" rtl="0" eaLnBrk="0" fontAlgn="base" hangingPunct="0">
      <a:spcBef>
        <a:spcPct val="0"/>
      </a:spcBef>
      <a:spcAft>
        <a:spcPct val="0"/>
      </a:spcAft>
      <a:defRPr kern="1200">
        <a:solidFill>
          <a:schemeClr val="tx1"/>
        </a:solidFill>
        <a:latin typeface="Arial"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8E0000"/>
    <a:srgbClr val="FFFF66"/>
    <a:srgbClr val="FF9933"/>
    <a:srgbClr val="484E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67" autoAdjust="0"/>
    <p:restoredTop sz="89413" autoAdjust="0"/>
  </p:normalViewPr>
  <p:slideViewPr>
    <p:cSldViewPr>
      <p:cViewPr>
        <p:scale>
          <a:sx n="72" d="100"/>
          <a:sy n="72" d="100"/>
        </p:scale>
        <p:origin x="-1146" y="162"/>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3713"/>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sz="quarter" idx="1"/>
          </p:nvPr>
        </p:nvSpPr>
        <p:spPr>
          <a:xfrm>
            <a:off x="3778250" y="0"/>
            <a:ext cx="2889250" cy="493713"/>
          </a:xfrm>
          <a:prstGeom prst="rect">
            <a:avLst/>
          </a:prstGeom>
        </p:spPr>
        <p:txBody>
          <a:bodyPr vert="horz" lIns="91440" tIns="45720" rIns="91440" bIns="45720" rtlCol="0"/>
          <a:lstStyle>
            <a:lvl1pPr algn="r" eaLnBrk="1" hangingPunct="1">
              <a:defRPr sz="1200"/>
            </a:lvl1pPr>
          </a:lstStyle>
          <a:p>
            <a:pPr>
              <a:defRPr/>
            </a:pPr>
            <a:fld id="{EBF16809-534B-4F3B-859F-704A108DE7CE}" type="datetime1">
              <a:rPr lang="en-US"/>
              <a:pPr>
                <a:defRPr/>
              </a:pPr>
              <a:t>6/22/2021</a:t>
            </a:fld>
            <a:endParaRPr lang="en-US"/>
          </a:p>
        </p:txBody>
      </p:sp>
      <p:sp>
        <p:nvSpPr>
          <p:cNvPr id="4" name="Footer Placeholder 3"/>
          <p:cNvSpPr>
            <a:spLocks noGrp="1"/>
          </p:cNvSpPr>
          <p:nvPr>
            <p:ph type="ftr" sz="quarter" idx="2"/>
          </p:nvPr>
        </p:nvSpPr>
        <p:spPr>
          <a:xfrm>
            <a:off x="0" y="9377363"/>
            <a:ext cx="2889250" cy="493712"/>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5" name="Slide Number Placeholder 4"/>
          <p:cNvSpPr>
            <a:spLocks noGrp="1"/>
          </p:cNvSpPr>
          <p:nvPr>
            <p:ph type="sldNum" sz="quarter" idx="3"/>
          </p:nvPr>
        </p:nvSpPr>
        <p:spPr>
          <a:xfrm>
            <a:off x="3778250" y="9377363"/>
            <a:ext cx="2889250"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3288B654-29BA-458D-AFD9-1039A2E976CC}" type="slidenum">
              <a:rPr lang="en-US"/>
              <a:pPr/>
              <a:t>‹#›</a:t>
            </a:fld>
            <a:endParaRPr lang="en-US"/>
          </a:p>
        </p:txBody>
      </p:sp>
    </p:spTree>
    <p:extLst>
      <p:ext uri="{BB962C8B-B14F-4D97-AF65-F5344CB8AC3E}">
        <p14:creationId xmlns:p14="http://schemas.microsoft.com/office/powerpoint/2010/main" val="175699219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3713"/>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778250" y="0"/>
            <a:ext cx="2889250" cy="493713"/>
          </a:xfrm>
          <a:prstGeom prst="rect">
            <a:avLst/>
          </a:prstGeom>
        </p:spPr>
        <p:txBody>
          <a:bodyPr vert="horz" lIns="91440" tIns="45720" rIns="91440" bIns="45720" rtlCol="0"/>
          <a:lstStyle>
            <a:lvl1pPr algn="r" eaLnBrk="1" hangingPunct="1">
              <a:defRPr sz="1200"/>
            </a:lvl1pPr>
          </a:lstStyle>
          <a:p>
            <a:pPr>
              <a:defRPr/>
            </a:pPr>
            <a:fld id="{63126CAA-8CF1-4C19-A6FA-D9C5325CA7D7}" type="datetime1">
              <a:rPr lang="en-US"/>
              <a:pPr>
                <a:defRPr/>
              </a:pPr>
              <a:t>6/22/2021</a:t>
            </a:fld>
            <a:endParaRPr lang="en-US"/>
          </a:p>
        </p:txBody>
      </p:sp>
      <p:sp>
        <p:nvSpPr>
          <p:cNvPr id="4" name="Slide Image Placeholder 3"/>
          <p:cNvSpPr>
            <a:spLocks noGrp="1" noRot="1" noChangeAspect="1"/>
          </p:cNvSpPr>
          <p:nvPr>
            <p:ph type="sldImg" idx="2"/>
          </p:nvPr>
        </p:nvSpPr>
        <p:spPr>
          <a:xfrm>
            <a:off x="866775" y="739775"/>
            <a:ext cx="4935538" cy="37020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66750" y="4689475"/>
            <a:ext cx="5335588" cy="4443413"/>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377363"/>
            <a:ext cx="2889250" cy="493712"/>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778250" y="9377363"/>
            <a:ext cx="2889250"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0A7C91EB-132E-4831-BC50-33BAC3592CC4}" type="slidenum">
              <a:rPr lang="en-US"/>
              <a:pPr/>
              <a:t>‹#›</a:t>
            </a:fld>
            <a:endParaRPr lang="en-US"/>
          </a:p>
        </p:txBody>
      </p:sp>
    </p:spTree>
    <p:extLst>
      <p:ext uri="{BB962C8B-B14F-4D97-AF65-F5344CB8AC3E}">
        <p14:creationId xmlns:p14="http://schemas.microsoft.com/office/powerpoint/2010/main" val="311444582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800" dirty="0">
              <a:latin typeface="Times New Roman" pitchFamily="18" charset="0"/>
              <a:cs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2755870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291401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8"/>
          <p:cNvSpPr>
            <a:spLocks noChangeArrowheads="1"/>
          </p:cNvSpPr>
          <p:nvPr/>
        </p:nvSpPr>
        <p:spPr bwMode="ltGray">
          <a:xfrm>
            <a:off x="0" y="6611938"/>
            <a:ext cx="9144000" cy="26035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pic>
        <p:nvPicPr>
          <p:cNvPr id="5" name="Picture 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37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14"/>
          <p:cNvSpPr txBox="1">
            <a:spLocks noChangeArrowheads="1"/>
          </p:cNvSpPr>
          <p:nvPr/>
        </p:nvSpPr>
        <p:spPr bwMode="auto">
          <a:xfrm>
            <a:off x="376238" y="228600"/>
            <a:ext cx="1147762"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en-US" altLang="en-US" sz="1600" b="1">
                <a:solidFill>
                  <a:schemeClr val="tx2"/>
                </a:solidFill>
              </a:rPr>
              <a:t>Company</a:t>
            </a:r>
          </a:p>
          <a:p>
            <a:pPr eaLnBrk="1" hangingPunct="1">
              <a:defRPr/>
            </a:pPr>
            <a:r>
              <a:rPr lang="en-US" altLang="en-US" sz="2400" b="1"/>
              <a:t>LOGO</a:t>
            </a:r>
          </a:p>
        </p:txBody>
      </p:sp>
      <p:sp>
        <p:nvSpPr>
          <p:cNvPr id="3075" name="Rectangle 3"/>
          <p:cNvSpPr>
            <a:spLocks noGrp="1" noChangeArrowheads="1"/>
          </p:cNvSpPr>
          <p:nvPr>
            <p:ph type="subTitle" idx="1"/>
          </p:nvPr>
        </p:nvSpPr>
        <p:spPr bwMode="gray">
          <a:xfrm>
            <a:off x="1371600" y="5867400"/>
            <a:ext cx="6553200" cy="533400"/>
          </a:xfrm>
        </p:spPr>
        <p:txBody>
          <a:bodyPr/>
          <a:lstStyle>
            <a:lvl1pPr marL="0" indent="0" algn="ctr">
              <a:buFont typeface="Wingdings" panose="05000000000000000000" pitchFamily="2" charset="2"/>
              <a:buNone/>
              <a:defRPr sz="1800" b="1">
                <a:solidFill>
                  <a:schemeClr val="tx2"/>
                </a:solidFill>
                <a:latin typeface="Verdana" panose="020B0604030504040204" pitchFamily="34" charset="0"/>
              </a:defRPr>
            </a:lvl1pPr>
          </a:lstStyle>
          <a:p>
            <a:pPr lvl="0"/>
            <a:r>
              <a:rPr lang="en-US" noProof="0"/>
              <a:t>Click to edit Master subtitle style</a:t>
            </a:r>
          </a:p>
        </p:txBody>
      </p:sp>
      <p:sp>
        <p:nvSpPr>
          <p:cNvPr id="3093" name="Rectangle 21"/>
          <p:cNvSpPr>
            <a:spLocks noGrp="1" noChangeArrowheads="1"/>
          </p:cNvSpPr>
          <p:nvPr>
            <p:ph type="ctrTitle" sz="quarter"/>
          </p:nvPr>
        </p:nvSpPr>
        <p:spPr bwMode="gray">
          <a:xfrm>
            <a:off x="0" y="4868863"/>
            <a:ext cx="9144000" cy="720725"/>
          </a:xfrm>
          <a:gradFill rotWithShape="1">
            <a:gsLst>
              <a:gs pos="0">
                <a:schemeClr val="tx1">
                  <a:gamma/>
                  <a:shade val="46275"/>
                  <a:invGamma/>
                </a:schemeClr>
              </a:gs>
              <a:gs pos="50000">
                <a:schemeClr val="tx1"/>
              </a:gs>
              <a:gs pos="100000">
                <a:schemeClr val="tx1">
                  <a:gamma/>
                  <a:shade val="46275"/>
                  <a:invGamma/>
                </a:schemeClr>
              </a:gs>
            </a:gsLst>
            <a:lin ang="0" scaled="1"/>
          </a:gradFill>
          <a:extLst>
            <a:ext uri="{AF507438-7753-43E0-B8FC-AC1667EBCBE1}">
              <a14:hiddenEffects xmlns:a14="http://schemas.microsoft.com/office/drawing/2010/main">
                <a:effectLst>
                  <a:outerShdw dist="81320" dir="3080412" algn="ctr" rotWithShape="0">
                    <a:schemeClr val="tx2">
                      <a:alpha val="50000"/>
                    </a:schemeClr>
                  </a:outerShdw>
                </a:effectLst>
              </a14:hiddenEffects>
            </a:ext>
          </a:extLst>
        </p:spPr>
        <p:txBody>
          <a:bodyPr/>
          <a:lstStyle>
            <a:lvl1pPr>
              <a:defRPr sz="4000"/>
            </a:lvl1pPr>
          </a:lstStyle>
          <a:p>
            <a:pPr lvl="0"/>
            <a:r>
              <a:rPr lang="en-US" altLang="ko-KR" noProof="0"/>
              <a:t>Click to edit Master title style</a:t>
            </a:r>
          </a:p>
        </p:txBody>
      </p:sp>
    </p:spTree>
    <p:extLst>
      <p:ext uri="{BB962C8B-B14F-4D97-AF65-F5344CB8AC3E}">
        <p14:creationId xmlns:p14="http://schemas.microsoft.com/office/powerpoint/2010/main" val="3259024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5" name="Rectangle 6"/>
          <p:cNvSpPr>
            <a:spLocks noGrp="1" noChangeArrowheads="1"/>
          </p:cNvSpPr>
          <p:nvPr>
            <p:ph type="sldNum" sz="quarter" idx="11"/>
          </p:nvPr>
        </p:nvSpPr>
        <p:spPr>
          <a:ln/>
        </p:spPr>
        <p:txBody>
          <a:bodyPr/>
          <a:lstStyle>
            <a:lvl1pPr>
              <a:defRPr/>
            </a:lvl1pPr>
          </a:lstStyle>
          <a:p>
            <a:fld id="{5869D128-31D0-4CE5-B0BC-CBBE30DBBC1E}" type="slidenum">
              <a:rPr lang="en-US"/>
              <a:pPr/>
              <a:t>‹#›</a:t>
            </a:fld>
            <a:endParaRPr lang="en-US"/>
          </a:p>
        </p:txBody>
      </p:sp>
      <p:sp>
        <p:nvSpPr>
          <p:cNvPr id="6" name="Rectangle 4"/>
          <p:cNvSpPr>
            <a:spLocks noGrp="1" noChangeArrowheads="1"/>
          </p:cNvSpPr>
          <p:nvPr>
            <p:ph type="dt" sz="half" idx="12"/>
          </p:nvPr>
        </p:nvSpPr>
        <p:spPr>
          <a:ln/>
        </p:spPr>
        <p:txBody>
          <a:bodyPr/>
          <a:lstStyle>
            <a:lvl1pPr>
              <a:defRPr/>
            </a:lvl1pPr>
          </a:lstStyle>
          <a:p>
            <a:pPr>
              <a:defRPr/>
            </a:pPr>
            <a:fld id="{79B005A6-D2A3-4788-B28B-0E9D67E05DC0}" type="datetime1">
              <a:rPr lang="en-US"/>
              <a:pPr>
                <a:defRPr/>
              </a:pPr>
              <a:t>6/22/2021</a:t>
            </a:fld>
            <a:endParaRPr lang="en-US"/>
          </a:p>
        </p:txBody>
      </p:sp>
    </p:spTree>
    <p:extLst>
      <p:ext uri="{BB962C8B-B14F-4D97-AF65-F5344CB8AC3E}">
        <p14:creationId xmlns:p14="http://schemas.microsoft.com/office/powerpoint/2010/main" val="3242132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8450" y="152400"/>
            <a:ext cx="2114550" cy="6248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52400"/>
            <a:ext cx="6191250" cy="6248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5" name="Rectangle 6"/>
          <p:cNvSpPr>
            <a:spLocks noGrp="1" noChangeArrowheads="1"/>
          </p:cNvSpPr>
          <p:nvPr>
            <p:ph type="sldNum" sz="quarter" idx="11"/>
          </p:nvPr>
        </p:nvSpPr>
        <p:spPr>
          <a:ln/>
        </p:spPr>
        <p:txBody>
          <a:bodyPr/>
          <a:lstStyle>
            <a:lvl1pPr>
              <a:defRPr/>
            </a:lvl1pPr>
          </a:lstStyle>
          <a:p>
            <a:fld id="{87B5743D-3E54-45FD-BE5E-424247CF9780}" type="slidenum">
              <a:rPr lang="en-US"/>
              <a:pPr/>
              <a:t>‹#›</a:t>
            </a:fld>
            <a:endParaRPr lang="en-US"/>
          </a:p>
        </p:txBody>
      </p:sp>
      <p:sp>
        <p:nvSpPr>
          <p:cNvPr id="6" name="Rectangle 4"/>
          <p:cNvSpPr>
            <a:spLocks noGrp="1" noChangeArrowheads="1"/>
          </p:cNvSpPr>
          <p:nvPr>
            <p:ph type="dt" sz="half" idx="12"/>
          </p:nvPr>
        </p:nvSpPr>
        <p:spPr>
          <a:ln/>
        </p:spPr>
        <p:txBody>
          <a:bodyPr/>
          <a:lstStyle>
            <a:lvl1pPr>
              <a:defRPr/>
            </a:lvl1pPr>
          </a:lstStyle>
          <a:p>
            <a:pPr>
              <a:defRPr/>
            </a:pPr>
            <a:fld id="{090C92B9-6888-415F-9CD8-6A3C540AE67E}" type="datetime1">
              <a:rPr lang="en-US"/>
              <a:pPr>
                <a:defRPr/>
              </a:pPr>
              <a:t>6/22/2021</a:t>
            </a:fld>
            <a:endParaRPr lang="en-US"/>
          </a:p>
        </p:txBody>
      </p:sp>
    </p:spTree>
    <p:extLst>
      <p:ext uri="{BB962C8B-B14F-4D97-AF65-F5344CB8AC3E}">
        <p14:creationId xmlns:p14="http://schemas.microsoft.com/office/powerpoint/2010/main" val="32372628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458200" cy="563563"/>
          </a:xfrm>
        </p:spPr>
        <p:txBody>
          <a:bodyPr/>
          <a:lstStyle/>
          <a:p>
            <a:r>
              <a:rPr lang="en-US"/>
              <a:t>Click to edit Master title style</a:t>
            </a:r>
          </a:p>
        </p:txBody>
      </p:sp>
      <p:sp>
        <p:nvSpPr>
          <p:cNvPr id="3" name="Table Placeholder 2"/>
          <p:cNvSpPr>
            <a:spLocks noGrp="1"/>
          </p:cNvSpPr>
          <p:nvPr>
            <p:ph type="tbl" idx="1"/>
          </p:nvPr>
        </p:nvSpPr>
        <p:spPr>
          <a:xfrm>
            <a:off x="457200" y="1152525"/>
            <a:ext cx="8229600" cy="5248275"/>
          </a:xfrm>
        </p:spPr>
        <p:txBody>
          <a:bodyPr/>
          <a:lstStyle/>
          <a:p>
            <a:pPr lvl="0"/>
            <a:r>
              <a:rPr lang="en-US" noProof="0"/>
              <a:t>Click icon to add table</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5" name="Rectangle 6"/>
          <p:cNvSpPr>
            <a:spLocks noGrp="1" noChangeArrowheads="1"/>
          </p:cNvSpPr>
          <p:nvPr>
            <p:ph type="sldNum" sz="quarter" idx="11"/>
          </p:nvPr>
        </p:nvSpPr>
        <p:spPr>
          <a:ln/>
        </p:spPr>
        <p:txBody>
          <a:bodyPr/>
          <a:lstStyle>
            <a:lvl1pPr>
              <a:defRPr/>
            </a:lvl1pPr>
          </a:lstStyle>
          <a:p>
            <a:fld id="{AC0D5958-5185-45A0-8BDA-077DE8136B23}" type="slidenum">
              <a:rPr lang="en-US"/>
              <a:pPr/>
              <a:t>‹#›</a:t>
            </a:fld>
            <a:endParaRPr lang="en-US"/>
          </a:p>
        </p:txBody>
      </p:sp>
      <p:sp>
        <p:nvSpPr>
          <p:cNvPr id="6" name="Rectangle 4"/>
          <p:cNvSpPr>
            <a:spLocks noGrp="1" noChangeArrowheads="1"/>
          </p:cNvSpPr>
          <p:nvPr>
            <p:ph type="dt" sz="half" idx="12"/>
          </p:nvPr>
        </p:nvSpPr>
        <p:spPr>
          <a:ln/>
        </p:spPr>
        <p:txBody>
          <a:bodyPr/>
          <a:lstStyle>
            <a:lvl1pPr>
              <a:defRPr/>
            </a:lvl1pPr>
          </a:lstStyle>
          <a:p>
            <a:pPr>
              <a:defRPr/>
            </a:pPr>
            <a:fld id="{58653A41-08A3-46E5-96A7-B7EF492779DD}" type="datetime1">
              <a:rPr lang="en-US"/>
              <a:pPr>
                <a:defRPr/>
              </a:pPr>
              <a:t>6/22/2021</a:t>
            </a:fld>
            <a:endParaRPr lang="en-US"/>
          </a:p>
        </p:txBody>
      </p:sp>
    </p:spTree>
    <p:extLst>
      <p:ext uri="{BB962C8B-B14F-4D97-AF65-F5344CB8AC3E}">
        <p14:creationId xmlns:p14="http://schemas.microsoft.com/office/powerpoint/2010/main" val="6367729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2130425"/>
            <a:ext cx="7772400" cy="1470025"/>
          </a:xfrm>
        </p:spPr>
        <p:txBody>
          <a:bodyPr/>
          <a:lstStyle>
            <a:lvl1pPr algn="ctr">
              <a:defRPr sz="4400">
                <a:solidFill>
                  <a:schemeClr val="tx1"/>
                </a:solidFill>
              </a:defRPr>
            </a:lvl1pPr>
          </a:lstStyle>
          <a:p>
            <a:pPr lvl="0"/>
            <a:r>
              <a:rPr lang="en-US" noProof="0"/>
              <a:t>Click to edit Master title style</a:t>
            </a:r>
          </a:p>
        </p:txBody>
      </p:sp>
      <p:sp>
        <p:nvSpPr>
          <p:cNvPr id="4099" name="Rectangle 3"/>
          <p:cNvSpPr>
            <a:spLocks noGrp="1" noChangeArrowheads="1"/>
          </p:cNvSpPr>
          <p:nvPr>
            <p:ph type="subTitle" idx="1"/>
          </p:nvPr>
        </p:nvSpPr>
        <p:spPr>
          <a:xfrm>
            <a:off x="1371600" y="3886200"/>
            <a:ext cx="6400800" cy="1752600"/>
          </a:xfrm>
        </p:spPr>
        <p:txBody>
          <a:bodyPr/>
          <a:lstStyle>
            <a:lvl1pPr marL="0" indent="0" algn="ctr">
              <a:defRPr sz="3200">
                <a:solidFill>
                  <a:srgbClr val="FF9900"/>
                </a:solidFill>
              </a:defRPr>
            </a:lvl1pPr>
          </a:lstStyle>
          <a:p>
            <a:pPr lvl="0"/>
            <a:r>
              <a:rPr lang="en-US" noProof="0"/>
              <a:t>Click to edit Master subtitle style</a:t>
            </a:r>
          </a:p>
        </p:txBody>
      </p:sp>
      <p:sp>
        <p:nvSpPr>
          <p:cNvPr id="4" name="Rectangle 4"/>
          <p:cNvSpPr>
            <a:spLocks noGrp="1" noChangeArrowheads="1"/>
          </p:cNvSpPr>
          <p:nvPr>
            <p:ph type="dt" sz="half" idx="10"/>
          </p:nvPr>
        </p:nvSpPr>
        <p:spPr>
          <a:xfrm>
            <a:off x="457200" y="6245225"/>
            <a:ext cx="2133600" cy="476250"/>
          </a:xfrm>
        </p:spPr>
        <p:txBody>
          <a:bodyPr/>
          <a:lstStyle>
            <a:lvl1pPr>
              <a:defRPr sz="1800"/>
            </a:lvl1pPr>
          </a:lstStyle>
          <a:p>
            <a:pPr>
              <a:defRPr/>
            </a:pPr>
            <a:fld id="{E376003F-DECB-4215-8582-7BAF3955EB8A}" type="datetime1">
              <a:rPr lang="en-US"/>
              <a:pPr>
                <a:defRPr/>
              </a:pPr>
              <a:t>6/22/2021</a:t>
            </a:fld>
            <a:endParaRPr lang="en-US"/>
          </a:p>
        </p:txBody>
      </p:sp>
      <p:sp>
        <p:nvSpPr>
          <p:cNvPr id="5" name="Rectangle 5"/>
          <p:cNvSpPr>
            <a:spLocks noGrp="1" noChangeArrowheads="1"/>
          </p:cNvSpPr>
          <p:nvPr>
            <p:ph type="ftr" sz="quarter" idx="11"/>
          </p:nvPr>
        </p:nvSpPr>
        <p:spPr>
          <a:xfrm>
            <a:off x="3124200" y="6200775"/>
            <a:ext cx="2895600" cy="476250"/>
          </a:xfrm>
        </p:spPr>
        <p:txBody>
          <a:bodyPr/>
          <a:lstStyle>
            <a:lvl1pPr>
              <a:defRPr sz="1800"/>
            </a:lvl1pPr>
          </a:lstStyle>
          <a:p>
            <a:pPr>
              <a:defRPr/>
            </a:pPr>
            <a:r>
              <a:rPr lang="en-US"/>
              <a:t>Company Logo</a:t>
            </a:r>
          </a:p>
        </p:txBody>
      </p:sp>
      <p:sp>
        <p:nvSpPr>
          <p:cNvPr id="6" name="Rectangle 6"/>
          <p:cNvSpPr>
            <a:spLocks noGrp="1" noChangeArrowheads="1"/>
          </p:cNvSpPr>
          <p:nvPr>
            <p:ph type="sldNum" sz="quarter" idx="12"/>
          </p:nvPr>
        </p:nvSpPr>
        <p:spPr>
          <a:xfrm>
            <a:off x="6553200" y="6245225"/>
            <a:ext cx="2133600" cy="476250"/>
          </a:xfrm>
        </p:spPr>
        <p:txBody>
          <a:bodyPr/>
          <a:lstStyle>
            <a:lvl1pPr>
              <a:defRPr sz="1800"/>
            </a:lvl1pPr>
          </a:lstStyle>
          <a:p>
            <a:fld id="{E2A5734D-AEA3-49BC-9599-3FCCFB210315}" type="slidenum">
              <a:rPr lang="en-US"/>
              <a:pPr/>
              <a:t>‹#›</a:t>
            </a:fld>
            <a:endParaRPr lang="en-US"/>
          </a:p>
        </p:txBody>
      </p:sp>
    </p:spTree>
    <p:extLst>
      <p:ext uri="{BB962C8B-B14F-4D97-AF65-F5344CB8AC3E}">
        <p14:creationId xmlns:p14="http://schemas.microsoft.com/office/powerpoint/2010/main" val="2574487062"/>
      </p:ext>
    </p:extLst>
  </p:cSld>
  <p:clrMapOvr>
    <a:masterClrMapping/>
  </p:clrMapOvr>
  <p:transition spd="med">
    <p:wipe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sz="half" idx="10"/>
          </p:nvPr>
        </p:nvSpPr>
        <p:spPr>
          <a:ln/>
        </p:spPr>
        <p:txBody>
          <a:bodyPr/>
          <a:lstStyle>
            <a:lvl1pPr>
              <a:defRPr/>
            </a:lvl1pPr>
          </a:lstStyle>
          <a:p>
            <a:pPr>
              <a:defRPr/>
            </a:pPr>
            <a:fld id="{10ECC8B0-8F34-4486-B02C-0B396E1F85DD}" type="datetime1">
              <a:rPr lang="en-US"/>
              <a:pPr>
                <a:defRPr/>
              </a:pPr>
              <a:t>6/22/2021</a:t>
            </a:fld>
            <a:endParaRPr lang="en-US"/>
          </a:p>
        </p:txBody>
      </p:sp>
      <p:sp>
        <p:nvSpPr>
          <p:cNvPr id="5" name="Rectangle 7"/>
          <p:cNvSpPr>
            <a:spLocks noGrp="1" noChangeArrowheads="1"/>
          </p:cNvSpPr>
          <p:nvPr>
            <p:ph type="ftr" sz="quarter" idx="11"/>
          </p:nvPr>
        </p:nvSpPr>
        <p:spPr>
          <a:ln/>
        </p:spPr>
        <p:txBody>
          <a:bodyPr/>
          <a:lstStyle>
            <a:lvl1pPr>
              <a:defRPr/>
            </a:lvl1pPr>
          </a:lstStyle>
          <a:p>
            <a:pPr>
              <a:defRPr/>
            </a:pPr>
            <a:r>
              <a:rPr lang="en-US"/>
              <a:t>Company Logo</a:t>
            </a:r>
          </a:p>
        </p:txBody>
      </p:sp>
      <p:sp>
        <p:nvSpPr>
          <p:cNvPr id="6" name="Rectangle 8"/>
          <p:cNvSpPr>
            <a:spLocks noGrp="1" noChangeArrowheads="1"/>
          </p:cNvSpPr>
          <p:nvPr>
            <p:ph type="sldNum" sz="quarter" idx="12"/>
          </p:nvPr>
        </p:nvSpPr>
        <p:spPr>
          <a:ln/>
        </p:spPr>
        <p:txBody>
          <a:bodyPr/>
          <a:lstStyle>
            <a:lvl1pPr>
              <a:defRPr/>
            </a:lvl1pPr>
          </a:lstStyle>
          <a:p>
            <a:fld id="{BA5F60ED-48E9-4159-8A1C-DAA311FBF379}" type="slidenum">
              <a:rPr lang="en-US"/>
              <a:pPr/>
              <a:t>‹#›</a:t>
            </a:fld>
            <a:endParaRPr lang="en-US"/>
          </a:p>
        </p:txBody>
      </p:sp>
    </p:spTree>
    <p:extLst>
      <p:ext uri="{BB962C8B-B14F-4D97-AF65-F5344CB8AC3E}">
        <p14:creationId xmlns:p14="http://schemas.microsoft.com/office/powerpoint/2010/main" val="3781309564"/>
      </p:ext>
    </p:extLst>
  </p:cSld>
  <p:clrMapOvr>
    <a:masterClrMapping/>
  </p:clrMapOvr>
  <p:transition spd="med">
    <p:wipe di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fld id="{48FF75E9-4A61-4C32-B63C-98502B4DCD4F}" type="datetime1">
              <a:rPr lang="en-US"/>
              <a:pPr>
                <a:defRPr/>
              </a:pPr>
              <a:t>6/22/2021</a:t>
            </a:fld>
            <a:endParaRPr lang="en-US"/>
          </a:p>
        </p:txBody>
      </p:sp>
      <p:sp>
        <p:nvSpPr>
          <p:cNvPr id="5" name="Rectangle 7"/>
          <p:cNvSpPr>
            <a:spLocks noGrp="1" noChangeArrowheads="1"/>
          </p:cNvSpPr>
          <p:nvPr>
            <p:ph type="ftr" sz="quarter" idx="11"/>
          </p:nvPr>
        </p:nvSpPr>
        <p:spPr>
          <a:ln/>
        </p:spPr>
        <p:txBody>
          <a:bodyPr/>
          <a:lstStyle>
            <a:lvl1pPr>
              <a:defRPr/>
            </a:lvl1pPr>
          </a:lstStyle>
          <a:p>
            <a:pPr>
              <a:defRPr/>
            </a:pPr>
            <a:r>
              <a:rPr lang="en-US"/>
              <a:t>Company Logo</a:t>
            </a:r>
          </a:p>
        </p:txBody>
      </p:sp>
      <p:sp>
        <p:nvSpPr>
          <p:cNvPr id="6" name="Rectangle 8"/>
          <p:cNvSpPr>
            <a:spLocks noGrp="1" noChangeArrowheads="1"/>
          </p:cNvSpPr>
          <p:nvPr>
            <p:ph type="sldNum" sz="quarter" idx="12"/>
          </p:nvPr>
        </p:nvSpPr>
        <p:spPr>
          <a:ln/>
        </p:spPr>
        <p:txBody>
          <a:bodyPr/>
          <a:lstStyle>
            <a:lvl1pPr>
              <a:defRPr/>
            </a:lvl1pPr>
          </a:lstStyle>
          <a:p>
            <a:fld id="{FE929D1C-092C-42CB-8819-DFEC66D72F3E}" type="slidenum">
              <a:rPr lang="en-US"/>
              <a:pPr/>
              <a:t>‹#›</a:t>
            </a:fld>
            <a:endParaRPr lang="en-US"/>
          </a:p>
        </p:txBody>
      </p:sp>
    </p:spTree>
    <p:extLst>
      <p:ext uri="{BB962C8B-B14F-4D97-AF65-F5344CB8AC3E}">
        <p14:creationId xmlns:p14="http://schemas.microsoft.com/office/powerpoint/2010/main" val="2695218387"/>
      </p:ext>
    </p:extLst>
  </p:cSld>
  <p:clrMapOvr>
    <a:masterClrMapping/>
  </p:clrMapOvr>
  <p:transition spd="med">
    <p:wipe di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50838" y="914400"/>
            <a:ext cx="4138612"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1850" y="914400"/>
            <a:ext cx="41402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dt" sz="half" idx="10"/>
          </p:nvPr>
        </p:nvSpPr>
        <p:spPr>
          <a:ln/>
        </p:spPr>
        <p:txBody>
          <a:bodyPr/>
          <a:lstStyle>
            <a:lvl1pPr>
              <a:defRPr/>
            </a:lvl1pPr>
          </a:lstStyle>
          <a:p>
            <a:pPr>
              <a:defRPr/>
            </a:pPr>
            <a:fld id="{4626A325-15F9-4BEA-8B85-A1311D3F285F}" type="datetime1">
              <a:rPr lang="en-US"/>
              <a:pPr>
                <a:defRPr/>
              </a:pPr>
              <a:t>6/22/2021</a:t>
            </a:fld>
            <a:endParaRPr lang="en-US"/>
          </a:p>
        </p:txBody>
      </p:sp>
      <p:sp>
        <p:nvSpPr>
          <p:cNvPr id="6" name="Rectangle 7"/>
          <p:cNvSpPr>
            <a:spLocks noGrp="1" noChangeArrowheads="1"/>
          </p:cNvSpPr>
          <p:nvPr>
            <p:ph type="ftr" sz="quarter" idx="11"/>
          </p:nvPr>
        </p:nvSpPr>
        <p:spPr>
          <a:ln/>
        </p:spPr>
        <p:txBody>
          <a:bodyPr/>
          <a:lstStyle>
            <a:lvl1pPr>
              <a:defRPr/>
            </a:lvl1pPr>
          </a:lstStyle>
          <a:p>
            <a:pPr>
              <a:defRPr/>
            </a:pPr>
            <a:r>
              <a:rPr lang="en-US"/>
              <a:t>Company Logo</a:t>
            </a:r>
          </a:p>
        </p:txBody>
      </p:sp>
      <p:sp>
        <p:nvSpPr>
          <p:cNvPr id="7" name="Rectangle 8"/>
          <p:cNvSpPr>
            <a:spLocks noGrp="1" noChangeArrowheads="1"/>
          </p:cNvSpPr>
          <p:nvPr>
            <p:ph type="sldNum" sz="quarter" idx="12"/>
          </p:nvPr>
        </p:nvSpPr>
        <p:spPr>
          <a:ln/>
        </p:spPr>
        <p:txBody>
          <a:bodyPr/>
          <a:lstStyle>
            <a:lvl1pPr>
              <a:defRPr/>
            </a:lvl1pPr>
          </a:lstStyle>
          <a:p>
            <a:fld id="{F8CA59FE-7606-47C0-8A88-EE13EDF4B9CB}" type="slidenum">
              <a:rPr lang="en-US"/>
              <a:pPr/>
              <a:t>‹#›</a:t>
            </a:fld>
            <a:endParaRPr lang="en-US"/>
          </a:p>
        </p:txBody>
      </p:sp>
    </p:spTree>
    <p:extLst>
      <p:ext uri="{BB962C8B-B14F-4D97-AF65-F5344CB8AC3E}">
        <p14:creationId xmlns:p14="http://schemas.microsoft.com/office/powerpoint/2010/main" val="4194598192"/>
      </p:ext>
    </p:extLst>
  </p:cSld>
  <p:clrMapOvr>
    <a:masterClrMapping/>
  </p:clrMapOvr>
  <p:transition spd="med">
    <p:wipe dir="d"/>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dt" sz="half" idx="10"/>
          </p:nvPr>
        </p:nvSpPr>
        <p:spPr>
          <a:ln/>
        </p:spPr>
        <p:txBody>
          <a:bodyPr/>
          <a:lstStyle>
            <a:lvl1pPr>
              <a:defRPr/>
            </a:lvl1pPr>
          </a:lstStyle>
          <a:p>
            <a:pPr>
              <a:defRPr/>
            </a:pPr>
            <a:fld id="{FFC5668C-8C84-4C5A-9773-756396B035AA}" type="datetime1">
              <a:rPr lang="en-US"/>
              <a:pPr>
                <a:defRPr/>
              </a:pPr>
              <a:t>6/22/2021</a:t>
            </a:fld>
            <a:endParaRPr lang="en-US"/>
          </a:p>
        </p:txBody>
      </p:sp>
      <p:sp>
        <p:nvSpPr>
          <p:cNvPr id="8" name="Rectangle 7"/>
          <p:cNvSpPr>
            <a:spLocks noGrp="1" noChangeArrowheads="1"/>
          </p:cNvSpPr>
          <p:nvPr>
            <p:ph type="ftr" sz="quarter" idx="11"/>
          </p:nvPr>
        </p:nvSpPr>
        <p:spPr>
          <a:ln/>
        </p:spPr>
        <p:txBody>
          <a:bodyPr/>
          <a:lstStyle>
            <a:lvl1pPr>
              <a:defRPr/>
            </a:lvl1pPr>
          </a:lstStyle>
          <a:p>
            <a:pPr>
              <a:defRPr/>
            </a:pPr>
            <a:r>
              <a:rPr lang="en-US"/>
              <a:t>Company Logo</a:t>
            </a:r>
          </a:p>
        </p:txBody>
      </p:sp>
      <p:sp>
        <p:nvSpPr>
          <p:cNvPr id="9" name="Rectangle 8"/>
          <p:cNvSpPr>
            <a:spLocks noGrp="1" noChangeArrowheads="1"/>
          </p:cNvSpPr>
          <p:nvPr>
            <p:ph type="sldNum" sz="quarter" idx="12"/>
          </p:nvPr>
        </p:nvSpPr>
        <p:spPr>
          <a:ln/>
        </p:spPr>
        <p:txBody>
          <a:bodyPr/>
          <a:lstStyle>
            <a:lvl1pPr>
              <a:defRPr/>
            </a:lvl1pPr>
          </a:lstStyle>
          <a:p>
            <a:fld id="{35BD2F07-61FC-478D-BDA1-296090B04CAD}" type="slidenum">
              <a:rPr lang="en-US"/>
              <a:pPr/>
              <a:t>‹#›</a:t>
            </a:fld>
            <a:endParaRPr lang="en-US"/>
          </a:p>
        </p:txBody>
      </p:sp>
    </p:spTree>
    <p:extLst>
      <p:ext uri="{BB962C8B-B14F-4D97-AF65-F5344CB8AC3E}">
        <p14:creationId xmlns:p14="http://schemas.microsoft.com/office/powerpoint/2010/main" val="4181376040"/>
      </p:ext>
    </p:extLst>
  </p:cSld>
  <p:clrMapOvr>
    <a:masterClrMapping/>
  </p:clrMapOvr>
  <p:transition spd="med">
    <p:wipe dir="d"/>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dt" sz="half" idx="10"/>
          </p:nvPr>
        </p:nvSpPr>
        <p:spPr>
          <a:ln/>
        </p:spPr>
        <p:txBody>
          <a:bodyPr/>
          <a:lstStyle>
            <a:lvl1pPr>
              <a:defRPr/>
            </a:lvl1pPr>
          </a:lstStyle>
          <a:p>
            <a:pPr>
              <a:defRPr/>
            </a:pPr>
            <a:fld id="{3439F7A3-E0E5-4823-892D-6F45FEDEDE4A}" type="datetime1">
              <a:rPr lang="en-US"/>
              <a:pPr>
                <a:defRPr/>
              </a:pPr>
              <a:t>6/22/2021</a:t>
            </a:fld>
            <a:endParaRPr lang="en-US"/>
          </a:p>
        </p:txBody>
      </p:sp>
      <p:sp>
        <p:nvSpPr>
          <p:cNvPr id="4" name="Rectangle 7"/>
          <p:cNvSpPr>
            <a:spLocks noGrp="1" noChangeArrowheads="1"/>
          </p:cNvSpPr>
          <p:nvPr>
            <p:ph type="ftr" sz="quarter" idx="11"/>
          </p:nvPr>
        </p:nvSpPr>
        <p:spPr>
          <a:ln/>
        </p:spPr>
        <p:txBody>
          <a:bodyPr/>
          <a:lstStyle>
            <a:lvl1pPr>
              <a:defRPr/>
            </a:lvl1pPr>
          </a:lstStyle>
          <a:p>
            <a:pPr>
              <a:defRPr/>
            </a:pPr>
            <a:r>
              <a:rPr lang="en-US"/>
              <a:t>Company Logo</a:t>
            </a:r>
          </a:p>
        </p:txBody>
      </p:sp>
      <p:sp>
        <p:nvSpPr>
          <p:cNvPr id="5" name="Rectangle 8"/>
          <p:cNvSpPr>
            <a:spLocks noGrp="1" noChangeArrowheads="1"/>
          </p:cNvSpPr>
          <p:nvPr>
            <p:ph type="sldNum" sz="quarter" idx="12"/>
          </p:nvPr>
        </p:nvSpPr>
        <p:spPr>
          <a:ln/>
        </p:spPr>
        <p:txBody>
          <a:bodyPr/>
          <a:lstStyle>
            <a:lvl1pPr>
              <a:defRPr/>
            </a:lvl1pPr>
          </a:lstStyle>
          <a:p>
            <a:fld id="{AC986C23-AFDA-4F5D-8D1D-1900B3456E33}" type="slidenum">
              <a:rPr lang="en-US"/>
              <a:pPr/>
              <a:t>‹#›</a:t>
            </a:fld>
            <a:endParaRPr lang="en-US"/>
          </a:p>
        </p:txBody>
      </p:sp>
    </p:spTree>
    <p:extLst>
      <p:ext uri="{BB962C8B-B14F-4D97-AF65-F5344CB8AC3E}">
        <p14:creationId xmlns:p14="http://schemas.microsoft.com/office/powerpoint/2010/main" val="1152596411"/>
      </p:ext>
    </p:extLst>
  </p:cSld>
  <p:clrMapOvr>
    <a:masterClrMapping/>
  </p:clrMapOvr>
  <p:transition spd="med">
    <p:wipe dir="d"/>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fld id="{A938D769-D54A-4166-B4F6-F93DFAC9F271}" type="datetime1">
              <a:rPr lang="en-US"/>
              <a:pPr>
                <a:defRPr/>
              </a:pPr>
              <a:t>6/22/2021</a:t>
            </a:fld>
            <a:endParaRPr lang="en-US"/>
          </a:p>
        </p:txBody>
      </p:sp>
      <p:sp>
        <p:nvSpPr>
          <p:cNvPr id="3" name="Rectangle 7"/>
          <p:cNvSpPr>
            <a:spLocks noGrp="1" noChangeArrowheads="1"/>
          </p:cNvSpPr>
          <p:nvPr>
            <p:ph type="ftr" sz="quarter" idx="11"/>
          </p:nvPr>
        </p:nvSpPr>
        <p:spPr>
          <a:ln/>
        </p:spPr>
        <p:txBody>
          <a:bodyPr/>
          <a:lstStyle>
            <a:lvl1pPr>
              <a:defRPr/>
            </a:lvl1pPr>
          </a:lstStyle>
          <a:p>
            <a:pPr>
              <a:defRPr/>
            </a:pPr>
            <a:r>
              <a:rPr lang="en-US"/>
              <a:t>Company Logo</a:t>
            </a:r>
          </a:p>
        </p:txBody>
      </p:sp>
      <p:sp>
        <p:nvSpPr>
          <p:cNvPr id="4" name="Rectangle 8"/>
          <p:cNvSpPr>
            <a:spLocks noGrp="1" noChangeArrowheads="1"/>
          </p:cNvSpPr>
          <p:nvPr>
            <p:ph type="sldNum" sz="quarter" idx="12"/>
          </p:nvPr>
        </p:nvSpPr>
        <p:spPr>
          <a:ln/>
        </p:spPr>
        <p:txBody>
          <a:bodyPr/>
          <a:lstStyle>
            <a:lvl1pPr>
              <a:defRPr/>
            </a:lvl1pPr>
          </a:lstStyle>
          <a:p>
            <a:fld id="{C1C797C7-422B-40EB-85AE-203C69629051}" type="slidenum">
              <a:rPr lang="en-US"/>
              <a:pPr/>
              <a:t>‹#›</a:t>
            </a:fld>
            <a:endParaRPr lang="en-US"/>
          </a:p>
        </p:txBody>
      </p:sp>
    </p:spTree>
    <p:extLst>
      <p:ext uri="{BB962C8B-B14F-4D97-AF65-F5344CB8AC3E}">
        <p14:creationId xmlns:p14="http://schemas.microsoft.com/office/powerpoint/2010/main" val="1952485753"/>
      </p:ext>
    </p:extLst>
  </p:cSld>
  <p:clrMapOvr>
    <a:masterClrMapping/>
  </p:clrMapOvr>
  <p:transition spd="med">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5" name="Rectangle 6"/>
          <p:cNvSpPr>
            <a:spLocks noGrp="1" noChangeArrowheads="1"/>
          </p:cNvSpPr>
          <p:nvPr>
            <p:ph type="sldNum" sz="quarter" idx="11"/>
          </p:nvPr>
        </p:nvSpPr>
        <p:spPr>
          <a:ln/>
        </p:spPr>
        <p:txBody>
          <a:bodyPr/>
          <a:lstStyle>
            <a:lvl1pPr>
              <a:defRPr/>
            </a:lvl1pPr>
          </a:lstStyle>
          <a:p>
            <a:fld id="{A1C8404A-4423-4012-A0DD-2C0C5CAF4C6D}" type="slidenum">
              <a:rPr lang="en-US"/>
              <a:pPr/>
              <a:t>‹#›</a:t>
            </a:fld>
            <a:endParaRPr lang="en-US"/>
          </a:p>
        </p:txBody>
      </p:sp>
      <p:sp>
        <p:nvSpPr>
          <p:cNvPr id="6" name="Rectangle 4"/>
          <p:cNvSpPr>
            <a:spLocks noGrp="1" noChangeArrowheads="1"/>
          </p:cNvSpPr>
          <p:nvPr>
            <p:ph type="dt" sz="half" idx="12"/>
          </p:nvPr>
        </p:nvSpPr>
        <p:spPr>
          <a:ln/>
        </p:spPr>
        <p:txBody>
          <a:bodyPr/>
          <a:lstStyle>
            <a:lvl1pPr>
              <a:defRPr/>
            </a:lvl1pPr>
          </a:lstStyle>
          <a:p>
            <a:pPr>
              <a:defRPr/>
            </a:pPr>
            <a:fld id="{C1E2DB42-944B-4E8B-82A2-5961DD411304}" type="datetime1">
              <a:rPr lang="en-US"/>
              <a:pPr>
                <a:defRPr/>
              </a:pPr>
              <a:t>6/22/2021</a:t>
            </a:fld>
            <a:endParaRPr lang="en-US"/>
          </a:p>
        </p:txBody>
      </p:sp>
    </p:spTree>
    <p:extLst>
      <p:ext uri="{BB962C8B-B14F-4D97-AF65-F5344CB8AC3E}">
        <p14:creationId xmlns:p14="http://schemas.microsoft.com/office/powerpoint/2010/main" val="12478497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fld id="{17763E65-70B1-4CFD-8A4A-9D090E925792}" type="datetime1">
              <a:rPr lang="en-US"/>
              <a:pPr>
                <a:defRPr/>
              </a:pPr>
              <a:t>6/22/2021</a:t>
            </a:fld>
            <a:endParaRPr lang="en-US"/>
          </a:p>
        </p:txBody>
      </p:sp>
      <p:sp>
        <p:nvSpPr>
          <p:cNvPr id="6" name="Rectangle 7"/>
          <p:cNvSpPr>
            <a:spLocks noGrp="1" noChangeArrowheads="1"/>
          </p:cNvSpPr>
          <p:nvPr>
            <p:ph type="ftr" sz="quarter" idx="11"/>
          </p:nvPr>
        </p:nvSpPr>
        <p:spPr>
          <a:ln/>
        </p:spPr>
        <p:txBody>
          <a:bodyPr/>
          <a:lstStyle>
            <a:lvl1pPr>
              <a:defRPr/>
            </a:lvl1pPr>
          </a:lstStyle>
          <a:p>
            <a:pPr>
              <a:defRPr/>
            </a:pPr>
            <a:r>
              <a:rPr lang="en-US"/>
              <a:t>Company Logo</a:t>
            </a:r>
          </a:p>
        </p:txBody>
      </p:sp>
      <p:sp>
        <p:nvSpPr>
          <p:cNvPr id="7" name="Rectangle 8"/>
          <p:cNvSpPr>
            <a:spLocks noGrp="1" noChangeArrowheads="1"/>
          </p:cNvSpPr>
          <p:nvPr>
            <p:ph type="sldNum" sz="quarter" idx="12"/>
          </p:nvPr>
        </p:nvSpPr>
        <p:spPr>
          <a:ln/>
        </p:spPr>
        <p:txBody>
          <a:bodyPr/>
          <a:lstStyle>
            <a:lvl1pPr>
              <a:defRPr/>
            </a:lvl1pPr>
          </a:lstStyle>
          <a:p>
            <a:fld id="{FEA5E802-0DD0-4B00-8116-CD8BFCA814DC}" type="slidenum">
              <a:rPr lang="en-US"/>
              <a:pPr/>
              <a:t>‹#›</a:t>
            </a:fld>
            <a:endParaRPr lang="en-US"/>
          </a:p>
        </p:txBody>
      </p:sp>
    </p:spTree>
    <p:extLst>
      <p:ext uri="{BB962C8B-B14F-4D97-AF65-F5344CB8AC3E}">
        <p14:creationId xmlns:p14="http://schemas.microsoft.com/office/powerpoint/2010/main" val="4078956190"/>
      </p:ext>
    </p:extLst>
  </p:cSld>
  <p:clrMapOvr>
    <a:masterClrMapping/>
  </p:clrMapOvr>
  <p:transition spd="med">
    <p:wipe dir="d"/>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fld id="{5630944E-93A7-4B41-BFF3-B8F63D2FE1CF}" type="datetime1">
              <a:rPr lang="en-US"/>
              <a:pPr>
                <a:defRPr/>
              </a:pPr>
              <a:t>6/22/2021</a:t>
            </a:fld>
            <a:endParaRPr lang="en-US"/>
          </a:p>
        </p:txBody>
      </p:sp>
      <p:sp>
        <p:nvSpPr>
          <p:cNvPr id="6" name="Rectangle 7"/>
          <p:cNvSpPr>
            <a:spLocks noGrp="1" noChangeArrowheads="1"/>
          </p:cNvSpPr>
          <p:nvPr>
            <p:ph type="ftr" sz="quarter" idx="11"/>
          </p:nvPr>
        </p:nvSpPr>
        <p:spPr>
          <a:ln/>
        </p:spPr>
        <p:txBody>
          <a:bodyPr/>
          <a:lstStyle>
            <a:lvl1pPr>
              <a:defRPr/>
            </a:lvl1pPr>
          </a:lstStyle>
          <a:p>
            <a:pPr>
              <a:defRPr/>
            </a:pPr>
            <a:r>
              <a:rPr lang="en-US"/>
              <a:t>Company Logo</a:t>
            </a:r>
          </a:p>
        </p:txBody>
      </p:sp>
      <p:sp>
        <p:nvSpPr>
          <p:cNvPr id="7" name="Rectangle 8"/>
          <p:cNvSpPr>
            <a:spLocks noGrp="1" noChangeArrowheads="1"/>
          </p:cNvSpPr>
          <p:nvPr>
            <p:ph type="sldNum" sz="quarter" idx="12"/>
          </p:nvPr>
        </p:nvSpPr>
        <p:spPr>
          <a:ln/>
        </p:spPr>
        <p:txBody>
          <a:bodyPr/>
          <a:lstStyle>
            <a:lvl1pPr>
              <a:defRPr/>
            </a:lvl1pPr>
          </a:lstStyle>
          <a:p>
            <a:fld id="{05CCE6CB-7140-48F6-A25A-60AF53C71117}" type="slidenum">
              <a:rPr lang="en-US"/>
              <a:pPr/>
              <a:t>‹#›</a:t>
            </a:fld>
            <a:endParaRPr lang="en-US"/>
          </a:p>
        </p:txBody>
      </p:sp>
    </p:spTree>
    <p:extLst>
      <p:ext uri="{BB962C8B-B14F-4D97-AF65-F5344CB8AC3E}">
        <p14:creationId xmlns:p14="http://schemas.microsoft.com/office/powerpoint/2010/main" val="2080894573"/>
      </p:ext>
    </p:extLst>
  </p:cSld>
  <p:clrMapOvr>
    <a:masterClrMapping/>
  </p:clrMapOvr>
  <p:transition spd="med">
    <p:wipe dir="d"/>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sz="half" idx="10"/>
          </p:nvPr>
        </p:nvSpPr>
        <p:spPr>
          <a:ln/>
        </p:spPr>
        <p:txBody>
          <a:bodyPr/>
          <a:lstStyle>
            <a:lvl1pPr>
              <a:defRPr/>
            </a:lvl1pPr>
          </a:lstStyle>
          <a:p>
            <a:pPr>
              <a:defRPr/>
            </a:pPr>
            <a:fld id="{DE7ACD24-9E96-4150-876F-E4C57B7935AF}" type="datetime1">
              <a:rPr lang="en-US"/>
              <a:pPr>
                <a:defRPr/>
              </a:pPr>
              <a:t>6/22/2021</a:t>
            </a:fld>
            <a:endParaRPr lang="en-US"/>
          </a:p>
        </p:txBody>
      </p:sp>
      <p:sp>
        <p:nvSpPr>
          <p:cNvPr id="5" name="Rectangle 7"/>
          <p:cNvSpPr>
            <a:spLocks noGrp="1" noChangeArrowheads="1"/>
          </p:cNvSpPr>
          <p:nvPr>
            <p:ph type="ftr" sz="quarter" idx="11"/>
          </p:nvPr>
        </p:nvSpPr>
        <p:spPr>
          <a:ln/>
        </p:spPr>
        <p:txBody>
          <a:bodyPr/>
          <a:lstStyle>
            <a:lvl1pPr>
              <a:defRPr/>
            </a:lvl1pPr>
          </a:lstStyle>
          <a:p>
            <a:pPr>
              <a:defRPr/>
            </a:pPr>
            <a:r>
              <a:rPr lang="en-US"/>
              <a:t>Company Logo</a:t>
            </a:r>
          </a:p>
        </p:txBody>
      </p:sp>
      <p:sp>
        <p:nvSpPr>
          <p:cNvPr id="6" name="Rectangle 8"/>
          <p:cNvSpPr>
            <a:spLocks noGrp="1" noChangeArrowheads="1"/>
          </p:cNvSpPr>
          <p:nvPr>
            <p:ph type="sldNum" sz="quarter" idx="12"/>
          </p:nvPr>
        </p:nvSpPr>
        <p:spPr>
          <a:ln/>
        </p:spPr>
        <p:txBody>
          <a:bodyPr/>
          <a:lstStyle>
            <a:lvl1pPr>
              <a:defRPr/>
            </a:lvl1pPr>
          </a:lstStyle>
          <a:p>
            <a:fld id="{1D87ED27-98B0-42FF-A979-99258CAB41FA}" type="slidenum">
              <a:rPr lang="en-US"/>
              <a:pPr/>
              <a:t>‹#›</a:t>
            </a:fld>
            <a:endParaRPr lang="en-US"/>
          </a:p>
        </p:txBody>
      </p:sp>
    </p:spTree>
    <p:extLst>
      <p:ext uri="{BB962C8B-B14F-4D97-AF65-F5344CB8AC3E}">
        <p14:creationId xmlns:p14="http://schemas.microsoft.com/office/powerpoint/2010/main" val="961195932"/>
      </p:ext>
    </p:extLst>
  </p:cSld>
  <p:clrMapOvr>
    <a:masterClrMapping/>
  </p:clrMapOvr>
  <p:transition spd="med">
    <p:wipe dir="d"/>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0513" y="73025"/>
            <a:ext cx="2141537" cy="58705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4313" y="73025"/>
            <a:ext cx="6273800" cy="58705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sz="half" idx="10"/>
          </p:nvPr>
        </p:nvSpPr>
        <p:spPr>
          <a:ln/>
        </p:spPr>
        <p:txBody>
          <a:bodyPr/>
          <a:lstStyle>
            <a:lvl1pPr>
              <a:defRPr/>
            </a:lvl1pPr>
          </a:lstStyle>
          <a:p>
            <a:pPr>
              <a:defRPr/>
            </a:pPr>
            <a:fld id="{DB4F27D7-C7BD-4DAD-920E-009A02BDF200}" type="datetime1">
              <a:rPr lang="en-US"/>
              <a:pPr>
                <a:defRPr/>
              </a:pPr>
              <a:t>6/22/2021</a:t>
            </a:fld>
            <a:endParaRPr lang="en-US"/>
          </a:p>
        </p:txBody>
      </p:sp>
      <p:sp>
        <p:nvSpPr>
          <p:cNvPr id="5" name="Rectangle 7"/>
          <p:cNvSpPr>
            <a:spLocks noGrp="1" noChangeArrowheads="1"/>
          </p:cNvSpPr>
          <p:nvPr>
            <p:ph type="ftr" sz="quarter" idx="11"/>
          </p:nvPr>
        </p:nvSpPr>
        <p:spPr>
          <a:ln/>
        </p:spPr>
        <p:txBody>
          <a:bodyPr/>
          <a:lstStyle>
            <a:lvl1pPr>
              <a:defRPr/>
            </a:lvl1pPr>
          </a:lstStyle>
          <a:p>
            <a:pPr>
              <a:defRPr/>
            </a:pPr>
            <a:r>
              <a:rPr lang="en-US"/>
              <a:t>Company Logo</a:t>
            </a:r>
          </a:p>
        </p:txBody>
      </p:sp>
      <p:sp>
        <p:nvSpPr>
          <p:cNvPr id="6" name="Rectangle 8"/>
          <p:cNvSpPr>
            <a:spLocks noGrp="1" noChangeArrowheads="1"/>
          </p:cNvSpPr>
          <p:nvPr>
            <p:ph type="sldNum" sz="quarter" idx="12"/>
          </p:nvPr>
        </p:nvSpPr>
        <p:spPr>
          <a:ln/>
        </p:spPr>
        <p:txBody>
          <a:bodyPr/>
          <a:lstStyle>
            <a:lvl1pPr>
              <a:defRPr/>
            </a:lvl1pPr>
          </a:lstStyle>
          <a:p>
            <a:fld id="{97ED85D7-1C15-413B-9E1E-6261249C4E68}" type="slidenum">
              <a:rPr lang="en-US"/>
              <a:pPr/>
              <a:t>‹#›</a:t>
            </a:fld>
            <a:endParaRPr lang="en-US"/>
          </a:p>
        </p:txBody>
      </p:sp>
    </p:spTree>
    <p:extLst>
      <p:ext uri="{BB962C8B-B14F-4D97-AF65-F5344CB8AC3E}">
        <p14:creationId xmlns:p14="http://schemas.microsoft.com/office/powerpoint/2010/main" val="2151580148"/>
      </p:ext>
    </p:extLst>
  </p:cSld>
  <p:clrMapOvr>
    <a:masterClrMapping/>
  </p:clrMapOvr>
  <p:transition spd="med">
    <p:wipe dir="d"/>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214313" y="73025"/>
            <a:ext cx="8229600" cy="609600"/>
          </a:xfrm>
        </p:spPr>
        <p:txBody>
          <a:bodyPr/>
          <a:lstStyle/>
          <a:p>
            <a:r>
              <a:rPr lang="en-US"/>
              <a:t>Click to edit Master title style</a:t>
            </a:r>
          </a:p>
        </p:txBody>
      </p:sp>
      <p:sp>
        <p:nvSpPr>
          <p:cNvPr id="3" name="Content Placeholder 2"/>
          <p:cNvSpPr>
            <a:spLocks noGrp="1"/>
          </p:cNvSpPr>
          <p:nvPr>
            <p:ph sz="half" idx="1"/>
          </p:nvPr>
        </p:nvSpPr>
        <p:spPr>
          <a:xfrm>
            <a:off x="350838" y="914400"/>
            <a:ext cx="4138612" cy="5029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41850" y="914400"/>
            <a:ext cx="4140200" cy="5029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dt" sz="half" idx="10"/>
          </p:nvPr>
        </p:nvSpPr>
        <p:spPr>
          <a:ln/>
        </p:spPr>
        <p:txBody>
          <a:bodyPr/>
          <a:lstStyle>
            <a:lvl1pPr>
              <a:defRPr/>
            </a:lvl1pPr>
          </a:lstStyle>
          <a:p>
            <a:pPr>
              <a:defRPr/>
            </a:pPr>
            <a:fld id="{E912C982-036A-491D-80E0-D663F63C18D1}" type="datetime1">
              <a:rPr lang="en-US"/>
              <a:pPr>
                <a:defRPr/>
              </a:pPr>
              <a:t>6/22/2021</a:t>
            </a:fld>
            <a:endParaRPr lang="en-US"/>
          </a:p>
        </p:txBody>
      </p:sp>
      <p:sp>
        <p:nvSpPr>
          <p:cNvPr id="6" name="Rectangle 7"/>
          <p:cNvSpPr>
            <a:spLocks noGrp="1" noChangeArrowheads="1"/>
          </p:cNvSpPr>
          <p:nvPr>
            <p:ph type="ftr" sz="quarter" idx="11"/>
          </p:nvPr>
        </p:nvSpPr>
        <p:spPr>
          <a:ln/>
        </p:spPr>
        <p:txBody>
          <a:bodyPr/>
          <a:lstStyle>
            <a:lvl1pPr>
              <a:defRPr/>
            </a:lvl1pPr>
          </a:lstStyle>
          <a:p>
            <a:pPr>
              <a:defRPr/>
            </a:pPr>
            <a:r>
              <a:rPr lang="en-US"/>
              <a:t>Company Logo</a:t>
            </a:r>
          </a:p>
        </p:txBody>
      </p:sp>
      <p:sp>
        <p:nvSpPr>
          <p:cNvPr id="7" name="Rectangle 8"/>
          <p:cNvSpPr>
            <a:spLocks noGrp="1" noChangeArrowheads="1"/>
          </p:cNvSpPr>
          <p:nvPr>
            <p:ph type="sldNum" sz="quarter" idx="12"/>
          </p:nvPr>
        </p:nvSpPr>
        <p:spPr>
          <a:ln/>
        </p:spPr>
        <p:txBody>
          <a:bodyPr/>
          <a:lstStyle>
            <a:lvl1pPr>
              <a:defRPr/>
            </a:lvl1pPr>
          </a:lstStyle>
          <a:p>
            <a:fld id="{C428316E-7D83-46C4-9B4B-D48566617312}" type="slidenum">
              <a:rPr lang="en-US"/>
              <a:pPr/>
              <a:t>‹#›</a:t>
            </a:fld>
            <a:endParaRPr lang="en-US"/>
          </a:p>
        </p:txBody>
      </p:sp>
    </p:spTree>
    <p:extLst>
      <p:ext uri="{BB962C8B-B14F-4D97-AF65-F5344CB8AC3E}">
        <p14:creationId xmlns:p14="http://schemas.microsoft.com/office/powerpoint/2010/main" val="167364754"/>
      </p:ext>
    </p:extLst>
  </p:cSld>
  <p:clrMapOvr>
    <a:masterClrMapping/>
  </p:clrMapOvr>
  <p:transition spd="med">
    <p:wipe dir="d"/>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14313" y="73025"/>
            <a:ext cx="8229600" cy="609600"/>
          </a:xfrm>
        </p:spPr>
        <p:txBody>
          <a:bodyPr/>
          <a:lstStyle/>
          <a:p>
            <a:r>
              <a:rPr lang="en-US"/>
              <a:t>Click to edit Master title style</a:t>
            </a:r>
          </a:p>
        </p:txBody>
      </p:sp>
      <p:sp>
        <p:nvSpPr>
          <p:cNvPr id="3" name="Text Placeholder 2"/>
          <p:cNvSpPr>
            <a:spLocks noGrp="1"/>
          </p:cNvSpPr>
          <p:nvPr>
            <p:ph type="body" sz="half" idx="1"/>
          </p:nvPr>
        </p:nvSpPr>
        <p:spPr>
          <a:xfrm>
            <a:off x="350838" y="914400"/>
            <a:ext cx="4138612" cy="5029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1850" y="914400"/>
            <a:ext cx="4140200" cy="5029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dt" sz="half" idx="10"/>
          </p:nvPr>
        </p:nvSpPr>
        <p:spPr>
          <a:ln/>
        </p:spPr>
        <p:txBody>
          <a:bodyPr/>
          <a:lstStyle>
            <a:lvl1pPr>
              <a:defRPr/>
            </a:lvl1pPr>
          </a:lstStyle>
          <a:p>
            <a:pPr>
              <a:defRPr/>
            </a:pPr>
            <a:fld id="{CF2A5630-CC0F-481C-BC12-65D0C8A625DE}" type="datetime1">
              <a:rPr lang="en-US"/>
              <a:pPr>
                <a:defRPr/>
              </a:pPr>
              <a:t>6/22/2021</a:t>
            </a:fld>
            <a:endParaRPr lang="en-US"/>
          </a:p>
        </p:txBody>
      </p:sp>
      <p:sp>
        <p:nvSpPr>
          <p:cNvPr id="6" name="Rectangle 7"/>
          <p:cNvSpPr>
            <a:spLocks noGrp="1" noChangeArrowheads="1"/>
          </p:cNvSpPr>
          <p:nvPr>
            <p:ph type="ftr" sz="quarter" idx="11"/>
          </p:nvPr>
        </p:nvSpPr>
        <p:spPr>
          <a:ln/>
        </p:spPr>
        <p:txBody>
          <a:bodyPr/>
          <a:lstStyle>
            <a:lvl1pPr>
              <a:defRPr/>
            </a:lvl1pPr>
          </a:lstStyle>
          <a:p>
            <a:pPr>
              <a:defRPr/>
            </a:pPr>
            <a:r>
              <a:rPr lang="en-US"/>
              <a:t>Company Logo</a:t>
            </a:r>
          </a:p>
        </p:txBody>
      </p:sp>
      <p:sp>
        <p:nvSpPr>
          <p:cNvPr id="7" name="Rectangle 8"/>
          <p:cNvSpPr>
            <a:spLocks noGrp="1" noChangeArrowheads="1"/>
          </p:cNvSpPr>
          <p:nvPr>
            <p:ph type="sldNum" sz="quarter" idx="12"/>
          </p:nvPr>
        </p:nvSpPr>
        <p:spPr>
          <a:ln/>
        </p:spPr>
        <p:txBody>
          <a:bodyPr/>
          <a:lstStyle>
            <a:lvl1pPr>
              <a:defRPr/>
            </a:lvl1pPr>
          </a:lstStyle>
          <a:p>
            <a:fld id="{6FF79B85-0560-4F31-9071-157383BB0F18}" type="slidenum">
              <a:rPr lang="en-US"/>
              <a:pPr/>
              <a:t>‹#›</a:t>
            </a:fld>
            <a:endParaRPr lang="en-US"/>
          </a:p>
        </p:txBody>
      </p:sp>
    </p:spTree>
    <p:extLst>
      <p:ext uri="{BB962C8B-B14F-4D97-AF65-F5344CB8AC3E}">
        <p14:creationId xmlns:p14="http://schemas.microsoft.com/office/powerpoint/2010/main" val="2907947165"/>
      </p:ext>
    </p:extLst>
  </p:cSld>
  <p:clrMapOvr>
    <a:masterClrMapping/>
  </p:clrMapOvr>
  <p:transition spd="med">
    <p:wipe dir="d"/>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0" y="762000"/>
            <a:ext cx="6856413" cy="533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6953250" y="762000"/>
            <a:ext cx="2193925" cy="5334000"/>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lstStyle>
            <a:lvl1pPr algn="l">
              <a:defRPr sz="54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6" name="Date Placeholder 3"/>
          <p:cNvSpPr>
            <a:spLocks noGrp="1"/>
          </p:cNvSpPr>
          <p:nvPr>
            <p:ph type="dt" sz="half" idx="10"/>
          </p:nvPr>
        </p:nvSpPr>
        <p:spPr/>
        <p:txBody>
          <a:bodyPr/>
          <a:lstStyle>
            <a:lvl1pPr>
              <a:defRPr/>
            </a:lvl1pPr>
          </a:lstStyle>
          <a:p>
            <a:pPr>
              <a:defRPr/>
            </a:pPr>
            <a:fld id="{0A88DD00-4B6C-4864-9F1C-A0A736D58BCF}" type="datetime1">
              <a:rPr lang="en-US"/>
              <a:pPr>
                <a:defRPr/>
              </a:pPr>
              <a:t>6/22/2021</a:t>
            </a:fld>
            <a:endParaRPr lang="en-US" dirty="0"/>
          </a:p>
        </p:txBody>
      </p:sp>
      <p:sp>
        <p:nvSpPr>
          <p:cNvPr id="7" name="Footer Placeholder 4"/>
          <p:cNvSpPr>
            <a:spLocks noGrp="1"/>
          </p:cNvSpPr>
          <p:nvPr>
            <p:ph type="ftr" sz="quarter" idx="11"/>
          </p:nvPr>
        </p:nvSpPr>
        <p:spPr/>
        <p:txBody>
          <a:bodyPr/>
          <a:lstStyle>
            <a:lvl1pPr>
              <a:defRPr/>
            </a:lvl1pPr>
          </a:lstStyle>
          <a:p>
            <a:pPr>
              <a:defRPr/>
            </a:pPr>
            <a:r>
              <a:rPr lang="en-US"/>
              <a:t>Company Logo</a:t>
            </a:r>
            <a:endParaRPr lang="en-US" dirty="0"/>
          </a:p>
        </p:txBody>
      </p:sp>
      <p:sp>
        <p:nvSpPr>
          <p:cNvPr id="8" name="Slide Number Placeholder 5"/>
          <p:cNvSpPr>
            <a:spLocks noGrp="1"/>
          </p:cNvSpPr>
          <p:nvPr>
            <p:ph type="sldNum" sz="quarter" idx="12"/>
          </p:nvPr>
        </p:nvSpPr>
        <p:spPr/>
        <p:txBody>
          <a:bodyPr/>
          <a:lstStyle>
            <a:lvl1pPr>
              <a:defRPr/>
            </a:lvl1pPr>
          </a:lstStyle>
          <a:p>
            <a:fld id="{F697B7B9-E559-4057-8B2E-804B835F9BE0}" type="slidenum">
              <a:rPr lang="en-US"/>
              <a:pPr/>
              <a:t>‹#›</a:t>
            </a:fld>
            <a:endParaRPr lang="en-US"/>
          </a:p>
        </p:txBody>
      </p:sp>
    </p:spTree>
    <p:extLst>
      <p:ext uri="{BB962C8B-B14F-4D97-AF65-F5344CB8AC3E}">
        <p14:creationId xmlns:p14="http://schemas.microsoft.com/office/powerpoint/2010/main" val="34129607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D73AA88F-042E-42B3-ADFD-C871AD9139E4}" type="datetime1">
              <a:rPr lang="en-US"/>
              <a:pPr>
                <a:defRPr/>
              </a:pPr>
              <a:t>6/22/2021</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Company Logo</a:t>
            </a:r>
          </a:p>
        </p:txBody>
      </p:sp>
      <p:sp>
        <p:nvSpPr>
          <p:cNvPr id="6" name="Slide Number Placeholder 5"/>
          <p:cNvSpPr>
            <a:spLocks noGrp="1"/>
          </p:cNvSpPr>
          <p:nvPr>
            <p:ph type="sldNum" sz="quarter" idx="12"/>
          </p:nvPr>
        </p:nvSpPr>
        <p:spPr/>
        <p:txBody>
          <a:bodyPr/>
          <a:lstStyle>
            <a:lvl1pPr>
              <a:defRPr/>
            </a:lvl1pPr>
          </a:lstStyle>
          <a:p>
            <a:fld id="{E16726AF-B191-432D-BDE5-C1B51A4DB2A6}" type="slidenum">
              <a:rPr lang="en-US"/>
              <a:pPr/>
              <a:t>‹#›</a:t>
            </a:fld>
            <a:endParaRPr lang="en-US"/>
          </a:p>
        </p:txBody>
      </p:sp>
    </p:spTree>
    <p:extLst>
      <p:ext uri="{BB962C8B-B14F-4D97-AF65-F5344CB8AC3E}">
        <p14:creationId xmlns:p14="http://schemas.microsoft.com/office/powerpoint/2010/main" val="2071724814"/>
      </p:ext>
    </p:extLst>
  </p:cSld>
  <p:clrMapOvr>
    <a:masterClrMapping/>
  </p:clrMapOvr>
  <p:transition spd="med">
    <p:wipe dir="d"/>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lstStyle>
            <a:lvl1pPr>
              <a:defRPr sz="54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fld id="{5112CEC2-9ED8-4309-B4C8-ED4FDDD60175}" type="datetime1">
              <a:rPr lang="en-US"/>
              <a:pPr>
                <a:defRPr/>
              </a:pPr>
              <a:t>6/22/2021</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Company Logo</a:t>
            </a:r>
          </a:p>
        </p:txBody>
      </p:sp>
      <p:sp>
        <p:nvSpPr>
          <p:cNvPr id="6" name="Slide Number Placeholder 5"/>
          <p:cNvSpPr>
            <a:spLocks noGrp="1"/>
          </p:cNvSpPr>
          <p:nvPr>
            <p:ph type="sldNum" sz="quarter" idx="12"/>
          </p:nvPr>
        </p:nvSpPr>
        <p:spPr/>
        <p:txBody>
          <a:bodyPr/>
          <a:lstStyle>
            <a:lvl1pPr>
              <a:defRPr/>
            </a:lvl1pPr>
          </a:lstStyle>
          <a:p>
            <a:fld id="{9378A3F6-1D08-4566-A411-83FC46DF6EE7}" type="slidenum">
              <a:rPr lang="en-US"/>
              <a:pPr/>
              <a:t>‹#›</a:t>
            </a:fld>
            <a:endParaRPr lang="en-US"/>
          </a:p>
        </p:txBody>
      </p:sp>
    </p:spTree>
    <p:extLst>
      <p:ext uri="{BB962C8B-B14F-4D97-AF65-F5344CB8AC3E}">
        <p14:creationId xmlns:p14="http://schemas.microsoft.com/office/powerpoint/2010/main" val="3379407185"/>
      </p:ext>
    </p:extLst>
  </p:cSld>
  <p:clrMapOvr>
    <a:masterClrMapping/>
  </p:clrMapOvr>
  <p:transition spd="med">
    <p:wipe dir="d"/>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F369AE17-2351-49AB-9CE1-27C11338B414}" type="datetime1">
              <a:rPr lang="en-US"/>
              <a:pPr>
                <a:defRPr/>
              </a:pPr>
              <a:t>6/22/2021</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Company Logo</a:t>
            </a:r>
          </a:p>
        </p:txBody>
      </p:sp>
      <p:sp>
        <p:nvSpPr>
          <p:cNvPr id="7" name="Slide Number Placeholder 5"/>
          <p:cNvSpPr>
            <a:spLocks noGrp="1"/>
          </p:cNvSpPr>
          <p:nvPr>
            <p:ph type="sldNum" sz="quarter" idx="12"/>
          </p:nvPr>
        </p:nvSpPr>
        <p:spPr/>
        <p:txBody>
          <a:bodyPr/>
          <a:lstStyle>
            <a:lvl1pPr>
              <a:defRPr/>
            </a:lvl1pPr>
          </a:lstStyle>
          <a:p>
            <a:fld id="{4CC8A901-1CB8-4B08-8949-8E511EF403EE}" type="slidenum">
              <a:rPr lang="en-US"/>
              <a:pPr/>
              <a:t>‹#›</a:t>
            </a:fld>
            <a:endParaRPr lang="en-US"/>
          </a:p>
        </p:txBody>
      </p:sp>
    </p:spTree>
    <p:extLst>
      <p:ext uri="{BB962C8B-B14F-4D97-AF65-F5344CB8AC3E}">
        <p14:creationId xmlns:p14="http://schemas.microsoft.com/office/powerpoint/2010/main" val="3164693562"/>
      </p:ext>
    </p:extLst>
  </p:cSld>
  <p:clrMapOvr>
    <a:masterClrMapping/>
  </p:clrMapOvr>
  <p:transition spd="med">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5" name="Rectangle 6"/>
          <p:cNvSpPr>
            <a:spLocks noGrp="1" noChangeArrowheads="1"/>
          </p:cNvSpPr>
          <p:nvPr>
            <p:ph type="sldNum" sz="quarter" idx="11"/>
          </p:nvPr>
        </p:nvSpPr>
        <p:spPr>
          <a:ln/>
        </p:spPr>
        <p:txBody>
          <a:bodyPr/>
          <a:lstStyle>
            <a:lvl1pPr>
              <a:defRPr/>
            </a:lvl1pPr>
          </a:lstStyle>
          <a:p>
            <a:fld id="{2CA0D9F6-8C61-4035-849D-6E44B01FF1BC}" type="slidenum">
              <a:rPr lang="en-US"/>
              <a:pPr/>
              <a:t>‹#›</a:t>
            </a:fld>
            <a:endParaRPr lang="en-US"/>
          </a:p>
        </p:txBody>
      </p:sp>
      <p:sp>
        <p:nvSpPr>
          <p:cNvPr id="6" name="Rectangle 4"/>
          <p:cNvSpPr>
            <a:spLocks noGrp="1" noChangeArrowheads="1"/>
          </p:cNvSpPr>
          <p:nvPr>
            <p:ph type="dt" sz="half" idx="12"/>
          </p:nvPr>
        </p:nvSpPr>
        <p:spPr>
          <a:ln/>
        </p:spPr>
        <p:txBody>
          <a:bodyPr/>
          <a:lstStyle>
            <a:lvl1pPr>
              <a:defRPr/>
            </a:lvl1pPr>
          </a:lstStyle>
          <a:p>
            <a:pPr>
              <a:defRPr/>
            </a:pPr>
            <a:fld id="{173C51E6-DAB7-4BD0-914C-8A28A9547BF4}" type="datetime1">
              <a:rPr lang="en-US"/>
              <a:pPr>
                <a:defRPr/>
              </a:pPr>
              <a:t>6/22/2021</a:t>
            </a:fld>
            <a:endParaRPr lang="en-US"/>
          </a:p>
        </p:txBody>
      </p:sp>
    </p:spTree>
    <p:extLst>
      <p:ext uri="{BB962C8B-B14F-4D97-AF65-F5344CB8AC3E}">
        <p14:creationId xmlns:p14="http://schemas.microsoft.com/office/powerpoint/2010/main" val="420542233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2BF88C18-64C3-475F-9A12-44D92D4C9F2E}" type="datetime1">
              <a:rPr lang="en-US"/>
              <a:pPr>
                <a:defRPr/>
              </a:pPr>
              <a:t>6/22/2021</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Company Logo</a:t>
            </a:r>
          </a:p>
        </p:txBody>
      </p:sp>
      <p:sp>
        <p:nvSpPr>
          <p:cNvPr id="9" name="Slide Number Placeholder 5"/>
          <p:cNvSpPr>
            <a:spLocks noGrp="1"/>
          </p:cNvSpPr>
          <p:nvPr>
            <p:ph type="sldNum" sz="quarter" idx="12"/>
          </p:nvPr>
        </p:nvSpPr>
        <p:spPr/>
        <p:txBody>
          <a:bodyPr/>
          <a:lstStyle>
            <a:lvl1pPr>
              <a:defRPr/>
            </a:lvl1pPr>
          </a:lstStyle>
          <a:p>
            <a:fld id="{815B31CA-7FAE-4C6A-81EF-D2D48491B16B}" type="slidenum">
              <a:rPr lang="en-US"/>
              <a:pPr/>
              <a:t>‹#›</a:t>
            </a:fld>
            <a:endParaRPr lang="en-US"/>
          </a:p>
        </p:txBody>
      </p:sp>
    </p:spTree>
    <p:extLst>
      <p:ext uri="{BB962C8B-B14F-4D97-AF65-F5344CB8AC3E}">
        <p14:creationId xmlns:p14="http://schemas.microsoft.com/office/powerpoint/2010/main" val="2193230016"/>
      </p:ext>
    </p:extLst>
  </p:cSld>
  <p:clrMapOvr>
    <a:masterClrMapping/>
  </p:clrMapOvr>
  <p:transition spd="med">
    <p:wipe dir="d"/>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B2B74378-C196-4381-B670-D95808D8F2C3}" type="datetime1">
              <a:rPr lang="en-US"/>
              <a:pPr>
                <a:defRPr/>
              </a:pPr>
              <a:t>6/22/2021</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a:t>Company Logo</a:t>
            </a:r>
          </a:p>
        </p:txBody>
      </p:sp>
      <p:sp>
        <p:nvSpPr>
          <p:cNvPr id="5" name="Slide Number Placeholder 5"/>
          <p:cNvSpPr>
            <a:spLocks noGrp="1"/>
          </p:cNvSpPr>
          <p:nvPr>
            <p:ph type="sldNum" sz="quarter" idx="12"/>
          </p:nvPr>
        </p:nvSpPr>
        <p:spPr/>
        <p:txBody>
          <a:bodyPr/>
          <a:lstStyle>
            <a:lvl1pPr>
              <a:defRPr/>
            </a:lvl1pPr>
          </a:lstStyle>
          <a:p>
            <a:fld id="{405E630F-4827-444F-A02A-DFB99A01D54A}" type="slidenum">
              <a:rPr lang="en-US"/>
              <a:pPr/>
              <a:t>‹#›</a:t>
            </a:fld>
            <a:endParaRPr lang="en-US"/>
          </a:p>
        </p:txBody>
      </p:sp>
    </p:spTree>
    <p:extLst>
      <p:ext uri="{BB962C8B-B14F-4D97-AF65-F5344CB8AC3E}">
        <p14:creationId xmlns:p14="http://schemas.microsoft.com/office/powerpoint/2010/main" val="923762782"/>
      </p:ext>
    </p:extLst>
  </p:cSld>
  <p:clrMapOvr>
    <a:masterClrMapping/>
  </p:clrMapOvr>
  <p:transition spd="med">
    <p:wipe dir="d"/>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4"/>
          <p:cNvSpPr>
            <a:spLocks noGrp="1"/>
          </p:cNvSpPr>
          <p:nvPr>
            <p:ph type="dt" sz="half" idx="10"/>
          </p:nvPr>
        </p:nvSpPr>
        <p:spPr/>
        <p:txBody>
          <a:bodyPr/>
          <a:lstStyle>
            <a:lvl1pPr>
              <a:defRPr/>
            </a:lvl1pPr>
          </a:lstStyle>
          <a:p>
            <a:pPr>
              <a:defRPr/>
            </a:pPr>
            <a:fld id="{E95683DC-77DE-4027-9393-AB5E187D7562}" type="datetime1">
              <a:rPr lang="en-US"/>
              <a:pPr>
                <a:defRPr/>
              </a:pPr>
              <a:t>6/22/2021</a:t>
            </a:fld>
            <a:endParaRPr lang="en-US" dirty="0"/>
          </a:p>
        </p:txBody>
      </p:sp>
      <p:sp>
        <p:nvSpPr>
          <p:cNvPr id="3" name="Footer Placeholder 5"/>
          <p:cNvSpPr>
            <a:spLocks noGrp="1"/>
          </p:cNvSpPr>
          <p:nvPr>
            <p:ph type="ftr" sz="quarter" idx="11"/>
          </p:nvPr>
        </p:nvSpPr>
        <p:spPr/>
        <p:txBody>
          <a:bodyPr/>
          <a:lstStyle>
            <a:lvl1pPr>
              <a:defRPr/>
            </a:lvl1pPr>
          </a:lstStyle>
          <a:p>
            <a:pPr>
              <a:defRPr/>
            </a:pPr>
            <a:r>
              <a:rPr lang="en-US"/>
              <a:t>Company Logo</a:t>
            </a:r>
            <a:endParaRPr lang="en-US" dirty="0"/>
          </a:p>
        </p:txBody>
      </p:sp>
      <p:sp>
        <p:nvSpPr>
          <p:cNvPr id="4" name="Slide Number Placeholder 6"/>
          <p:cNvSpPr>
            <a:spLocks noGrp="1"/>
          </p:cNvSpPr>
          <p:nvPr>
            <p:ph type="sldNum" sz="quarter" idx="12"/>
          </p:nvPr>
        </p:nvSpPr>
        <p:spPr/>
        <p:txBody>
          <a:bodyPr/>
          <a:lstStyle>
            <a:lvl1pPr>
              <a:defRPr/>
            </a:lvl1pPr>
          </a:lstStyle>
          <a:p>
            <a:fld id="{E7E2266A-1EA3-4948-B651-3AEB5B40FF0F}" type="slidenum">
              <a:rPr lang="en-US"/>
              <a:pPr/>
              <a:t>‹#›</a:t>
            </a:fld>
            <a:endParaRPr lang="en-US"/>
          </a:p>
        </p:txBody>
      </p:sp>
    </p:spTree>
    <p:extLst>
      <p:ext uri="{BB962C8B-B14F-4D97-AF65-F5344CB8AC3E}">
        <p14:creationId xmlns:p14="http://schemas.microsoft.com/office/powerpoint/2010/main" val="1239841206"/>
      </p:ext>
    </p:extLst>
  </p:cSld>
  <p:clrMapOvr>
    <a:masterClrMapping/>
  </p:clrMapOvr>
  <p:transition spd="med">
    <p:wipe dir="d"/>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lstStyle>
            <a:lvl1pPr>
              <a:defRPr sz="2800" b="0" baseline="0"/>
            </a:lvl1pPr>
          </a:lstStyle>
          <a:p>
            <a:r>
              <a:rPr lang="en-US"/>
              <a:t>Click to edit Master title style</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51F46155-DF56-4A9D-9417-C78714F66A41}" type="datetime1">
              <a:rPr lang="en-US"/>
              <a:pPr>
                <a:defRPr/>
              </a:pPr>
              <a:t>6/22/2021</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Company Logo</a:t>
            </a:r>
          </a:p>
        </p:txBody>
      </p:sp>
      <p:sp>
        <p:nvSpPr>
          <p:cNvPr id="7" name="Slide Number Placeholder 5"/>
          <p:cNvSpPr>
            <a:spLocks noGrp="1"/>
          </p:cNvSpPr>
          <p:nvPr>
            <p:ph type="sldNum" sz="quarter" idx="12"/>
          </p:nvPr>
        </p:nvSpPr>
        <p:spPr/>
        <p:txBody>
          <a:bodyPr/>
          <a:lstStyle>
            <a:lvl1pPr>
              <a:defRPr/>
            </a:lvl1pPr>
          </a:lstStyle>
          <a:p>
            <a:fld id="{B2237DE9-CA03-41E0-9A3F-A59FB0CB8F4A}" type="slidenum">
              <a:rPr lang="en-US"/>
              <a:pPr/>
              <a:t>‹#›</a:t>
            </a:fld>
            <a:endParaRPr lang="en-US"/>
          </a:p>
        </p:txBody>
      </p:sp>
    </p:spTree>
    <p:extLst>
      <p:ext uri="{BB962C8B-B14F-4D97-AF65-F5344CB8AC3E}">
        <p14:creationId xmlns:p14="http://schemas.microsoft.com/office/powerpoint/2010/main" val="2076479526"/>
      </p:ext>
    </p:extLst>
  </p:cSld>
  <p:clrMapOvr>
    <a:masterClrMapping/>
  </p:clrMapOvr>
  <p:transition spd="med">
    <p:wipe dir="d"/>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lstStyle>
            <a:lvl1pPr>
              <a:defRPr sz="2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rtlCol="0" anchor="t">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7"/>
          <p:cNvSpPr>
            <a:spLocks noGrp="1"/>
          </p:cNvSpPr>
          <p:nvPr>
            <p:ph type="dt" sz="half" idx="10"/>
          </p:nvPr>
        </p:nvSpPr>
        <p:spPr/>
        <p:txBody>
          <a:bodyPr/>
          <a:lstStyle>
            <a:lvl1pPr>
              <a:defRPr/>
            </a:lvl1pPr>
          </a:lstStyle>
          <a:p>
            <a:pPr>
              <a:defRPr/>
            </a:pPr>
            <a:fld id="{EA4C4D24-4037-46E1-B653-F067C613D539}" type="datetime1">
              <a:rPr lang="en-US"/>
              <a:pPr>
                <a:defRPr/>
              </a:pPr>
              <a:t>6/22/2021</a:t>
            </a:fld>
            <a:endParaRPr lang="en-US" dirty="0"/>
          </a:p>
        </p:txBody>
      </p:sp>
      <p:sp>
        <p:nvSpPr>
          <p:cNvPr id="6" name="Footer Placeholder 8"/>
          <p:cNvSpPr>
            <a:spLocks noGrp="1"/>
          </p:cNvSpPr>
          <p:nvPr>
            <p:ph type="ftr" sz="quarter" idx="11"/>
          </p:nvPr>
        </p:nvSpPr>
        <p:spPr>
          <a:xfrm>
            <a:off x="2624138" y="6356350"/>
            <a:ext cx="4433887" cy="365125"/>
          </a:xfrm>
        </p:spPr>
        <p:txBody>
          <a:bodyPr/>
          <a:lstStyle>
            <a:lvl1pPr>
              <a:defRPr/>
            </a:lvl1pPr>
          </a:lstStyle>
          <a:p>
            <a:pPr>
              <a:defRPr/>
            </a:pPr>
            <a:r>
              <a:rPr lang="en-US"/>
              <a:t>Company Logo</a:t>
            </a:r>
            <a:endParaRPr lang="en-US" dirty="0"/>
          </a:p>
        </p:txBody>
      </p:sp>
      <p:sp>
        <p:nvSpPr>
          <p:cNvPr id="7" name="Slide Number Placeholder 9"/>
          <p:cNvSpPr>
            <a:spLocks noGrp="1"/>
          </p:cNvSpPr>
          <p:nvPr>
            <p:ph type="sldNum" sz="quarter" idx="12"/>
          </p:nvPr>
        </p:nvSpPr>
        <p:spPr/>
        <p:txBody>
          <a:bodyPr/>
          <a:lstStyle>
            <a:lvl1pPr>
              <a:defRPr/>
            </a:lvl1pPr>
          </a:lstStyle>
          <a:p>
            <a:fld id="{C865DA64-17F8-4B98-9CF3-B9CF320E88FD}" type="slidenum">
              <a:rPr lang="en-US"/>
              <a:pPr/>
              <a:t>‹#›</a:t>
            </a:fld>
            <a:endParaRPr lang="en-US"/>
          </a:p>
        </p:txBody>
      </p:sp>
    </p:spTree>
    <p:extLst>
      <p:ext uri="{BB962C8B-B14F-4D97-AF65-F5344CB8AC3E}">
        <p14:creationId xmlns:p14="http://schemas.microsoft.com/office/powerpoint/2010/main" val="3834523590"/>
      </p:ext>
    </p:extLst>
  </p:cSld>
  <p:clrMapOvr>
    <a:masterClrMapping/>
  </p:clrMapOvr>
  <p:transition spd="med">
    <p:wipe dir="d"/>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439BA34D-C0EE-4E39-A18E-2729934CF517}" type="datetime1">
              <a:rPr lang="en-US"/>
              <a:pPr>
                <a:defRPr/>
              </a:pPr>
              <a:t>6/22/2021</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Company Logo</a:t>
            </a:r>
          </a:p>
        </p:txBody>
      </p:sp>
      <p:sp>
        <p:nvSpPr>
          <p:cNvPr id="6" name="Slide Number Placeholder 5"/>
          <p:cNvSpPr>
            <a:spLocks noGrp="1"/>
          </p:cNvSpPr>
          <p:nvPr>
            <p:ph type="sldNum" sz="quarter" idx="12"/>
          </p:nvPr>
        </p:nvSpPr>
        <p:spPr/>
        <p:txBody>
          <a:bodyPr/>
          <a:lstStyle>
            <a:lvl1pPr>
              <a:defRPr/>
            </a:lvl1pPr>
          </a:lstStyle>
          <a:p>
            <a:fld id="{9CB86F5A-46E3-4408-9618-15018040F659}" type="slidenum">
              <a:rPr lang="en-US"/>
              <a:pPr/>
              <a:t>‹#›</a:t>
            </a:fld>
            <a:endParaRPr lang="en-US"/>
          </a:p>
        </p:txBody>
      </p:sp>
    </p:spTree>
    <p:extLst>
      <p:ext uri="{BB962C8B-B14F-4D97-AF65-F5344CB8AC3E}">
        <p14:creationId xmlns:p14="http://schemas.microsoft.com/office/powerpoint/2010/main" val="1173485879"/>
      </p:ext>
    </p:extLst>
  </p:cSld>
  <p:clrMapOvr>
    <a:masterClrMapping/>
  </p:clrMapOvr>
  <p:transition spd="med">
    <p:wipe dir="d"/>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8FF3FA35-426B-43E1-A18C-986CEEB49F6A}" type="datetime1">
              <a:rPr lang="en-US"/>
              <a:pPr>
                <a:defRPr/>
              </a:pPr>
              <a:t>6/22/2021</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Company Logo</a:t>
            </a:r>
          </a:p>
        </p:txBody>
      </p:sp>
      <p:sp>
        <p:nvSpPr>
          <p:cNvPr id="6" name="Slide Number Placeholder 5"/>
          <p:cNvSpPr>
            <a:spLocks noGrp="1"/>
          </p:cNvSpPr>
          <p:nvPr>
            <p:ph type="sldNum" sz="quarter" idx="12"/>
          </p:nvPr>
        </p:nvSpPr>
        <p:spPr/>
        <p:txBody>
          <a:bodyPr/>
          <a:lstStyle>
            <a:lvl1pPr>
              <a:defRPr/>
            </a:lvl1pPr>
          </a:lstStyle>
          <a:p>
            <a:fld id="{DEFDCA2B-EDB3-4CB8-94D3-1A508E40B8F5}" type="slidenum">
              <a:rPr lang="en-US"/>
              <a:pPr/>
              <a:t>‹#›</a:t>
            </a:fld>
            <a:endParaRPr lang="en-US"/>
          </a:p>
        </p:txBody>
      </p:sp>
    </p:spTree>
    <p:extLst>
      <p:ext uri="{BB962C8B-B14F-4D97-AF65-F5344CB8AC3E}">
        <p14:creationId xmlns:p14="http://schemas.microsoft.com/office/powerpoint/2010/main" val="1965763103"/>
      </p:ext>
    </p:extLst>
  </p:cSld>
  <p:clrMapOvr>
    <a:masterClrMapping/>
  </p:clrMapOvr>
  <p:transition spd="med">
    <p:wipe dir="d"/>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4870932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0" y="762000"/>
            <a:ext cx="6856413" cy="533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6953250" y="762000"/>
            <a:ext cx="2193925" cy="5334000"/>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lstStyle>
            <a:lvl1pPr algn="l">
              <a:defRPr sz="54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6" name="Date Placeholder 3"/>
          <p:cNvSpPr>
            <a:spLocks noGrp="1"/>
          </p:cNvSpPr>
          <p:nvPr>
            <p:ph type="dt" sz="half" idx="10"/>
          </p:nvPr>
        </p:nvSpPr>
        <p:spPr/>
        <p:txBody>
          <a:bodyPr/>
          <a:lstStyle>
            <a:lvl1pPr>
              <a:defRPr/>
            </a:lvl1pPr>
          </a:lstStyle>
          <a:p>
            <a:pPr>
              <a:defRPr/>
            </a:pPr>
            <a:fld id="{0A88DD00-4B6C-4864-9F1C-A0A736D58BCF}" type="datetime1">
              <a:rPr lang="en-US">
                <a:solidFill>
                  <a:srgbClr val="000000">
                    <a:lumMod val="50000"/>
                    <a:lumOff val="50000"/>
                  </a:srgbClr>
                </a:solidFill>
              </a:rPr>
              <a:pPr>
                <a:defRPr/>
              </a:pPr>
              <a:t>6/22/2021</a:t>
            </a:fld>
            <a:endParaRPr lang="en-US" dirty="0">
              <a:solidFill>
                <a:srgbClr val="000000">
                  <a:lumMod val="50000"/>
                  <a:lumOff val="50000"/>
                </a:srgbClr>
              </a:solidFill>
            </a:endParaRPr>
          </a:p>
        </p:txBody>
      </p:sp>
      <p:sp>
        <p:nvSpPr>
          <p:cNvPr id="7" name="Footer Placeholder 4"/>
          <p:cNvSpPr>
            <a:spLocks noGrp="1"/>
          </p:cNvSpPr>
          <p:nvPr>
            <p:ph type="ftr" sz="quarter" idx="11"/>
          </p:nvPr>
        </p:nvSpPr>
        <p:spPr/>
        <p:txBody>
          <a:bodyPr/>
          <a:lstStyle>
            <a:lvl1pPr>
              <a:defRPr/>
            </a:lvl1pPr>
          </a:lstStyle>
          <a:p>
            <a:pPr>
              <a:defRPr/>
            </a:pPr>
            <a:r>
              <a:rPr lang="en-US">
                <a:solidFill>
                  <a:srgbClr val="000000">
                    <a:lumMod val="50000"/>
                    <a:lumOff val="50000"/>
                  </a:srgbClr>
                </a:solidFill>
              </a:rPr>
              <a:t>Company Logo</a:t>
            </a:r>
            <a:endParaRPr lang="en-US" dirty="0">
              <a:solidFill>
                <a:srgbClr val="000000">
                  <a:lumMod val="50000"/>
                  <a:lumOff val="50000"/>
                </a:srgbClr>
              </a:solidFill>
            </a:endParaRPr>
          </a:p>
        </p:txBody>
      </p:sp>
      <p:sp>
        <p:nvSpPr>
          <p:cNvPr id="8" name="Slide Number Placeholder 5"/>
          <p:cNvSpPr>
            <a:spLocks noGrp="1"/>
          </p:cNvSpPr>
          <p:nvPr>
            <p:ph type="sldNum" sz="quarter" idx="12"/>
          </p:nvPr>
        </p:nvSpPr>
        <p:spPr/>
        <p:txBody>
          <a:bodyPr/>
          <a:lstStyle>
            <a:lvl1pPr>
              <a:defRPr/>
            </a:lvl1pPr>
          </a:lstStyle>
          <a:p>
            <a:fld id="{F697B7B9-E559-4057-8B2E-804B835F9BE0}" type="slidenum">
              <a:rPr lang="en-US">
                <a:solidFill>
                  <a:srgbClr val="40BAD2"/>
                </a:solidFill>
              </a:rPr>
              <a:pPr/>
              <a:t>‹#›</a:t>
            </a:fld>
            <a:endParaRPr lang="en-US">
              <a:solidFill>
                <a:srgbClr val="40BAD2"/>
              </a:solidFill>
            </a:endParaRPr>
          </a:p>
        </p:txBody>
      </p:sp>
    </p:spTree>
    <p:extLst>
      <p:ext uri="{BB962C8B-B14F-4D97-AF65-F5344CB8AC3E}">
        <p14:creationId xmlns:p14="http://schemas.microsoft.com/office/powerpoint/2010/main" val="58197676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D73AA88F-042E-42B3-ADFD-C871AD9139E4}" type="datetime1">
              <a:rPr lang="en-US">
                <a:solidFill>
                  <a:srgbClr val="000000">
                    <a:lumMod val="50000"/>
                    <a:lumOff val="50000"/>
                  </a:srgbClr>
                </a:solidFill>
              </a:rPr>
              <a:pPr>
                <a:defRPr/>
              </a:pPr>
              <a:t>6/22/2021</a:t>
            </a:fld>
            <a:endParaRPr lang="en-US">
              <a:solidFill>
                <a:srgbClr val="000000">
                  <a:lumMod val="50000"/>
                  <a:lumOff val="50000"/>
                </a:srgbClr>
              </a:solidFill>
            </a:endParaRPr>
          </a:p>
        </p:txBody>
      </p:sp>
      <p:sp>
        <p:nvSpPr>
          <p:cNvPr id="5" name="Footer Placeholder 4"/>
          <p:cNvSpPr>
            <a:spLocks noGrp="1"/>
          </p:cNvSpPr>
          <p:nvPr>
            <p:ph type="ftr" sz="quarter" idx="11"/>
          </p:nvPr>
        </p:nvSpPr>
        <p:spPr/>
        <p:txBody>
          <a:bodyPr/>
          <a:lstStyle>
            <a:lvl1pPr>
              <a:defRPr/>
            </a:lvl1pPr>
          </a:lstStyle>
          <a:p>
            <a:pPr>
              <a:defRPr/>
            </a:pPr>
            <a:r>
              <a:rPr lang="en-US">
                <a:solidFill>
                  <a:srgbClr val="000000">
                    <a:lumMod val="50000"/>
                    <a:lumOff val="50000"/>
                  </a:srgbClr>
                </a:solidFill>
              </a:rPr>
              <a:t>Company Logo</a:t>
            </a:r>
          </a:p>
        </p:txBody>
      </p:sp>
      <p:sp>
        <p:nvSpPr>
          <p:cNvPr id="6" name="Slide Number Placeholder 5"/>
          <p:cNvSpPr>
            <a:spLocks noGrp="1"/>
          </p:cNvSpPr>
          <p:nvPr>
            <p:ph type="sldNum" sz="quarter" idx="12"/>
          </p:nvPr>
        </p:nvSpPr>
        <p:spPr/>
        <p:txBody>
          <a:bodyPr/>
          <a:lstStyle>
            <a:lvl1pPr>
              <a:defRPr/>
            </a:lvl1pPr>
          </a:lstStyle>
          <a:p>
            <a:fld id="{E16726AF-B191-432D-BDE5-C1B51A4DB2A6}" type="slidenum">
              <a:rPr lang="en-US">
                <a:solidFill>
                  <a:srgbClr val="40BAD2"/>
                </a:solidFill>
              </a:rPr>
              <a:pPr/>
              <a:t>‹#›</a:t>
            </a:fld>
            <a:endParaRPr lang="en-US">
              <a:solidFill>
                <a:srgbClr val="40BAD2"/>
              </a:solidFill>
            </a:endParaRPr>
          </a:p>
        </p:txBody>
      </p:sp>
    </p:spTree>
    <p:extLst>
      <p:ext uri="{BB962C8B-B14F-4D97-AF65-F5344CB8AC3E}">
        <p14:creationId xmlns:p14="http://schemas.microsoft.com/office/powerpoint/2010/main" val="1215884762"/>
      </p:ext>
    </p:extLst>
  </p:cSld>
  <p:clrMapOvr>
    <a:masterClrMapping/>
  </p:clrMapOvr>
  <p:transition spd="med">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152525"/>
            <a:ext cx="4038600" cy="5248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152525"/>
            <a:ext cx="4038600" cy="5248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6" name="Rectangle 6"/>
          <p:cNvSpPr>
            <a:spLocks noGrp="1" noChangeArrowheads="1"/>
          </p:cNvSpPr>
          <p:nvPr>
            <p:ph type="sldNum" sz="quarter" idx="11"/>
          </p:nvPr>
        </p:nvSpPr>
        <p:spPr>
          <a:ln/>
        </p:spPr>
        <p:txBody>
          <a:bodyPr/>
          <a:lstStyle>
            <a:lvl1pPr>
              <a:defRPr/>
            </a:lvl1pPr>
          </a:lstStyle>
          <a:p>
            <a:fld id="{A464B310-5965-4DDC-8424-2E8377E81BA8}" type="slidenum">
              <a:rPr lang="en-US"/>
              <a:pPr/>
              <a:t>‹#›</a:t>
            </a:fld>
            <a:endParaRPr lang="en-US"/>
          </a:p>
        </p:txBody>
      </p:sp>
      <p:sp>
        <p:nvSpPr>
          <p:cNvPr id="7" name="Rectangle 4"/>
          <p:cNvSpPr>
            <a:spLocks noGrp="1" noChangeArrowheads="1"/>
          </p:cNvSpPr>
          <p:nvPr>
            <p:ph type="dt" sz="half" idx="12"/>
          </p:nvPr>
        </p:nvSpPr>
        <p:spPr>
          <a:ln/>
        </p:spPr>
        <p:txBody>
          <a:bodyPr/>
          <a:lstStyle>
            <a:lvl1pPr>
              <a:defRPr/>
            </a:lvl1pPr>
          </a:lstStyle>
          <a:p>
            <a:pPr>
              <a:defRPr/>
            </a:pPr>
            <a:fld id="{8CFBEFD1-6F15-459A-AA6C-AEC4FAFF7950}" type="datetime1">
              <a:rPr lang="en-US"/>
              <a:pPr>
                <a:defRPr/>
              </a:pPr>
              <a:t>6/22/2021</a:t>
            </a:fld>
            <a:endParaRPr lang="en-US"/>
          </a:p>
        </p:txBody>
      </p:sp>
    </p:spTree>
    <p:extLst>
      <p:ext uri="{BB962C8B-B14F-4D97-AF65-F5344CB8AC3E}">
        <p14:creationId xmlns:p14="http://schemas.microsoft.com/office/powerpoint/2010/main" val="86896517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lstStyle>
            <a:lvl1pPr>
              <a:defRPr sz="54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fld id="{5112CEC2-9ED8-4309-B4C8-ED4FDDD60175}" type="datetime1">
              <a:rPr lang="en-US">
                <a:solidFill>
                  <a:srgbClr val="000000">
                    <a:lumMod val="50000"/>
                    <a:lumOff val="50000"/>
                  </a:srgbClr>
                </a:solidFill>
              </a:rPr>
              <a:pPr>
                <a:defRPr/>
              </a:pPr>
              <a:t>6/22/2021</a:t>
            </a:fld>
            <a:endParaRPr lang="en-US">
              <a:solidFill>
                <a:srgbClr val="000000">
                  <a:lumMod val="50000"/>
                  <a:lumOff val="50000"/>
                </a:srgbClr>
              </a:solidFill>
            </a:endParaRPr>
          </a:p>
        </p:txBody>
      </p:sp>
      <p:sp>
        <p:nvSpPr>
          <p:cNvPr id="5" name="Footer Placeholder 4"/>
          <p:cNvSpPr>
            <a:spLocks noGrp="1"/>
          </p:cNvSpPr>
          <p:nvPr>
            <p:ph type="ftr" sz="quarter" idx="11"/>
          </p:nvPr>
        </p:nvSpPr>
        <p:spPr/>
        <p:txBody>
          <a:bodyPr/>
          <a:lstStyle>
            <a:lvl1pPr>
              <a:defRPr/>
            </a:lvl1pPr>
          </a:lstStyle>
          <a:p>
            <a:pPr>
              <a:defRPr/>
            </a:pPr>
            <a:r>
              <a:rPr lang="en-US">
                <a:solidFill>
                  <a:srgbClr val="000000">
                    <a:lumMod val="50000"/>
                    <a:lumOff val="50000"/>
                  </a:srgbClr>
                </a:solidFill>
              </a:rPr>
              <a:t>Company Logo</a:t>
            </a:r>
          </a:p>
        </p:txBody>
      </p:sp>
      <p:sp>
        <p:nvSpPr>
          <p:cNvPr id="6" name="Slide Number Placeholder 5"/>
          <p:cNvSpPr>
            <a:spLocks noGrp="1"/>
          </p:cNvSpPr>
          <p:nvPr>
            <p:ph type="sldNum" sz="quarter" idx="12"/>
          </p:nvPr>
        </p:nvSpPr>
        <p:spPr/>
        <p:txBody>
          <a:bodyPr/>
          <a:lstStyle>
            <a:lvl1pPr>
              <a:defRPr/>
            </a:lvl1pPr>
          </a:lstStyle>
          <a:p>
            <a:fld id="{9378A3F6-1D08-4566-A411-83FC46DF6EE7}" type="slidenum">
              <a:rPr lang="en-US">
                <a:solidFill>
                  <a:srgbClr val="40BAD2"/>
                </a:solidFill>
              </a:rPr>
              <a:pPr/>
              <a:t>‹#›</a:t>
            </a:fld>
            <a:endParaRPr lang="en-US">
              <a:solidFill>
                <a:srgbClr val="40BAD2"/>
              </a:solidFill>
            </a:endParaRPr>
          </a:p>
        </p:txBody>
      </p:sp>
    </p:spTree>
    <p:extLst>
      <p:ext uri="{BB962C8B-B14F-4D97-AF65-F5344CB8AC3E}">
        <p14:creationId xmlns:p14="http://schemas.microsoft.com/office/powerpoint/2010/main" val="2172971096"/>
      </p:ext>
    </p:extLst>
  </p:cSld>
  <p:clrMapOvr>
    <a:masterClrMapping/>
  </p:clrMapOvr>
  <p:transition spd="med">
    <p:wipe dir="d"/>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F369AE17-2351-49AB-9CE1-27C11338B414}" type="datetime1">
              <a:rPr lang="en-US">
                <a:solidFill>
                  <a:srgbClr val="000000">
                    <a:lumMod val="50000"/>
                    <a:lumOff val="50000"/>
                  </a:srgbClr>
                </a:solidFill>
              </a:rPr>
              <a:pPr>
                <a:defRPr/>
              </a:pPr>
              <a:t>6/22/2021</a:t>
            </a:fld>
            <a:endParaRPr lang="en-US">
              <a:solidFill>
                <a:srgbClr val="000000">
                  <a:lumMod val="50000"/>
                  <a:lumOff val="50000"/>
                </a:srgbClr>
              </a:solidFill>
            </a:endParaRPr>
          </a:p>
        </p:txBody>
      </p:sp>
      <p:sp>
        <p:nvSpPr>
          <p:cNvPr id="6" name="Footer Placeholder 4"/>
          <p:cNvSpPr>
            <a:spLocks noGrp="1"/>
          </p:cNvSpPr>
          <p:nvPr>
            <p:ph type="ftr" sz="quarter" idx="11"/>
          </p:nvPr>
        </p:nvSpPr>
        <p:spPr/>
        <p:txBody>
          <a:bodyPr/>
          <a:lstStyle>
            <a:lvl1pPr>
              <a:defRPr/>
            </a:lvl1pPr>
          </a:lstStyle>
          <a:p>
            <a:pPr>
              <a:defRPr/>
            </a:pPr>
            <a:r>
              <a:rPr lang="en-US">
                <a:solidFill>
                  <a:srgbClr val="000000">
                    <a:lumMod val="50000"/>
                    <a:lumOff val="50000"/>
                  </a:srgbClr>
                </a:solidFill>
              </a:rPr>
              <a:t>Company Logo</a:t>
            </a:r>
          </a:p>
        </p:txBody>
      </p:sp>
      <p:sp>
        <p:nvSpPr>
          <p:cNvPr id="7" name="Slide Number Placeholder 5"/>
          <p:cNvSpPr>
            <a:spLocks noGrp="1"/>
          </p:cNvSpPr>
          <p:nvPr>
            <p:ph type="sldNum" sz="quarter" idx="12"/>
          </p:nvPr>
        </p:nvSpPr>
        <p:spPr/>
        <p:txBody>
          <a:bodyPr/>
          <a:lstStyle>
            <a:lvl1pPr>
              <a:defRPr/>
            </a:lvl1pPr>
          </a:lstStyle>
          <a:p>
            <a:fld id="{4CC8A901-1CB8-4B08-8949-8E511EF403EE}" type="slidenum">
              <a:rPr lang="en-US">
                <a:solidFill>
                  <a:srgbClr val="40BAD2"/>
                </a:solidFill>
              </a:rPr>
              <a:pPr/>
              <a:t>‹#›</a:t>
            </a:fld>
            <a:endParaRPr lang="en-US">
              <a:solidFill>
                <a:srgbClr val="40BAD2"/>
              </a:solidFill>
            </a:endParaRPr>
          </a:p>
        </p:txBody>
      </p:sp>
    </p:spTree>
    <p:extLst>
      <p:ext uri="{BB962C8B-B14F-4D97-AF65-F5344CB8AC3E}">
        <p14:creationId xmlns:p14="http://schemas.microsoft.com/office/powerpoint/2010/main" val="937185191"/>
      </p:ext>
    </p:extLst>
  </p:cSld>
  <p:clrMapOvr>
    <a:masterClrMapping/>
  </p:clrMapOvr>
  <p:transition spd="med">
    <p:wipe dir="d"/>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2BF88C18-64C3-475F-9A12-44D92D4C9F2E}" type="datetime1">
              <a:rPr lang="en-US">
                <a:solidFill>
                  <a:srgbClr val="000000">
                    <a:lumMod val="50000"/>
                    <a:lumOff val="50000"/>
                  </a:srgbClr>
                </a:solidFill>
              </a:rPr>
              <a:pPr>
                <a:defRPr/>
              </a:pPr>
              <a:t>6/22/2021</a:t>
            </a:fld>
            <a:endParaRPr lang="en-US">
              <a:solidFill>
                <a:srgbClr val="000000">
                  <a:lumMod val="50000"/>
                  <a:lumOff val="50000"/>
                </a:srgbClr>
              </a:solidFill>
            </a:endParaRPr>
          </a:p>
        </p:txBody>
      </p:sp>
      <p:sp>
        <p:nvSpPr>
          <p:cNvPr id="8" name="Footer Placeholder 4"/>
          <p:cNvSpPr>
            <a:spLocks noGrp="1"/>
          </p:cNvSpPr>
          <p:nvPr>
            <p:ph type="ftr" sz="quarter" idx="11"/>
          </p:nvPr>
        </p:nvSpPr>
        <p:spPr/>
        <p:txBody>
          <a:bodyPr/>
          <a:lstStyle>
            <a:lvl1pPr>
              <a:defRPr/>
            </a:lvl1pPr>
          </a:lstStyle>
          <a:p>
            <a:pPr>
              <a:defRPr/>
            </a:pPr>
            <a:r>
              <a:rPr lang="en-US">
                <a:solidFill>
                  <a:srgbClr val="000000">
                    <a:lumMod val="50000"/>
                    <a:lumOff val="50000"/>
                  </a:srgbClr>
                </a:solidFill>
              </a:rPr>
              <a:t>Company Logo</a:t>
            </a:r>
          </a:p>
        </p:txBody>
      </p:sp>
      <p:sp>
        <p:nvSpPr>
          <p:cNvPr id="9" name="Slide Number Placeholder 5"/>
          <p:cNvSpPr>
            <a:spLocks noGrp="1"/>
          </p:cNvSpPr>
          <p:nvPr>
            <p:ph type="sldNum" sz="quarter" idx="12"/>
          </p:nvPr>
        </p:nvSpPr>
        <p:spPr/>
        <p:txBody>
          <a:bodyPr/>
          <a:lstStyle>
            <a:lvl1pPr>
              <a:defRPr/>
            </a:lvl1pPr>
          </a:lstStyle>
          <a:p>
            <a:fld id="{815B31CA-7FAE-4C6A-81EF-D2D48491B16B}" type="slidenum">
              <a:rPr lang="en-US">
                <a:solidFill>
                  <a:srgbClr val="40BAD2"/>
                </a:solidFill>
              </a:rPr>
              <a:pPr/>
              <a:t>‹#›</a:t>
            </a:fld>
            <a:endParaRPr lang="en-US">
              <a:solidFill>
                <a:srgbClr val="40BAD2"/>
              </a:solidFill>
            </a:endParaRPr>
          </a:p>
        </p:txBody>
      </p:sp>
    </p:spTree>
    <p:extLst>
      <p:ext uri="{BB962C8B-B14F-4D97-AF65-F5344CB8AC3E}">
        <p14:creationId xmlns:p14="http://schemas.microsoft.com/office/powerpoint/2010/main" val="905614285"/>
      </p:ext>
    </p:extLst>
  </p:cSld>
  <p:clrMapOvr>
    <a:masterClrMapping/>
  </p:clrMapOvr>
  <p:transition spd="med">
    <p:wipe dir="d"/>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B2B74378-C196-4381-B670-D95808D8F2C3}" type="datetime1">
              <a:rPr lang="en-US">
                <a:solidFill>
                  <a:srgbClr val="000000">
                    <a:lumMod val="50000"/>
                    <a:lumOff val="50000"/>
                  </a:srgbClr>
                </a:solidFill>
              </a:rPr>
              <a:pPr>
                <a:defRPr/>
              </a:pPr>
              <a:t>6/22/2021</a:t>
            </a:fld>
            <a:endParaRPr lang="en-US">
              <a:solidFill>
                <a:srgbClr val="000000">
                  <a:lumMod val="50000"/>
                  <a:lumOff val="50000"/>
                </a:srgbClr>
              </a:solidFill>
            </a:endParaRPr>
          </a:p>
        </p:txBody>
      </p:sp>
      <p:sp>
        <p:nvSpPr>
          <p:cNvPr id="4" name="Footer Placeholder 4"/>
          <p:cNvSpPr>
            <a:spLocks noGrp="1"/>
          </p:cNvSpPr>
          <p:nvPr>
            <p:ph type="ftr" sz="quarter" idx="11"/>
          </p:nvPr>
        </p:nvSpPr>
        <p:spPr/>
        <p:txBody>
          <a:bodyPr/>
          <a:lstStyle>
            <a:lvl1pPr>
              <a:defRPr/>
            </a:lvl1pPr>
          </a:lstStyle>
          <a:p>
            <a:pPr>
              <a:defRPr/>
            </a:pPr>
            <a:r>
              <a:rPr lang="en-US">
                <a:solidFill>
                  <a:srgbClr val="000000">
                    <a:lumMod val="50000"/>
                    <a:lumOff val="50000"/>
                  </a:srgbClr>
                </a:solidFill>
              </a:rPr>
              <a:t>Company Logo</a:t>
            </a:r>
          </a:p>
        </p:txBody>
      </p:sp>
      <p:sp>
        <p:nvSpPr>
          <p:cNvPr id="5" name="Slide Number Placeholder 5"/>
          <p:cNvSpPr>
            <a:spLocks noGrp="1"/>
          </p:cNvSpPr>
          <p:nvPr>
            <p:ph type="sldNum" sz="quarter" idx="12"/>
          </p:nvPr>
        </p:nvSpPr>
        <p:spPr/>
        <p:txBody>
          <a:bodyPr/>
          <a:lstStyle>
            <a:lvl1pPr>
              <a:defRPr/>
            </a:lvl1pPr>
          </a:lstStyle>
          <a:p>
            <a:fld id="{405E630F-4827-444F-A02A-DFB99A01D54A}" type="slidenum">
              <a:rPr lang="en-US">
                <a:solidFill>
                  <a:srgbClr val="40BAD2"/>
                </a:solidFill>
              </a:rPr>
              <a:pPr/>
              <a:t>‹#›</a:t>
            </a:fld>
            <a:endParaRPr lang="en-US">
              <a:solidFill>
                <a:srgbClr val="40BAD2"/>
              </a:solidFill>
            </a:endParaRPr>
          </a:p>
        </p:txBody>
      </p:sp>
    </p:spTree>
    <p:extLst>
      <p:ext uri="{BB962C8B-B14F-4D97-AF65-F5344CB8AC3E}">
        <p14:creationId xmlns:p14="http://schemas.microsoft.com/office/powerpoint/2010/main" val="1764222694"/>
      </p:ext>
    </p:extLst>
  </p:cSld>
  <p:clrMapOvr>
    <a:masterClrMapping/>
  </p:clrMapOvr>
  <p:transition spd="med">
    <p:wipe dir="d"/>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4"/>
          <p:cNvSpPr>
            <a:spLocks noGrp="1"/>
          </p:cNvSpPr>
          <p:nvPr>
            <p:ph type="dt" sz="half" idx="10"/>
          </p:nvPr>
        </p:nvSpPr>
        <p:spPr/>
        <p:txBody>
          <a:bodyPr/>
          <a:lstStyle>
            <a:lvl1pPr>
              <a:defRPr/>
            </a:lvl1pPr>
          </a:lstStyle>
          <a:p>
            <a:pPr>
              <a:defRPr/>
            </a:pPr>
            <a:fld id="{E95683DC-77DE-4027-9393-AB5E187D7562}" type="datetime1">
              <a:rPr lang="en-US">
                <a:solidFill>
                  <a:srgbClr val="000000">
                    <a:lumMod val="50000"/>
                    <a:lumOff val="50000"/>
                  </a:srgbClr>
                </a:solidFill>
              </a:rPr>
              <a:pPr>
                <a:defRPr/>
              </a:pPr>
              <a:t>6/22/2021</a:t>
            </a:fld>
            <a:endParaRPr lang="en-US" dirty="0">
              <a:solidFill>
                <a:srgbClr val="000000">
                  <a:lumMod val="50000"/>
                  <a:lumOff val="50000"/>
                </a:srgbClr>
              </a:solidFill>
            </a:endParaRPr>
          </a:p>
        </p:txBody>
      </p:sp>
      <p:sp>
        <p:nvSpPr>
          <p:cNvPr id="3" name="Footer Placeholder 5"/>
          <p:cNvSpPr>
            <a:spLocks noGrp="1"/>
          </p:cNvSpPr>
          <p:nvPr>
            <p:ph type="ftr" sz="quarter" idx="11"/>
          </p:nvPr>
        </p:nvSpPr>
        <p:spPr/>
        <p:txBody>
          <a:bodyPr/>
          <a:lstStyle>
            <a:lvl1pPr>
              <a:defRPr/>
            </a:lvl1pPr>
          </a:lstStyle>
          <a:p>
            <a:pPr>
              <a:defRPr/>
            </a:pPr>
            <a:r>
              <a:rPr lang="en-US">
                <a:solidFill>
                  <a:srgbClr val="000000">
                    <a:lumMod val="50000"/>
                    <a:lumOff val="50000"/>
                  </a:srgbClr>
                </a:solidFill>
              </a:rPr>
              <a:t>Company Logo</a:t>
            </a:r>
            <a:endParaRPr lang="en-US" dirty="0">
              <a:solidFill>
                <a:srgbClr val="000000">
                  <a:lumMod val="50000"/>
                  <a:lumOff val="50000"/>
                </a:srgbClr>
              </a:solidFill>
            </a:endParaRPr>
          </a:p>
        </p:txBody>
      </p:sp>
      <p:sp>
        <p:nvSpPr>
          <p:cNvPr id="4" name="Slide Number Placeholder 6"/>
          <p:cNvSpPr>
            <a:spLocks noGrp="1"/>
          </p:cNvSpPr>
          <p:nvPr>
            <p:ph type="sldNum" sz="quarter" idx="12"/>
          </p:nvPr>
        </p:nvSpPr>
        <p:spPr/>
        <p:txBody>
          <a:bodyPr/>
          <a:lstStyle>
            <a:lvl1pPr>
              <a:defRPr/>
            </a:lvl1pPr>
          </a:lstStyle>
          <a:p>
            <a:fld id="{E7E2266A-1EA3-4948-B651-3AEB5B40FF0F}" type="slidenum">
              <a:rPr lang="en-US">
                <a:solidFill>
                  <a:srgbClr val="40BAD2"/>
                </a:solidFill>
              </a:rPr>
              <a:pPr/>
              <a:t>‹#›</a:t>
            </a:fld>
            <a:endParaRPr lang="en-US">
              <a:solidFill>
                <a:srgbClr val="40BAD2"/>
              </a:solidFill>
            </a:endParaRPr>
          </a:p>
        </p:txBody>
      </p:sp>
    </p:spTree>
    <p:extLst>
      <p:ext uri="{BB962C8B-B14F-4D97-AF65-F5344CB8AC3E}">
        <p14:creationId xmlns:p14="http://schemas.microsoft.com/office/powerpoint/2010/main" val="3922247054"/>
      </p:ext>
    </p:extLst>
  </p:cSld>
  <p:clrMapOvr>
    <a:masterClrMapping/>
  </p:clrMapOvr>
  <p:transition spd="med">
    <p:wipe dir="d"/>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lstStyle>
            <a:lvl1pPr>
              <a:defRPr sz="2800" b="0" baseline="0"/>
            </a:lvl1pPr>
          </a:lstStyle>
          <a:p>
            <a:r>
              <a:rPr lang="en-US"/>
              <a:t>Click to edit Master title style</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51F46155-DF56-4A9D-9417-C78714F66A41}" type="datetime1">
              <a:rPr lang="en-US">
                <a:solidFill>
                  <a:srgbClr val="000000">
                    <a:lumMod val="50000"/>
                    <a:lumOff val="50000"/>
                  </a:srgbClr>
                </a:solidFill>
              </a:rPr>
              <a:pPr>
                <a:defRPr/>
              </a:pPr>
              <a:t>6/22/2021</a:t>
            </a:fld>
            <a:endParaRPr lang="en-US">
              <a:solidFill>
                <a:srgbClr val="000000">
                  <a:lumMod val="50000"/>
                  <a:lumOff val="50000"/>
                </a:srgbClr>
              </a:solidFill>
            </a:endParaRPr>
          </a:p>
        </p:txBody>
      </p:sp>
      <p:sp>
        <p:nvSpPr>
          <p:cNvPr id="6" name="Footer Placeholder 4"/>
          <p:cNvSpPr>
            <a:spLocks noGrp="1"/>
          </p:cNvSpPr>
          <p:nvPr>
            <p:ph type="ftr" sz="quarter" idx="11"/>
          </p:nvPr>
        </p:nvSpPr>
        <p:spPr/>
        <p:txBody>
          <a:bodyPr/>
          <a:lstStyle>
            <a:lvl1pPr>
              <a:defRPr/>
            </a:lvl1pPr>
          </a:lstStyle>
          <a:p>
            <a:pPr>
              <a:defRPr/>
            </a:pPr>
            <a:r>
              <a:rPr lang="en-US">
                <a:solidFill>
                  <a:srgbClr val="000000">
                    <a:lumMod val="50000"/>
                    <a:lumOff val="50000"/>
                  </a:srgbClr>
                </a:solidFill>
              </a:rPr>
              <a:t>Company Logo</a:t>
            </a:r>
          </a:p>
        </p:txBody>
      </p:sp>
      <p:sp>
        <p:nvSpPr>
          <p:cNvPr id="7" name="Slide Number Placeholder 5"/>
          <p:cNvSpPr>
            <a:spLocks noGrp="1"/>
          </p:cNvSpPr>
          <p:nvPr>
            <p:ph type="sldNum" sz="quarter" idx="12"/>
          </p:nvPr>
        </p:nvSpPr>
        <p:spPr/>
        <p:txBody>
          <a:bodyPr/>
          <a:lstStyle>
            <a:lvl1pPr>
              <a:defRPr/>
            </a:lvl1pPr>
          </a:lstStyle>
          <a:p>
            <a:fld id="{B2237DE9-CA03-41E0-9A3F-A59FB0CB8F4A}" type="slidenum">
              <a:rPr lang="en-US">
                <a:solidFill>
                  <a:srgbClr val="40BAD2"/>
                </a:solidFill>
              </a:rPr>
              <a:pPr/>
              <a:t>‹#›</a:t>
            </a:fld>
            <a:endParaRPr lang="en-US">
              <a:solidFill>
                <a:srgbClr val="40BAD2"/>
              </a:solidFill>
            </a:endParaRPr>
          </a:p>
        </p:txBody>
      </p:sp>
    </p:spTree>
    <p:extLst>
      <p:ext uri="{BB962C8B-B14F-4D97-AF65-F5344CB8AC3E}">
        <p14:creationId xmlns:p14="http://schemas.microsoft.com/office/powerpoint/2010/main" val="1442335680"/>
      </p:ext>
    </p:extLst>
  </p:cSld>
  <p:clrMapOvr>
    <a:masterClrMapping/>
  </p:clrMapOvr>
  <p:transition spd="med">
    <p:wipe dir="d"/>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lstStyle>
            <a:lvl1pPr>
              <a:defRPr sz="2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rtlCol="0" anchor="t">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7"/>
          <p:cNvSpPr>
            <a:spLocks noGrp="1"/>
          </p:cNvSpPr>
          <p:nvPr>
            <p:ph type="dt" sz="half" idx="10"/>
          </p:nvPr>
        </p:nvSpPr>
        <p:spPr/>
        <p:txBody>
          <a:bodyPr/>
          <a:lstStyle>
            <a:lvl1pPr>
              <a:defRPr/>
            </a:lvl1pPr>
          </a:lstStyle>
          <a:p>
            <a:pPr>
              <a:defRPr/>
            </a:pPr>
            <a:fld id="{EA4C4D24-4037-46E1-B653-F067C613D539}" type="datetime1">
              <a:rPr lang="en-US">
                <a:solidFill>
                  <a:srgbClr val="000000">
                    <a:lumMod val="50000"/>
                    <a:lumOff val="50000"/>
                  </a:srgbClr>
                </a:solidFill>
              </a:rPr>
              <a:pPr>
                <a:defRPr/>
              </a:pPr>
              <a:t>6/22/2021</a:t>
            </a:fld>
            <a:endParaRPr lang="en-US" dirty="0">
              <a:solidFill>
                <a:srgbClr val="000000">
                  <a:lumMod val="50000"/>
                  <a:lumOff val="50000"/>
                </a:srgbClr>
              </a:solidFill>
            </a:endParaRPr>
          </a:p>
        </p:txBody>
      </p:sp>
      <p:sp>
        <p:nvSpPr>
          <p:cNvPr id="6" name="Footer Placeholder 8"/>
          <p:cNvSpPr>
            <a:spLocks noGrp="1"/>
          </p:cNvSpPr>
          <p:nvPr>
            <p:ph type="ftr" sz="quarter" idx="11"/>
          </p:nvPr>
        </p:nvSpPr>
        <p:spPr>
          <a:xfrm>
            <a:off x="2624138" y="6356350"/>
            <a:ext cx="4433887" cy="365125"/>
          </a:xfrm>
        </p:spPr>
        <p:txBody>
          <a:bodyPr/>
          <a:lstStyle>
            <a:lvl1pPr>
              <a:defRPr/>
            </a:lvl1pPr>
          </a:lstStyle>
          <a:p>
            <a:pPr>
              <a:defRPr/>
            </a:pPr>
            <a:r>
              <a:rPr lang="en-US">
                <a:solidFill>
                  <a:srgbClr val="000000">
                    <a:lumMod val="50000"/>
                    <a:lumOff val="50000"/>
                  </a:srgbClr>
                </a:solidFill>
              </a:rPr>
              <a:t>Company Logo</a:t>
            </a:r>
            <a:endParaRPr lang="en-US" dirty="0">
              <a:solidFill>
                <a:srgbClr val="000000">
                  <a:lumMod val="50000"/>
                  <a:lumOff val="50000"/>
                </a:srgbClr>
              </a:solidFill>
            </a:endParaRPr>
          </a:p>
        </p:txBody>
      </p:sp>
      <p:sp>
        <p:nvSpPr>
          <p:cNvPr id="7" name="Slide Number Placeholder 9"/>
          <p:cNvSpPr>
            <a:spLocks noGrp="1"/>
          </p:cNvSpPr>
          <p:nvPr>
            <p:ph type="sldNum" sz="quarter" idx="12"/>
          </p:nvPr>
        </p:nvSpPr>
        <p:spPr/>
        <p:txBody>
          <a:bodyPr/>
          <a:lstStyle>
            <a:lvl1pPr>
              <a:defRPr/>
            </a:lvl1pPr>
          </a:lstStyle>
          <a:p>
            <a:fld id="{C865DA64-17F8-4B98-9CF3-B9CF320E88FD}" type="slidenum">
              <a:rPr lang="en-US">
                <a:solidFill>
                  <a:srgbClr val="40BAD2"/>
                </a:solidFill>
              </a:rPr>
              <a:pPr/>
              <a:t>‹#›</a:t>
            </a:fld>
            <a:endParaRPr lang="en-US">
              <a:solidFill>
                <a:srgbClr val="40BAD2"/>
              </a:solidFill>
            </a:endParaRPr>
          </a:p>
        </p:txBody>
      </p:sp>
    </p:spTree>
    <p:extLst>
      <p:ext uri="{BB962C8B-B14F-4D97-AF65-F5344CB8AC3E}">
        <p14:creationId xmlns:p14="http://schemas.microsoft.com/office/powerpoint/2010/main" val="3037192241"/>
      </p:ext>
    </p:extLst>
  </p:cSld>
  <p:clrMapOvr>
    <a:masterClrMapping/>
  </p:clrMapOvr>
  <p:transition spd="med">
    <p:wipe dir="d"/>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439BA34D-C0EE-4E39-A18E-2729934CF517}" type="datetime1">
              <a:rPr lang="en-US">
                <a:solidFill>
                  <a:srgbClr val="000000">
                    <a:lumMod val="50000"/>
                    <a:lumOff val="50000"/>
                  </a:srgbClr>
                </a:solidFill>
              </a:rPr>
              <a:pPr>
                <a:defRPr/>
              </a:pPr>
              <a:t>6/22/2021</a:t>
            </a:fld>
            <a:endParaRPr lang="en-US">
              <a:solidFill>
                <a:srgbClr val="000000">
                  <a:lumMod val="50000"/>
                  <a:lumOff val="50000"/>
                </a:srgbClr>
              </a:solidFill>
            </a:endParaRPr>
          </a:p>
        </p:txBody>
      </p:sp>
      <p:sp>
        <p:nvSpPr>
          <p:cNvPr id="5" name="Footer Placeholder 4"/>
          <p:cNvSpPr>
            <a:spLocks noGrp="1"/>
          </p:cNvSpPr>
          <p:nvPr>
            <p:ph type="ftr" sz="quarter" idx="11"/>
          </p:nvPr>
        </p:nvSpPr>
        <p:spPr/>
        <p:txBody>
          <a:bodyPr/>
          <a:lstStyle>
            <a:lvl1pPr>
              <a:defRPr/>
            </a:lvl1pPr>
          </a:lstStyle>
          <a:p>
            <a:pPr>
              <a:defRPr/>
            </a:pPr>
            <a:r>
              <a:rPr lang="en-US">
                <a:solidFill>
                  <a:srgbClr val="000000">
                    <a:lumMod val="50000"/>
                    <a:lumOff val="50000"/>
                  </a:srgbClr>
                </a:solidFill>
              </a:rPr>
              <a:t>Company Logo</a:t>
            </a:r>
          </a:p>
        </p:txBody>
      </p:sp>
      <p:sp>
        <p:nvSpPr>
          <p:cNvPr id="6" name="Slide Number Placeholder 5"/>
          <p:cNvSpPr>
            <a:spLocks noGrp="1"/>
          </p:cNvSpPr>
          <p:nvPr>
            <p:ph type="sldNum" sz="quarter" idx="12"/>
          </p:nvPr>
        </p:nvSpPr>
        <p:spPr/>
        <p:txBody>
          <a:bodyPr/>
          <a:lstStyle>
            <a:lvl1pPr>
              <a:defRPr/>
            </a:lvl1pPr>
          </a:lstStyle>
          <a:p>
            <a:fld id="{9CB86F5A-46E3-4408-9618-15018040F659}" type="slidenum">
              <a:rPr lang="en-US">
                <a:solidFill>
                  <a:srgbClr val="40BAD2"/>
                </a:solidFill>
              </a:rPr>
              <a:pPr/>
              <a:t>‹#›</a:t>
            </a:fld>
            <a:endParaRPr lang="en-US">
              <a:solidFill>
                <a:srgbClr val="40BAD2"/>
              </a:solidFill>
            </a:endParaRPr>
          </a:p>
        </p:txBody>
      </p:sp>
    </p:spTree>
    <p:extLst>
      <p:ext uri="{BB962C8B-B14F-4D97-AF65-F5344CB8AC3E}">
        <p14:creationId xmlns:p14="http://schemas.microsoft.com/office/powerpoint/2010/main" val="2444496320"/>
      </p:ext>
    </p:extLst>
  </p:cSld>
  <p:clrMapOvr>
    <a:masterClrMapping/>
  </p:clrMapOvr>
  <p:transition spd="med">
    <p:wipe dir="d"/>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8FF3FA35-426B-43E1-A18C-986CEEB49F6A}" type="datetime1">
              <a:rPr lang="en-US">
                <a:solidFill>
                  <a:srgbClr val="000000">
                    <a:lumMod val="50000"/>
                    <a:lumOff val="50000"/>
                  </a:srgbClr>
                </a:solidFill>
              </a:rPr>
              <a:pPr>
                <a:defRPr/>
              </a:pPr>
              <a:t>6/22/2021</a:t>
            </a:fld>
            <a:endParaRPr lang="en-US">
              <a:solidFill>
                <a:srgbClr val="000000">
                  <a:lumMod val="50000"/>
                  <a:lumOff val="50000"/>
                </a:srgbClr>
              </a:solidFill>
            </a:endParaRPr>
          </a:p>
        </p:txBody>
      </p:sp>
      <p:sp>
        <p:nvSpPr>
          <p:cNvPr id="5" name="Footer Placeholder 4"/>
          <p:cNvSpPr>
            <a:spLocks noGrp="1"/>
          </p:cNvSpPr>
          <p:nvPr>
            <p:ph type="ftr" sz="quarter" idx="11"/>
          </p:nvPr>
        </p:nvSpPr>
        <p:spPr/>
        <p:txBody>
          <a:bodyPr/>
          <a:lstStyle>
            <a:lvl1pPr>
              <a:defRPr/>
            </a:lvl1pPr>
          </a:lstStyle>
          <a:p>
            <a:pPr>
              <a:defRPr/>
            </a:pPr>
            <a:r>
              <a:rPr lang="en-US">
                <a:solidFill>
                  <a:srgbClr val="000000">
                    <a:lumMod val="50000"/>
                    <a:lumOff val="50000"/>
                  </a:srgbClr>
                </a:solidFill>
              </a:rPr>
              <a:t>Company Logo</a:t>
            </a:r>
          </a:p>
        </p:txBody>
      </p:sp>
      <p:sp>
        <p:nvSpPr>
          <p:cNvPr id="6" name="Slide Number Placeholder 5"/>
          <p:cNvSpPr>
            <a:spLocks noGrp="1"/>
          </p:cNvSpPr>
          <p:nvPr>
            <p:ph type="sldNum" sz="quarter" idx="12"/>
          </p:nvPr>
        </p:nvSpPr>
        <p:spPr/>
        <p:txBody>
          <a:bodyPr/>
          <a:lstStyle>
            <a:lvl1pPr>
              <a:defRPr/>
            </a:lvl1pPr>
          </a:lstStyle>
          <a:p>
            <a:fld id="{DEFDCA2B-EDB3-4CB8-94D3-1A508E40B8F5}" type="slidenum">
              <a:rPr lang="en-US">
                <a:solidFill>
                  <a:srgbClr val="40BAD2"/>
                </a:solidFill>
              </a:rPr>
              <a:pPr/>
              <a:t>‹#›</a:t>
            </a:fld>
            <a:endParaRPr lang="en-US">
              <a:solidFill>
                <a:srgbClr val="40BAD2"/>
              </a:solidFill>
            </a:endParaRPr>
          </a:p>
        </p:txBody>
      </p:sp>
    </p:spTree>
    <p:extLst>
      <p:ext uri="{BB962C8B-B14F-4D97-AF65-F5344CB8AC3E}">
        <p14:creationId xmlns:p14="http://schemas.microsoft.com/office/powerpoint/2010/main" val="3840840922"/>
      </p:ext>
    </p:extLst>
  </p:cSld>
  <p:clrMapOvr>
    <a:masterClrMapping/>
  </p:clrMapOvr>
  <p:transition spd="med">
    <p:wipe dir="d"/>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58808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8" name="Rectangle 6"/>
          <p:cNvSpPr>
            <a:spLocks noGrp="1" noChangeArrowheads="1"/>
          </p:cNvSpPr>
          <p:nvPr>
            <p:ph type="sldNum" sz="quarter" idx="11"/>
          </p:nvPr>
        </p:nvSpPr>
        <p:spPr>
          <a:ln/>
        </p:spPr>
        <p:txBody>
          <a:bodyPr/>
          <a:lstStyle>
            <a:lvl1pPr>
              <a:defRPr/>
            </a:lvl1pPr>
          </a:lstStyle>
          <a:p>
            <a:fld id="{22421F4D-4673-404D-A7F7-EBF3340774B2}" type="slidenum">
              <a:rPr lang="en-US"/>
              <a:pPr/>
              <a:t>‹#›</a:t>
            </a:fld>
            <a:endParaRPr lang="en-US"/>
          </a:p>
        </p:txBody>
      </p:sp>
      <p:sp>
        <p:nvSpPr>
          <p:cNvPr id="9" name="Rectangle 4"/>
          <p:cNvSpPr>
            <a:spLocks noGrp="1" noChangeArrowheads="1"/>
          </p:cNvSpPr>
          <p:nvPr>
            <p:ph type="dt" sz="half" idx="12"/>
          </p:nvPr>
        </p:nvSpPr>
        <p:spPr>
          <a:ln/>
        </p:spPr>
        <p:txBody>
          <a:bodyPr/>
          <a:lstStyle>
            <a:lvl1pPr>
              <a:defRPr/>
            </a:lvl1pPr>
          </a:lstStyle>
          <a:p>
            <a:pPr>
              <a:defRPr/>
            </a:pPr>
            <a:fld id="{E5BC20DB-4BA4-43F9-9502-C631548F23D5}" type="datetime1">
              <a:rPr lang="en-US"/>
              <a:pPr>
                <a:defRPr/>
              </a:pPr>
              <a:t>6/22/2021</a:t>
            </a:fld>
            <a:endParaRPr lang="en-US"/>
          </a:p>
        </p:txBody>
      </p:sp>
    </p:spTree>
    <p:extLst>
      <p:ext uri="{BB962C8B-B14F-4D97-AF65-F5344CB8AC3E}">
        <p14:creationId xmlns:p14="http://schemas.microsoft.com/office/powerpoint/2010/main" val="3897289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4" name="Rectangle 6"/>
          <p:cNvSpPr>
            <a:spLocks noGrp="1" noChangeArrowheads="1"/>
          </p:cNvSpPr>
          <p:nvPr>
            <p:ph type="sldNum" sz="quarter" idx="11"/>
          </p:nvPr>
        </p:nvSpPr>
        <p:spPr>
          <a:ln/>
        </p:spPr>
        <p:txBody>
          <a:bodyPr/>
          <a:lstStyle>
            <a:lvl1pPr>
              <a:defRPr/>
            </a:lvl1pPr>
          </a:lstStyle>
          <a:p>
            <a:fld id="{7D448A22-71D6-407D-AE95-7677BE6A1193}" type="slidenum">
              <a:rPr lang="en-US"/>
              <a:pPr/>
              <a:t>‹#›</a:t>
            </a:fld>
            <a:endParaRPr lang="en-US"/>
          </a:p>
        </p:txBody>
      </p:sp>
      <p:sp>
        <p:nvSpPr>
          <p:cNvPr id="5" name="Rectangle 4"/>
          <p:cNvSpPr>
            <a:spLocks noGrp="1" noChangeArrowheads="1"/>
          </p:cNvSpPr>
          <p:nvPr>
            <p:ph type="dt" sz="half" idx="12"/>
          </p:nvPr>
        </p:nvSpPr>
        <p:spPr>
          <a:ln/>
        </p:spPr>
        <p:txBody>
          <a:bodyPr/>
          <a:lstStyle>
            <a:lvl1pPr>
              <a:defRPr/>
            </a:lvl1pPr>
          </a:lstStyle>
          <a:p>
            <a:pPr>
              <a:defRPr/>
            </a:pPr>
            <a:fld id="{6B608522-9B7D-4029-A0D3-7CCFBC4054BD}" type="datetime1">
              <a:rPr lang="en-US"/>
              <a:pPr>
                <a:defRPr/>
              </a:pPr>
              <a:t>6/22/2021</a:t>
            </a:fld>
            <a:endParaRPr lang="en-US"/>
          </a:p>
        </p:txBody>
      </p:sp>
    </p:spTree>
    <p:extLst>
      <p:ext uri="{BB962C8B-B14F-4D97-AF65-F5344CB8AC3E}">
        <p14:creationId xmlns:p14="http://schemas.microsoft.com/office/powerpoint/2010/main" val="2463965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3" name="Rectangle 6"/>
          <p:cNvSpPr>
            <a:spLocks noGrp="1" noChangeArrowheads="1"/>
          </p:cNvSpPr>
          <p:nvPr>
            <p:ph type="sldNum" sz="quarter" idx="11"/>
          </p:nvPr>
        </p:nvSpPr>
        <p:spPr>
          <a:ln/>
        </p:spPr>
        <p:txBody>
          <a:bodyPr/>
          <a:lstStyle>
            <a:lvl1pPr>
              <a:defRPr/>
            </a:lvl1pPr>
          </a:lstStyle>
          <a:p>
            <a:fld id="{632DB294-9389-497D-B686-97A99A580CD9}" type="slidenum">
              <a:rPr lang="en-US"/>
              <a:pPr/>
              <a:t>‹#›</a:t>
            </a:fld>
            <a:endParaRPr lang="en-US"/>
          </a:p>
        </p:txBody>
      </p:sp>
      <p:sp>
        <p:nvSpPr>
          <p:cNvPr id="4" name="Rectangle 4"/>
          <p:cNvSpPr>
            <a:spLocks noGrp="1" noChangeArrowheads="1"/>
          </p:cNvSpPr>
          <p:nvPr>
            <p:ph type="dt" sz="half" idx="12"/>
          </p:nvPr>
        </p:nvSpPr>
        <p:spPr>
          <a:ln/>
        </p:spPr>
        <p:txBody>
          <a:bodyPr/>
          <a:lstStyle>
            <a:lvl1pPr>
              <a:defRPr/>
            </a:lvl1pPr>
          </a:lstStyle>
          <a:p>
            <a:pPr>
              <a:defRPr/>
            </a:pPr>
            <a:fld id="{3487A36B-006B-43B8-A77D-3A61FDEB6636}" type="datetime1">
              <a:rPr lang="en-US"/>
              <a:pPr>
                <a:defRPr/>
              </a:pPr>
              <a:t>6/22/2021</a:t>
            </a:fld>
            <a:endParaRPr lang="en-US"/>
          </a:p>
        </p:txBody>
      </p:sp>
    </p:spTree>
    <p:extLst>
      <p:ext uri="{BB962C8B-B14F-4D97-AF65-F5344CB8AC3E}">
        <p14:creationId xmlns:p14="http://schemas.microsoft.com/office/powerpoint/2010/main" val="3000049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6" name="Rectangle 6"/>
          <p:cNvSpPr>
            <a:spLocks noGrp="1" noChangeArrowheads="1"/>
          </p:cNvSpPr>
          <p:nvPr>
            <p:ph type="sldNum" sz="quarter" idx="11"/>
          </p:nvPr>
        </p:nvSpPr>
        <p:spPr>
          <a:ln/>
        </p:spPr>
        <p:txBody>
          <a:bodyPr/>
          <a:lstStyle>
            <a:lvl1pPr>
              <a:defRPr/>
            </a:lvl1pPr>
          </a:lstStyle>
          <a:p>
            <a:fld id="{95F57EB0-2CFD-4487-AD86-14634DB5CF68}" type="slidenum">
              <a:rPr lang="en-US"/>
              <a:pPr/>
              <a:t>‹#›</a:t>
            </a:fld>
            <a:endParaRPr lang="en-US"/>
          </a:p>
        </p:txBody>
      </p:sp>
      <p:sp>
        <p:nvSpPr>
          <p:cNvPr id="7" name="Rectangle 4"/>
          <p:cNvSpPr>
            <a:spLocks noGrp="1" noChangeArrowheads="1"/>
          </p:cNvSpPr>
          <p:nvPr>
            <p:ph type="dt" sz="half" idx="12"/>
          </p:nvPr>
        </p:nvSpPr>
        <p:spPr>
          <a:ln/>
        </p:spPr>
        <p:txBody>
          <a:bodyPr/>
          <a:lstStyle>
            <a:lvl1pPr>
              <a:defRPr/>
            </a:lvl1pPr>
          </a:lstStyle>
          <a:p>
            <a:pPr>
              <a:defRPr/>
            </a:pPr>
            <a:fld id="{42606362-1BF4-4231-88A2-8A253148CD78}" type="datetime1">
              <a:rPr lang="en-US"/>
              <a:pPr>
                <a:defRPr/>
              </a:pPr>
              <a:t>6/22/2021</a:t>
            </a:fld>
            <a:endParaRPr lang="en-US"/>
          </a:p>
        </p:txBody>
      </p:sp>
    </p:spTree>
    <p:extLst>
      <p:ext uri="{BB962C8B-B14F-4D97-AF65-F5344CB8AC3E}">
        <p14:creationId xmlns:p14="http://schemas.microsoft.com/office/powerpoint/2010/main" val="2152133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6" name="Rectangle 6"/>
          <p:cNvSpPr>
            <a:spLocks noGrp="1" noChangeArrowheads="1"/>
          </p:cNvSpPr>
          <p:nvPr>
            <p:ph type="sldNum" sz="quarter" idx="11"/>
          </p:nvPr>
        </p:nvSpPr>
        <p:spPr>
          <a:ln/>
        </p:spPr>
        <p:txBody>
          <a:bodyPr/>
          <a:lstStyle>
            <a:lvl1pPr>
              <a:defRPr/>
            </a:lvl1pPr>
          </a:lstStyle>
          <a:p>
            <a:fld id="{40A1417D-C484-4D8C-AA3A-9401D229CA45}" type="slidenum">
              <a:rPr lang="en-US"/>
              <a:pPr/>
              <a:t>‹#›</a:t>
            </a:fld>
            <a:endParaRPr lang="en-US"/>
          </a:p>
        </p:txBody>
      </p:sp>
      <p:sp>
        <p:nvSpPr>
          <p:cNvPr id="7" name="Rectangle 4"/>
          <p:cNvSpPr>
            <a:spLocks noGrp="1" noChangeArrowheads="1"/>
          </p:cNvSpPr>
          <p:nvPr>
            <p:ph type="dt" sz="half" idx="12"/>
          </p:nvPr>
        </p:nvSpPr>
        <p:spPr>
          <a:ln/>
        </p:spPr>
        <p:txBody>
          <a:bodyPr/>
          <a:lstStyle>
            <a:lvl1pPr>
              <a:defRPr/>
            </a:lvl1pPr>
          </a:lstStyle>
          <a:p>
            <a:pPr>
              <a:defRPr/>
            </a:pPr>
            <a:fld id="{52A4D25A-08C3-4575-826B-F3233F0EFBC0}" type="datetime1">
              <a:rPr lang="en-US"/>
              <a:pPr>
                <a:defRPr/>
              </a:pPr>
              <a:t>6/22/2021</a:t>
            </a:fld>
            <a:endParaRPr lang="en-US"/>
          </a:p>
        </p:txBody>
      </p:sp>
    </p:spTree>
    <p:extLst>
      <p:ext uri="{BB962C8B-B14F-4D97-AF65-F5344CB8AC3E}">
        <p14:creationId xmlns:p14="http://schemas.microsoft.com/office/powerpoint/2010/main" val="1538428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2.jpe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theme" Target="../theme/theme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13" Type="http://schemas.openxmlformats.org/officeDocument/2006/relationships/theme" Target="../theme/theme4.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slideLayout" Target="../slideLayouts/slideLayout49.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ltGray">
          <a:xfrm>
            <a:off x="0" y="0"/>
            <a:ext cx="9144000" cy="836613"/>
          </a:xfrm>
          <a:prstGeom prst="rect">
            <a:avLst/>
          </a:prstGeom>
          <a:gradFill rotWithShape="1">
            <a:gsLst>
              <a:gs pos="0">
                <a:schemeClr val="tx1">
                  <a:gamma/>
                  <a:shade val="46275"/>
                  <a:invGamma/>
                </a:schemeClr>
              </a:gs>
              <a:gs pos="50000">
                <a:schemeClr val="tx1"/>
              </a:gs>
              <a:gs pos="100000">
                <a:schemeClr val="tx1">
                  <a:gamma/>
                  <a:shade val="4627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p>
        </p:txBody>
      </p:sp>
      <p:sp>
        <p:nvSpPr>
          <p:cNvPr id="1027" name="Rectangle 3"/>
          <p:cNvSpPr>
            <a:spLocks noGrp="1" noChangeArrowheads="1"/>
          </p:cNvSpPr>
          <p:nvPr>
            <p:ph type="body" idx="1"/>
          </p:nvPr>
        </p:nvSpPr>
        <p:spPr bwMode="auto">
          <a:xfrm>
            <a:off x="457200" y="1152525"/>
            <a:ext cx="8229600" cy="524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9" name="Rectangle 5"/>
          <p:cNvSpPr>
            <a:spLocks noGrp="1" noChangeArrowheads="1"/>
          </p:cNvSpPr>
          <p:nvPr>
            <p:ph type="ftr" sz="quarter" idx="3"/>
          </p:nvPr>
        </p:nvSpPr>
        <p:spPr bwMode="auto">
          <a:xfrm>
            <a:off x="5867400" y="6461125"/>
            <a:ext cx="28956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b="1">
                <a:latin typeface="+mj-lt"/>
              </a:defRPr>
            </a:lvl1pPr>
          </a:lstStyle>
          <a:p>
            <a:pPr>
              <a:defRPr/>
            </a:pPr>
            <a:r>
              <a:rPr lang="en-US"/>
              <a:t>Company Logo</a:t>
            </a:r>
          </a:p>
        </p:txBody>
      </p:sp>
      <p:sp>
        <p:nvSpPr>
          <p:cNvPr id="1030" name="Rectangle 6"/>
          <p:cNvSpPr>
            <a:spLocks noGrp="1" noChangeArrowheads="1"/>
          </p:cNvSpPr>
          <p:nvPr>
            <p:ph type="sldNum" sz="quarter" idx="4"/>
          </p:nvPr>
        </p:nvSpPr>
        <p:spPr bwMode="auto">
          <a:xfrm>
            <a:off x="3505200" y="6461125"/>
            <a:ext cx="21336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latin typeface="Verdana" pitchFamily="34" charset="0"/>
              </a:defRPr>
            </a:lvl1pPr>
          </a:lstStyle>
          <a:p>
            <a:fld id="{6770CD8C-9828-4208-AE56-08EFD15FFF47}" type="slidenum">
              <a:rPr lang="en-US"/>
              <a:pPr/>
              <a:t>‹#›</a:t>
            </a:fld>
            <a:endParaRPr lang="en-US"/>
          </a:p>
        </p:txBody>
      </p:sp>
      <p:sp>
        <p:nvSpPr>
          <p:cNvPr id="2" name="Rectangle 2"/>
          <p:cNvSpPr>
            <a:spLocks noGrp="1" noChangeArrowheads="1"/>
          </p:cNvSpPr>
          <p:nvPr>
            <p:ph type="title"/>
          </p:nvPr>
        </p:nvSpPr>
        <p:spPr bwMode="white">
          <a:xfrm>
            <a:off x="304800" y="152400"/>
            <a:ext cx="8458200" cy="563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31" name="Text Box 16"/>
          <p:cNvSpPr txBox="1">
            <a:spLocks noChangeArrowheads="1"/>
          </p:cNvSpPr>
          <p:nvPr/>
        </p:nvSpPr>
        <p:spPr bwMode="gray">
          <a:xfrm>
            <a:off x="0" y="838200"/>
            <a:ext cx="9144000" cy="244475"/>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endParaRPr lang="en-US" altLang="en-US" sz="1000" b="1">
              <a:solidFill>
                <a:schemeClr val="bg1"/>
              </a:solidFill>
              <a:latin typeface="Verdana" panose="020B0604030504040204" pitchFamily="34" charset="0"/>
            </a:endParaRPr>
          </a:p>
        </p:txBody>
      </p:sp>
      <p:sp>
        <p:nvSpPr>
          <p:cNvPr id="1028" name="Rectangle 4"/>
          <p:cNvSpPr>
            <a:spLocks noGrp="1" noChangeArrowheads="1"/>
          </p:cNvSpPr>
          <p:nvPr>
            <p:ph type="dt" sz="half" idx="2"/>
          </p:nvPr>
        </p:nvSpPr>
        <p:spPr bwMode="gray">
          <a:xfrm>
            <a:off x="14288" y="838200"/>
            <a:ext cx="84582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b="1">
                <a:solidFill>
                  <a:schemeClr val="bg1"/>
                </a:solidFill>
                <a:latin typeface="+mj-lt"/>
              </a:defRPr>
            </a:lvl1pPr>
          </a:lstStyle>
          <a:p>
            <a:pPr>
              <a:defRPr/>
            </a:pPr>
            <a:fld id="{DF84A220-F61C-4E03-ABAD-FD55CFC59583}" type="datetime1">
              <a:rPr lang="en-US"/>
              <a:pPr>
                <a:defRPr/>
              </a:pPr>
              <a:t>6/22/2021</a:t>
            </a:fld>
            <a:endParaRPr lang="en-US"/>
          </a:p>
        </p:txBody>
      </p:sp>
    </p:spTree>
  </p:cSld>
  <p:clrMap bg1="lt1" tx1="dk1" bg2="lt2" tx2="dk2" accent1="accent1" accent2="accent2" accent3="accent3" accent4="accent4" accent5="accent5" accent6="accent6" hlink="hlink" folHlink="folHlink"/>
  <p:sldLayoutIdLst>
    <p:sldLayoutId id="2147485719" r:id="rId1"/>
    <p:sldLayoutId id="2147485688" r:id="rId2"/>
    <p:sldLayoutId id="2147485689" r:id="rId3"/>
    <p:sldLayoutId id="2147485690" r:id="rId4"/>
    <p:sldLayoutId id="2147485691" r:id="rId5"/>
    <p:sldLayoutId id="2147485692" r:id="rId6"/>
    <p:sldLayoutId id="2147485693" r:id="rId7"/>
    <p:sldLayoutId id="2147485694" r:id="rId8"/>
    <p:sldLayoutId id="2147485695" r:id="rId9"/>
    <p:sldLayoutId id="2147485696" r:id="rId10"/>
    <p:sldLayoutId id="2147485697" r:id="rId11"/>
    <p:sldLayoutId id="2147485698" r:id="rId12"/>
  </p:sldLayoutIdLst>
  <p:hf hdr="0" ftr="0" dt="0"/>
  <p:txStyles>
    <p:titleStyle>
      <a:lvl1pPr algn="ctr" rtl="0" eaLnBrk="0" fontAlgn="base" hangingPunct="0">
        <a:spcBef>
          <a:spcPct val="0"/>
        </a:spcBef>
        <a:spcAft>
          <a:spcPct val="0"/>
        </a:spcAft>
        <a:defRPr sz="3200" b="1" kern="1200">
          <a:solidFill>
            <a:schemeClr val="bg1"/>
          </a:solidFill>
          <a:latin typeface="+mj-lt"/>
          <a:ea typeface="+mj-ea"/>
          <a:cs typeface="+mj-cs"/>
        </a:defRPr>
      </a:lvl1pPr>
      <a:lvl2pPr algn="ctr" rtl="0" eaLnBrk="0" fontAlgn="base" hangingPunct="0">
        <a:spcBef>
          <a:spcPct val="0"/>
        </a:spcBef>
        <a:spcAft>
          <a:spcPct val="0"/>
        </a:spcAft>
        <a:defRPr sz="3200" b="1">
          <a:solidFill>
            <a:schemeClr val="bg1"/>
          </a:solidFill>
          <a:latin typeface="Verdana" panose="020B0604030504040204" pitchFamily="34" charset="0"/>
        </a:defRPr>
      </a:lvl2pPr>
      <a:lvl3pPr algn="ctr" rtl="0" eaLnBrk="0" fontAlgn="base" hangingPunct="0">
        <a:spcBef>
          <a:spcPct val="0"/>
        </a:spcBef>
        <a:spcAft>
          <a:spcPct val="0"/>
        </a:spcAft>
        <a:defRPr sz="3200" b="1">
          <a:solidFill>
            <a:schemeClr val="bg1"/>
          </a:solidFill>
          <a:latin typeface="Verdana" panose="020B0604030504040204" pitchFamily="34" charset="0"/>
        </a:defRPr>
      </a:lvl3pPr>
      <a:lvl4pPr algn="ctr" rtl="0" eaLnBrk="0" fontAlgn="base" hangingPunct="0">
        <a:spcBef>
          <a:spcPct val="0"/>
        </a:spcBef>
        <a:spcAft>
          <a:spcPct val="0"/>
        </a:spcAft>
        <a:defRPr sz="3200" b="1">
          <a:solidFill>
            <a:schemeClr val="bg1"/>
          </a:solidFill>
          <a:latin typeface="Verdana" panose="020B0604030504040204" pitchFamily="34" charset="0"/>
        </a:defRPr>
      </a:lvl4pPr>
      <a:lvl5pPr algn="ctr" rtl="0" eaLnBrk="0" fontAlgn="base" hangingPunct="0">
        <a:spcBef>
          <a:spcPct val="0"/>
        </a:spcBef>
        <a:spcAft>
          <a:spcPct val="0"/>
        </a:spcAft>
        <a:defRPr sz="3200" b="1">
          <a:solidFill>
            <a:schemeClr val="bg1"/>
          </a:solidFill>
          <a:latin typeface="Verdana" panose="020B0604030504040204" pitchFamily="34" charset="0"/>
        </a:defRPr>
      </a:lvl5pPr>
      <a:lvl6pPr marL="457200" algn="ctr" rtl="0" eaLnBrk="1" fontAlgn="base" hangingPunct="1">
        <a:spcBef>
          <a:spcPct val="0"/>
        </a:spcBef>
        <a:spcAft>
          <a:spcPct val="0"/>
        </a:spcAft>
        <a:defRPr sz="3200" b="1">
          <a:solidFill>
            <a:schemeClr val="bg1"/>
          </a:solidFill>
          <a:latin typeface="Verdana" panose="020B0604030504040204" pitchFamily="34" charset="0"/>
        </a:defRPr>
      </a:lvl6pPr>
      <a:lvl7pPr marL="914400" algn="ctr" rtl="0" eaLnBrk="1" fontAlgn="base" hangingPunct="1">
        <a:spcBef>
          <a:spcPct val="0"/>
        </a:spcBef>
        <a:spcAft>
          <a:spcPct val="0"/>
        </a:spcAft>
        <a:defRPr sz="3200" b="1">
          <a:solidFill>
            <a:schemeClr val="bg1"/>
          </a:solidFill>
          <a:latin typeface="Verdana" panose="020B0604030504040204" pitchFamily="34" charset="0"/>
        </a:defRPr>
      </a:lvl7pPr>
      <a:lvl8pPr marL="1371600" algn="ctr" rtl="0" eaLnBrk="1" fontAlgn="base" hangingPunct="1">
        <a:spcBef>
          <a:spcPct val="0"/>
        </a:spcBef>
        <a:spcAft>
          <a:spcPct val="0"/>
        </a:spcAft>
        <a:defRPr sz="3200" b="1">
          <a:solidFill>
            <a:schemeClr val="bg1"/>
          </a:solidFill>
          <a:latin typeface="Verdana" panose="020B0604030504040204" pitchFamily="34" charset="0"/>
        </a:defRPr>
      </a:lvl8pPr>
      <a:lvl9pPr marL="1828800" algn="ctr" rtl="0" eaLnBrk="1" fontAlgn="base" hangingPunct="1">
        <a:spcBef>
          <a:spcPct val="0"/>
        </a:spcBef>
        <a:spcAft>
          <a:spcPct val="0"/>
        </a:spcAft>
        <a:defRPr sz="3200" b="1">
          <a:solidFill>
            <a:schemeClr val="bg1"/>
          </a:solidFill>
          <a:latin typeface="Verdana" panose="020B0604030504040204" pitchFamily="34"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v"/>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0" y="0"/>
            <a:ext cx="9144000" cy="657225"/>
          </a:xfrm>
          <a:prstGeom prst="rect">
            <a:avLst/>
          </a:prstGeom>
          <a:solidFill>
            <a:schemeClr val="tx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20000"/>
              </a:spcBef>
              <a:spcAft>
                <a:spcPct val="75000"/>
              </a:spcAft>
              <a:defRPr/>
            </a:pPr>
            <a:endParaRPr lang="en-US" altLang="en-US" sz="2400">
              <a:solidFill>
                <a:schemeClr val="tx2"/>
              </a:solidFill>
            </a:endParaRPr>
          </a:p>
        </p:txBody>
      </p:sp>
      <p:sp>
        <p:nvSpPr>
          <p:cNvPr id="2051" name="Rectangle 3"/>
          <p:cNvSpPr>
            <a:spLocks noChangeArrowheads="1"/>
          </p:cNvSpPr>
          <p:nvPr/>
        </p:nvSpPr>
        <p:spPr bwMode="auto">
          <a:xfrm>
            <a:off x="0" y="6200775"/>
            <a:ext cx="9144000" cy="657225"/>
          </a:xfrm>
          <a:prstGeom prst="rect">
            <a:avLst/>
          </a:prstGeom>
          <a:solidFill>
            <a:schemeClr val="tx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20000"/>
              </a:spcBef>
              <a:spcAft>
                <a:spcPct val="75000"/>
              </a:spcAft>
              <a:defRPr/>
            </a:pPr>
            <a:endParaRPr lang="en-US" altLang="en-US" sz="2400">
              <a:solidFill>
                <a:schemeClr val="tx2"/>
              </a:solidFill>
            </a:endParaRPr>
          </a:p>
        </p:txBody>
      </p:sp>
      <p:sp>
        <p:nvSpPr>
          <p:cNvPr id="2052" name="Rectangle 4"/>
          <p:cNvSpPr>
            <a:spLocks noGrp="1" noChangeArrowheads="1"/>
          </p:cNvSpPr>
          <p:nvPr>
            <p:ph type="body" idx="1"/>
          </p:nvPr>
        </p:nvSpPr>
        <p:spPr bwMode="auto">
          <a:xfrm>
            <a:off x="350838" y="914400"/>
            <a:ext cx="8431212"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53" name="Rectangle 5"/>
          <p:cNvSpPr>
            <a:spLocks noGrp="1" noChangeArrowheads="1"/>
          </p:cNvSpPr>
          <p:nvPr>
            <p:ph type="title"/>
          </p:nvPr>
        </p:nvSpPr>
        <p:spPr bwMode="auto">
          <a:xfrm>
            <a:off x="214313" y="73025"/>
            <a:ext cx="8229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8" name="Rectangle 6"/>
          <p:cNvSpPr>
            <a:spLocks noGrp="1" noChangeArrowheads="1"/>
          </p:cNvSpPr>
          <p:nvPr>
            <p:ph type="dt" sz="half" idx="2"/>
          </p:nvPr>
        </p:nvSpPr>
        <p:spPr bwMode="auto">
          <a:xfrm>
            <a:off x="457200" y="620077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eaLnBrk="1" hangingPunct="1">
              <a:defRPr sz="1600">
                <a:solidFill>
                  <a:srgbClr val="005AB4"/>
                </a:solidFill>
              </a:defRPr>
            </a:lvl1pPr>
          </a:lstStyle>
          <a:p>
            <a:pPr>
              <a:defRPr/>
            </a:pPr>
            <a:fld id="{54BA928A-4AB9-4584-9AF4-64D99265B295}" type="datetime1">
              <a:rPr lang="en-US"/>
              <a:pPr>
                <a:defRPr/>
              </a:pPr>
              <a:t>6/22/2021</a:t>
            </a:fld>
            <a:endParaRPr lang="en-US"/>
          </a:p>
        </p:txBody>
      </p:sp>
      <p:sp>
        <p:nvSpPr>
          <p:cNvPr id="3079" name="Rectangle 7"/>
          <p:cNvSpPr>
            <a:spLocks noGrp="1" noChangeArrowheads="1"/>
          </p:cNvSpPr>
          <p:nvPr>
            <p:ph type="ftr" sz="quarter" idx="3"/>
          </p:nvPr>
        </p:nvSpPr>
        <p:spPr bwMode="auto">
          <a:xfrm>
            <a:off x="2717800" y="6345238"/>
            <a:ext cx="3708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lgn="ctr" eaLnBrk="1" hangingPunct="1">
              <a:defRPr sz="1600">
                <a:solidFill>
                  <a:srgbClr val="005AB4"/>
                </a:solidFill>
              </a:defRPr>
            </a:lvl1pPr>
          </a:lstStyle>
          <a:p>
            <a:pPr>
              <a:defRPr/>
            </a:pPr>
            <a:r>
              <a:rPr lang="en-US"/>
              <a:t>Company Logo</a:t>
            </a:r>
          </a:p>
        </p:txBody>
      </p:sp>
      <p:sp>
        <p:nvSpPr>
          <p:cNvPr id="3080" name="Rectangle 8"/>
          <p:cNvSpPr>
            <a:spLocks noGrp="1" noChangeArrowheads="1"/>
          </p:cNvSpPr>
          <p:nvPr>
            <p:ph type="sldNum" sz="quarter" idx="4"/>
          </p:nvPr>
        </p:nvSpPr>
        <p:spPr bwMode="auto">
          <a:xfrm>
            <a:off x="6553200" y="620077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lgn="r" eaLnBrk="1" hangingPunct="1">
              <a:defRPr sz="1600">
                <a:solidFill>
                  <a:srgbClr val="005AB4"/>
                </a:solidFill>
              </a:defRPr>
            </a:lvl1pPr>
          </a:lstStyle>
          <a:p>
            <a:fld id="{4F5E7B36-CAE7-400A-A035-59435648BDE9}"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5720" r:id="rId1"/>
    <p:sldLayoutId id="2147485699" r:id="rId2"/>
    <p:sldLayoutId id="2147485700" r:id="rId3"/>
    <p:sldLayoutId id="2147485701" r:id="rId4"/>
    <p:sldLayoutId id="2147485702" r:id="rId5"/>
    <p:sldLayoutId id="2147485703" r:id="rId6"/>
    <p:sldLayoutId id="2147485704" r:id="rId7"/>
    <p:sldLayoutId id="2147485705" r:id="rId8"/>
    <p:sldLayoutId id="2147485706" r:id="rId9"/>
    <p:sldLayoutId id="2147485707" r:id="rId10"/>
    <p:sldLayoutId id="2147485708" r:id="rId11"/>
    <p:sldLayoutId id="2147485709" r:id="rId12"/>
    <p:sldLayoutId id="2147485710" r:id="rId13"/>
  </p:sldLayoutIdLst>
  <p:transition spd="med">
    <p:wipe dir="d"/>
  </p:transition>
  <p:hf hdr="0" ftr="0" dt="0"/>
  <p:txStyles>
    <p:titleStyle>
      <a:lvl1pPr algn="l" rtl="0" eaLnBrk="0" fontAlgn="base" hangingPunct="0">
        <a:spcBef>
          <a:spcPct val="0"/>
        </a:spcBef>
        <a:spcAft>
          <a:spcPct val="0"/>
        </a:spcAft>
        <a:defRPr sz="3200">
          <a:solidFill>
            <a:srgbClr val="005AB4"/>
          </a:solidFill>
          <a:latin typeface="+mj-lt"/>
          <a:ea typeface="+mj-ea"/>
          <a:cs typeface="+mj-cs"/>
        </a:defRPr>
      </a:lvl1pPr>
      <a:lvl2pPr algn="l" rtl="0" eaLnBrk="0" fontAlgn="base" hangingPunct="0">
        <a:spcBef>
          <a:spcPct val="0"/>
        </a:spcBef>
        <a:spcAft>
          <a:spcPct val="0"/>
        </a:spcAft>
        <a:defRPr sz="3200">
          <a:solidFill>
            <a:srgbClr val="005AB4"/>
          </a:solidFill>
          <a:latin typeface="Arial" charset="0"/>
        </a:defRPr>
      </a:lvl2pPr>
      <a:lvl3pPr algn="l" rtl="0" eaLnBrk="0" fontAlgn="base" hangingPunct="0">
        <a:spcBef>
          <a:spcPct val="0"/>
        </a:spcBef>
        <a:spcAft>
          <a:spcPct val="0"/>
        </a:spcAft>
        <a:defRPr sz="3200">
          <a:solidFill>
            <a:srgbClr val="005AB4"/>
          </a:solidFill>
          <a:latin typeface="Arial" charset="0"/>
        </a:defRPr>
      </a:lvl3pPr>
      <a:lvl4pPr algn="l" rtl="0" eaLnBrk="0" fontAlgn="base" hangingPunct="0">
        <a:spcBef>
          <a:spcPct val="0"/>
        </a:spcBef>
        <a:spcAft>
          <a:spcPct val="0"/>
        </a:spcAft>
        <a:defRPr sz="3200">
          <a:solidFill>
            <a:srgbClr val="005AB4"/>
          </a:solidFill>
          <a:latin typeface="Arial" charset="0"/>
        </a:defRPr>
      </a:lvl4pPr>
      <a:lvl5pPr algn="l" rtl="0" eaLnBrk="0" fontAlgn="base" hangingPunct="0">
        <a:spcBef>
          <a:spcPct val="0"/>
        </a:spcBef>
        <a:spcAft>
          <a:spcPct val="0"/>
        </a:spcAft>
        <a:defRPr sz="3200">
          <a:solidFill>
            <a:srgbClr val="005AB4"/>
          </a:solidFill>
          <a:latin typeface="Arial" charset="0"/>
        </a:defRPr>
      </a:lvl5pPr>
      <a:lvl6pPr marL="457200" algn="l" rtl="0" eaLnBrk="1" fontAlgn="base" hangingPunct="1">
        <a:spcBef>
          <a:spcPct val="0"/>
        </a:spcBef>
        <a:spcAft>
          <a:spcPct val="0"/>
        </a:spcAft>
        <a:defRPr sz="3200">
          <a:solidFill>
            <a:srgbClr val="005AB4"/>
          </a:solidFill>
          <a:latin typeface="Arial" charset="0"/>
        </a:defRPr>
      </a:lvl6pPr>
      <a:lvl7pPr marL="914400" algn="l" rtl="0" eaLnBrk="1" fontAlgn="base" hangingPunct="1">
        <a:spcBef>
          <a:spcPct val="0"/>
        </a:spcBef>
        <a:spcAft>
          <a:spcPct val="0"/>
        </a:spcAft>
        <a:defRPr sz="3200">
          <a:solidFill>
            <a:srgbClr val="005AB4"/>
          </a:solidFill>
          <a:latin typeface="Arial" charset="0"/>
        </a:defRPr>
      </a:lvl7pPr>
      <a:lvl8pPr marL="1371600" algn="l" rtl="0" eaLnBrk="1" fontAlgn="base" hangingPunct="1">
        <a:spcBef>
          <a:spcPct val="0"/>
        </a:spcBef>
        <a:spcAft>
          <a:spcPct val="0"/>
        </a:spcAft>
        <a:defRPr sz="3200">
          <a:solidFill>
            <a:srgbClr val="005AB4"/>
          </a:solidFill>
          <a:latin typeface="Arial" charset="0"/>
        </a:defRPr>
      </a:lvl8pPr>
      <a:lvl9pPr marL="1828800" algn="l" rtl="0" eaLnBrk="1" fontAlgn="base" hangingPunct="1">
        <a:spcBef>
          <a:spcPct val="0"/>
        </a:spcBef>
        <a:spcAft>
          <a:spcPct val="0"/>
        </a:spcAft>
        <a:defRPr sz="3200">
          <a:solidFill>
            <a:srgbClr val="005AB4"/>
          </a:solidFill>
          <a:latin typeface="Arial" charset="0"/>
        </a:defRPr>
      </a:lvl9pPr>
    </p:titleStyle>
    <p:bodyStyle>
      <a:lvl1pPr marL="342900" indent="-342900" algn="l" rtl="0" eaLnBrk="0" fontAlgn="base" hangingPunct="0">
        <a:spcBef>
          <a:spcPct val="20000"/>
        </a:spcBef>
        <a:spcAft>
          <a:spcPct val="0"/>
        </a:spcAft>
        <a:defRPr sz="2000">
          <a:solidFill>
            <a:schemeClr val="tx1"/>
          </a:solidFill>
          <a:latin typeface="+mn-lt"/>
          <a:ea typeface="+mn-ea"/>
          <a:cs typeface="+mn-cs"/>
        </a:defRPr>
      </a:lvl1pPr>
      <a:lvl2pPr marL="742950" indent="-285750" algn="l" rtl="0" eaLnBrk="0" fontAlgn="base" hangingPunct="0">
        <a:spcBef>
          <a:spcPct val="20000"/>
        </a:spcBef>
        <a:spcAft>
          <a:spcPct val="0"/>
        </a:spcAft>
        <a:defRPr sz="2000">
          <a:solidFill>
            <a:schemeClr val="tx1"/>
          </a:solidFill>
          <a:latin typeface="+mn-lt"/>
        </a:defRPr>
      </a:lvl2pPr>
      <a:lvl3pPr marL="1143000" indent="-228600" algn="l" rtl="0" eaLnBrk="0" fontAlgn="base" hangingPunct="0">
        <a:spcBef>
          <a:spcPct val="20000"/>
        </a:spcBef>
        <a:spcAft>
          <a:spcPct val="0"/>
        </a:spcAft>
        <a:defRPr>
          <a:solidFill>
            <a:schemeClr val="tx1"/>
          </a:solidFill>
          <a:latin typeface="+mn-lt"/>
        </a:defRPr>
      </a:lvl3pPr>
      <a:lvl4pPr marL="1600200" indent="-228600" algn="l" rtl="0" eaLnBrk="0" fontAlgn="base" hangingPunct="0">
        <a:spcBef>
          <a:spcPct val="20000"/>
        </a:spcBef>
        <a:spcAft>
          <a:spcPct val="0"/>
        </a:spcAft>
        <a:defRPr sz="1600">
          <a:solidFill>
            <a:schemeClr val="tx1"/>
          </a:solidFill>
          <a:latin typeface="+mn-lt"/>
        </a:defRPr>
      </a:lvl4pPr>
      <a:lvl5pPr marL="2057400" indent="-228600" algn="l" rtl="0" eaLnBrk="0" fontAlgn="base" hangingPunct="0">
        <a:spcBef>
          <a:spcPct val="20000"/>
        </a:spcBef>
        <a:spcAft>
          <a:spcPct val="0"/>
        </a:spcAft>
        <a:defRPr sz="1400">
          <a:solidFill>
            <a:schemeClr val="tx1"/>
          </a:solidFill>
          <a:latin typeface="+mn-lt"/>
        </a:defRPr>
      </a:lvl5pPr>
      <a:lvl6pPr marL="2514600" indent="-228600" algn="l" rtl="0" eaLnBrk="1" fontAlgn="base" hangingPunct="1">
        <a:spcBef>
          <a:spcPct val="20000"/>
        </a:spcBef>
        <a:spcAft>
          <a:spcPct val="0"/>
        </a:spcAft>
        <a:defRPr sz="1400">
          <a:solidFill>
            <a:schemeClr val="tx1"/>
          </a:solidFill>
          <a:latin typeface="+mn-lt"/>
        </a:defRPr>
      </a:lvl6pPr>
      <a:lvl7pPr marL="2971800" indent="-228600" algn="l" rtl="0" eaLnBrk="1" fontAlgn="base" hangingPunct="1">
        <a:spcBef>
          <a:spcPct val="20000"/>
        </a:spcBef>
        <a:spcAft>
          <a:spcPct val="0"/>
        </a:spcAft>
        <a:defRPr sz="1400">
          <a:solidFill>
            <a:schemeClr val="tx1"/>
          </a:solidFill>
          <a:latin typeface="+mn-lt"/>
        </a:defRPr>
      </a:lvl7pPr>
      <a:lvl8pPr marL="3429000" indent="-228600" algn="l" rtl="0" eaLnBrk="1" fontAlgn="base" hangingPunct="1">
        <a:spcBef>
          <a:spcPct val="20000"/>
        </a:spcBef>
        <a:spcAft>
          <a:spcPct val="0"/>
        </a:spcAft>
        <a:defRPr sz="1400">
          <a:solidFill>
            <a:schemeClr val="tx1"/>
          </a:solidFill>
          <a:latin typeface="+mn-lt"/>
        </a:defRPr>
      </a:lvl8pPr>
      <a:lvl9pPr marL="3886200" indent="-228600" algn="l" rtl="0" eaLnBrk="1" fontAlgn="base" hangingPunct="1">
        <a:spcBef>
          <a:spcPct val="20000"/>
        </a:spcBef>
        <a:spcAft>
          <a:spcPct val="0"/>
        </a:spcAft>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758825"/>
            <a:ext cx="2582863" cy="53308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8913" y="1123950"/>
            <a:ext cx="2211387" cy="460057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8861425" y="758825"/>
            <a:ext cx="288925" cy="5330825"/>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77" name="Text Placeholder 2"/>
          <p:cNvSpPr>
            <a:spLocks noGrp="1"/>
          </p:cNvSpPr>
          <p:nvPr>
            <p:ph type="body" idx="1"/>
          </p:nvPr>
        </p:nvSpPr>
        <p:spPr bwMode="auto">
          <a:xfrm>
            <a:off x="2901950" y="863600"/>
            <a:ext cx="5486400" cy="512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196850" y="6356350"/>
            <a:ext cx="2057400" cy="365125"/>
          </a:xfrm>
          <a:prstGeom prst="rect">
            <a:avLst/>
          </a:prstGeom>
        </p:spPr>
        <p:txBody>
          <a:bodyPr vert="horz" lIns="91440" tIns="45720" rIns="91440" bIns="45720" rtlCol="0" anchor="ctr"/>
          <a:lstStyle>
            <a:lvl1pPr algn="l" eaLnBrk="1" hangingPunct="1">
              <a:defRPr sz="1000">
                <a:solidFill>
                  <a:schemeClr val="tx1">
                    <a:lumMod val="50000"/>
                    <a:lumOff val="50000"/>
                  </a:schemeClr>
                </a:solidFill>
              </a:defRPr>
            </a:lvl1pPr>
          </a:lstStyle>
          <a:p>
            <a:pPr>
              <a:defRPr/>
            </a:pPr>
            <a:fld id="{4E505038-20BC-4AF0-BA10-583A1482D499}" type="datetime1">
              <a:rPr lang="en-US"/>
              <a:pPr>
                <a:defRPr/>
              </a:pPr>
              <a:t>6/22/2021</a:t>
            </a:fld>
            <a:endParaRPr lang="en-US"/>
          </a:p>
        </p:txBody>
      </p:sp>
      <p:sp>
        <p:nvSpPr>
          <p:cNvPr id="5" name="Footer Placeholder 4"/>
          <p:cNvSpPr>
            <a:spLocks noGrp="1"/>
          </p:cNvSpPr>
          <p:nvPr>
            <p:ph type="ftr" sz="quarter" idx="3"/>
          </p:nvPr>
        </p:nvSpPr>
        <p:spPr>
          <a:xfrm>
            <a:off x="2901950" y="6356350"/>
            <a:ext cx="4433888" cy="365125"/>
          </a:xfrm>
          <a:prstGeom prst="rect">
            <a:avLst/>
          </a:prstGeom>
        </p:spPr>
        <p:txBody>
          <a:bodyPr vert="horz" lIns="91440" tIns="45720" rIns="91440" bIns="45720" rtlCol="0" anchor="ctr"/>
          <a:lstStyle>
            <a:lvl1pPr algn="l" eaLnBrk="1" hangingPunct="1">
              <a:defRPr sz="1000">
                <a:solidFill>
                  <a:schemeClr val="tx1">
                    <a:lumMod val="50000"/>
                    <a:lumOff val="50000"/>
                  </a:schemeClr>
                </a:solidFill>
              </a:defRPr>
            </a:lvl1pPr>
          </a:lstStyle>
          <a:p>
            <a:pPr>
              <a:defRPr/>
            </a:pPr>
            <a:r>
              <a:rPr lang="en-US"/>
              <a:t>Company Logo</a:t>
            </a:r>
          </a:p>
        </p:txBody>
      </p:sp>
      <p:sp>
        <p:nvSpPr>
          <p:cNvPr id="6" name="Slide Number Placeholder 5"/>
          <p:cNvSpPr>
            <a:spLocks noGrp="1"/>
          </p:cNvSpPr>
          <p:nvPr>
            <p:ph type="sldNum" sz="quarter" idx="4"/>
          </p:nvPr>
        </p:nvSpPr>
        <p:spPr>
          <a:xfrm>
            <a:off x="7975600" y="6356350"/>
            <a:ext cx="1147763"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100" b="1">
                <a:solidFill>
                  <a:schemeClr val="accent1"/>
                </a:solidFill>
              </a:defRPr>
            </a:lvl1pPr>
          </a:lstStyle>
          <a:p>
            <a:fld id="{6D545290-F932-408A-BDE1-DA9C8CF1E05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5721" r:id="rId1"/>
    <p:sldLayoutId id="2147485711" r:id="rId2"/>
    <p:sldLayoutId id="2147485712" r:id="rId3"/>
    <p:sldLayoutId id="2147485713" r:id="rId4"/>
    <p:sldLayoutId id="2147485714" r:id="rId5"/>
    <p:sldLayoutId id="2147485715" r:id="rId6"/>
    <p:sldLayoutId id="2147485722" r:id="rId7"/>
    <p:sldLayoutId id="2147485716" r:id="rId8"/>
    <p:sldLayoutId id="2147485723" r:id="rId9"/>
    <p:sldLayoutId id="2147485717" r:id="rId10"/>
    <p:sldLayoutId id="2147485718" r:id="rId11"/>
    <p:sldLayoutId id="2147485724" r:id="rId12"/>
  </p:sldLayoutIdLst>
  <p:transition spd="med">
    <p:wipe dir="d"/>
  </p:transition>
  <p:hf hdr="0" ftr="0" dt="0"/>
  <p:txStyles>
    <p:titleStyle>
      <a:lvl1pPr algn="l" rtl="0" eaLnBrk="0" fontAlgn="base" hangingPunct="0">
        <a:lnSpc>
          <a:spcPct val="90000"/>
        </a:lnSpc>
        <a:spcBef>
          <a:spcPct val="0"/>
        </a:spcBef>
        <a:spcAft>
          <a:spcPct val="0"/>
        </a:spcAft>
        <a:defRPr sz="3000" kern="1200" spc="-60">
          <a:solidFill>
            <a:srgbClr val="FFFFFF"/>
          </a:solidFill>
          <a:latin typeface="+mj-lt"/>
          <a:ea typeface="+mj-ea"/>
          <a:cs typeface="+mj-cs"/>
        </a:defRPr>
      </a:lvl1pPr>
      <a:lvl2pPr algn="l" rtl="0" eaLnBrk="0" fontAlgn="base" hangingPunct="0">
        <a:lnSpc>
          <a:spcPct val="90000"/>
        </a:lnSpc>
        <a:spcBef>
          <a:spcPct val="0"/>
        </a:spcBef>
        <a:spcAft>
          <a:spcPct val="0"/>
        </a:spcAft>
        <a:defRPr sz="3000">
          <a:solidFill>
            <a:srgbClr val="FFFFFF"/>
          </a:solidFill>
          <a:latin typeface="Corbel" panose="020B0503020204020204" pitchFamily="34" charset="0"/>
        </a:defRPr>
      </a:lvl2pPr>
      <a:lvl3pPr algn="l" rtl="0" eaLnBrk="0" fontAlgn="base" hangingPunct="0">
        <a:lnSpc>
          <a:spcPct val="90000"/>
        </a:lnSpc>
        <a:spcBef>
          <a:spcPct val="0"/>
        </a:spcBef>
        <a:spcAft>
          <a:spcPct val="0"/>
        </a:spcAft>
        <a:defRPr sz="3000">
          <a:solidFill>
            <a:srgbClr val="FFFFFF"/>
          </a:solidFill>
          <a:latin typeface="Corbel" panose="020B0503020204020204" pitchFamily="34" charset="0"/>
        </a:defRPr>
      </a:lvl3pPr>
      <a:lvl4pPr algn="l" rtl="0" eaLnBrk="0" fontAlgn="base" hangingPunct="0">
        <a:lnSpc>
          <a:spcPct val="90000"/>
        </a:lnSpc>
        <a:spcBef>
          <a:spcPct val="0"/>
        </a:spcBef>
        <a:spcAft>
          <a:spcPct val="0"/>
        </a:spcAft>
        <a:defRPr sz="3000">
          <a:solidFill>
            <a:srgbClr val="FFFFFF"/>
          </a:solidFill>
          <a:latin typeface="Corbel" panose="020B0503020204020204" pitchFamily="34" charset="0"/>
        </a:defRPr>
      </a:lvl4pPr>
      <a:lvl5pPr algn="l" rtl="0" eaLnBrk="0" fontAlgn="base" hangingPunct="0">
        <a:lnSpc>
          <a:spcPct val="90000"/>
        </a:lnSpc>
        <a:spcBef>
          <a:spcPct val="0"/>
        </a:spcBef>
        <a:spcAft>
          <a:spcPct val="0"/>
        </a:spcAft>
        <a:defRPr sz="3000">
          <a:solidFill>
            <a:srgbClr val="FFFFFF"/>
          </a:solidFill>
          <a:latin typeface="Corbel" panose="020B0503020204020204" pitchFamily="34" charset="0"/>
        </a:defRPr>
      </a:lvl5pPr>
      <a:lvl6pPr marL="457200" algn="l" rtl="0" fontAlgn="base">
        <a:lnSpc>
          <a:spcPct val="90000"/>
        </a:lnSpc>
        <a:spcBef>
          <a:spcPct val="0"/>
        </a:spcBef>
        <a:spcAft>
          <a:spcPct val="0"/>
        </a:spcAft>
        <a:defRPr sz="3000">
          <a:solidFill>
            <a:srgbClr val="FFFFFF"/>
          </a:solidFill>
          <a:latin typeface="Corbel" panose="020B0503020204020204" pitchFamily="34" charset="0"/>
        </a:defRPr>
      </a:lvl6pPr>
      <a:lvl7pPr marL="914400" algn="l" rtl="0" fontAlgn="base">
        <a:lnSpc>
          <a:spcPct val="90000"/>
        </a:lnSpc>
        <a:spcBef>
          <a:spcPct val="0"/>
        </a:spcBef>
        <a:spcAft>
          <a:spcPct val="0"/>
        </a:spcAft>
        <a:defRPr sz="3000">
          <a:solidFill>
            <a:srgbClr val="FFFFFF"/>
          </a:solidFill>
          <a:latin typeface="Corbel" panose="020B0503020204020204" pitchFamily="34" charset="0"/>
        </a:defRPr>
      </a:lvl7pPr>
      <a:lvl8pPr marL="1371600" algn="l" rtl="0" fontAlgn="base">
        <a:lnSpc>
          <a:spcPct val="90000"/>
        </a:lnSpc>
        <a:spcBef>
          <a:spcPct val="0"/>
        </a:spcBef>
        <a:spcAft>
          <a:spcPct val="0"/>
        </a:spcAft>
        <a:defRPr sz="3000">
          <a:solidFill>
            <a:srgbClr val="FFFFFF"/>
          </a:solidFill>
          <a:latin typeface="Corbel" panose="020B0503020204020204" pitchFamily="34" charset="0"/>
        </a:defRPr>
      </a:lvl8pPr>
      <a:lvl9pPr marL="1828800" algn="l" rtl="0" fontAlgn="base">
        <a:lnSpc>
          <a:spcPct val="90000"/>
        </a:lnSpc>
        <a:spcBef>
          <a:spcPct val="0"/>
        </a:spcBef>
        <a:spcAft>
          <a:spcPct val="0"/>
        </a:spcAft>
        <a:defRPr sz="3000">
          <a:solidFill>
            <a:srgbClr val="FFFFFF"/>
          </a:solidFill>
          <a:latin typeface="Corbel" panose="020B0503020204020204" pitchFamily="34" charset="0"/>
        </a:defRPr>
      </a:lvl9pPr>
    </p:titleStyle>
    <p:bodyStyle>
      <a:lvl1pPr marL="182563" indent="-182563" algn="l" rtl="0" eaLnBrk="0" fontAlgn="base" hangingPunct="0">
        <a:lnSpc>
          <a:spcPct val="90000"/>
        </a:lnSpc>
        <a:spcBef>
          <a:spcPts val="1200"/>
        </a:spcBef>
        <a:spcAft>
          <a:spcPct val="0"/>
        </a:spcAft>
        <a:buClr>
          <a:schemeClr val="accent1"/>
        </a:buClr>
        <a:buFont typeface="Wingdings 2" pitchFamily="18" charset="2"/>
        <a:buChar char=""/>
        <a:defRPr sz="1900" kern="1200">
          <a:solidFill>
            <a:srgbClr val="595959"/>
          </a:solidFill>
          <a:latin typeface="+mn-lt"/>
          <a:ea typeface="+mn-ea"/>
          <a:cs typeface="+mn-cs"/>
        </a:defRPr>
      </a:lvl1pPr>
      <a:lvl2pPr marL="685800" indent="-182563" algn="l" rtl="0" eaLnBrk="0" fontAlgn="base" hangingPunct="0">
        <a:lnSpc>
          <a:spcPct val="90000"/>
        </a:lnSpc>
        <a:spcBef>
          <a:spcPts val="250"/>
        </a:spcBef>
        <a:spcAft>
          <a:spcPts val="250"/>
        </a:spcAft>
        <a:buClr>
          <a:schemeClr val="accent1"/>
        </a:buClr>
        <a:buFont typeface="Wingdings 2" pitchFamily="18" charset="2"/>
        <a:buChar char=""/>
        <a:defRPr sz="1700" kern="1200">
          <a:solidFill>
            <a:srgbClr val="595959"/>
          </a:solidFill>
          <a:latin typeface="+mn-lt"/>
          <a:ea typeface="+mn-ea"/>
          <a:cs typeface="+mn-cs"/>
        </a:defRPr>
      </a:lvl2pPr>
      <a:lvl3pPr marL="1143000" indent="-182563" algn="l" rtl="0" eaLnBrk="0" fontAlgn="base" hangingPunct="0">
        <a:lnSpc>
          <a:spcPct val="90000"/>
        </a:lnSpc>
        <a:spcBef>
          <a:spcPts val="250"/>
        </a:spcBef>
        <a:spcAft>
          <a:spcPts val="250"/>
        </a:spcAft>
        <a:buClr>
          <a:schemeClr val="accent1"/>
        </a:buClr>
        <a:buFont typeface="Wingdings 2" pitchFamily="18" charset="2"/>
        <a:buChar char=""/>
        <a:defRPr sz="1500" kern="1200">
          <a:solidFill>
            <a:srgbClr val="595959"/>
          </a:solidFill>
          <a:latin typeface="+mn-lt"/>
          <a:ea typeface="+mn-ea"/>
          <a:cs typeface="+mn-cs"/>
        </a:defRPr>
      </a:lvl3pPr>
      <a:lvl4pPr marL="1600200" indent="-182563" algn="l" rtl="0" eaLnBrk="0" fontAlgn="base" hangingPunct="0">
        <a:lnSpc>
          <a:spcPct val="90000"/>
        </a:lnSpc>
        <a:spcBef>
          <a:spcPts val="250"/>
        </a:spcBef>
        <a:spcAft>
          <a:spcPts val="250"/>
        </a:spcAft>
        <a:buClr>
          <a:schemeClr val="accent1"/>
        </a:buClr>
        <a:buFont typeface="Wingdings 2" pitchFamily="18" charset="2"/>
        <a:buChar char=""/>
        <a:defRPr sz="1300" kern="1200">
          <a:solidFill>
            <a:srgbClr val="595959"/>
          </a:solidFill>
          <a:latin typeface="+mn-lt"/>
          <a:ea typeface="+mn-ea"/>
          <a:cs typeface="+mn-cs"/>
        </a:defRPr>
      </a:lvl4pPr>
      <a:lvl5pPr marL="2057400" indent="-182563" algn="l" rtl="0" eaLnBrk="0" fontAlgn="base" hangingPunct="0">
        <a:lnSpc>
          <a:spcPct val="90000"/>
        </a:lnSpc>
        <a:spcBef>
          <a:spcPts val="250"/>
        </a:spcBef>
        <a:spcAft>
          <a:spcPts val="250"/>
        </a:spcAft>
        <a:buClr>
          <a:schemeClr val="accent1"/>
        </a:buClr>
        <a:buFont typeface="Wingdings 2" pitchFamily="18" charset="2"/>
        <a:buChar char=""/>
        <a:defRPr sz="1300" kern="1200">
          <a:solidFill>
            <a:srgbClr val="595959"/>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758825"/>
            <a:ext cx="2582863" cy="53308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8913" y="1123950"/>
            <a:ext cx="2211387" cy="460057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8861425" y="758825"/>
            <a:ext cx="288925" cy="5330825"/>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77" name="Text Placeholder 2"/>
          <p:cNvSpPr>
            <a:spLocks noGrp="1"/>
          </p:cNvSpPr>
          <p:nvPr>
            <p:ph type="body" idx="1"/>
          </p:nvPr>
        </p:nvSpPr>
        <p:spPr bwMode="auto">
          <a:xfrm>
            <a:off x="2901950" y="863600"/>
            <a:ext cx="5486400" cy="512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196850" y="6356350"/>
            <a:ext cx="2057400" cy="365125"/>
          </a:xfrm>
          <a:prstGeom prst="rect">
            <a:avLst/>
          </a:prstGeom>
        </p:spPr>
        <p:txBody>
          <a:bodyPr vert="horz" lIns="91440" tIns="45720" rIns="91440" bIns="45720" rtlCol="0" anchor="ctr"/>
          <a:lstStyle>
            <a:lvl1pPr algn="l" eaLnBrk="1" hangingPunct="1">
              <a:defRPr sz="1000">
                <a:solidFill>
                  <a:schemeClr val="tx1">
                    <a:lumMod val="50000"/>
                    <a:lumOff val="50000"/>
                  </a:schemeClr>
                </a:solidFill>
              </a:defRPr>
            </a:lvl1pPr>
          </a:lstStyle>
          <a:p>
            <a:pPr>
              <a:defRPr/>
            </a:pPr>
            <a:fld id="{4E505038-20BC-4AF0-BA10-583A1482D499}" type="datetime1">
              <a:rPr lang="en-US">
                <a:solidFill>
                  <a:srgbClr val="000000">
                    <a:lumMod val="50000"/>
                    <a:lumOff val="50000"/>
                  </a:srgbClr>
                </a:solidFill>
              </a:rPr>
              <a:pPr>
                <a:defRPr/>
              </a:pPr>
              <a:t>6/22/2021</a:t>
            </a:fld>
            <a:endParaRPr lang="en-US">
              <a:solidFill>
                <a:srgbClr val="000000">
                  <a:lumMod val="50000"/>
                  <a:lumOff val="50000"/>
                </a:srgbClr>
              </a:solidFill>
            </a:endParaRPr>
          </a:p>
        </p:txBody>
      </p:sp>
      <p:sp>
        <p:nvSpPr>
          <p:cNvPr id="5" name="Footer Placeholder 4"/>
          <p:cNvSpPr>
            <a:spLocks noGrp="1"/>
          </p:cNvSpPr>
          <p:nvPr>
            <p:ph type="ftr" sz="quarter" idx="3"/>
          </p:nvPr>
        </p:nvSpPr>
        <p:spPr>
          <a:xfrm>
            <a:off x="2901950" y="6356350"/>
            <a:ext cx="4433888" cy="365125"/>
          </a:xfrm>
          <a:prstGeom prst="rect">
            <a:avLst/>
          </a:prstGeom>
        </p:spPr>
        <p:txBody>
          <a:bodyPr vert="horz" lIns="91440" tIns="45720" rIns="91440" bIns="45720" rtlCol="0" anchor="ctr"/>
          <a:lstStyle>
            <a:lvl1pPr algn="l" eaLnBrk="1" hangingPunct="1">
              <a:defRPr sz="1000">
                <a:solidFill>
                  <a:schemeClr val="tx1">
                    <a:lumMod val="50000"/>
                    <a:lumOff val="50000"/>
                  </a:schemeClr>
                </a:solidFill>
              </a:defRPr>
            </a:lvl1pPr>
          </a:lstStyle>
          <a:p>
            <a:pPr>
              <a:defRPr/>
            </a:pPr>
            <a:r>
              <a:rPr lang="en-US">
                <a:solidFill>
                  <a:srgbClr val="000000">
                    <a:lumMod val="50000"/>
                    <a:lumOff val="50000"/>
                  </a:srgbClr>
                </a:solidFill>
              </a:rPr>
              <a:t>Company Logo</a:t>
            </a:r>
          </a:p>
        </p:txBody>
      </p:sp>
      <p:sp>
        <p:nvSpPr>
          <p:cNvPr id="6" name="Slide Number Placeholder 5"/>
          <p:cNvSpPr>
            <a:spLocks noGrp="1"/>
          </p:cNvSpPr>
          <p:nvPr>
            <p:ph type="sldNum" sz="quarter" idx="4"/>
          </p:nvPr>
        </p:nvSpPr>
        <p:spPr>
          <a:xfrm>
            <a:off x="7975600" y="6356350"/>
            <a:ext cx="1147763"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100" b="1">
                <a:solidFill>
                  <a:schemeClr val="accent1"/>
                </a:solidFill>
              </a:defRPr>
            </a:lvl1pPr>
          </a:lstStyle>
          <a:p>
            <a:fld id="{6D545290-F932-408A-BDE1-DA9C8CF1E051}" type="slidenum">
              <a:rPr lang="en-US">
                <a:solidFill>
                  <a:srgbClr val="40BAD2"/>
                </a:solidFill>
              </a:rPr>
              <a:pPr/>
              <a:t>‹#›</a:t>
            </a:fld>
            <a:endParaRPr lang="en-US">
              <a:solidFill>
                <a:srgbClr val="40BAD2"/>
              </a:solidFill>
            </a:endParaRPr>
          </a:p>
        </p:txBody>
      </p:sp>
    </p:spTree>
    <p:extLst>
      <p:ext uri="{BB962C8B-B14F-4D97-AF65-F5344CB8AC3E}">
        <p14:creationId xmlns:p14="http://schemas.microsoft.com/office/powerpoint/2010/main" val="1708888215"/>
      </p:ext>
    </p:extLst>
  </p:cSld>
  <p:clrMap bg1="lt1" tx1="dk1" bg2="lt2" tx2="dk2" accent1="accent1" accent2="accent2" accent3="accent3" accent4="accent4" accent5="accent5" accent6="accent6" hlink="hlink" folHlink="folHlink"/>
  <p:sldLayoutIdLst>
    <p:sldLayoutId id="2147485726" r:id="rId1"/>
    <p:sldLayoutId id="2147485727" r:id="rId2"/>
    <p:sldLayoutId id="2147485728" r:id="rId3"/>
    <p:sldLayoutId id="2147485729" r:id="rId4"/>
    <p:sldLayoutId id="2147485730" r:id="rId5"/>
    <p:sldLayoutId id="2147485731" r:id="rId6"/>
    <p:sldLayoutId id="2147485732" r:id="rId7"/>
    <p:sldLayoutId id="2147485733" r:id="rId8"/>
    <p:sldLayoutId id="2147485734" r:id="rId9"/>
    <p:sldLayoutId id="2147485735" r:id="rId10"/>
    <p:sldLayoutId id="2147485736" r:id="rId11"/>
    <p:sldLayoutId id="2147485737" r:id="rId12"/>
  </p:sldLayoutIdLst>
  <p:transition spd="med">
    <p:wipe dir="d"/>
  </p:transition>
  <p:hf hdr="0" ftr="0" dt="0"/>
  <p:txStyles>
    <p:titleStyle>
      <a:lvl1pPr algn="l" rtl="0" eaLnBrk="0" fontAlgn="base" hangingPunct="0">
        <a:lnSpc>
          <a:spcPct val="90000"/>
        </a:lnSpc>
        <a:spcBef>
          <a:spcPct val="0"/>
        </a:spcBef>
        <a:spcAft>
          <a:spcPct val="0"/>
        </a:spcAft>
        <a:defRPr sz="3000" kern="1200" spc="-60">
          <a:solidFill>
            <a:srgbClr val="FFFFFF"/>
          </a:solidFill>
          <a:latin typeface="+mj-lt"/>
          <a:ea typeface="+mj-ea"/>
          <a:cs typeface="+mj-cs"/>
        </a:defRPr>
      </a:lvl1pPr>
      <a:lvl2pPr algn="l" rtl="0" eaLnBrk="0" fontAlgn="base" hangingPunct="0">
        <a:lnSpc>
          <a:spcPct val="90000"/>
        </a:lnSpc>
        <a:spcBef>
          <a:spcPct val="0"/>
        </a:spcBef>
        <a:spcAft>
          <a:spcPct val="0"/>
        </a:spcAft>
        <a:defRPr sz="3000">
          <a:solidFill>
            <a:srgbClr val="FFFFFF"/>
          </a:solidFill>
          <a:latin typeface="Corbel" panose="020B0503020204020204" pitchFamily="34" charset="0"/>
        </a:defRPr>
      </a:lvl2pPr>
      <a:lvl3pPr algn="l" rtl="0" eaLnBrk="0" fontAlgn="base" hangingPunct="0">
        <a:lnSpc>
          <a:spcPct val="90000"/>
        </a:lnSpc>
        <a:spcBef>
          <a:spcPct val="0"/>
        </a:spcBef>
        <a:spcAft>
          <a:spcPct val="0"/>
        </a:spcAft>
        <a:defRPr sz="3000">
          <a:solidFill>
            <a:srgbClr val="FFFFFF"/>
          </a:solidFill>
          <a:latin typeface="Corbel" panose="020B0503020204020204" pitchFamily="34" charset="0"/>
        </a:defRPr>
      </a:lvl3pPr>
      <a:lvl4pPr algn="l" rtl="0" eaLnBrk="0" fontAlgn="base" hangingPunct="0">
        <a:lnSpc>
          <a:spcPct val="90000"/>
        </a:lnSpc>
        <a:spcBef>
          <a:spcPct val="0"/>
        </a:spcBef>
        <a:spcAft>
          <a:spcPct val="0"/>
        </a:spcAft>
        <a:defRPr sz="3000">
          <a:solidFill>
            <a:srgbClr val="FFFFFF"/>
          </a:solidFill>
          <a:latin typeface="Corbel" panose="020B0503020204020204" pitchFamily="34" charset="0"/>
        </a:defRPr>
      </a:lvl4pPr>
      <a:lvl5pPr algn="l" rtl="0" eaLnBrk="0" fontAlgn="base" hangingPunct="0">
        <a:lnSpc>
          <a:spcPct val="90000"/>
        </a:lnSpc>
        <a:spcBef>
          <a:spcPct val="0"/>
        </a:spcBef>
        <a:spcAft>
          <a:spcPct val="0"/>
        </a:spcAft>
        <a:defRPr sz="3000">
          <a:solidFill>
            <a:srgbClr val="FFFFFF"/>
          </a:solidFill>
          <a:latin typeface="Corbel" panose="020B0503020204020204" pitchFamily="34" charset="0"/>
        </a:defRPr>
      </a:lvl5pPr>
      <a:lvl6pPr marL="457200" algn="l" rtl="0" fontAlgn="base">
        <a:lnSpc>
          <a:spcPct val="90000"/>
        </a:lnSpc>
        <a:spcBef>
          <a:spcPct val="0"/>
        </a:spcBef>
        <a:spcAft>
          <a:spcPct val="0"/>
        </a:spcAft>
        <a:defRPr sz="3000">
          <a:solidFill>
            <a:srgbClr val="FFFFFF"/>
          </a:solidFill>
          <a:latin typeface="Corbel" panose="020B0503020204020204" pitchFamily="34" charset="0"/>
        </a:defRPr>
      </a:lvl6pPr>
      <a:lvl7pPr marL="914400" algn="l" rtl="0" fontAlgn="base">
        <a:lnSpc>
          <a:spcPct val="90000"/>
        </a:lnSpc>
        <a:spcBef>
          <a:spcPct val="0"/>
        </a:spcBef>
        <a:spcAft>
          <a:spcPct val="0"/>
        </a:spcAft>
        <a:defRPr sz="3000">
          <a:solidFill>
            <a:srgbClr val="FFFFFF"/>
          </a:solidFill>
          <a:latin typeface="Corbel" panose="020B0503020204020204" pitchFamily="34" charset="0"/>
        </a:defRPr>
      </a:lvl7pPr>
      <a:lvl8pPr marL="1371600" algn="l" rtl="0" fontAlgn="base">
        <a:lnSpc>
          <a:spcPct val="90000"/>
        </a:lnSpc>
        <a:spcBef>
          <a:spcPct val="0"/>
        </a:spcBef>
        <a:spcAft>
          <a:spcPct val="0"/>
        </a:spcAft>
        <a:defRPr sz="3000">
          <a:solidFill>
            <a:srgbClr val="FFFFFF"/>
          </a:solidFill>
          <a:latin typeface="Corbel" panose="020B0503020204020204" pitchFamily="34" charset="0"/>
        </a:defRPr>
      </a:lvl8pPr>
      <a:lvl9pPr marL="1828800" algn="l" rtl="0" fontAlgn="base">
        <a:lnSpc>
          <a:spcPct val="90000"/>
        </a:lnSpc>
        <a:spcBef>
          <a:spcPct val="0"/>
        </a:spcBef>
        <a:spcAft>
          <a:spcPct val="0"/>
        </a:spcAft>
        <a:defRPr sz="3000">
          <a:solidFill>
            <a:srgbClr val="FFFFFF"/>
          </a:solidFill>
          <a:latin typeface="Corbel" panose="020B0503020204020204" pitchFamily="34" charset="0"/>
        </a:defRPr>
      </a:lvl9pPr>
    </p:titleStyle>
    <p:bodyStyle>
      <a:lvl1pPr marL="182563" indent="-182563" algn="l" rtl="0" eaLnBrk="0" fontAlgn="base" hangingPunct="0">
        <a:lnSpc>
          <a:spcPct val="90000"/>
        </a:lnSpc>
        <a:spcBef>
          <a:spcPts val="1200"/>
        </a:spcBef>
        <a:spcAft>
          <a:spcPct val="0"/>
        </a:spcAft>
        <a:buClr>
          <a:schemeClr val="accent1"/>
        </a:buClr>
        <a:buFont typeface="Wingdings 2" pitchFamily="18" charset="2"/>
        <a:buChar char=""/>
        <a:defRPr sz="1900" kern="1200">
          <a:solidFill>
            <a:srgbClr val="595959"/>
          </a:solidFill>
          <a:latin typeface="+mn-lt"/>
          <a:ea typeface="+mn-ea"/>
          <a:cs typeface="+mn-cs"/>
        </a:defRPr>
      </a:lvl1pPr>
      <a:lvl2pPr marL="685800" indent="-182563" algn="l" rtl="0" eaLnBrk="0" fontAlgn="base" hangingPunct="0">
        <a:lnSpc>
          <a:spcPct val="90000"/>
        </a:lnSpc>
        <a:spcBef>
          <a:spcPts val="250"/>
        </a:spcBef>
        <a:spcAft>
          <a:spcPts val="250"/>
        </a:spcAft>
        <a:buClr>
          <a:schemeClr val="accent1"/>
        </a:buClr>
        <a:buFont typeface="Wingdings 2" pitchFamily="18" charset="2"/>
        <a:buChar char=""/>
        <a:defRPr sz="1700" kern="1200">
          <a:solidFill>
            <a:srgbClr val="595959"/>
          </a:solidFill>
          <a:latin typeface="+mn-lt"/>
          <a:ea typeface="+mn-ea"/>
          <a:cs typeface="+mn-cs"/>
        </a:defRPr>
      </a:lvl2pPr>
      <a:lvl3pPr marL="1143000" indent="-182563" algn="l" rtl="0" eaLnBrk="0" fontAlgn="base" hangingPunct="0">
        <a:lnSpc>
          <a:spcPct val="90000"/>
        </a:lnSpc>
        <a:spcBef>
          <a:spcPts val="250"/>
        </a:spcBef>
        <a:spcAft>
          <a:spcPts val="250"/>
        </a:spcAft>
        <a:buClr>
          <a:schemeClr val="accent1"/>
        </a:buClr>
        <a:buFont typeface="Wingdings 2" pitchFamily="18" charset="2"/>
        <a:buChar char=""/>
        <a:defRPr sz="1500" kern="1200">
          <a:solidFill>
            <a:srgbClr val="595959"/>
          </a:solidFill>
          <a:latin typeface="+mn-lt"/>
          <a:ea typeface="+mn-ea"/>
          <a:cs typeface="+mn-cs"/>
        </a:defRPr>
      </a:lvl3pPr>
      <a:lvl4pPr marL="1600200" indent="-182563" algn="l" rtl="0" eaLnBrk="0" fontAlgn="base" hangingPunct="0">
        <a:lnSpc>
          <a:spcPct val="90000"/>
        </a:lnSpc>
        <a:spcBef>
          <a:spcPts val="250"/>
        </a:spcBef>
        <a:spcAft>
          <a:spcPts val="250"/>
        </a:spcAft>
        <a:buClr>
          <a:schemeClr val="accent1"/>
        </a:buClr>
        <a:buFont typeface="Wingdings 2" pitchFamily="18" charset="2"/>
        <a:buChar char=""/>
        <a:defRPr sz="1300" kern="1200">
          <a:solidFill>
            <a:srgbClr val="595959"/>
          </a:solidFill>
          <a:latin typeface="+mn-lt"/>
          <a:ea typeface="+mn-ea"/>
          <a:cs typeface="+mn-cs"/>
        </a:defRPr>
      </a:lvl4pPr>
      <a:lvl5pPr marL="2057400" indent="-182563" algn="l" rtl="0" eaLnBrk="0" fontAlgn="base" hangingPunct="0">
        <a:lnSpc>
          <a:spcPct val="90000"/>
        </a:lnSpc>
        <a:spcBef>
          <a:spcPts val="250"/>
        </a:spcBef>
        <a:spcAft>
          <a:spcPts val="250"/>
        </a:spcAft>
        <a:buClr>
          <a:schemeClr val="accent1"/>
        </a:buClr>
        <a:buFont typeface="Wingdings 2" pitchFamily="18" charset="2"/>
        <a:buChar char=""/>
        <a:defRPr sz="1300" kern="1200">
          <a:solidFill>
            <a:srgbClr val="595959"/>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2.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4.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0"/>
          <p:cNvSpPr>
            <a:spLocks noChangeArrowheads="1"/>
          </p:cNvSpPr>
          <p:nvPr/>
        </p:nvSpPr>
        <p:spPr bwMode="auto">
          <a:xfrm>
            <a:off x="2259146" y="5863164"/>
            <a:ext cx="470032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p>
            <a:pPr algn="ctr" eaLnBrk="1" hangingPunct="1"/>
            <a:r>
              <a:rPr lang="en-US" altLang="ja-JP" sz="2400" b="1" dirty="0">
                <a:solidFill>
                  <a:srgbClr val="FF0000"/>
                </a:solidFill>
                <a:latin typeface="Times New Roman" pitchFamily="18" charset="0"/>
                <a:cs typeface="Times New Roman" pitchFamily="18" charset="0"/>
              </a:rPr>
              <a:t>Hà </a:t>
            </a:r>
            <a:r>
              <a:rPr lang="en-US" altLang="ja-JP" sz="2400" b="1" dirty="0" err="1">
                <a:solidFill>
                  <a:srgbClr val="FF0000"/>
                </a:solidFill>
                <a:latin typeface="Times New Roman" pitchFamily="18" charset="0"/>
                <a:cs typeface="Times New Roman" pitchFamily="18" charset="0"/>
              </a:rPr>
              <a:t>Nội</a:t>
            </a:r>
            <a:r>
              <a:rPr lang="en-US" altLang="ja-JP" sz="2400" b="1" dirty="0">
                <a:solidFill>
                  <a:srgbClr val="FF0000"/>
                </a:solidFill>
                <a:latin typeface="Times New Roman" pitchFamily="18" charset="0"/>
                <a:cs typeface="Times New Roman" pitchFamily="18" charset="0"/>
              </a:rPr>
              <a:t>, </a:t>
            </a:r>
            <a:r>
              <a:rPr lang="en-US" altLang="ja-JP" sz="2400" b="1" dirty="0" err="1">
                <a:solidFill>
                  <a:srgbClr val="FF0000"/>
                </a:solidFill>
                <a:latin typeface="Times New Roman" pitchFamily="18" charset="0"/>
                <a:cs typeface="Times New Roman" pitchFamily="18" charset="0"/>
              </a:rPr>
              <a:t>ngày</a:t>
            </a:r>
            <a:r>
              <a:rPr lang="en-US" altLang="ja-JP" sz="2400" b="1" dirty="0">
                <a:solidFill>
                  <a:srgbClr val="FF0000"/>
                </a:solidFill>
                <a:latin typeface="Times New Roman" pitchFamily="18" charset="0"/>
                <a:cs typeface="Times New Roman" pitchFamily="18" charset="0"/>
              </a:rPr>
              <a:t> </a:t>
            </a:r>
            <a:r>
              <a:rPr lang="ru-RU" altLang="ja-JP" sz="2400" b="1" dirty="0" smtClean="0">
                <a:solidFill>
                  <a:srgbClr val="FF0000"/>
                </a:solidFill>
                <a:latin typeface="Times New Roman" pitchFamily="18" charset="0"/>
                <a:cs typeface="Times New Roman" pitchFamily="18" charset="0"/>
              </a:rPr>
              <a:t>22</a:t>
            </a:r>
            <a:r>
              <a:rPr lang="en-US" altLang="ja-JP" sz="2400" b="1" dirty="0" smtClean="0">
                <a:solidFill>
                  <a:srgbClr val="FF0000"/>
                </a:solidFill>
                <a:latin typeface="Times New Roman" pitchFamily="18" charset="0"/>
                <a:cs typeface="Times New Roman" pitchFamily="18" charset="0"/>
              </a:rPr>
              <a:t> </a:t>
            </a:r>
            <a:r>
              <a:rPr lang="en-US" altLang="ja-JP" sz="2400" b="1" dirty="0" err="1">
                <a:solidFill>
                  <a:srgbClr val="FF0000"/>
                </a:solidFill>
                <a:latin typeface="Times New Roman" pitchFamily="18" charset="0"/>
                <a:cs typeface="Times New Roman" pitchFamily="18" charset="0"/>
              </a:rPr>
              <a:t>tháng</a:t>
            </a:r>
            <a:r>
              <a:rPr lang="en-US" altLang="ja-JP" sz="2400" b="1" dirty="0">
                <a:solidFill>
                  <a:srgbClr val="FF0000"/>
                </a:solidFill>
                <a:latin typeface="Times New Roman" pitchFamily="18" charset="0"/>
                <a:cs typeface="Times New Roman" pitchFamily="18" charset="0"/>
              </a:rPr>
              <a:t> 6 </a:t>
            </a:r>
            <a:r>
              <a:rPr lang="en-US" altLang="ja-JP" sz="2400" b="1" dirty="0" err="1">
                <a:solidFill>
                  <a:srgbClr val="FF0000"/>
                </a:solidFill>
                <a:latin typeface="Times New Roman" pitchFamily="18" charset="0"/>
                <a:cs typeface="Times New Roman" pitchFamily="18" charset="0"/>
              </a:rPr>
              <a:t>năm</a:t>
            </a:r>
            <a:r>
              <a:rPr lang="en-US" altLang="ja-JP" sz="2400" b="1" dirty="0">
                <a:solidFill>
                  <a:srgbClr val="FF0000"/>
                </a:solidFill>
                <a:latin typeface="Times New Roman" pitchFamily="18" charset="0"/>
                <a:cs typeface="Times New Roman" pitchFamily="18" charset="0"/>
              </a:rPr>
              <a:t> 2021</a:t>
            </a:r>
          </a:p>
        </p:txBody>
      </p:sp>
      <p:grpSp>
        <p:nvGrpSpPr>
          <p:cNvPr id="12292" name="Group 6"/>
          <p:cNvGrpSpPr>
            <a:grpSpLocks/>
          </p:cNvGrpSpPr>
          <p:nvPr/>
        </p:nvGrpSpPr>
        <p:grpSpPr bwMode="auto">
          <a:xfrm>
            <a:off x="2949575" y="201909"/>
            <a:ext cx="4152096" cy="923330"/>
            <a:chOff x="2475482" y="201628"/>
            <a:chExt cx="3371143" cy="923789"/>
          </a:xfrm>
        </p:grpSpPr>
        <p:sp>
          <p:nvSpPr>
            <p:cNvPr id="9" name="Rectangle 9"/>
            <p:cNvSpPr>
              <a:spLocks noChangeArrowheads="1"/>
            </p:cNvSpPr>
            <p:nvPr/>
          </p:nvSpPr>
          <p:spPr bwMode="auto">
            <a:xfrm>
              <a:off x="2548312" y="201628"/>
              <a:ext cx="3298313" cy="923789"/>
            </a:xfrm>
            <a:prstGeom prst="rect">
              <a:avLst/>
            </a:prstGeom>
            <a:noFill/>
            <a:ln w="9525" cap="flat" cmpd="sng" algn="ctr">
              <a:noFill/>
              <a:prstDash val="solid"/>
              <a:miter lim="800000"/>
              <a:headEnd/>
              <a:tailEnd/>
            </a:ln>
            <a:effectLst/>
          </p:spPr>
          <p:txBody>
            <a:bodyPr wrap="none" anchor="ctr">
              <a:spAutoFit/>
            </a:bodyPr>
            <a:lstStyle/>
            <a:p>
              <a:pPr algn="ctr">
                <a:lnSpc>
                  <a:spcPct val="150000"/>
                </a:lnSpc>
                <a:defRPr/>
              </a:pPr>
              <a:r>
                <a:rPr lang="en-US" altLang="ja-JP" b="1" dirty="0">
                  <a:ln w="0"/>
                  <a:solidFill>
                    <a:srgbClr val="000099"/>
                  </a:solidFill>
                  <a:effectLst>
                    <a:outerShdw blurRad="38100" dist="19050" dir="2700000" algn="tl" rotWithShape="0">
                      <a:schemeClr val="dk1">
                        <a:alpha val="40000"/>
                      </a:schemeClr>
                    </a:outerShdw>
                  </a:effectLst>
                  <a:latin typeface="Times New Roman" pitchFamily="18" charset="0"/>
                  <a:ea typeface="MS Mincho" pitchFamily="49" charset="-128"/>
                  <a:cs typeface="Times New Roman" pitchFamily="18" charset="0"/>
                </a:rPr>
                <a:t>TR</a:t>
              </a:r>
              <a:r>
                <a:rPr lang="vi-VN" altLang="ja-JP" b="1" dirty="0">
                  <a:ln w="0"/>
                  <a:solidFill>
                    <a:srgbClr val="000099"/>
                  </a:solidFill>
                  <a:effectLst>
                    <a:outerShdw blurRad="38100" dist="19050" dir="2700000" algn="tl" rotWithShape="0">
                      <a:schemeClr val="dk1">
                        <a:alpha val="40000"/>
                      </a:schemeClr>
                    </a:outerShdw>
                  </a:effectLst>
                  <a:latin typeface="Times New Roman" pitchFamily="18" charset="0"/>
                  <a:ea typeface="MS Mincho" pitchFamily="49" charset="-128"/>
                  <a:cs typeface="Times New Roman" pitchFamily="18" charset="0"/>
                </a:rPr>
                <a:t>Ư</a:t>
              </a:r>
              <a:r>
                <a:rPr lang="en-US" altLang="ja-JP" b="1" dirty="0">
                  <a:ln w="0"/>
                  <a:solidFill>
                    <a:srgbClr val="000099"/>
                  </a:solidFill>
                  <a:effectLst>
                    <a:outerShdw blurRad="38100" dist="19050" dir="2700000" algn="tl" rotWithShape="0">
                      <a:schemeClr val="dk1">
                        <a:alpha val="40000"/>
                      </a:schemeClr>
                    </a:outerShdw>
                  </a:effectLst>
                  <a:latin typeface="Times New Roman" pitchFamily="18" charset="0"/>
                  <a:ea typeface="MS Mincho" pitchFamily="49" charset="-128"/>
                  <a:cs typeface="Times New Roman" pitchFamily="18" charset="0"/>
                </a:rPr>
                <a:t>ỜNG ĐẠI HỌC MỎ - ĐỊA CHẤT</a:t>
              </a:r>
            </a:p>
            <a:p>
              <a:pPr algn="ctr">
                <a:lnSpc>
                  <a:spcPct val="150000"/>
                </a:lnSpc>
                <a:defRPr/>
              </a:pPr>
              <a:r>
                <a:rPr lang="en-US" altLang="ja-JP" b="1">
                  <a:ln w="0"/>
                  <a:solidFill>
                    <a:srgbClr val="FF0000"/>
                  </a:solidFill>
                  <a:latin typeface="Times New Roman" pitchFamily="18" charset="0"/>
                  <a:ea typeface="MS Mincho" pitchFamily="49" charset="-128"/>
                  <a:cs typeface="Times New Roman" pitchFamily="18" charset="0"/>
                </a:rPr>
                <a:t>BỘ MÔN TOÁN</a:t>
              </a:r>
              <a:endParaRPr lang="en-US" altLang="ja-JP" b="1" dirty="0">
                <a:ln w="0"/>
                <a:solidFill>
                  <a:srgbClr val="FF0000"/>
                </a:solidFill>
                <a:latin typeface="Times New Roman" pitchFamily="18" charset="0"/>
                <a:ea typeface="MS Mincho" pitchFamily="49" charset="-128"/>
                <a:cs typeface="Times New Roman" pitchFamily="18" charset="0"/>
              </a:endParaRPr>
            </a:p>
          </p:txBody>
        </p:sp>
        <p:cxnSp>
          <p:nvCxnSpPr>
            <p:cNvPr id="10" name="Straight Connector 9"/>
            <p:cNvCxnSpPr/>
            <p:nvPr/>
          </p:nvCxnSpPr>
          <p:spPr>
            <a:xfrm>
              <a:off x="2475482" y="1068537"/>
              <a:ext cx="3330550" cy="0"/>
            </a:xfrm>
            <a:prstGeom prst="line">
              <a:avLst/>
            </a:prstGeom>
            <a:ln w="19050">
              <a:solidFill>
                <a:srgbClr val="00B050">
                  <a:alpha val="50000"/>
                </a:srgbClr>
              </a:solidFill>
            </a:ln>
          </p:spPr>
          <p:style>
            <a:lnRef idx="3">
              <a:schemeClr val="accent2"/>
            </a:lnRef>
            <a:fillRef idx="0">
              <a:schemeClr val="accent2"/>
            </a:fillRef>
            <a:effectRef idx="2">
              <a:schemeClr val="accent2"/>
            </a:effectRef>
            <a:fontRef idx="minor">
              <a:schemeClr val="tx1"/>
            </a:fontRef>
          </p:style>
        </p:cxnSp>
      </p:grpSp>
      <p:sp>
        <p:nvSpPr>
          <p:cNvPr id="12293" name="Rectangle 1"/>
          <p:cNvSpPr>
            <a:spLocks noChangeArrowheads="1"/>
          </p:cNvSpPr>
          <p:nvPr/>
        </p:nvSpPr>
        <p:spPr bwMode="auto">
          <a:xfrm>
            <a:off x="392881" y="2819400"/>
            <a:ext cx="8480425" cy="1156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lnSpc>
                <a:spcPct val="130000"/>
              </a:lnSpc>
            </a:pPr>
            <a:r>
              <a:rPr lang="vi-VN" sz="2800" b="1" dirty="0"/>
              <a:t>ỨNG DỤNG CỦA HÀM LỒI, TỰA LỒI (LÕM, TỰA LÕM) TRONG CHỨNG MINH BẤT ĐẲNG THỨC </a:t>
            </a:r>
            <a:endParaRPr lang="vi-VN" altLang="en-US" sz="2800" b="1" dirty="0">
              <a:solidFill>
                <a:srgbClr val="FF0000"/>
              </a:solidFill>
              <a:latin typeface="Times New Roman" pitchFamily="18" charset="0"/>
              <a:ea typeface="Calibri" pitchFamily="34" charset="0"/>
              <a:cs typeface="Times New Roman" pitchFamily="18" charset="0"/>
            </a:endParaRPr>
          </a:p>
        </p:txBody>
      </p:sp>
      <p:sp>
        <p:nvSpPr>
          <p:cNvPr id="12294" name="Rectangle 2"/>
          <p:cNvSpPr>
            <a:spLocks noChangeArrowheads="1"/>
          </p:cNvSpPr>
          <p:nvPr/>
        </p:nvSpPr>
        <p:spPr bwMode="auto">
          <a:xfrm>
            <a:off x="68263" y="1801813"/>
            <a:ext cx="9045575" cy="661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lnSpc>
                <a:spcPct val="150000"/>
              </a:lnSpc>
            </a:pPr>
            <a:r>
              <a:rPr lang="en-US" altLang="en-US" sz="2800" b="1" dirty="0">
                <a:solidFill>
                  <a:srgbClr val="000099"/>
                </a:solidFill>
                <a:latin typeface="Times New Roman" pitchFamily="18" charset="0"/>
                <a:cs typeface="Times New Roman" pitchFamily="18" charset="0"/>
              </a:rPr>
              <a:t>BÁO CÁO HỌC THUẬT</a:t>
            </a:r>
          </a:p>
        </p:txBody>
      </p:sp>
      <p:pic>
        <p:nvPicPr>
          <p:cNvPr id="12298" name="Picture 10" descr="C:\Users\Administrator\Desktop\Picture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626" y="212520"/>
            <a:ext cx="1484774" cy="1484774"/>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4297738" y="4419600"/>
            <a:ext cx="4114800" cy="830997"/>
          </a:xfrm>
          <a:prstGeom prst="rect">
            <a:avLst/>
          </a:prstGeom>
          <a:noFill/>
        </p:spPr>
        <p:txBody>
          <a:bodyPr wrap="square" rtlCol="0">
            <a:spAutoFit/>
          </a:bodyPr>
          <a:lstStyle/>
          <a:p>
            <a:r>
              <a:rPr lang="en-US" sz="2400" b="1" dirty="0" smtClean="0">
                <a:solidFill>
                  <a:srgbClr val="000099"/>
                </a:solidFill>
                <a:latin typeface="Times New Roman" pitchFamily="18" charset="0"/>
                <a:cs typeface="Times New Roman" pitchFamily="18" charset="0"/>
              </a:rPr>
              <a:t> </a:t>
            </a:r>
            <a:r>
              <a:rPr lang="en-US" sz="2400" b="1" dirty="0" err="1" smtClean="0">
                <a:solidFill>
                  <a:srgbClr val="000099"/>
                </a:solidFill>
                <a:latin typeface="Times New Roman" pitchFamily="18" charset="0"/>
                <a:cs typeface="Times New Roman" pitchFamily="18" charset="0"/>
              </a:rPr>
              <a:t>Phạm</a:t>
            </a:r>
            <a:r>
              <a:rPr lang="en-US" sz="2400" b="1" dirty="0">
                <a:solidFill>
                  <a:srgbClr val="000099"/>
                </a:solidFill>
                <a:latin typeface="Times New Roman" pitchFamily="18" charset="0"/>
                <a:cs typeface="Times New Roman" pitchFamily="18" charset="0"/>
              </a:rPr>
              <a:t> </a:t>
            </a:r>
            <a:r>
              <a:rPr lang="en-US" sz="2400" b="1" dirty="0" err="1" smtClean="0">
                <a:solidFill>
                  <a:srgbClr val="000099"/>
                </a:solidFill>
                <a:latin typeface="Times New Roman" pitchFamily="18" charset="0"/>
                <a:cs typeface="Times New Roman" pitchFamily="18" charset="0"/>
              </a:rPr>
              <a:t>Tuấn</a:t>
            </a:r>
            <a:r>
              <a:rPr lang="en-US" sz="2400" b="1" dirty="0" smtClean="0">
                <a:solidFill>
                  <a:srgbClr val="000099"/>
                </a:solidFill>
                <a:latin typeface="Times New Roman" pitchFamily="18" charset="0"/>
                <a:cs typeface="Times New Roman" pitchFamily="18" charset="0"/>
              </a:rPr>
              <a:t> C</a:t>
            </a:r>
            <a:r>
              <a:rPr lang="vi-VN" sz="2400" b="1" dirty="0">
                <a:solidFill>
                  <a:srgbClr val="000099"/>
                </a:solidFill>
                <a:latin typeface="Times New Roman" pitchFamily="18" charset="0"/>
                <a:cs typeface="Times New Roman" pitchFamily="18" charset="0"/>
              </a:rPr>
              <a:t>ường</a:t>
            </a:r>
            <a:endParaRPr lang="en-US" sz="2400" dirty="0">
              <a:solidFill>
                <a:srgbClr val="000099"/>
              </a:solidFill>
              <a:latin typeface="Times New Roman" pitchFamily="18" charset="0"/>
              <a:cs typeface="Times New Roman" pitchFamily="18" charset="0"/>
            </a:endParaRPr>
          </a:p>
          <a:p>
            <a:endParaRPr lang="en-US" sz="2400" dirty="0">
              <a:solidFill>
                <a:srgbClr val="000099"/>
              </a:solidFill>
              <a:latin typeface="Times New Roman" pitchFamily="18" charset="0"/>
              <a:cs typeface="Times New Roman" pitchFamily="18" charset="0"/>
            </a:endParaRP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a:solidFill>
                  <a:srgbClr val="FFFF00"/>
                </a:solidFill>
                <a:latin typeface="Times New Roman"/>
                <a:ea typeface="Calibri"/>
              </a:rPr>
              <a:t>ỨNG DỤNG </a:t>
            </a:r>
            <a:r>
              <a:rPr lang="vi-VN" dirty="0" smtClean="0">
                <a:solidFill>
                  <a:srgbClr val="FFFF00"/>
                </a:solidFill>
                <a:latin typeface="Times New Roman"/>
                <a:ea typeface="Calibri"/>
              </a:rPr>
              <a:t>HÀM LỒI TRONG CHỨNG MINH BẤT ĐẲNG T</a:t>
            </a:r>
            <a:r>
              <a:rPr lang="en-US" dirty="0">
                <a:solidFill>
                  <a:srgbClr val="FFFF00"/>
                </a:solidFill>
                <a:latin typeface="Times New Roman"/>
                <a:ea typeface="Calibri"/>
              </a:rPr>
              <a:t>HỨC</a:t>
            </a:r>
            <a:endParaRPr lang="en-US" dirty="0">
              <a:solidFill>
                <a:srgbClr val="FFFF00"/>
              </a:solidFill>
            </a:endParaRPr>
          </a:p>
        </p:txBody>
      </p:sp>
      <p:sp>
        <p:nvSpPr>
          <p:cNvPr id="4" name="Slide Number Placeholder 3"/>
          <p:cNvSpPr>
            <a:spLocks noGrp="1"/>
          </p:cNvSpPr>
          <p:nvPr>
            <p:ph type="sldNum" sz="quarter" idx="11"/>
          </p:nvPr>
        </p:nvSpPr>
        <p:spPr/>
        <p:txBody>
          <a:bodyPr/>
          <a:lstStyle/>
          <a:p>
            <a:fld id="{A1C8404A-4423-4012-A0DD-2C0C5CAF4C6D}" type="slidenum">
              <a:rPr lang="en-US" smtClean="0">
                <a:solidFill>
                  <a:srgbClr val="163794"/>
                </a:solidFill>
              </a:rPr>
              <a:pPr/>
              <a:t>10</a:t>
            </a:fld>
            <a:endParaRPr lang="en-US">
              <a:solidFill>
                <a:srgbClr val="163794"/>
              </a:solidFill>
            </a:endParaRP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990600"/>
            <a:ext cx="8686800" cy="5867400"/>
          </a:xfrm>
        </p:spPr>
      </p:pic>
    </p:spTree>
    <p:extLst>
      <p:ext uri="{BB962C8B-B14F-4D97-AF65-F5344CB8AC3E}">
        <p14:creationId xmlns:p14="http://schemas.microsoft.com/office/powerpoint/2010/main" val="1799703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339725" y="136525"/>
            <a:ext cx="8458200" cy="563563"/>
          </a:xfrm>
        </p:spPr>
        <p:txBody>
          <a:bodyPr/>
          <a:lstStyle/>
          <a:p>
            <a:pPr eaLnBrk="1" hangingPunct="1">
              <a:lnSpc>
                <a:spcPct val="150000"/>
              </a:lnSpc>
              <a:defRPr/>
            </a:pPr>
            <a:r>
              <a:rPr lang="en-US" sz="2000" dirty="0">
                <a:solidFill>
                  <a:srgbClr val="FFFF66"/>
                </a:solidFill>
              </a:rPr>
              <a:t>KẾT LUẬN</a:t>
            </a:r>
          </a:p>
        </p:txBody>
      </p:sp>
      <p:sp>
        <p:nvSpPr>
          <p:cNvPr id="4" name="TextBox 3"/>
          <p:cNvSpPr txBox="1"/>
          <p:nvPr/>
        </p:nvSpPr>
        <p:spPr>
          <a:xfrm>
            <a:off x="339726" y="1066800"/>
            <a:ext cx="8458200" cy="658706"/>
          </a:xfrm>
          <a:prstGeom prst="rect">
            <a:avLst/>
          </a:prstGeom>
          <a:noFill/>
        </p:spPr>
        <p:txBody>
          <a:bodyPr wrap="square" rtlCol="0">
            <a:spAutoFit/>
          </a:bodyPr>
          <a:lstStyle/>
          <a:p>
            <a:pPr algn="just">
              <a:lnSpc>
                <a:spcPct val="150000"/>
              </a:lnSpc>
            </a:pPr>
            <a:r>
              <a:rPr lang="en-US" sz="2800" dirty="0">
                <a:solidFill>
                  <a:srgbClr val="C00000"/>
                </a:solidFill>
                <a:latin typeface="Cambria" panose="02040503050406030204" pitchFamily="18" charset="0"/>
                <a:ea typeface="Cambria" panose="02040503050406030204" pitchFamily="18" charset="0"/>
              </a:rPr>
              <a:t>	</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9726" y="1066800"/>
            <a:ext cx="8804274" cy="5791200"/>
          </a:xfrm>
          <a:prstGeom prst="rect">
            <a:avLst/>
          </a:prstGeom>
        </p:spPr>
      </p:pic>
    </p:spTree>
    <p:extLst>
      <p:ext uri="{BB962C8B-B14F-4D97-AF65-F5344CB8AC3E}">
        <p14:creationId xmlns:p14="http://schemas.microsoft.com/office/powerpoint/2010/main" val="4031300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5"/>
          <p:cNvSpPr txBox="1">
            <a:spLocks/>
          </p:cNvSpPr>
          <p:nvPr/>
        </p:nvSpPr>
        <p:spPr>
          <a:xfrm>
            <a:off x="762000" y="4648200"/>
            <a:ext cx="7848600" cy="677863"/>
          </a:xfrm>
          <a:prstGeom prst="rect">
            <a:avLst/>
          </a:prstGeom>
        </p:spPr>
        <p:txBody>
          <a:bodyPr/>
          <a:lst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pPr algn="ctr" fontAlgn="auto">
              <a:lnSpc>
                <a:spcPct val="150000"/>
              </a:lnSpc>
              <a:spcAft>
                <a:spcPts val="0"/>
              </a:spcAft>
              <a:defRPr/>
            </a:pPr>
            <a:r>
              <a:rPr lang="en-US" b="1" dirty="0">
                <a:solidFill>
                  <a:srgbClr val="0070C0"/>
                </a:solidFill>
                <a:latin typeface="Cambria" panose="02040503050406030204" pitchFamily="18" charset="0"/>
                <a:ea typeface="Cambria" panose="02040503050406030204" pitchFamily="18" charset="0"/>
                <a:cs typeface="Arial" panose="020B0604020202020204" pitchFamily="34" charset="0"/>
              </a:rPr>
              <a:t>XIN CHÂN THÀNH CẢM </a:t>
            </a:r>
            <a:r>
              <a:rPr lang="vi-VN" b="1" dirty="0">
                <a:solidFill>
                  <a:srgbClr val="0070C0"/>
                </a:solidFill>
                <a:latin typeface="Cambria" panose="02040503050406030204" pitchFamily="18" charset="0"/>
                <a:ea typeface="Cambria" panose="02040503050406030204" pitchFamily="18" charset="0"/>
                <a:cs typeface="Arial" panose="020B0604020202020204" pitchFamily="34" charset="0"/>
              </a:rPr>
              <a:t>Ơ</a:t>
            </a:r>
            <a:r>
              <a:rPr lang="en-US" b="1" dirty="0">
                <a:solidFill>
                  <a:srgbClr val="0070C0"/>
                </a:solidFill>
                <a:latin typeface="Cambria" panose="02040503050406030204" pitchFamily="18" charset="0"/>
                <a:ea typeface="Cambria" panose="02040503050406030204" pitchFamily="18" charset="0"/>
                <a:cs typeface="Arial" panose="020B0604020202020204" pitchFamily="34" charset="0"/>
              </a:rPr>
              <a:t>N !</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7000" y="720725"/>
            <a:ext cx="3733800" cy="37338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a:xfrm>
            <a:off x="2133600" y="152400"/>
            <a:ext cx="4384675" cy="563563"/>
          </a:xfrm>
        </p:spPr>
        <p:txBody>
          <a:bodyPr/>
          <a:lstStyle/>
          <a:p>
            <a:pPr eaLnBrk="1" hangingPunct="1">
              <a:defRPr/>
            </a:pPr>
            <a:r>
              <a:rPr lang="en-US" sz="2400" dirty="0">
                <a:solidFill>
                  <a:srgbClr val="FFFF66"/>
                </a:solidFill>
                <a:latin typeface="Verdana" panose="020B0604030504040204" pitchFamily="34" charset="0"/>
                <a:ea typeface="Verdana" panose="020B0604030504040204" pitchFamily="34" charset="0"/>
              </a:rPr>
              <a:t>LỜI MỞ ĐẦU</a:t>
            </a:r>
          </a:p>
        </p:txBody>
      </p:sp>
      <p:sp>
        <p:nvSpPr>
          <p:cNvPr id="14339" name="Rectangle 1"/>
          <p:cNvSpPr>
            <a:spLocks noChangeArrowheads="1"/>
          </p:cNvSpPr>
          <p:nvPr/>
        </p:nvSpPr>
        <p:spPr bwMode="auto">
          <a:xfrm>
            <a:off x="230187" y="951396"/>
            <a:ext cx="8683625" cy="54630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2800" dirty="0">
                <a:solidFill>
                  <a:srgbClr val="8E0000"/>
                </a:solidFill>
                <a:latin typeface="Cambria" panose="02040503050406030204" pitchFamily="18" charset="0"/>
                <a:ea typeface="Cambria" panose="02040503050406030204" pitchFamily="18" charset="0"/>
                <a:cs typeface="Times New Roman" pitchFamily="18" charset="0"/>
              </a:rPr>
              <a:t>    </a:t>
            </a:r>
            <a:endParaRPr lang="en-US" sz="2800" dirty="0" smtClean="0">
              <a:solidFill>
                <a:srgbClr val="8E0000"/>
              </a:solidFill>
              <a:latin typeface="Cambria" panose="02040503050406030204" pitchFamily="18" charset="0"/>
              <a:cs typeface="Times New Roman" pitchFamily="18" charset="0"/>
            </a:endParaRPr>
          </a:p>
          <a:p>
            <a:r>
              <a:rPr lang="vi-VN" sz="2400" dirty="0" smtClean="0">
                <a:latin typeface="Times New Roman" pitchFamily="18" charset="0"/>
                <a:cs typeface="Times New Roman" pitchFamily="18" charset="0"/>
              </a:rPr>
              <a:t>	Trong </a:t>
            </a:r>
            <a:r>
              <a:rPr lang="vi-VN" sz="2400" dirty="0">
                <a:latin typeface="Times New Roman" pitchFamily="18" charset="0"/>
                <a:cs typeface="Times New Roman" pitchFamily="18" charset="0"/>
              </a:rPr>
              <a:t>chương trình giảng dạy và học tập ở Bộ môn toán và nội dung của các cuộc thi olympic thì bất đẳng thức chiếm một vị trí quan trọng. Các bài toán về bất đẳng thức luôn hấp dẫn và là niềm say mê yêu thích của những người yêu Toán. </a:t>
            </a:r>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r>
              <a:rPr lang="vi-VN" sz="2400" dirty="0" smtClean="0">
                <a:latin typeface="Times New Roman" pitchFamily="18" charset="0"/>
                <a:cs typeface="Times New Roman" pitchFamily="18" charset="0"/>
              </a:rPr>
              <a:t>	Có </a:t>
            </a:r>
            <a:r>
              <a:rPr lang="vi-VN" sz="2400" dirty="0">
                <a:latin typeface="Times New Roman" pitchFamily="18" charset="0"/>
                <a:cs typeface="Times New Roman" pitchFamily="18" charset="0"/>
              </a:rPr>
              <a:t>rất nhiều phương pháp chứng minh bất đẳng thức trong đó ứng dụng các tính chất của hàm lồi, hàm lõm để chứng minh bất đẳng thức là một phương pháp hay và hiệu quả. </a:t>
            </a:r>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r>
              <a:rPr lang="vi-VN" sz="2400" dirty="0" smtClean="0">
                <a:latin typeface="Times New Roman" pitchFamily="18" charset="0"/>
                <a:cs typeface="Times New Roman" pitchFamily="18" charset="0"/>
              </a:rPr>
              <a:t>	Với </a:t>
            </a:r>
            <a:r>
              <a:rPr lang="vi-VN" sz="2400" dirty="0">
                <a:latin typeface="Times New Roman" pitchFamily="18" charset="0"/>
                <a:cs typeface="Times New Roman" pitchFamily="18" charset="0"/>
              </a:rPr>
              <a:t>lý do trên tôi thực hiện Báo cáo học thuật với đề tài: “ Ứng dụng của hàm lồi, tựa lồi (lõm, tựa lõm) trong chứng minh bất đẳng thức.</a:t>
            </a:r>
            <a:endParaRPr lang="en-US" sz="2400" dirty="0">
              <a:latin typeface="Times New Roman" pitchFamily="18" charset="0"/>
              <a:cs typeface="Times New Roman" pitchFamily="18" charset="0"/>
            </a:endParaRPr>
          </a:p>
          <a:p>
            <a:pPr algn="just">
              <a:lnSpc>
                <a:spcPct val="150000"/>
              </a:lnSpc>
            </a:pPr>
            <a:r>
              <a:rPr lang="vi-VN" altLang="en-US" sz="2200" dirty="0" smtClean="0">
                <a:solidFill>
                  <a:srgbClr val="8E0000"/>
                </a:solidFill>
                <a:latin typeface="Cambria" panose="02040503050406030204" pitchFamily="18" charset="0"/>
                <a:ea typeface="Cambria" panose="02040503050406030204" pitchFamily="18" charset="0"/>
                <a:cs typeface="Times New Roman" pitchFamily="18" charset="0"/>
              </a:rPr>
              <a:t>.</a:t>
            </a:r>
            <a:endParaRPr lang="vi-VN" altLang="en-US" sz="2200" dirty="0">
              <a:solidFill>
                <a:srgbClr val="8E0000"/>
              </a:solidFill>
              <a:latin typeface="Cambria" panose="02040503050406030204" pitchFamily="18" charset="0"/>
              <a:ea typeface="Cambria" panose="02040503050406030204" pitchFamily="18" charset="0"/>
              <a:cs typeface="Times New Roman" pitchFamily="18" charset="0"/>
            </a:endParaRPr>
          </a:p>
        </p:txBody>
      </p:sp>
    </p:spTree>
    <p:extLst>
      <p:ext uri="{BB962C8B-B14F-4D97-AF65-F5344CB8AC3E}">
        <p14:creationId xmlns:p14="http://schemas.microsoft.com/office/powerpoint/2010/main" val="537997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7E2266A-1EA3-4948-B651-3AEB5B40FF0F}" type="slidenum">
              <a:rPr lang="en-US" smtClean="0">
                <a:solidFill>
                  <a:srgbClr val="40BAD2"/>
                </a:solidFill>
              </a:rPr>
              <a:pPr/>
              <a:t>3</a:t>
            </a:fld>
            <a:endParaRPr lang="en-US">
              <a:solidFill>
                <a:srgbClr val="40BAD2"/>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3797851442"/>
              </p:ext>
            </p:extLst>
          </p:nvPr>
        </p:nvGraphicFramePr>
        <p:xfrm>
          <a:off x="838200" y="609599"/>
          <a:ext cx="7550149" cy="5539805"/>
        </p:xfrm>
        <a:graphic>
          <a:graphicData uri="http://schemas.openxmlformats.org/drawingml/2006/table">
            <a:tbl>
              <a:tblPr firstRow="1" firstCol="1" bandRow="1"/>
              <a:tblGrid>
                <a:gridCol w="6902836"/>
                <a:gridCol w="647313"/>
              </a:tblGrid>
              <a:tr h="556614">
                <a:tc>
                  <a:txBody>
                    <a:bodyPr/>
                    <a:lstStyle/>
                    <a:p>
                      <a:pPr algn="just">
                        <a:lnSpc>
                          <a:spcPct val="115000"/>
                        </a:lnSpc>
                        <a:spcAft>
                          <a:spcPts val="1000"/>
                        </a:spcAft>
                        <a:tabLst>
                          <a:tab pos="371475" algn="l"/>
                        </a:tabLst>
                      </a:pPr>
                      <a:r>
                        <a:rPr lang="en-US" sz="1200" b="1" dirty="0" err="1">
                          <a:effectLst/>
                          <a:latin typeface="Times New Roman"/>
                          <a:ea typeface="Calibri"/>
                          <a:cs typeface="Times New Roman"/>
                        </a:rPr>
                        <a:t>Mở</a:t>
                      </a:r>
                      <a:r>
                        <a:rPr lang="en-US" sz="1200" b="1" dirty="0">
                          <a:effectLst/>
                          <a:latin typeface="Times New Roman"/>
                          <a:ea typeface="Calibri"/>
                          <a:cs typeface="Times New Roman"/>
                        </a:rPr>
                        <a:t> </a:t>
                      </a:r>
                      <a:r>
                        <a:rPr lang="en-US" sz="1200" b="1" dirty="0" err="1">
                          <a:effectLst/>
                          <a:latin typeface="Times New Roman"/>
                          <a:ea typeface="Calibri"/>
                          <a:cs typeface="Times New Roman"/>
                        </a:rPr>
                        <a:t>đầu</a:t>
                      </a:r>
                      <a:r>
                        <a:rPr lang="en-US" sz="1200" b="1" dirty="0">
                          <a:effectLst/>
                          <a:latin typeface="Times New Roman"/>
                          <a:ea typeface="Calibri"/>
                          <a:cs typeface="Times New Roman"/>
                        </a:rPr>
                        <a:t> </a:t>
                      </a:r>
                      <a:endParaRPr lang="en-US" sz="1000" dirty="0">
                        <a:effectLst/>
                        <a:latin typeface="Calibri"/>
                        <a:ea typeface="Calibri"/>
                        <a:cs typeface="Times New Roman"/>
                      </a:endParaRPr>
                    </a:p>
                  </a:txBody>
                  <a:tcPr marL="61877" marR="618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tabLst>
                          <a:tab pos="371475" algn="l"/>
                        </a:tabLst>
                      </a:pPr>
                      <a:r>
                        <a:rPr lang="en-US" sz="1200">
                          <a:effectLst/>
                          <a:latin typeface="Times New Roman"/>
                          <a:ea typeface="Calibri"/>
                          <a:cs typeface="Times New Roman"/>
                        </a:rPr>
                        <a:t>4</a:t>
                      </a:r>
                      <a:endParaRPr lang="en-US" sz="1000">
                        <a:effectLst/>
                        <a:latin typeface="Calibri"/>
                        <a:ea typeface="Calibri"/>
                        <a:cs typeface="Times New Roman"/>
                      </a:endParaRPr>
                    </a:p>
                    <a:p>
                      <a:pPr algn="just">
                        <a:lnSpc>
                          <a:spcPct val="115000"/>
                        </a:lnSpc>
                        <a:spcAft>
                          <a:spcPts val="1000"/>
                        </a:spcAft>
                        <a:tabLst>
                          <a:tab pos="371475" algn="l"/>
                        </a:tabLst>
                      </a:pPr>
                      <a:r>
                        <a:rPr lang="en-US" sz="1200">
                          <a:effectLst/>
                          <a:latin typeface="Times New Roman"/>
                          <a:ea typeface="Calibri"/>
                          <a:cs typeface="Times New Roman"/>
                        </a:rPr>
                        <a:t> </a:t>
                      </a:r>
                      <a:endParaRPr lang="en-US" sz="1000">
                        <a:effectLst/>
                        <a:latin typeface="Calibri"/>
                        <a:ea typeface="Calibri"/>
                        <a:cs typeface="Times New Roman"/>
                      </a:endParaRPr>
                    </a:p>
                  </a:txBody>
                  <a:tcPr marL="61877" marR="618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99103">
                <a:tc>
                  <a:txBody>
                    <a:bodyPr/>
                    <a:lstStyle/>
                    <a:p>
                      <a:pPr algn="just">
                        <a:lnSpc>
                          <a:spcPct val="115000"/>
                        </a:lnSpc>
                        <a:spcAft>
                          <a:spcPts val="1000"/>
                        </a:spcAft>
                        <a:tabLst>
                          <a:tab pos="371475" algn="l"/>
                        </a:tabLst>
                      </a:pPr>
                      <a:r>
                        <a:rPr lang="en-US" sz="1200" b="1">
                          <a:effectLst/>
                          <a:latin typeface="Times New Roman"/>
                          <a:ea typeface="Calibri"/>
                          <a:cs typeface="Times New Roman"/>
                        </a:rPr>
                        <a:t>I</a:t>
                      </a:r>
                      <a:r>
                        <a:rPr lang="en-US" sz="1200">
                          <a:effectLst/>
                          <a:latin typeface="Times New Roman"/>
                          <a:ea typeface="Calibri"/>
                          <a:cs typeface="Times New Roman"/>
                        </a:rPr>
                        <a:t>.  </a:t>
                      </a:r>
                      <a:r>
                        <a:rPr lang="en-US" sz="1300" b="1">
                          <a:effectLst/>
                          <a:latin typeface="Times New Roman"/>
                          <a:ea typeface="Calibri"/>
                          <a:cs typeface="Times New Roman"/>
                        </a:rPr>
                        <a:t>Cơ sở lý thuyết </a:t>
                      </a:r>
                      <a:endParaRPr lang="en-US" sz="1000">
                        <a:effectLst/>
                        <a:latin typeface="Calibri"/>
                        <a:ea typeface="Calibri"/>
                        <a:cs typeface="Times New Roman"/>
                      </a:endParaRPr>
                    </a:p>
                    <a:p>
                      <a:pPr>
                        <a:spcAft>
                          <a:spcPts val="0"/>
                        </a:spcAft>
                      </a:pPr>
                      <a:r>
                        <a:rPr lang="vi-VN" sz="1300">
                          <a:solidFill>
                            <a:srgbClr val="000000"/>
                          </a:solidFill>
                          <a:effectLst/>
                          <a:latin typeface="Times New Roman"/>
                          <a:ea typeface="Calibri"/>
                          <a:cs typeface="Times New Roman"/>
                        </a:rPr>
                        <a:t>1.1. Hàm lồi, hàm lõm...................................................................................  </a:t>
                      </a:r>
                      <a:endParaRPr lang="en-US" sz="1100">
                        <a:solidFill>
                          <a:srgbClr val="000000"/>
                        </a:solidFill>
                        <a:effectLst/>
                        <a:latin typeface="Times New Roman"/>
                        <a:ea typeface="Calibri"/>
                        <a:cs typeface="Times New Roman"/>
                      </a:endParaRPr>
                    </a:p>
                    <a:p>
                      <a:pPr>
                        <a:spcAft>
                          <a:spcPts val="0"/>
                        </a:spcAft>
                      </a:pPr>
                      <a:r>
                        <a:rPr lang="vi-VN" sz="1300">
                          <a:solidFill>
                            <a:srgbClr val="000000"/>
                          </a:solidFill>
                          <a:effectLst/>
                          <a:latin typeface="Times New Roman"/>
                          <a:ea typeface="Calibri"/>
                          <a:cs typeface="Times New Roman"/>
                        </a:rPr>
                        <a:t> </a:t>
                      </a:r>
                      <a:endParaRPr lang="en-US" sz="1100">
                        <a:solidFill>
                          <a:srgbClr val="000000"/>
                        </a:solidFill>
                        <a:effectLst/>
                        <a:latin typeface="Times New Roman"/>
                        <a:ea typeface="Calibri"/>
                        <a:cs typeface="Times New Roman"/>
                      </a:endParaRPr>
                    </a:p>
                    <a:p>
                      <a:pPr>
                        <a:spcAft>
                          <a:spcPts val="0"/>
                        </a:spcAft>
                      </a:pPr>
                      <a:r>
                        <a:rPr lang="vi-VN" sz="1300">
                          <a:solidFill>
                            <a:srgbClr val="000000"/>
                          </a:solidFill>
                          <a:effectLst/>
                          <a:latin typeface="Times New Roman"/>
                          <a:ea typeface="Calibri"/>
                          <a:cs typeface="Times New Roman"/>
                        </a:rPr>
                        <a:t>1.2. Tính chất hàm lồi, hàm lõm. .................................................................  </a:t>
                      </a:r>
                      <a:endParaRPr lang="en-US" sz="1100">
                        <a:solidFill>
                          <a:srgbClr val="000000"/>
                        </a:solidFill>
                        <a:effectLst/>
                        <a:latin typeface="Times New Roman"/>
                        <a:ea typeface="Calibri"/>
                        <a:cs typeface="Times New Roman"/>
                      </a:endParaRPr>
                    </a:p>
                    <a:p>
                      <a:pPr>
                        <a:spcAft>
                          <a:spcPts val="0"/>
                        </a:spcAft>
                      </a:pPr>
                      <a:r>
                        <a:rPr lang="vi-VN" sz="1300">
                          <a:solidFill>
                            <a:srgbClr val="000000"/>
                          </a:solidFill>
                          <a:effectLst/>
                          <a:latin typeface="Times New Roman"/>
                          <a:ea typeface="Calibri"/>
                          <a:cs typeface="Times New Roman"/>
                        </a:rPr>
                        <a:t> </a:t>
                      </a:r>
                      <a:endParaRPr lang="en-US" sz="1100">
                        <a:solidFill>
                          <a:srgbClr val="000000"/>
                        </a:solidFill>
                        <a:effectLst/>
                        <a:latin typeface="Times New Roman"/>
                        <a:ea typeface="Calibri"/>
                        <a:cs typeface="Times New Roman"/>
                      </a:endParaRPr>
                    </a:p>
                    <a:p>
                      <a:pPr algn="just">
                        <a:lnSpc>
                          <a:spcPct val="115000"/>
                        </a:lnSpc>
                        <a:spcAft>
                          <a:spcPts val="1000"/>
                        </a:spcAft>
                        <a:tabLst>
                          <a:tab pos="371475" algn="l"/>
                        </a:tabLst>
                      </a:pPr>
                      <a:r>
                        <a:rPr lang="vi-VN" sz="1300">
                          <a:effectLst/>
                          <a:latin typeface="Times New Roman"/>
                          <a:ea typeface="Calibri"/>
                          <a:cs typeface="Times New Roman"/>
                        </a:rPr>
                        <a:t>1.3. Bất đẳng thức Jensen</a:t>
                      </a:r>
                      <a:r>
                        <a:rPr lang="vi-VN" sz="1300">
                          <a:effectLst/>
                          <a:latin typeface="Calibri"/>
                          <a:ea typeface="Calibri"/>
                          <a:cs typeface="Times New Roman"/>
                        </a:rPr>
                        <a:t> .......................................................................  </a:t>
                      </a:r>
                      <a:endParaRPr lang="en-US" sz="1000">
                        <a:effectLst/>
                        <a:latin typeface="Calibri"/>
                        <a:ea typeface="Calibri"/>
                        <a:cs typeface="Times New Roman"/>
                      </a:endParaRPr>
                    </a:p>
                  </a:txBody>
                  <a:tcPr marL="61877" marR="618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tabLst>
                          <a:tab pos="371475" algn="l"/>
                        </a:tabLst>
                      </a:pPr>
                      <a:r>
                        <a:rPr lang="vi-VN" sz="1200">
                          <a:effectLst/>
                          <a:latin typeface="Times New Roman"/>
                          <a:ea typeface="Calibri"/>
                          <a:cs typeface="Times New Roman"/>
                        </a:rPr>
                        <a:t> </a:t>
                      </a:r>
                      <a:endParaRPr lang="en-US" sz="1000">
                        <a:effectLst/>
                        <a:latin typeface="Calibri"/>
                        <a:ea typeface="Calibri"/>
                        <a:cs typeface="Times New Roman"/>
                      </a:endParaRPr>
                    </a:p>
                    <a:p>
                      <a:pPr algn="just">
                        <a:lnSpc>
                          <a:spcPct val="115000"/>
                        </a:lnSpc>
                        <a:spcAft>
                          <a:spcPts val="1000"/>
                        </a:spcAft>
                        <a:tabLst>
                          <a:tab pos="371475" algn="l"/>
                        </a:tabLst>
                      </a:pPr>
                      <a:r>
                        <a:rPr lang="vi-VN" sz="1200">
                          <a:effectLst/>
                          <a:latin typeface="Times New Roman"/>
                          <a:ea typeface="Calibri"/>
                          <a:cs typeface="Times New Roman"/>
                        </a:rPr>
                        <a:t>5</a:t>
                      </a:r>
                      <a:endParaRPr lang="en-US" sz="1000">
                        <a:effectLst/>
                        <a:latin typeface="Calibri"/>
                        <a:ea typeface="Calibri"/>
                        <a:cs typeface="Times New Roman"/>
                      </a:endParaRPr>
                    </a:p>
                    <a:p>
                      <a:pPr algn="just">
                        <a:lnSpc>
                          <a:spcPct val="115000"/>
                        </a:lnSpc>
                        <a:spcAft>
                          <a:spcPts val="1000"/>
                        </a:spcAft>
                        <a:tabLst>
                          <a:tab pos="371475" algn="l"/>
                        </a:tabLst>
                      </a:pPr>
                      <a:r>
                        <a:rPr lang="vi-VN" sz="1200">
                          <a:effectLst/>
                          <a:latin typeface="Times New Roman"/>
                          <a:ea typeface="Calibri"/>
                          <a:cs typeface="Times New Roman"/>
                        </a:rPr>
                        <a:t>6</a:t>
                      </a:r>
                      <a:endParaRPr lang="en-US" sz="1000">
                        <a:effectLst/>
                        <a:latin typeface="Calibri"/>
                        <a:ea typeface="Calibri"/>
                        <a:cs typeface="Times New Roman"/>
                      </a:endParaRPr>
                    </a:p>
                    <a:p>
                      <a:pPr algn="just">
                        <a:lnSpc>
                          <a:spcPct val="115000"/>
                        </a:lnSpc>
                        <a:spcAft>
                          <a:spcPts val="1000"/>
                        </a:spcAft>
                        <a:tabLst>
                          <a:tab pos="371475" algn="l"/>
                        </a:tabLst>
                      </a:pPr>
                      <a:r>
                        <a:rPr lang="vi-VN" sz="1200">
                          <a:effectLst/>
                          <a:latin typeface="Times New Roman"/>
                          <a:ea typeface="Calibri"/>
                          <a:cs typeface="Times New Roman"/>
                        </a:rPr>
                        <a:t>6</a:t>
                      </a:r>
                      <a:endParaRPr lang="en-US" sz="1000">
                        <a:effectLst/>
                        <a:latin typeface="Calibri"/>
                        <a:ea typeface="Calibri"/>
                        <a:cs typeface="Times New Roman"/>
                      </a:endParaRPr>
                    </a:p>
                  </a:txBody>
                  <a:tcPr marL="61877" marR="618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0860">
                <a:tc>
                  <a:txBody>
                    <a:bodyPr/>
                    <a:lstStyle/>
                    <a:p>
                      <a:pPr>
                        <a:lnSpc>
                          <a:spcPct val="150000"/>
                        </a:lnSpc>
                        <a:spcAft>
                          <a:spcPts val="0"/>
                        </a:spcAft>
                      </a:pPr>
                      <a:r>
                        <a:rPr lang="vi-VN" sz="1300" b="1" dirty="0">
                          <a:effectLst/>
                          <a:latin typeface="Times New Roman"/>
                          <a:ea typeface="Calibri"/>
                          <a:cs typeface="Times New Roman"/>
                        </a:rPr>
                        <a:t>II. Ứng dụng </a:t>
                      </a:r>
                      <a:endParaRPr lang="en-US" sz="1000" dirty="0">
                        <a:effectLst/>
                        <a:latin typeface="Calibri"/>
                        <a:ea typeface="Calibri"/>
                        <a:cs typeface="Times New Roman"/>
                      </a:endParaRPr>
                    </a:p>
                    <a:p>
                      <a:pPr>
                        <a:spcAft>
                          <a:spcPts val="0"/>
                        </a:spcAft>
                      </a:pPr>
                      <a:r>
                        <a:rPr lang="vi-VN" sz="1300" dirty="0">
                          <a:solidFill>
                            <a:srgbClr val="000000"/>
                          </a:solidFill>
                          <a:effectLst/>
                          <a:latin typeface="Times New Roman"/>
                          <a:ea typeface="Calibri"/>
                          <a:cs typeface="Times New Roman"/>
                        </a:rPr>
                        <a:t>2.1. Chứng minh các bất đẳng thức kinh điển .............................................</a:t>
                      </a:r>
                      <a:endParaRPr lang="en-US" sz="1100" dirty="0">
                        <a:solidFill>
                          <a:srgbClr val="000000"/>
                        </a:solidFill>
                        <a:effectLst/>
                        <a:latin typeface="Times New Roman"/>
                        <a:ea typeface="Calibri"/>
                        <a:cs typeface="Times New Roman"/>
                      </a:endParaRPr>
                    </a:p>
                    <a:p>
                      <a:pPr>
                        <a:spcAft>
                          <a:spcPts val="0"/>
                        </a:spcAft>
                      </a:pPr>
                      <a:r>
                        <a:rPr lang="vi-VN" sz="1300" dirty="0">
                          <a:solidFill>
                            <a:srgbClr val="000000"/>
                          </a:solidFill>
                          <a:effectLst/>
                          <a:latin typeface="Times New Roman"/>
                          <a:ea typeface="Calibri"/>
                          <a:cs typeface="Times New Roman"/>
                        </a:rPr>
                        <a:t>  </a:t>
                      </a:r>
                      <a:endParaRPr lang="en-US" sz="1100" dirty="0">
                        <a:solidFill>
                          <a:srgbClr val="000000"/>
                        </a:solidFill>
                        <a:effectLst/>
                        <a:latin typeface="Times New Roman"/>
                        <a:ea typeface="Calibri"/>
                        <a:cs typeface="Times New Roman"/>
                      </a:endParaRPr>
                    </a:p>
                    <a:p>
                      <a:pPr>
                        <a:spcAft>
                          <a:spcPts val="0"/>
                        </a:spcAft>
                      </a:pPr>
                      <a:r>
                        <a:rPr lang="vi-VN" sz="1300" dirty="0">
                          <a:solidFill>
                            <a:srgbClr val="000000"/>
                          </a:solidFill>
                          <a:effectLst/>
                          <a:latin typeface="Times New Roman"/>
                          <a:ea typeface="Calibri"/>
                          <a:cs typeface="Times New Roman"/>
                        </a:rPr>
                        <a:t>2.2. Áp dụng hàm lồi chứng minh các bất đẳng thức đại số. .....................  </a:t>
                      </a:r>
                      <a:endParaRPr lang="en-US" sz="1100" dirty="0">
                        <a:solidFill>
                          <a:srgbClr val="000000"/>
                        </a:solidFill>
                        <a:effectLst/>
                        <a:latin typeface="Times New Roman"/>
                        <a:ea typeface="Calibri"/>
                        <a:cs typeface="Times New Roman"/>
                      </a:endParaRPr>
                    </a:p>
                    <a:p>
                      <a:pPr>
                        <a:spcAft>
                          <a:spcPts val="0"/>
                        </a:spcAft>
                      </a:pPr>
                      <a:r>
                        <a:rPr lang="vi-VN" sz="1300" dirty="0">
                          <a:solidFill>
                            <a:srgbClr val="000000"/>
                          </a:solidFill>
                          <a:effectLst/>
                          <a:latin typeface="Times New Roman"/>
                          <a:ea typeface="Calibri"/>
                          <a:cs typeface="Times New Roman"/>
                        </a:rPr>
                        <a:t> </a:t>
                      </a:r>
                      <a:endParaRPr lang="en-US" sz="1100" dirty="0">
                        <a:solidFill>
                          <a:srgbClr val="000000"/>
                        </a:solidFill>
                        <a:effectLst/>
                        <a:latin typeface="Times New Roman"/>
                        <a:ea typeface="Calibri"/>
                        <a:cs typeface="Times New Roman"/>
                      </a:endParaRPr>
                    </a:p>
                    <a:p>
                      <a:pPr>
                        <a:spcAft>
                          <a:spcPts val="0"/>
                        </a:spcAft>
                      </a:pPr>
                      <a:r>
                        <a:rPr lang="vi-VN" sz="1300" dirty="0">
                          <a:solidFill>
                            <a:srgbClr val="000000"/>
                          </a:solidFill>
                          <a:effectLst/>
                          <a:latin typeface="Times New Roman"/>
                          <a:ea typeface="Calibri"/>
                          <a:cs typeface="Times New Roman"/>
                        </a:rPr>
                        <a:t>2.3. Chứng minh các bất đẳng thức lượng giác. </a:t>
                      </a:r>
                      <a:r>
                        <a:rPr lang="vi-VN" sz="1300" dirty="0" smtClean="0">
                          <a:solidFill>
                            <a:srgbClr val="000000"/>
                          </a:solidFill>
                          <a:effectLst/>
                          <a:latin typeface="Times New Roman"/>
                          <a:ea typeface="Calibri"/>
                          <a:cs typeface="Times New Roman"/>
                        </a:rPr>
                        <a:t>.........................................</a:t>
                      </a:r>
                      <a:endParaRPr lang="en-US" sz="1100" dirty="0">
                        <a:solidFill>
                          <a:srgbClr val="000000"/>
                        </a:solidFill>
                        <a:effectLst/>
                        <a:latin typeface="Times New Roman"/>
                        <a:ea typeface="Calibri"/>
                        <a:cs typeface="Times New Roman"/>
                      </a:endParaRPr>
                    </a:p>
                  </a:txBody>
                  <a:tcPr marL="61877" marR="618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tabLst>
                          <a:tab pos="371475" algn="l"/>
                        </a:tabLst>
                      </a:pPr>
                      <a:r>
                        <a:rPr lang="vi-VN" sz="1200" dirty="0">
                          <a:effectLst/>
                          <a:latin typeface="Times New Roman"/>
                          <a:ea typeface="Calibri"/>
                          <a:cs typeface="Times New Roman"/>
                        </a:rPr>
                        <a:t> </a:t>
                      </a:r>
                      <a:endParaRPr lang="en-US" sz="1000" dirty="0">
                        <a:effectLst/>
                        <a:latin typeface="Calibri"/>
                        <a:ea typeface="Calibri"/>
                        <a:cs typeface="Times New Roman"/>
                      </a:endParaRPr>
                    </a:p>
                    <a:p>
                      <a:pPr algn="just">
                        <a:lnSpc>
                          <a:spcPct val="115000"/>
                        </a:lnSpc>
                        <a:spcAft>
                          <a:spcPts val="1000"/>
                        </a:spcAft>
                        <a:tabLst>
                          <a:tab pos="371475" algn="l"/>
                        </a:tabLst>
                      </a:pPr>
                      <a:r>
                        <a:rPr lang="vi-VN" sz="1200" dirty="0">
                          <a:effectLst/>
                          <a:latin typeface="Times New Roman"/>
                          <a:ea typeface="Calibri"/>
                          <a:cs typeface="Times New Roman"/>
                        </a:rPr>
                        <a:t>7</a:t>
                      </a:r>
                      <a:endParaRPr lang="en-US" sz="1000" dirty="0">
                        <a:effectLst/>
                        <a:latin typeface="Calibri"/>
                        <a:ea typeface="Calibri"/>
                        <a:cs typeface="Times New Roman"/>
                      </a:endParaRPr>
                    </a:p>
                    <a:p>
                      <a:pPr algn="just">
                        <a:lnSpc>
                          <a:spcPct val="115000"/>
                        </a:lnSpc>
                        <a:spcAft>
                          <a:spcPts val="1000"/>
                        </a:spcAft>
                        <a:tabLst>
                          <a:tab pos="371475" algn="l"/>
                        </a:tabLst>
                      </a:pPr>
                      <a:r>
                        <a:rPr lang="ru-RU" sz="1200" dirty="0">
                          <a:effectLst/>
                          <a:latin typeface="Times New Roman"/>
                          <a:ea typeface="Calibri"/>
                          <a:cs typeface="Times New Roman"/>
                        </a:rPr>
                        <a:t>8</a:t>
                      </a:r>
                      <a:endParaRPr lang="en-US" sz="1000" dirty="0">
                        <a:effectLst/>
                        <a:latin typeface="Calibri"/>
                        <a:ea typeface="Calibri"/>
                        <a:cs typeface="Times New Roman"/>
                      </a:endParaRPr>
                    </a:p>
                    <a:p>
                      <a:pPr algn="just">
                        <a:lnSpc>
                          <a:spcPct val="115000"/>
                        </a:lnSpc>
                        <a:spcAft>
                          <a:spcPts val="1000"/>
                        </a:spcAft>
                        <a:tabLst>
                          <a:tab pos="371475" algn="l"/>
                        </a:tabLst>
                      </a:pPr>
                      <a:r>
                        <a:rPr lang="vi-VN" sz="1200" dirty="0" smtClean="0">
                          <a:effectLst/>
                          <a:latin typeface="Times New Roman"/>
                          <a:ea typeface="Calibri"/>
                          <a:cs typeface="Times New Roman"/>
                        </a:rPr>
                        <a:t>11</a:t>
                      </a:r>
                      <a:endParaRPr lang="en-US" sz="1000" dirty="0">
                        <a:effectLst/>
                        <a:latin typeface="Calibri"/>
                        <a:ea typeface="Calibri"/>
                        <a:cs typeface="Times New Roman"/>
                      </a:endParaRPr>
                    </a:p>
                  </a:txBody>
                  <a:tcPr marL="61877" marR="618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6614">
                <a:tc>
                  <a:txBody>
                    <a:bodyPr/>
                    <a:lstStyle/>
                    <a:p>
                      <a:pPr algn="just">
                        <a:lnSpc>
                          <a:spcPct val="115000"/>
                        </a:lnSpc>
                        <a:spcAft>
                          <a:spcPts val="1000"/>
                        </a:spcAft>
                        <a:tabLst>
                          <a:tab pos="371475" algn="l"/>
                        </a:tabLst>
                      </a:pPr>
                      <a:r>
                        <a:rPr lang="en-US" sz="1200" b="1">
                          <a:effectLst/>
                          <a:latin typeface="Times New Roman"/>
                          <a:ea typeface="Calibri"/>
                          <a:cs typeface="Times New Roman"/>
                        </a:rPr>
                        <a:t>Kết luận</a:t>
                      </a:r>
                      <a:endParaRPr lang="en-US" sz="1000">
                        <a:effectLst/>
                        <a:latin typeface="Calibri"/>
                        <a:ea typeface="Calibri"/>
                        <a:cs typeface="Times New Roman"/>
                      </a:endParaRPr>
                    </a:p>
                  </a:txBody>
                  <a:tcPr marL="61877" marR="618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tabLst>
                          <a:tab pos="371475" algn="l"/>
                        </a:tabLst>
                      </a:pPr>
                      <a:r>
                        <a:rPr lang="vi-VN" sz="1200">
                          <a:effectLst/>
                          <a:latin typeface="Times New Roman"/>
                          <a:ea typeface="Calibri"/>
                          <a:cs typeface="Times New Roman"/>
                        </a:rPr>
                        <a:t>1</a:t>
                      </a:r>
                      <a:r>
                        <a:rPr lang="ru-RU" sz="1200">
                          <a:effectLst/>
                          <a:latin typeface="Times New Roman"/>
                          <a:ea typeface="Calibri"/>
                          <a:cs typeface="Times New Roman"/>
                        </a:rPr>
                        <a:t>4</a:t>
                      </a:r>
                      <a:endParaRPr lang="en-US" sz="1000">
                        <a:effectLst/>
                        <a:latin typeface="Calibri"/>
                        <a:ea typeface="Calibri"/>
                        <a:cs typeface="Times New Roman"/>
                      </a:endParaRPr>
                    </a:p>
                    <a:p>
                      <a:pPr algn="just">
                        <a:lnSpc>
                          <a:spcPct val="115000"/>
                        </a:lnSpc>
                        <a:spcAft>
                          <a:spcPts val="1000"/>
                        </a:spcAft>
                        <a:tabLst>
                          <a:tab pos="371475" algn="l"/>
                        </a:tabLst>
                      </a:pPr>
                      <a:r>
                        <a:rPr lang="en-US" sz="1200">
                          <a:effectLst/>
                          <a:latin typeface="Times New Roman"/>
                          <a:ea typeface="Calibri"/>
                          <a:cs typeface="Times New Roman"/>
                        </a:rPr>
                        <a:t> </a:t>
                      </a:r>
                      <a:endParaRPr lang="en-US" sz="1000">
                        <a:effectLst/>
                        <a:latin typeface="Calibri"/>
                        <a:ea typeface="Calibri"/>
                        <a:cs typeface="Times New Roman"/>
                      </a:endParaRPr>
                    </a:p>
                  </a:txBody>
                  <a:tcPr marL="61877" marR="618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6614">
                <a:tc>
                  <a:txBody>
                    <a:bodyPr/>
                    <a:lstStyle/>
                    <a:p>
                      <a:pPr algn="just">
                        <a:lnSpc>
                          <a:spcPct val="115000"/>
                        </a:lnSpc>
                        <a:spcAft>
                          <a:spcPts val="1000"/>
                        </a:spcAft>
                        <a:tabLst>
                          <a:tab pos="371475" algn="l"/>
                        </a:tabLst>
                      </a:pPr>
                      <a:r>
                        <a:rPr lang="en-US" sz="1200" b="1">
                          <a:effectLst/>
                          <a:latin typeface="Times New Roman"/>
                          <a:ea typeface="Calibri"/>
                          <a:cs typeface="Times New Roman"/>
                        </a:rPr>
                        <a:t>Tài liệu tham khảo</a:t>
                      </a:r>
                      <a:endParaRPr lang="en-US" sz="1000">
                        <a:effectLst/>
                        <a:latin typeface="Calibri"/>
                        <a:ea typeface="Calibri"/>
                        <a:cs typeface="Times New Roman"/>
                      </a:endParaRPr>
                    </a:p>
                  </a:txBody>
                  <a:tcPr marL="61877" marR="618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tabLst>
                          <a:tab pos="371475" algn="l"/>
                        </a:tabLst>
                      </a:pPr>
                      <a:r>
                        <a:rPr lang="ru-RU" sz="1200" dirty="0">
                          <a:effectLst/>
                          <a:latin typeface="Times New Roman"/>
                          <a:ea typeface="Calibri"/>
                          <a:cs typeface="Times New Roman"/>
                        </a:rPr>
                        <a:t>15</a:t>
                      </a:r>
                      <a:endParaRPr lang="en-US" sz="1000" dirty="0">
                        <a:effectLst/>
                        <a:latin typeface="Calibri"/>
                        <a:ea typeface="Calibri"/>
                        <a:cs typeface="Times New Roman"/>
                      </a:endParaRPr>
                    </a:p>
                    <a:p>
                      <a:pPr algn="just">
                        <a:lnSpc>
                          <a:spcPct val="115000"/>
                        </a:lnSpc>
                        <a:spcAft>
                          <a:spcPts val="1000"/>
                        </a:spcAft>
                        <a:tabLst>
                          <a:tab pos="371475" algn="l"/>
                        </a:tabLst>
                      </a:pPr>
                      <a:r>
                        <a:rPr lang="en-US" sz="1200" dirty="0">
                          <a:effectLst/>
                          <a:latin typeface="Times New Roman"/>
                          <a:ea typeface="Calibri"/>
                          <a:cs typeface="Times New Roman"/>
                        </a:rPr>
                        <a:t> </a:t>
                      </a:r>
                      <a:endParaRPr lang="en-US" sz="1000" dirty="0">
                        <a:effectLst/>
                        <a:latin typeface="Calibri"/>
                        <a:ea typeface="Calibri"/>
                        <a:cs typeface="Times New Roman"/>
                      </a:endParaRPr>
                    </a:p>
                  </a:txBody>
                  <a:tcPr marL="61877" marR="618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206321552"/>
      </p:ext>
    </p:extLst>
  </p:cSld>
  <p:clrMapOvr>
    <a:masterClrMapping/>
  </p:clrMapOvr>
  <p:transition spd="med">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C</a:t>
            </a:r>
            <a:r>
              <a:rPr lang="vi-VN" dirty="0" smtClean="0">
                <a:solidFill>
                  <a:srgbClr val="FFFF00"/>
                </a:solidFill>
              </a:rPr>
              <a:t>ơ</a:t>
            </a:r>
            <a:r>
              <a:rPr lang="en-US" dirty="0">
                <a:solidFill>
                  <a:srgbClr val="FFFF00"/>
                </a:solidFill>
              </a:rPr>
              <a:t> </a:t>
            </a:r>
            <a:r>
              <a:rPr lang="en-US" dirty="0" err="1" smtClean="0">
                <a:solidFill>
                  <a:srgbClr val="FFFF00"/>
                </a:solidFill>
              </a:rPr>
              <a:t>sở</a:t>
            </a:r>
            <a:r>
              <a:rPr lang="en-US" dirty="0">
                <a:solidFill>
                  <a:srgbClr val="FFFF00"/>
                </a:solidFill>
              </a:rPr>
              <a:t> </a:t>
            </a:r>
            <a:r>
              <a:rPr lang="en-US" dirty="0" err="1" smtClean="0">
                <a:solidFill>
                  <a:srgbClr val="FFFF00"/>
                </a:solidFill>
              </a:rPr>
              <a:t>lý</a:t>
            </a:r>
            <a:r>
              <a:rPr lang="en-US" dirty="0">
                <a:solidFill>
                  <a:srgbClr val="FFFF00"/>
                </a:solidFill>
              </a:rPr>
              <a:t> </a:t>
            </a:r>
            <a:r>
              <a:rPr lang="en-US" dirty="0" err="1">
                <a:solidFill>
                  <a:srgbClr val="FFFF00"/>
                </a:solidFill>
              </a:rPr>
              <a:t>thuyết</a:t>
            </a:r>
            <a:endParaRPr lang="en-US" dirty="0">
              <a:solidFill>
                <a:srgbClr val="FFFF00"/>
              </a:solidFill>
            </a:endParaRP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1066801"/>
            <a:ext cx="8686800" cy="5105400"/>
          </a:xfrm>
        </p:spPr>
      </p:pic>
      <p:sp>
        <p:nvSpPr>
          <p:cNvPr id="4" name="Slide Number Placeholder 3"/>
          <p:cNvSpPr>
            <a:spLocks noGrp="1"/>
          </p:cNvSpPr>
          <p:nvPr>
            <p:ph type="sldNum" sz="quarter" idx="11"/>
          </p:nvPr>
        </p:nvSpPr>
        <p:spPr/>
        <p:txBody>
          <a:bodyPr/>
          <a:lstStyle/>
          <a:p>
            <a:fld id="{A1C8404A-4423-4012-A0DD-2C0C5CAF4C6D}" type="slidenum">
              <a:rPr lang="en-US" smtClean="0"/>
              <a:pPr/>
              <a:t>4</a:t>
            </a:fld>
            <a:endParaRPr lang="en-US"/>
          </a:p>
        </p:txBody>
      </p:sp>
    </p:spTree>
    <p:extLst>
      <p:ext uri="{BB962C8B-B14F-4D97-AF65-F5344CB8AC3E}">
        <p14:creationId xmlns:p14="http://schemas.microsoft.com/office/powerpoint/2010/main" val="1453674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C</a:t>
            </a:r>
            <a:r>
              <a:rPr lang="vi-VN" dirty="0" smtClean="0">
                <a:solidFill>
                  <a:srgbClr val="FFFF00"/>
                </a:solidFill>
              </a:rPr>
              <a:t>ơ</a:t>
            </a:r>
            <a:r>
              <a:rPr lang="en-US" dirty="0">
                <a:solidFill>
                  <a:srgbClr val="FFFF00"/>
                </a:solidFill>
              </a:rPr>
              <a:t> </a:t>
            </a:r>
            <a:r>
              <a:rPr lang="en-US" dirty="0" err="1" smtClean="0">
                <a:solidFill>
                  <a:srgbClr val="FFFF00"/>
                </a:solidFill>
              </a:rPr>
              <a:t>sở</a:t>
            </a:r>
            <a:r>
              <a:rPr lang="en-US" dirty="0">
                <a:solidFill>
                  <a:srgbClr val="FFFF00"/>
                </a:solidFill>
              </a:rPr>
              <a:t> </a:t>
            </a:r>
            <a:r>
              <a:rPr lang="en-US" dirty="0" err="1" smtClean="0">
                <a:solidFill>
                  <a:srgbClr val="FFFF00"/>
                </a:solidFill>
              </a:rPr>
              <a:t>lý</a:t>
            </a:r>
            <a:r>
              <a:rPr lang="en-US" dirty="0">
                <a:solidFill>
                  <a:srgbClr val="FFFF00"/>
                </a:solidFill>
              </a:rPr>
              <a:t> </a:t>
            </a:r>
            <a:r>
              <a:rPr lang="en-US" dirty="0" err="1">
                <a:solidFill>
                  <a:srgbClr val="FFFF00"/>
                </a:solidFill>
              </a:rPr>
              <a:t>thuyết</a:t>
            </a:r>
            <a:endParaRPr lang="en-US" dirty="0">
              <a:solidFill>
                <a:srgbClr val="FFFF00"/>
              </a:solidFill>
            </a:endParaRPr>
          </a:p>
        </p:txBody>
      </p:sp>
      <p:sp>
        <p:nvSpPr>
          <p:cNvPr id="4" name="Slide Number Placeholder 3"/>
          <p:cNvSpPr>
            <a:spLocks noGrp="1"/>
          </p:cNvSpPr>
          <p:nvPr>
            <p:ph type="sldNum" sz="quarter" idx="11"/>
          </p:nvPr>
        </p:nvSpPr>
        <p:spPr/>
        <p:txBody>
          <a:bodyPr/>
          <a:lstStyle/>
          <a:p>
            <a:fld id="{A1C8404A-4423-4012-A0DD-2C0C5CAF4C6D}" type="slidenum">
              <a:rPr lang="en-US" smtClean="0"/>
              <a:pPr/>
              <a:t>5</a:t>
            </a:fld>
            <a:endParaRPr lang="en-US"/>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1143000"/>
            <a:ext cx="8763000" cy="5105400"/>
          </a:xfrm>
        </p:spPr>
      </p:pic>
    </p:spTree>
    <p:extLst>
      <p:ext uri="{BB962C8B-B14F-4D97-AF65-F5344CB8AC3E}">
        <p14:creationId xmlns:p14="http://schemas.microsoft.com/office/powerpoint/2010/main" val="2519747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C</a:t>
            </a:r>
            <a:r>
              <a:rPr lang="vi-VN" dirty="0">
                <a:solidFill>
                  <a:srgbClr val="FFFF00"/>
                </a:solidFill>
              </a:rPr>
              <a:t>ơ</a:t>
            </a:r>
            <a:r>
              <a:rPr lang="en-US" dirty="0">
                <a:solidFill>
                  <a:srgbClr val="FFFF00"/>
                </a:solidFill>
              </a:rPr>
              <a:t> </a:t>
            </a:r>
            <a:r>
              <a:rPr lang="en-US" dirty="0" err="1">
                <a:solidFill>
                  <a:srgbClr val="FFFF00"/>
                </a:solidFill>
              </a:rPr>
              <a:t>sở</a:t>
            </a:r>
            <a:r>
              <a:rPr lang="en-US" dirty="0">
                <a:solidFill>
                  <a:srgbClr val="FFFF00"/>
                </a:solidFill>
              </a:rPr>
              <a:t> </a:t>
            </a:r>
            <a:r>
              <a:rPr lang="en-US" dirty="0" err="1">
                <a:solidFill>
                  <a:srgbClr val="FFFF00"/>
                </a:solidFill>
              </a:rPr>
              <a:t>lý</a:t>
            </a:r>
            <a:r>
              <a:rPr lang="en-US" dirty="0">
                <a:solidFill>
                  <a:srgbClr val="FFFF00"/>
                </a:solidFill>
              </a:rPr>
              <a:t> </a:t>
            </a:r>
            <a:r>
              <a:rPr lang="en-US" dirty="0" err="1">
                <a:solidFill>
                  <a:srgbClr val="FFFF00"/>
                </a:solidFill>
              </a:rPr>
              <a:t>thuyết</a:t>
            </a: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1066800"/>
            <a:ext cx="8915400" cy="4067364"/>
          </a:xfrm>
        </p:spPr>
      </p:pic>
      <p:sp>
        <p:nvSpPr>
          <p:cNvPr id="4" name="Slide Number Placeholder 3"/>
          <p:cNvSpPr>
            <a:spLocks noGrp="1"/>
          </p:cNvSpPr>
          <p:nvPr>
            <p:ph type="sldNum" sz="quarter" idx="11"/>
          </p:nvPr>
        </p:nvSpPr>
        <p:spPr/>
        <p:txBody>
          <a:bodyPr/>
          <a:lstStyle/>
          <a:p>
            <a:fld id="{A1C8404A-4423-4012-A0DD-2C0C5CAF4C6D}" type="slidenum">
              <a:rPr lang="en-US" smtClean="0"/>
              <a:pPr/>
              <a:t>6</a:t>
            </a:fld>
            <a:endParaRPr lang="en-US"/>
          </a:p>
        </p:txBody>
      </p:sp>
    </p:spTree>
    <p:extLst>
      <p:ext uri="{BB962C8B-B14F-4D97-AF65-F5344CB8AC3E}">
        <p14:creationId xmlns:p14="http://schemas.microsoft.com/office/powerpoint/2010/main" val="2574049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C</a:t>
            </a:r>
            <a:r>
              <a:rPr lang="vi-VN" dirty="0">
                <a:solidFill>
                  <a:srgbClr val="FFFF00"/>
                </a:solidFill>
              </a:rPr>
              <a:t>ơ</a:t>
            </a:r>
            <a:r>
              <a:rPr lang="en-US" dirty="0">
                <a:solidFill>
                  <a:srgbClr val="FFFF00"/>
                </a:solidFill>
              </a:rPr>
              <a:t> </a:t>
            </a:r>
            <a:r>
              <a:rPr lang="en-US" dirty="0" err="1">
                <a:solidFill>
                  <a:srgbClr val="FFFF00"/>
                </a:solidFill>
              </a:rPr>
              <a:t>sở</a:t>
            </a:r>
            <a:r>
              <a:rPr lang="en-US" dirty="0">
                <a:solidFill>
                  <a:srgbClr val="FFFF00"/>
                </a:solidFill>
              </a:rPr>
              <a:t> </a:t>
            </a:r>
            <a:r>
              <a:rPr lang="en-US" dirty="0" err="1">
                <a:solidFill>
                  <a:srgbClr val="FFFF00"/>
                </a:solidFill>
              </a:rPr>
              <a:t>lý</a:t>
            </a:r>
            <a:r>
              <a:rPr lang="en-US" dirty="0">
                <a:solidFill>
                  <a:srgbClr val="FFFF00"/>
                </a:solidFill>
              </a:rPr>
              <a:t> </a:t>
            </a:r>
            <a:r>
              <a:rPr lang="en-US" dirty="0" err="1">
                <a:solidFill>
                  <a:srgbClr val="FFFF00"/>
                </a:solidFill>
              </a:rPr>
              <a:t>thuyết</a:t>
            </a: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2400" y="1066800"/>
            <a:ext cx="8991599" cy="5105400"/>
          </a:xfrm>
        </p:spPr>
      </p:pic>
      <p:sp>
        <p:nvSpPr>
          <p:cNvPr id="4" name="Slide Number Placeholder 3"/>
          <p:cNvSpPr>
            <a:spLocks noGrp="1"/>
          </p:cNvSpPr>
          <p:nvPr>
            <p:ph type="sldNum" sz="quarter" idx="11"/>
          </p:nvPr>
        </p:nvSpPr>
        <p:spPr/>
        <p:txBody>
          <a:bodyPr/>
          <a:lstStyle/>
          <a:p>
            <a:fld id="{A1C8404A-4423-4012-A0DD-2C0C5CAF4C6D}" type="slidenum">
              <a:rPr lang="en-US" smtClean="0">
                <a:solidFill>
                  <a:srgbClr val="163794"/>
                </a:solidFill>
              </a:rPr>
              <a:pPr/>
              <a:t>7</a:t>
            </a:fld>
            <a:endParaRPr lang="en-US">
              <a:solidFill>
                <a:srgbClr val="163794"/>
              </a:solidFill>
            </a:endParaRPr>
          </a:p>
        </p:txBody>
      </p:sp>
    </p:spTree>
    <p:extLst>
      <p:ext uri="{BB962C8B-B14F-4D97-AF65-F5344CB8AC3E}">
        <p14:creationId xmlns:p14="http://schemas.microsoft.com/office/powerpoint/2010/main" val="2255975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a:solidFill>
                  <a:srgbClr val="FFFF00"/>
                </a:solidFill>
                <a:latin typeface="Times New Roman"/>
                <a:ea typeface="Calibri"/>
              </a:rPr>
              <a:t>ỨNG DỤNG HÀM LỒI TRONG CHỨNG MINH BẤT ĐẲNG T</a:t>
            </a:r>
            <a:r>
              <a:rPr lang="en-US" dirty="0">
                <a:solidFill>
                  <a:srgbClr val="FFFF00"/>
                </a:solidFill>
                <a:latin typeface="Times New Roman"/>
                <a:ea typeface="Calibri"/>
              </a:rPr>
              <a:t>HỨC</a:t>
            </a: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1106557"/>
            <a:ext cx="8686800" cy="5446643"/>
          </a:xfrm>
        </p:spPr>
      </p:pic>
      <p:sp>
        <p:nvSpPr>
          <p:cNvPr id="4" name="Slide Number Placeholder 3"/>
          <p:cNvSpPr>
            <a:spLocks noGrp="1"/>
          </p:cNvSpPr>
          <p:nvPr>
            <p:ph type="sldNum" sz="quarter" idx="11"/>
          </p:nvPr>
        </p:nvSpPr>
        <p:spPr/>
        <p:txBody>
          <a:bodyPr/>
          <a:lstStyle/>
          <a:p>
            <a:fld id="{A1C8404A-4423-4012-A0DD-2C0C5CAF4C6D}" type="slidenum">
              <a:rPr lang="en-US" smtClean="0"/>
              <a:pPr/>
              <a:t>8</a:t>
            </a:fld>
            <a:endParaRPr lang="en-US"/>
          </a:p>
        </p:txBody>
      </p:sp>
    </p:spTree>
    <p:extLst>
      <p:ext uri="{BB962C8B-B14F-4D97-AF65-F5344CB8AC3E}">
        <p14:creationId xmlns:p14="http://schemas.microsoft.com/office/powerpoint/2010/main" val="4004198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a:solidFill>
                  <a:srgbClr val="FFFF00"/>
                </a:solidFill>
                <a:latin typeface="Times New Roman"/>
                <a:ea typeface="Calibri"/>
              </a:rPr>
              <a:t>ỨNG DỤNG </a:t>
            </a:r>
            <a:r>
              <a:rPr lang="vi-VN" dirty="0" smtClean="0">
                <a:solidFill>
                  <a:srgbClr val="FFFF00"/>
                </a:solidFill>
                <a:latin typeface="Times New Roman"/>
                <a:ea typeface="Calibri"/>
              </a:rPr>
              <a:t>HÀM LỒI TRONG CHỨNG MINH BẤT ĐẲNG T</a:t>
            </a:r>
            <a:r>
              <a:rPr lang="en-US" dirty="0">
                <a:solidFill>
                  <a:srgbClr val="FFFF00"/>
                </a:solidFill>
                <a:latin typeface="Times New Roman"/>
                <a:ea typeface="Calibri"/>
              </a:rPr>
              <a:t>HỨC</a:t>
            </a:r>
            <a:endParaRPr lang="en-US" dirty="0">
              <a:solidFill>
                <a:srgbClr val="FFFF00"/>
              </a:solidFill>
            </a:endParaRPr>
          </a:p>
        </p:txBody>
      </p:sp>
      <p:sp>
        <p:nvSpPr>
          <p:cNvPr id="4" name="Slide Number Placeholder 3"/>
          <p:cNvSpPr>
            <a:spLocks noGrp="1"/>
          </p:cNvSpPr>
          <p:nvPr>
            <p:ph type="sldNum" sz="quarter" idx="11"/>
          </p:nvPr>
        </p:nvSpPr>
        <p:spPr/>
        <p:txBody>
          <a:bodyPr/>
          <a:lstStyle/>
          <a:p>
            <a:fld id="{A1C8404A-4423-4012-A0DD-2C0C5CAF4C6D}" type="slidenum">
              <a:rPr lang="en-US" smtClean="0">
                <a:solidFill>
                  <a:srgbClr val="163794"/>
                </a:solidFill>
              </a:rPr>
              <a:pPr/>
              <a:t>9</a:t>
            </a:fld>
            <a:endParaRPr lang="en-US">
              <a:solidFill>
                <a:srgbClr val="163794"/>
              </a:solidFill>
            </a:endParaRPr>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1295400"/>
            <a:ext cx="8763000" cy="4648200"/>
          </a:xfrm>
        </p:spPr>
      </p:pic>
    </p:spTree>
    <p:extLst>
      <p:ext uri="{BB962C8B-B14F-4D97-AF65-F5344CB8AC3E}">
        <p14:creationId xmlns:p14="http://schemas.microsoft.com/office/powerpoint/2010/main" val="2255975177"/>
      </p:ext>
    </p:extLst>
  </p:cSld>
  <p:clrMapOvr>
    <a:masterClrMapping/>
  </p:clrMapOvr>
</p:sld>
</file>

<file path=ppt/theme/theme1.xml><?xml version="1.0" encoding="utf-8"?>
<a:theme xmlns:a="http://schemas.openxmlformats.org/drawingml/2006/main" name="sample">
  <a:themeElements>
    <a:clrScheme name="sample 1">
      <a:dk1>
        <a:srgbClr val="163794"/>
      </a:dk1>
      <a:lt1>
        <a:srgbClr val="FFFFFF"/>
      </a:lt1>
      <a:dk2>
        <a:srgbClr val="000000"/>
      </a:dk2>
      <a:lt2>
        <a:srgbClr val="C0C0C0"/>
      </a:lt2>
      <a:accent1>
        <a:srgbClr val="009999"/>
      </a:accent1>
      <a:accent2>
        <a:srgbClr val="990000"/>
      </a:accent2>
      <a:accent3>
        <a:srgbClr val="FFFFFF"/>
      </a:accent3>
      <a:accent4>
        <a:srgbClr val="112D7E"/>
      </a:accent4>
      <a:accent5>
        <a:srgbClr val="AACACA"/>
      </a:accent5>
      <a:accent6>
        <a:srgbClr val="8A0000"/>
      </a:accent6>
      <a:hlink>
        <a:srgbClr val="6699FF"/>
      </a:hlink>
      <a:folHlink>
        <a:srgbClr val="969696"/>
      </a:folHlink>
    </a:clrScheme>
    <a:fontScheme name="sample">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ample 1">
        <a:dk1>
          <a:srgbClr val="163794"/>
        </a:dk1>
        <a:lt1>
          <a:srgbClr val="FFFFFF"/>
        </a:lt1>
        <a:dk2>
          <a:srgbClr val="000000"/>
        </a:dk2>
        <a:lt2>
          <a:srgbClr val="C0C0C0"/>
        </a:lt2>
        <a:accent1>
          <a:srgbClr val="009999"/>
        </a:accent1>
        <a:accent2>
          <a:srgbClr val="990000"/>
        </a:accent2>
        <a:accent3>
          <a:srgbClr val="FFFFFF"/>
        </a:accent3>
        <a:accent4>
          <a:srgbClr val="112D7E"/>
        </a:accent4>
        <a:accent5>
          <a:srgbClr val="AACACA"/>
        </a:accent5>
        <a:accent6>
          <a:srgbClr val="8A0000"/>
        </a:accent6>
        <a:hlink>
          <a:srgbClr val="6699FF"/>
        </a:hlink>
        <a:folHlink>
          <a:srgbClr val="969696"/>
        </a:folHlink>
      </a:clrScheme>
      <a:clrMap bg1="lt1" tx1="dk1" bg2="lt2" tx2="dk2" accent1="accent1" accent2="accent2" accent3="accent3" accent4="accent4" accent5="accent5" accent6="accent6" hlink="hlink" folHlink="folHlink"/>
    </a:extraClrScheme>
    <a:extraClrScheme>
      <a:clrScheme name="sample 2">
        <a:dk1>
          <a:srgbClr val="29698D"/>
        </a:dk1>
        <a:lt1>
          <a:srgbClr val="FFFFFF"/>
        </a:lt1>
        <a:dk2>
          <a:srgbClr val="000000"/>
        </a:dk2>
        <a:lt2>
          <a:srgbClr val="A1BABD"/>
        </a:lt2>
        <a:accent1>
          <a:srgbClr val="FF5050"/>
        </a:accent1>
        <a:accent2>
          <a:srgbClr val="FF9933"/>
        </a:accent2>
        <a:accent3>
          <a:srgbClr val="FFFFFF"/>
        </a:accent3>
        <a:accent4>
          <a:srgbClr val="215978"/>
        </a:accent4>
        <a:accent5>
          <a:srgbClr val="FFB3B3"/>
        </a:accent5>
        <a:accent6>
          <a:srgbClr val="E78A2D"/>
        </a:accent6>
        <a:hlink>
          <a:srgbClr val="00CC99"/>
        </a:hlink>
        <a:folHlink>
          <a:srgbClr val="83A6A7"/>
        </a:folHlink>
      </a:clrScheme>
      <a:clrMap bg1="lt1" tx1="dk1" bg2="lt2" tx2="dk2" accent1="accent1" accent2="accent2" accent3="accent3" accent4="accent4" accent5="accent5" accent6="accent6" hlink="hlink" folHlink="folHlink"/>
    </a:extraClrScheme>
    <a:extraClrScheme>
      <a:clrScheme name="sample 3">
        <a:dk1>
          <a:srgbClr val="666699"/>
        </a:dk1>
        <a:lt1>
          <a:srgbClr val="FFFFFF"/>
        </a:lt1>
        <a:dk2>
          <a:srgbClr val="000000"/>
        </a:dk2>
        <a:lt2>
          <a:srgbClr val="C0C0C0"/>
        </a:lt2>
        <a:accent1>
          <a:srgbClr val="72B88E"/>
        </a:accent1>
        <a:accent2>
          <a:srgbClr val="C78DD7"/>
        </a:accent2>
        <a:accent3>
          <a:srgbClr val="FFFFFF"/>
        </a:accent3>
        <a:accent4>
          <a:srgbClr val="565682"/>
        </a:accent4>
        <a:accent5>
          <a:srgbClr val="BCD8C6"/>
        </a:accent5>
        <a:accent6>
          <a:srgbClr val="B47FC3"/>
        </a:accent6>
        <a:hlink>
          <a:srgbClr val="3197BB"/>
        </a:hlink>
        <a:folHlink>
          <a:srgbClr val="878FA5"/>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eme15">
  <a:themeElements>
    <a:clrScheme name="1_Default Design 13">
      <a:dk1>
        <a:srgbClr val="7B7A8E"/>
      </a:dk1>
      <a:lt1>
        <a:srgbClr val="FFFFFF"/>
      </a:lt1>
      <a:dk2>
        <a:srgbClr val="9B9AB3"/>
      </a:dk2>
      <a:lt2>
        <a:srgbClr val="FFFFFF"/>
      </a:lt2>
      <a:accent1>
        <a:srgbClr val="807EB0"/>
      </a:accent1>
      <a:accent2>
        <a:srgbClr val="333399"/>
      </a:accent2>
      <a:accent3>
        <a:srgbClr val="CBCAD6"/>
      </a:accent3>
      <a:accent4>
        <a:srgbClr val="DADADA"/>
      </a:accent4>
      <a:accent5>
        <a:srgbClr val="C0C0D4"/>
      </a:accent5>
      <a:accent6>
        <a:srgbClr val="2D2D8A"/>
      </a:accent6>
      <a:hlink>
        <a:srgbClr val="DEE8F9"/>
      </a:hlink>
      <a:folHlink>
        <a:srgbClr val="D1CFFB"/>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Default Design 13">
        <a:dk1>
          <a:srgbClr val="7B7A8E"/>
        </a:dk1>
        <a:lt1>
          <a:srgbClr val="FFFFFF"/>
        </a:lt1>
        <a:dk2>
          <a:srgbClr val="9B9AB3"/>
        </a:dk2>
        <a:lt2>
          <a:srgbClr val="FFFFFF"/>
        </a:lt2>
        <a:accent1>
          <a:srgbClr val="807EB0"/>
        </a:accent1>
        <a:accent2>
          <a:srgbClr val="333399"/>
        </a:accent2>
        <a:accent3>
          <a:srgbClr val="CBCAD6"/>
        </a:accent3>
        <a:accent4>
          <a:srgbClr val="DADADA"/>
        </a:accent4>
        <a:accent5>
          <a:srgbClr val="C0C0D4"/>
        </a:accent5>
        <a:accent6>
          <a:srgbClr val="2D2D8A"/>
        </a:accent6>
        <a:hlink>
          <a:srgbClr val="DEE8F9"/>
        </a:hlink>
        <a:folHlink>
          <a:srgbClr val="D1CFFB"/>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 xmlns:thm15="http://schemas.microsoft.com/office/thememl/2012/main" name="Frame" id="{F226E7A2-7162-461C-9490-D27D9DC04E43}" vid="{629A0216-3BBD-45C0-B63F-2683BEA18F60}"/>
    </a:ext>
  </a:extLst>
</a:theme>
</file>

<file path=ppt/theme/theme4.xml><?xml version="1.0" encoding="utf-8"?>
<a:theme xmlns:a="http://schemas.openxmlformats.org/drawingml/2006/main" name="1_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 xmlns:thm15="http://schemas.microsoft.com/office/thememl/2012/main" name="Frame" id="{F226E7A2-7162-461C-9490-D27D9DC04E43}" vid="{629A0216-3BBD-45C0-B63F-2683BEA18F60}"/>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6846</TotalTime>
  <Words>182</Words>
  <Application>Microsoft Office PowerPoint</Application>
  <PresentationFormat>On-screen Show (4:3)</PresentationFormat>
  <Paragraphs>61</Paragraphs>
  <Slides>12</Slides>
  <Notes>3</Notes>
  <HiddenSlides>0</HiddenSlides>
  <MMClips>0</MMClips>
  <ScaleCrop>false</ScaleCrop>
  <HeadingPairs>
    <vt:vector size="4" baseType="variant">
      <vt:variant>
        <vt:lpstr>Theme</vt:lpstr>
      </vt:variant>
      <vt:variant>
        <vt:i4>4</vt:i4>
      </vt:variant>
      <vt:variant>
        <vt:lpstr>Slide Titles</vt:lpstr>
      </vt:variant>
      <vt:variant>
        <vt:i4>12</vt:i4>
      </vt:variant>
    </vt:vector>
  </HeadingPairs>
  <TitlesOfParts>
    <vt:vector size="16" baseType="lpstr">
      <vt:lpstr>sample</vt:lpstr>
      <vt:lpstr>Theme15</vt:lpstr>
      <vt:lpstr>Frame</vt:lpstr>
      <vt:lpstr>1_Frame</vt:lpstr>
      <vt:lpstr>PowerPoint Presentation</vt:lpstr>
      <vt:lpstr>LỜI MỞ ĐẦU</vt:lpstr>
      <vt:lpstr>PowerPoint Presentation</vt:lpstr>
      <vt:lpstr>Cơ sở lý thuyết</vt:lpstr>
      <vt:lpstr>Cơ sở lý thuyết</vt:lpstr>
      <vt:lpstr>Cơ sở lý thuyết</vt:lpstr>
      <vt:lpstr>Cơ sở lý thuyết</vt:lpstr>
      <vt:lpstr>ỨNG DỤNG HÀM LỒI TRONG CHỨNG MINH BẤT ĐẲNG THỨC</vt:lpstr>
      <vt:lpstr>ỨNG DỤNG HÀM LỒI TRONG CHỨNG MINH BẤT ĐẲNG THỨC</vt:lpstr>
      <vt:lpstr>ỨNG DỤNG HÀM LỒI TRONG CHỨNG MINH BẤT ĐẲNG THỨC</vt:lpstr>
      <vt:lpstr>KẾT LUẬN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User Win 8</dc:creator>
  <cp:lastModifiedBy>MrCuong</cp:lastModifiedBy>
  <cp:revision>1390</cp:revision>
  <cp:lastPrinted>2017-10-30T01:31:34Z</cp:lastPrinted>
  <dcterms:created xsi:type="dcterms:W3CDTF">2013-08-14T13:15:24Z</dcterms:created>
  <dcterms:modified xsi:type="dcterms:W3CDTF">2021-06-22T04:48:35Z</dcterms:modified>
</cp:coreProperties>
</file>