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53" r:id="rId4"/>
    <p:sldMasterId id="2147483771" r:id="rId5"/>
    <p:sldMasterId id="2147483792" r:id="rId6"/>
    <p:sldMasterId id="2147483812" r:id="rId7"/>
    <p:sldMasterId id="2147483848" r:id="rId8"/>
    <p:sldMasterId id="2147483867" r:id="rId9"/>
  </p:sldMasterIdLst>
  <p:notesMasterIdLst>
    <p:notesMasterId r:id="rId31"/>
  </p:notesMasterIdLst>
  <p:handoutMasterIdLst>
    <p:handoutMasterId r:id="rId32"/>
  </p:handoutMasterIdLst>
  <p:sldIdLst>
    <p:sldId id="1150" r:id="rId10"/>
    <p:sldId id="347" r:id="rId11"/>
    <p:sldId id="427" r:id="rId12"/>
    <p:sldId id="428" r:id="rId13"/>
    <p:sldId id="333" r:id="rId14"/>
    <p:sldId id="1123" r:id="rId15"/>
    <p:sldId id="1156" r:id="rId16"/>
    <p:sldId id="1122" r:id="rId17"/>
    <p:sldId id="1125" r:id="rId18"/>
    <p:sldId id="1126" r:id="rId19"/>
    <p:sldId id="1128" r:id="rId20"/>
    <p:sldId id="1155" r:id="rId21"/>
    <p:sldId id="1132" r:id="rId22"/>
    <p:sldId id="1136" r:id="rId23"/>
    <p:sldId id="1133" r:id="rId24"/>
    <p:sldId id="1151" r:id="rId25"/>
    <p:sldId id="1152" r:id="rId26"/>
    <p:sldId id="1153" r:id="rId27"/>
    <p:sldId id="1154" r:id="rId28"/>
    <p:sldId id="1138" r:id="rId29"/>
    <p:sldId id="1147" r:id="rId30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268823-6394-41EB-B37E-28931BCD6BFB}">
          <p14:sldIdLst>
            <p14:sldId id="1150"/>
            <p14:sldId id="347"/>
            <p14:sldId id="427"/>
            <p14:sldId id="428"/>
            <p14:sldId id="333"/>
            <p14:sldId id="1123"/>
            <p14:sldId id="1156"/>
            <p14:sldId id="1122"/>
            <p14:sldId id="1125"/>
            <p14:sldId id="1126"/>
            <p14:sldId id="1128"/>
            <p14:sldId id="1155"/>
            <p14:sldId id="1132"/>
            <p14:sldId id="1136"/>
            <p14:sldId id="1133"/>
            <p14:sldId id="1151"/>
            <p14:sldId id="1152"/>
            <p14:sldId id="1153"/>
            <p14:sldId id="1154"/>
            <p14:sldId id="1138"/>
          </p14:sldIdLst>
        </p14:section>
        <p14:section name="Untitled Section" id="{BBCE81F8-9364-495C-A97D-AB21D991341A}">
          <p14:sldIdLst>
            <p14:sldId id="11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FF99"/>
    <a:srgbClr val="FFCCFF"/>
    <a:srgbClr val="CC99FF"/>
    <a:srgbClr val="CC0099"/>
    <a:srgbClr val="00BEFF"/>
    <a:srgbClr val="CC9900"/>
    <a:srgbClr val="FF3300"/>
    <a:srgbClr val="66FF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4249" autoAdjust="0"/>
  </p:normalViewPr>
  <p:slideViewPr>
    <p:cSldViewPr snapToGrid="0">
      <p:cViewPr varScale="1">
        <p:scale>
          <a:sx n="62" d="100"/>
          <a:sy n="62" d="100"/>
        </p:scale>
        <p:origin x="72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38A44-0487-4F78-B280-7F3673DC057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C82F8A-05E9-4F69-ABF2-0FEE650051B9}">
      <dgm:prSet phldrT="[Text]" custT="1"/>
      <dgm:spPr/>
      <dgm:t>
        <a:bodyPr/>
        <a:lstStyle/>
        <a:p>
          <a:r>
            <a:rPr lang="en-US" sz="2400" b="0" dirty="0"/>
            <a:t>2. </a:t>
          </a:r>
          <a:r>
            <a:rPr lang="en-US" sz="2400" b="0" dirty="0" err="1"/>
            <a:t>Cơ</a:t>
          </a:r>
          <a:r>
            <a:rPr lang="en-US" sz="2400" b="0" dirty="0"/>
            <a:t> </a:t>
          </a:r>
          <a:r>
            <a:rPr lang="en-US" sz="2400" b="0" dirty="0" err="1"/>
            <a:t>sở</a:t>
          </a:r>
          <a:r>
            <a:rPr lang="en-US" sz="2400" b="0" dirty="0"/>
            <a:t> </a:t>
          </a:r>
          <a:r>
            <a:rPr lang="en-US" sz="2400" b="0" dirty="0" err="1"/>
            <a:t>thực</a:t>
          </a:r>
          <a:r>
            <a:rPr lang="en-US" sz="2400" b="0" dirty="0"/>
            <a:t> </a:t>
          </a:r>
          <a:r>
            <a:rPr lang="en-US" sz="2400" b="0" dirty="0" err="1"/>
            <a:t>tiễn</a:t>
          </a:r>
          <a:r>
            <a:rPr lang="en-US" sz="2400" b="0" dirty="0"/>
            <a:t> </a:t>
          </a:r>
          <a:r>
            <a:rPr lang="en-US" sz="2400" b="0" dirty="0" err="1"/>
            <a:t>của</a:t>
          </a:r>
          <a:r>
            <a:rPr lang="en-US" sz="2400" b="0" dirty="0"/>
            <a:t> </a:t>
          </a:r>
          <a:r>
            <a:rPr lang="en-US" sz="2400" b="0" dirty="0" err="1"/>
            <a:t>vấn</a:t>
          </a:r>
          <a:r>
            <a:rPr lang="en-US" sz="2400" b="0" dirty="0"/>
            <a:t> </a:t>
          </a:r>
          <a:r>
            <a:rPr lang="en-US" sz="2400" b="0" dirty="0" err="1"/>
            <a:t>đề</a:t>
          </a:r>
          <a:r>
            <a:rPr lang="en-US" sz="2400" b="0" dirty="0"/>
            <a:t> </a:t>
          </a:r>
          <a:r>
            <a:rPr lang="en-US" sz="2400" b="0" dirty="0" err="1"/>
            <a:t>đào</a:t>
          </a:r>
          <a:r>
            <a:rPr lang="en-US" sz="2400" b="0" dirty="0"/>
            <a:t> </a:t>
          </a:r>
          <a:r>
            <a:rPr lang="en-US" sz="2400" b="0" dirty="0" err="1"/>
            <a:t>tạo</a:t>
          </a:r>
          <a:r>
            <a:rPr lang="en-US" sz="2400" b="0" dirty="0"/>
            <a:t> </a:t>
          </a:r>
          <a:r>
            <a:rPr lang="en-US" sz="2400" b="0" dirty="0" err="1"/>
            <a:t>đáp</a:t>
          </a:r>
          <a:r>
            <a:rPr lang="en-US" sz="2400" b="0" dirty="0"/>
            <a:t> </a:t>
          </a:r>
          <a:r>
            <a:rPr lang="en-US" sz="2400" b="0" dirty="0" err="1"/>
            <a:t>ứng</a:t>
          </a:r>
          <a:r>
            <a:rPr lang="en-US" sz="2400" b="0" dirty="0"/>
            <a:t> </a:t>
          </a:r>
          <a:r>
            <a:rPr lang="en-US" sz="2400" b="0" dirty="0" err="1"/>
            <a:t>nhu</a:t>
          </a:r>
          <a:r>
            <a:rPr lang="en-US" sz="2400" b="0" dirty="0"/>
            <a:t> </a:t>
          </a:r>
          <a:r>
            <a:rPr lang="en-US" sz="2400" b="0" dirty="0" err="1"/>
            <a:t>cầu</a:t>
          </a:r>
          <a:r>
            <a:rPr lang="en-US" sz="2400" b="0" dirty="0"/>
            <a:t> </a:t>
          </a:r>
          <a:r>
            <a:rPr lang="en-US" sz="2400" b="0" dirty="0" err="1"/>
            <a:t>xã</a:t>
          </a:r>
          <a:r>
            <a:rPr lang="en-US" sz="2400" b="0" dirty="0"/>
            <a:t> </a:t>
          </a:r>
          <a:r>
            <a:rPr lang="en-US" sz="2400" b="0" dirty="0" err="1"/>
            <a:t>hội</a:t>
          </a:r>
          <a:endParaRPr lang="en-US" sz="2400" b="0" dirty="0"/>
        </a:p>
      </dgm:t>
    </dgm:pt>
    <dgm:pt modelId="{F765E6AF-8E77-413F-8E28-8BE18932BCB0}" type="parTrans" cxnId="{E768E1B3-8912-4675-92CA-EF9745F5599A}">
      <dgm:prSet/>
      <dgm:spPr/>
      <dgm:t>
        <a:bodyPr/>
        <a:lstStyle/>
        <a:p>
          <a:endParaRPr lang="en-US"/>
        </a:p>
      </dgm:t>
    </dgm:pt>
    <dgm:pt modelId="{4EC0A829-31D5-4AF6-8980-0025F490FA09}" type="sibTrans" cxnId="{E768E1B3-8912-4675-92CA-EF9745F5599A}">
      <dgm:prSet/>
      <dgm:spPr/>
      <dgm:t>
        <a:bodyPr/>
        <a:lstStyle/>
        <a:p>
          <a:endParaRPr lang="en-US"/>
        </a:p>
      </dgm:t>
    </dgm:pt>
    <dgm:pt modelId="{CDD54D1E-CD1D-4B02-9957-E0668AD628E7}">
      <dgm:prSet phldrT="[Text]" custT="1"/>
      <dgm:spPr/>
      <dgm:t>
        <a:bodyPr/>
        <a:lstStyle/>
        <a:p>
          <a:pPr algn="just"/>
          <a:r>
            <a:rPr lang="en-US" sz="2400" b="0" dirty="0"/>
            <a:t>3. Ý </a:t>
          </a:r>
          <a:r>
            <a:rPr lang="en-US" sz="2400" b="0" dirty="0" err="1"/>
            <a:t>nghĩa</a:t>
          </a:r>
          <a:r>
            <a:rPr lang="en-US" sz="2400" b="0" dirty="0"/>
            <a:t> </a:t>
          </a:r>
          <a:r>
            <a:rPr lang="en-US" sz="2400" b="0" dirty="0" err="1"/>
            <a:t>của</a:t>
          </a:r>
          <a:r>
            <a:rPr lang="en-US" sz="2400" b="0" dirty="0"/>
            <a:t> </a:t>
          </a:r>
          <a:r>
            <a:rPr lang="en-US" sz="2400" b="0" dirty="0" err="1"/>
            <a:t>việc</a:t>
          </a:r>
          <a:r>
            <a:rPr lang="en-US" sz="2400" b="0" dirty="0"/>
            <a:t> </a:t>
          </a:r>
          <a:r>
            <a:rPr lang="en-US" sz="2400" b="0" dirty="0" err="1"/>
            <a:t>đào</a:t>
          </a:r>
          <a:r>
            <a:rPr lang="en-US" sz="2400" b="0" dirty="0"/>
            <a:t> </a:t>
          </a:r>
          <a:r>
            <a:rPr lang="en-US" sz="2400" b="0" dirty="0" err="1"/>
            <a:t>tạo</a:t>
          </a:r>
          <a:r>
            <a:rPr lang="en-US" sz="2400" b="0" dirty="0"/>
            <a:t> </a:t>
          </a:r>
          <a:r>
            <a:rPr lang="en-US" sz="2400" b="0" dirty="0" err="1"/>
            <a:t>đáp</a:t>
          </a:r>
          <a:r>
            <a:rPr lang="en-US" sz="2400" b="0" dirty="0"/>
            <a:t> </a:t>
          </a:r>
          <a:r>
            <a:rPr lang="en-US" sz="2400" b="0" dirty="0" err="1"/>
            <a:t>ứng</a:t>
          </a:r>
          <a:r>
            <a:rPr lang="en-US" sz="2400" b="0" dirty="0"/>
            <a:t> </a:t>
          </a:r>
          <a:r>
            <a:rPr lang="en-US" sz="2400" b="0" dirty="0" err="1"/>
            <a:t>nhu</a:t>
          </a:r>
          <a:r>
            <a:rPr lang="en-US" sz="2400" b="0" dirty="0"/>
            <a:t> </a:t>
          </a:r>
          <a:r>
            <a:rPr lang="en-US" sz="2400" b="0" dirty="0" err="1"/>
            <a:t>cầu</a:t>
          </a:r>
          <a:r>
            <a:rPr lang="en-US" sz="2400" b="0" dirty="0"/>
            <a:t> </a:t>
          </a:r>
          <a:r>
            <a:rPr lang="en-US" sz="2400" b="0" dirty="0" err="1"/>
            <a:t>xã</a:t>
          </a:r>
          <a:r>
            <a:rPr lang="en-US" sz="2400" b="0" dirty="0"/>
            <a:t> </a:t>
          </a:r>
          <a:r>
            <a:rPr lang="en-US" sz="2400" b="0" dirty="0" err="1"/>
            <a:t>hội</a:t>
          </a:r>
          <a:r>
            <a:rPr lang="en-US" sz="2400" b="0" dirty="0"/>
            <a:t> </a:t>
          </a:r>
          <a:r>
            <a:rPr lang="en-US" sz="2400" b="0" dirty="0" err="1"/>
            <a:t>đối</a:t>
          </a:r>
          <a:r>
            <a:rPr lang="en-US" sz="2400" b="0" dirty="0"/>
            <a:t> </a:t>
          </a:r>
          <a:r>
            <a:rPr lang="en-US" sz="2400" b="0" dirty="0" err="1"/>
            <a:t>với</a:t>
          </a:r>
          <a:r>
            <a:rPr lang="en-US" sz="2400" b="0" dirty="0"/>
            <a:t> GDĐH </a:t>
          </a:r>
          <a:r>
            <a:rPr lang="en-US" sz="2400" b="0" dirty="0" err="1"/>
            <a:t>trong</a:t>
          </a:r>
          <a:r>
            <a:rPr lang="en-US" sz="2400" b="0" dirty="0"/>
            <a:t> </a:t>
          </a:r>
          <a:r>
            <a:rPr lang="en-US" sz="2400" b="0" dirty="0" err="1"/>
            <a:t>giai</a:t>
          </a:r>
          <a:r>
            <a:rPr lang="en-US" sz="2400" b="0" dirty="0"/>
            <a:t> </a:t>
          </a:r>
          <a:r>
            <a:rPr lang="en-US" sz="2400" b="0" dirty="0" err="1"/>
            <a:t>đoạn</a:t>
          </a:r>
          <a:r>
            <a:rPr lang="en-US" sz="2400" b="0" dirty="0"/>
            <a:t> </a:t>
          </a:r>
          <a:r>
            <a:rPr lang="en-US" sz="2400" b="0" dirty="0" err="1"/>
            <a:t>hiện</a:t>
          </a:r>
          <a:r>
            <a:rPr lang="en-US" sz="2400" b="0" dirty="0"/>
            <a:t> nay</a:t>
          </a:r>
        </a:p>
      </dgm:t>
    </dgm:pt>
    <dgm:pt modelId="{C0A7DEFF-219E-412E-B798-F9493D61BB0E}" type="parTrans" cxnId="{4BF79A44-D6E9-4423-90FA-3A75DE3355FB}">
      <dgm:prSet/>
      <dgm:spPr/>
      <dgm:t>
        <a:bodyPr/>
        <a:lstStyle/>
        <a:p>
          <a:endParaRPr lang="en-US"/>
        </a:p>
      </dgm:t>
    </dgm:pt>
    <dgm:pt modelId="{EE494ACB-F308-43EF-8BAB-58C44EC69AA1}" type="sibTrans" cxnId="{4BF79A44-D6E9-4423-90FA-3A75DE3355FB}">
      <dgm:prSet/>
      <dgm:spPr/>
      <dgm:t>
        <a:bodyPr/>
        <a:lstStyle/>
        <a:p>
          <a:endParaRPr lang="en-US"/>
        </a:p>
      </dgm:t>
    </dgm:pt>
    <dgm:pt modelId="{43938AE9-EAFA-4CD7-A1A3-DCDA89E4209D}">
      <dgm:prSet custT="1"/>
      <dgm:spPr/>
      <dgm:t>
        <a:bodyPr/>
        <a:lstStyle/>
        <a:p>
          <a:r>
            <a:rPr lang="en-US" sz="2400" b="0" dirty="0"/>
            <a:t>4. </a:t>
          </a:r>
          <a:r>
            <a:rPr lang="en-US" sz="2400" b="0" dirty="0" err="1"/>
            <a:t>Mâu</a:t>
          </a:r>
          <a:r>
            <a:rPr lang="en-US" sz="2400" b="0" dirty="0"/>
            <a:t> </a:t>
          </a:r>
          <a:r>
            <a:rPr lang="en-US" sz="2400" b="0" dirty="0" err="1"/>
            <a:t>thuẫn</a:t>
          </a:r>
          <a:r>
            <a:rPr lang="en-US" sz="2400" b="0" dirty="0"/>
            <a:t> </a:t>
          </a:r>
          <a:r>
            <a:rPr lang="en-US" sz="2400" b="0" dirty="0" err="1"/>
            <a:t>trong</a:t>
          </a:r>
          <a:r>
            <a:rPr lang="en-US" sz="2400" b="0" dirty="0"/>
            <a:t> </a:t>
          </a:r>
          <a:r>
            <a:rPr lang="en-US" sz="2400" b="0" dirty="0" err="1"/>
            <a:t>đào</a:t>
          </a:r>
          <a:r>
            <a:rPr lang="en-US" sz="2400" b="0" dirty="0"/>
            <a:t> </a:t>
          </a:r>
          <a:r>
            <a:rPr lang="en-US" sz="2400" b="0" dirty="0" err="1"/>
            <a:t>tạo</a:t>
          </a:r>
          <a:r>
            <a:rPr lang="en-US" sz="2400" b="0" dirty="0"/>
            <a:t> </a:t>
          </a:r>
          <a:r>
            <a:rPr lang="en-US" sz="2400" b="0" dirty="0" err="1"/>
            <a:t>nguồn</a:t>
          </a:r>
          <a:r>
            <a:rPr lang="en-US" sz="2400" b="0" dirty="0"/>
            <a:t> </a:t>
          </a:r>
          <a:r>
            <a:rPr lang="en-US" sz="2400" b="0" dirty="0" err="1"/>
            <a:t>nhân</a:t>
          </a:r>
          <a:r>
            <a:rPr lang="en-US" sz="2400" b="0" dirty="0"/>
            <a:t> </a:t>
          </a:r>
          <a:r>
            <a:rPr lang="en-US" sz="2400" b="0" dirty="0" err="1"/>
            <a:t>lực</a:t>
          </a:r>
          <a:r>
            <a:rPr lang="en-US" sz="2400" b="0" dirty="0"/>
            <a:t> </a:t>
          </a:r>
          <a:r>
            <a:rPr lang="en-US" sz="2400" b="0" dirty="0" err="1"/>
            <a:t>đáp</a:t>
          </a:r>
          <a:r>
            <a:rPr lang="en-US" sz="2400" b="0" dirty="0"/>
            <a:t> </a:t>
          </a:r>
          <a:r>
            <a:rPr lang="en-US" sz="2400" b="0" dirty="0" err="1"/>
            <a:t>ứng</a:t>
          </a:r>
          <a:r>
            <a:rPr lang="en-US" sz="2400" b="0" dirty="0"/>
            <a:t> </a:t>
          </a:r>
          <a:r>
            <a:rPr lang="en-US" sz="2400" b="0" dirty="0" err="1"/>
            <a:t>nhu</a:t>
          </a:r>
          <a:r>
            <a:rPr lang="en-US" sz="2400" b="0" dirty="0"/>
            <a:t> </a:t>
          </a:r>
          <a:r>
            <a:rPr lang="en-US" sz="2400" b="0" dirty="0" err="1"/>
            <a:t>cầu</a:t>
          </a:r>
          <a:r>
            <a:rPr lang="en-US" sz="2400" b="0" dirty="0"/>
            <a:t> </a:t>
          </a:r>
          <a:r>
            <a:rPr lang="en-US" sz="2400" b="0" dirty="0" err="1"/>
            <a:t>xã</a:t>
          </a:r>
          <a:r>
            <a:rPr lang="en-US" sz="2400" b="0" dirty="0"/>
            <a:t> </a:t>
          </a:r>
          <a:r>
            <a:rPr lang="en-US" sz="2400" b="0" dirty="0" err="1"/>
            <a:t>hội</a:t>
          </a:r>
          <a:r>
            <a:rPr lang="en-US" sz="2400" b="0" dirty="0"/>
            <a:t> ở </a:t>
          </a:r>
          <a:r>
            <a:rPr lang="en-US" sz="2400" b="0" dirty="0" err="1"/>
            <a:t>Việt</a:t>
          </a:r>
          <a:r>
            <a:rPr lang="en-US" sz="2400" b="0" dirty="0"/>
            <a:t> Nam</a:t>
          </a:r>
        </a:p>
      </dgm:t>
    </dgm:pt>
    <dgm:pt modelId="{4369BC69-6C76-433C-8846-A22DE59F25DF}" type="parTrans" cxnId="{698AB390-F4CF-477C-8085-7801ECAC88E4}">
      <dgm:prSet/>
      <dgm:spPr/>
      <dgm:t>
        <a:bodyPr/>
        <a:lstStyle/>
        <a:p>
          <a:endParaRPr lang="en-US"/>
        </a:p>
      </dgm:t>
    </dgm:pt>
    <dgm:pt modelId="{68F5A672-7EBC-4EA4-8306-9BDC3E4C1AAA}" type="sibTrans" cxnId="{698AB390-F4CF-477C-8085-7801ECAC88E4}">
      <dgm:prSet/>
      <dgm:spPr/>
      <dgm:t>
        <a:bodyPr/>
        <a:lstStyle/>
        <a:p>
          <a:endParaRPr lang="en-US"/>
        </a:p>
      </dgm:t>
    </dgm:pt>
    <dgm:pt modelId="{AE3C0E5A-CD6C-4AE3-B002-3C1B107867D0}">
      <dgm:prSet custT="1"/>
      <dgm:spPr/>
      <dgm:t>
        <a:bodyPr/>
        <a:lstStyle/>
        <a:p>
          <a:r>
            <a:rPr lang="en-US" sz="2400" b="0" dirty="0"/>
            <a:t>5. </a:t>
          </a:r>
          <a:r>
            <a:rPr lang="en-US" sz="2400" b="0" dirty="0" err="1"/>
            <a:t>Mô</a:t>
          </a:r>
          <a:r>
            <a:rPr lang="en-US" sz="2400" b="0" dirty="0"/>
            <a:t> </a:t>
          </a:r>
          <a:r>
            <a:rPr lang="en-US" sz="2400" b="0" dirty="0" err="1"/>
            <a:t>hình</a:t>
          </a:r>
          <a:r>
            <a:rPr lang="en-US" sz="2400" b="0" dirty="0"/>
            <a:t> </a:t>
          </a:r>
          <a:r>
            <a:rPr lang="en-US" sz="2400" b="0" dirty="0" err="1"/>
            <a:t>đào</a:t>
          </a:r>
          <a:r>
            <a:rPr lang="en-US" sz="2400" b="0" dirty="0"/>
            <a:t> </a:t>
          </a:r>
          <a:r>
            <a:rPr lang="en-US" sz="2400" b="0" dirty="0" err="1"/>
            <a:t>tạo</a:t>
          </a:r>
          <a:r>
            <a:rPr lang="en-US" sz="2400" b="0" dirty="0"/>
            <a:t> </a:t>
          </a:r>
          <a:r>
            <a:rPr lang="en-US" sz="2400" b="0" dirty="0" err="1"/>
            <a:t>gắn</a:t>
          </a:r>
          <a:r>
            <a:rPr lang="en-US" sz="2400" b="0" dirty="0"/>
            <a:t> </a:t>
          </a:r>
          <a:r>
            <a:rPr lang="en-US" sz="2400" b="0" dirty="0" err="1"/>
            <a:t>với</a:t>
          </a:r>
          <a:r>
            <a:rPr lang="en-US" sz="2400" b="0" dirty="0"/>
            <a:t> </a:t>
          </a:r>
          <a:r>
            <a:rPr lang="en-US" sz="2400" b="0" dirty="0" err="1"/>
            <a:t>nhu</a:t>
          </a:r>
          <a:r>
            <a:rPr lang="en-US" sz="2400" b="0" dirty="0"/>
            <a:t> </a:t>
          </a:r>
          <a:r>
            <a:rPr lang="en-US" sz="2400" b="0" dirty="0" err="1"/>
            <a:t>cầu</a:t>
          </a:r>
          <a:r>
            <a:rPr lang="en-US" sz="2400" b="0" dirty="0"/>
            <a:t> </a:t>
          </a:r>
          <a:r>
            <a:rPr lang="en-US" sz="2400" b="0" dirty="0" err="1"/>
            <a:t>của</a:t>
          </a:r>
          <a:r>
            <a:rPr lang="en-US" sz="2400" b="0" dirty="0"/>
            <a:t> </a:t>
          </a:r>
          <a:r>
            <a:rPr lang="en-US" sz="2400" b="0" dirty="0" err="1"/>
            <a:t>doanh</a:t>
          </a:r>
          <a:r>
            <a:rPr lang="en-US" sz="2400" b="0" dirty="0"/>
            <a:t> </a:t>
          </a:r>
          <a:r>
            <a:rPr lang="en-US" sz="2400" b="0" dirty="0" err="1"/>
            <a:t>nghiệp</a:t>
          </a:r>
          <a:r>
            <a:rPr lang="en-US" sz="2400" b="0" dirty="0"/>
            <a:t> </a:t>
          </a:r>
          <a:r>
            <a:rPr lang="en-US" sz="2400" b="0" dirty="0" err="1"/>
            <a:t>tại</a:t>
          </a:r>
          <a:r>
            <a:rPr lang="en-US" sz="2400" b="0" dirty="0"/>
            <a:t> </a:t>
          </a:r>
          <a:r>
            <a:rPr lang="en-US" sz="2400" b="0" dirty="0" err="1"/>
            <a:t>Việt</a:t>
          </a:r>
          <a:r>
            <a:rPr lang="en-US" sz="2400" b="0" dirty="0"/>
            <a:t> Nam</a:t>
          </a:r>
        </a:p>
      </dgm:t>
    </dgm:pt>
    <dgm:pt modelId="{041BE092-71A0-4B2F-9D98-B539E95E07D0}" type="parTrans" cxnId="{3D266F69-5EA4-4332-9B4F-9394F303DE0D}">
      <dgm:prSet/>
      <dgm:spPr/>
      <dgm:t>
        <a:bodyPr/>
        <a:lstStyle/>
        <a:p>
          <a:endParaRPr lang="en-US"/>
        </a:p>
      </dgm:t>
    </dgm:pt>
    <dgm:pt modelId="{DF0670DA-B63A-4375-B510-17943FD99097}" type="sibTrans" cxnId="{3D266F69-5EA4-4332-9B4F-9394F303DE0D}">
      <dgm:prSet/>
      <dgm:spPr/>
      <dgm:t>
        <a:bodyPr/>
        <a:lstStyle/>
        <a:p>
          <a:endParaRPr lang="en-US"/>
        </a:p>
      </dgm:t>
    </dgm:pt>
    <dgm:pt modelId="{B9E5BE3A-6DB6-4B7C-809D-60A46086B009}">
      <dgm:prSet phldrT="[Text]" custT="1"/>
      <dgm:spPr/>
      <dgm:t>
        <a:bodyPr/>
        <a:lstStyle/>
        <a:p>
          <a:r>
            <a:rPr lang="en-US" sz="2400" b="0" dirty="0"/>
            <a:t>1. </a:t>
          </a:r>
          <a:r>
            <a:rPr lang="en-US" sz="2400" b="0" dirty="0" err="1"/>
            <a:t>Cơ</a:t>
          </a:r>
          <a:r>
            <a:rPr lang="en-US" sz="2400" b="0" dirty="0"/>
            <a:t> </a:t>
          </a:r>
          <a:r>
            <a:rPr lang="en-US" sz="2400" b="0" dirty="0" err="1"/>
            <a:t>sở</a:t>
          </a:r>
          <a:r>
            <a:rPr lang="en-US" sz="2400" b="0" dirty="0"/>
            <a:t> </a:t>
          </a:r>
          <a:r>
            <a:rPr lang="en-US" sz="2400" b="0" dirty="0" err="1"/>
            <a:t>lí</a:t>
          </a:r>
          <a:r>
            <a:rPr lang="en-US" sz="2400" b="0" dirty="0"/>
            <a:t> </a:t>
          </a:r>
          <a:r>
            <a:rPr lang="en-US" sz="2400" b="0" dirty="0" err="1"/>
            <a:t>luận</a:t>
          </a:r>
          <a:r>
            <a:rPr lang="en-US" sz="2400" b="0" dirty="0"/>
            <a:t> </a:t>
          </a:r>
          <a:r>
            <a:rPr lang="en-US" sz="2400" b="0" dirty="0" err="1"/>
            <a:t>của</a:t>
          </a:r>
          <a:r>
            <a:rPr lang="en-US" sz="2400" b="0" dirty="0"/>
            <a:t> </a:t>
          </a:r>
          <a:r>
            <a:rPr lang="en-US" sz="2400" b="0" dirty="0" err="1"/>
            <a:t>vấn</a:t>
          </a:r>
          <a:r>
            <a:rPr lang="en-US" sz="2400" b="0" dirty="0"/>
            <a:t> </a:t>
          </a:r>
          <a:r>
            <a:rPr lang="en-US" sz="2400" b="0" dirty="0" err="1"/>
            <a:t>đề</a:t>
          </a:r>
          <a:r>
            <a:rPr lang="en-US" sz="2400" b="0" dirty="0"/>
            <a:t> </a:t>
          </a:r>
          <a:r>
            <a:rPr lang="en-US" sz="2400" b="0" dirty="0" err="1"/>
            <a:t>đào</a:t>
          </a:r>
          <a:r>
            <a:rPr lang="en-US" sz="2400" b="0" dirty="0"/>
            <a:t> </a:t>
          </a:r>
          <a:r>
            <a:rPr lang="en-US" sz="2400" b="0" dirty="0" err="1"/>
            <a:t>tạo</a:t>
          </a:r>
          <a:r>
            <a:rPr lang="en-US" sz="2400" b="0" dirty="0"/>
            <a:t> </a:t>
          </a:r>
          <a:r>
            <a:rPr lang="en-US" sz="2400" b="0" dirty="0" err="1"/>
            <a:t>đáp</a:t>
          </a:r>
          <a:r>
            <a:rPr lang="en-US" sz="2400" b="0" dirty="0"/>
            <a:t> </a:t>
          </a:r>
          <a:r>
            <a:rPr lang="en-US" sz="2400" b="0" dirty="0" err="1"/>
            <a:t>ứng</a:t>
          </a:r>
          <a:r>
            <a:rPr lang="en-US" sz="2400" b="0" dirty="0"/>
            <a:t> </a:t>
          </a:r>
          <a:r>
            <a:rPr lang="en-US" sz="2400" b="0" dirty="0" err="1"/>
            <a:t>nhu</a:t>
          </a:r>
          <a:r>
            <a:rPr lang="en-US" sz="2400" b="0" dirty="0"/>
            <a:t> </a:t>
          </a:r>
          <a:r>
            <a:rPr lang="en-US" sz="2400" b="0" dirty="0" err="1"/>
            <a:t>cầu</a:t>
          </a:r>
          <a:r>
            <a:rPr lang="en-US" sz="2400" b="0" dirty="0"/>
            <a:t> </a:t>
          </a:r>
          <a:r>
            <a:rPr lang="en-US" sz="2400" b="0" dirty="0" err="1"/>
            <a:t>xã</a:t>
          </a:r>
          <a:r>
            <a:rPr lang="en-US" sz="2400" b="0" dirty="0"/>
            <a:t> </a:t>
          </a:r>
          <a:r>
            <a:rPr lang="en-US" sz="2400" b="0" dirty="0" err="1"/>
            <a:t>hội</a:t>
          </a:r>
          <a:r>
            <a:rPr lang="en-US" sz="2400" b="0" dirty="0"/>
            <a:t> </a:t>
          </a:r>
          <a:r>
            <a:rPr lang="en-US" sz="2400" b="0" dirty="0" err="1"/>
            <a:t>của</a:t>
          </a:r>
          <a:r>
            <a:rPr lang="en-US" sz="2400" b="0" dirty="0"/>
            <a:t> </a:t>
          </a:r>
          <a:r>
            <a:rPr lang="en-US" sz="2400" b="0" dirty="0" err="1"/>
            <a:t>giáo</a:t>
          </a:r>
          <a:r>
            <a:rPr lang="en-US" sz="2400" b="0" dirty="0"/>
            <a:t> </a:t>
          </a:r>
          <a:r>
            <a:rPr lang="en-US" sz="2400" b="0" dirty="0" err="1"/>
            <a:t>dục</a:t>
          </a:r>
          <a:r>
            <a:rPr lang="en-US" sz="2400" b="0" dirty="0"/>
            <a:t> </a:t>
          </a:r>
          <a:r>
            <a:rPr lang="en-US" sz="2400" b="0" dirty="0" err="1"/>
            <a:t>đại</a:t>
          </a:r>
          <a:r>
            <a:rPr lang="en-US" sz="2400" b="0" dirty="0"/>
            <a:t> </a:t>
          </a:r>
          <a:r>
            <a:rPr lang="en-US" sz="2400" b="0" dirty="0" err="1"/>
            <a:t>học</a:t>
          </a:r>
          <a:r>
            <a:rPr lang="en-US" sz="2400" b="0" dirty="0"/>
            <a:t> (GDĐH) </a:t>
          </a:r>
          <a:r>
            <a:rPr lang="en-US" sz="2400" b="0" dirty="0" err="1"/>
            <a:t>Việt</a:t>
          </a:r>
          <a:r>
            <a:rPr lang="en-US" sz="2400" b="0" dirty="0"/>
            <a:t> Nam </a:t>
          </a:r>
          <a:r>
            <a:rPr lang="en-US" sz="2400" b="0" dirty="0" err="1"/>
            <a:t>hiện</a:t>
          </a:r>
          <a:r>
            <a:rPr lang="en-US" sz="2400" b="0" dirty="0"/>
            <a:t> nay</a:t>
          </a:r>
        </a:p>
      </dgm:t>
    </dgm:pt>
    <dgm:pt modelId="{4B3211D8-BB98-492D-BB9A-3628EA912DB1}" type="sibTrans" cxnId="{86F3D024-2803-4513-A3E6-BB792FBF2A04}">
      <dgm:prSet/>
      <dgm:spPr/>
      <dgm:t>
        <a:bodyPr/>
        <a:lstStyle/>
        <a:p>
          <a:endParaRPr lang="en-US"/>
        </a:p>
      </dgm:t>
    </dgm:pt>
    <dgm:pt modelId="{0D9015E1-2403-4948-B87D-FDF5FD914C93}" type="parTrans" cxnId="{86F3D024-2803-4513-A3E6-BB792FBF2A04}">
      <dgm:prSet/>
      <dgm:spPr/>
      <dgm:t>
        <a:bodyPr/>
        <a:lstStyle/>
        <a:p>
          <a:endParaRPr lang="en-US"/>
        </a:p>
      </dgm:t>
    </dgm:pt>
    <dgm:pt modelId="{D837851A-FFAE-4EA6-9690-E4109E6478C2}" type="pres">
      <dgm:prSet presAssocID="{73C38A44-0487-4F78-B280-7F3673DC057E}" presName="linear" presStyleCnt="0">
        <dgm:presLayoutVars>
          <dgm:dir/>
          <dgm:animLvl val="lvl"/>
          <dgm:resizeHandles val="exact"/>
        </dgm:presLayoutVars>
      </dgm:prSet>
      <dgm:spPr/>
    </dgm:pt>
    <dgm:pt modelId="{67EC7C2E-DFB5-458E-A092-156D1D0A09D9}" type="pres">
      <dgm:prSet presAssocID="{B9E5BE3A-6DB6-4B7C-809D-60A46086B009}" presName="parentLin" presStyleCnt="0"/>
      <dgm:spPr/>
    </dgm:pt>
    <dgm:pt modelId="{6A40028B-BFE7-4872-B506-CAE66D22F034}" type="pres">
      <dgm:prSet presAssocID="{B9E5BE3A-6DB6-4B7C-809D-60A46086B009}" presName="parentLeftMargin" presStyleLbl="node1" presStyleIdx="0" presStyleCnt="5"/>
      <dgm:spPr/>
    </dgm:pt>
    <dgm:pt modelId="{702FB986-65FB-4906-AC28-54F88F41E70C}" type="pres">
      <dgm:prSet presAssocID="{B9E5BE3A-6DB6-4B7C-809D-60A46086B009}" presName="parentText" presStyleLbl="node1" presStyleIdx="0" presStyleCnt="5" custScaleX="142857" custScaleY="232312">
        <dgm:presLayoutVars>
          <dgm:chMax val="0"/>
          <dgm:bulletEnabled val="1"/>
        </dgm:presLayoutVars>
      </dgm:prSet>
      <dgm:spPr/>
    </dgm:pt>
    <dgm:pt modelId="{27EBCEB7-DFE6-4DBF-8F1D-1240B9869A48}" type="pres">
      <dgm:prSet presAssocID="{B9E5BE3A-6DB6-4B7C-809D-60A46086B009}" presName="negativeSpace" presStyleCnt="0"/>
      <dgm:spPr/>
    </dgm:pt>
    <dgm:pt modelId="{FE81EDCF-F69A-4DD9-9588-40FF6D556A16}" type="pres">
      <dgm:prSet presAssocID="{B9E5BE3A-6DB6-4B7C-809D-60A46086B009}" presName="childText" presStyleLbl="conFgAcc1" presStyleIdx="0" presStyleCnt="5">
        <dgm:presLayoutVars>
          <dgm:bulletEnabled val="1"/>
        </dgm:presLayoutVars>
      </dgm:prSet>
      <dgm:spPr/>
    </dgm:pt>
    <dgm:pt modelId="{FFFB03E4-C31E-4A0A-9F8F-27AF16787DF9}" type="pres">
      <dgm:prSet presAssocID="{4B3211D8-BB98-492D-BB9A-3628EA912DB1}" presName="spaceBetweenRectangles" presStyleCnt="0"/>
      <dgm:spPr/>
    </dgm:pt>
    <dgm:pt modelId="{2DBAA135-41E3-45DC-9DD7-CC879B7FF763}" type="pres">
      <dgm:prSet presAssocID="{19C82F8A-05E9-4F69-ABF2-0FEE650051B9}" presName="parentLin" presStyleCnt="0"/>
      <dgm:spPr/>
    </dgm:pt>
    <dgm:pt modelId="{E2BFD94F-9A24-4C61-BAC2-66579A1847EE}" type="pres">
      <dgm:prSet presAssocID="{19C82F8A-05E9-4F69-ABF2-0FEE650051B9}" presName="parentLeftMargin" presStyleLbl="node1" presStyleIdx="0" presStyleCnt="5"/>
      <dgm:spPr/>
    </dgm:pt>
    <dgm:pt modelId="{5C3B8A60-FAB5-4A16-A544-BFABB76AAFB2}" type="pres">
      <dgm:prSet presAssocID="{19C82F8A-05E9-4F69-ABF2-0FEE650051B9}" presName="parentText" presStyleLbl="node1" presStyleIdx="1" presStyleCnt="5" custScaleX="137544" custScaleY="182199">
        <dgm:presLayoutVars>
          <dgm:chMax val="0"/>
          <dgm:bulletEnabled val="1"/>
        </dgm:presLayoutVars>
      </dgm:prSet>
      <dgm:spPr/>
    </dgm:pt>
    <dgm:pt modelId="{220C2AA3-B1E2-4179-A966-44C368BEBE72}" type="pres">
      <dgm:prSet presAssocID="{19C82F8A-05E9-4F69-ABF2-0FEE650051B9}" presName="negativeSpace" presStyleCnt="0"/>
      <dgm:spPr/>
    </dgm:pt>
    <dgm:pt modelId="{61739965-6860-4657-8A7D-8C7540189AD6}" type="pres">
      <dgm:prSet presAssocID="{19C82F8A-05E9-4F69-ABF2-0FEE650051B9}" presName="childText" presStyleLbl="conFgAcc1" presStyleIdx="1" presStyleCnt="5">
        <dgm:presLayoutVars>
          <dgm:bulletEnabled val="1"/>
        </dgm:presLayoutVars>
      </dgm:prSet>
      <dgm:spPr/>
    </dgm:pt>
    <dgm:pt modelId="{DC32C882-3BE8-4CE5-A867-B822E0EE5A94}" type="pres">
      <dgm:prSet presAssocID="{4EC0A829-31D5-4AF6-8980-0025F490FA09}" presName="spaceBetweenRectangles" presStyleCnt="0"/>
      <dgm:spPr/>
    </dgm:pt>
    <dgm:pt modelId="{74EEA6E6-3802-4542-8E9C-3DDC8A395334}" type="pres">
      <dgm:prSet presAssocID="{CDD54D1E-CD1D-4B02-9957-E0668AD628E7}" presName="parentLin" presStyleCnt="0"/>
      <dgm:spPr/>
    </dgm:pt>
    <dgm:pt modelId="{BFF36E7A-0D01-4FE4-A73E-A05F9DA7ED0B}" type="pres">
      <dgm:prSet presAssocID="{CDD54D1E-CD1D-4B02-9957-E0668AD628E7}" presName="parentLeftMargin" presStyleLbl="node1" presStyleIdx="1" presStyleCnt="5"/>
      <dgm:spPr/>
    </dgm:pt>
    <dgm:pt modelId="{7FEB7C80-F0AB-425E-AAD2-ECE2A8C56CA3}" type="pres">
      <dgm:prSet presAssocID="{CDD54D1E-CD1D-4B02-9957-E0668AD628E7}" presName="parentText" presStyleLbl="node1" presStyleIdx="2" presStyleCnt="5" custScaleX="141730" custScaleY="227759" custLinFactNeighborX="31380">
        <dgm:presLayoutVars>
          <dgm:chMax val="0"/>
          <dgm:bulletEnabled val="1"/>
        </dgm:presLayoutVars>
      </dgm:prSet>
      <dgm:spPr/>
    </dgm:pt>
    <dgm:pt modelId="{4C74C4C8-9210-42CE-A1C8-EAC2D889A8B3}" type="pres">
      <dgm:prSet presAssocID="{CDD54D1E-CD1D-4B02-9957-E0668AD628E7}" presName="negativeSpace" presStyleCnt="0"/>
      <dgm:spPr/>
    </dgm:pt>
    <dgm:pt modelId="{67C46541-BC5F-4258-B065-D498186F6520}" type="pres">
      <dgm:prSet presAssocID="{CDD54D1E-CD1D-4B02-9957-E0668AD628E7}" presName="childText" presStyleLbl="conFgAcc1" presStyleIdx="2" presStyleCnt="5">
        <dgm:presLayoutVars>
          <dgm:bulletEnabled val="1"/>
        </dgm:presLayoutVars>
      </dgm:prSet>
      <dgm:spPr/>
    </dgm:pt>
    <dgm:pt modelId="{256EC433-BAAD-46F2-AA9D-A7E36E360C55}" type="pres">
      <dgm:prSet presAssocID="{EE494ACB-F308-43EF-8BAB-58C44EC69AA1}" presName="spaceBetweenRectangles" presStyleCnt="0"/>
      <dgm:spPr/>
    </dgm:pt>
    <dgm:pt modelId="{40F776C9-BE29-411C-AF01-C6DB25A577D2}" type="pres">
      <dgm:prSet presAssocID="{43938AE9-EAFA-4CD7-A1A3-DCDA89E4209D}" presName="parentLin" presStyleCnt="0"/>
      <dgm:spPr/>
    </dgm:pt>
    <dgm:pt modelId="{8ADB5FD9-3D95-4569-A6A3-6A9D8CE0ADAA}" type="pres">
      <dgm:prSet presAssocID="{43938AE9-EAFA-4CD7-A1A3-DCDA89E4209D}" presName="parentLeftMargin" presStyleLbl="node1" presStyleIdx="2" presStyleCnt="5"/>
      <dgm:spPr/>
    </dgm:pt>
    <dgm:pt modelId="{C706F9D0-D50C-4D0E-9E55-9A7276C1C2F3}" type="pres">
      <dgm:prSet presAssocID="{43938AE9-EAFA-4CD7-A1A3-DCDA89E4209D}" presName="parentText" presStyleLbl="node1" presStyleIdx="3" presStyleCnt="5" custScaleX="142857" custScaleY="225386" custLinFactNeighborX="-15690" custLinFactNeighborY="2892">
        <dgm:presLayoutVars>
          <dgm:chMax val="0"/>
          <dgm:bulletEnabled val="1"/>
        </dgm:presLayoutVars>
      </dgm:prSet>
      <dgm:spPr/>
    </dgm:pt>
    <dgm:pt modelId="{4A0BDDF9-B7C0-4B48-AD17-87F21D380C10}" type="pres">
      <dgm:prSet presAssocID="{43938AE9-EAFA-4CD7-A1A3-DCDA89E4209D}" presName="negativeSpace" presStyleCnt="0"/>
      <dgm:spPr/>
    </dgm:pt>
    <dgm:pt modelId="{CEE935FE-68F0-447C-94DE-E22DDEC6F4F2}" type="pres">
      <dgm:prSet presAssocID="{43938AE9-EAFA-4CD7-A1A3-DCDA89E4209D}" presName="childText" presStyleLbl="conFgAcc1" presStyleIdx="3" presStyleCnt="5">
        <dgm:presLayoutVars>
          <dgm:bulletEnabled val="1"/>
        </dgm:presLayoutVars>
      </dgm:prSet>
      <dgm:spPr/>
    </dgm:pt>
    <dgm:pt modelId="{D68177CC-E6A3-4B0F-841C-FBD33BC2EEB5}" type="pres">
      <dgm:prSet presAssocID="{68F5A672-7EBC-4EA4-8306-9BDC3E4C1AAA}" presName="spaceBetweenRectangles" presStyleCnt="0"/>
      <dgm:spPr/>
    </dgm:pt>
    <dgm:pt modelId="{6D764DDE-088B-4599-ABA6-AAD8F81E0867}" type="pres">
      <dgm:prSet presAssocID="{AE3C0E5A-CD6C-4AE3-B002-3C1B107867D0}" presName="parentLin" presStyleCnt="0"/>
      <dgm:spPr/>
    </dgm:pt>
    <dgm:pt modelId="{78F26E58-5956-4F3C-AA86-BBB5CECB0241}" type="pres">
      <dgm:prSet presAssocID="{AE3C0E5A-CD6C-4AE3-B002-3C1B107867D0}" presName="parentLeftMargin" presStyleLbl="node1" presStyleIdx="3" presStyleCnt="5"/>
      <dgm:spPr/>
    </dgm:pt>
    <dgm:pt modelId="{A73289C0-1950-45D1-9F72-480E19E7913B}" type="pres">
      <dgm:prSet presAssocID="{AE3C0E5A-CD6C-4AE3-B002-3C1B107867D0}" presName="parentText" presStyleLbl="node1" presStyleIdx="4" presStyleCnt="5" custScaleX="142857" custScaleY="207746">
        <dgm:presLayoutVars>
          <dgm:chMax val="0"/>
          <dgm:bulletEnabled val="1"/>
        </dgm:presLayoutVars>
      </dgm:prSet>
      <dgm:spPr/>
    </dgm:pt>
    <dgm:pt modelId="{6CECC67C-F9E6-4028-9C1D-7B0D1DC83E4D}" type="pres">
      <dgm:prSet presAssocID="{AE3C0E5A-CD6C-4AE3-B002-3C1B107867D0}" presName="negativeSpace" presStyleCnt="0"/>
      <dgm:spPr/>
    </dgm:pt>
    <dgm:pt modelId="{CC6F3C34-24C6-4DF0-8BB0-A2C246D559A2}" type="pres">
      <dgm:prSet presAssocID="{AE3C0E5A-CD6C-4AE3-B002-3C1B107867D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0A51B01-4C84-4442-AD2B-A6ED57962A59}" type="presOf" srcId="{B9E5BE3A-6DB6-4B7C-809D-60A46086B009}" destId="{702FB986-65FB-4906-AC28-54F88F41E70C}" srcOrd="1" destOrd="0" presId="urn:microsoft.com/office/officeart/2005/8/layout/list1"/>
    <dgm:cxn modelId="{337BD407-2BD6-4512-9583-A68FFDAE6F4E}" type="presOf" srcId="{19C82F8A-05E9-4F69-ABF2-0FEE650051B9}" destId="{E2BFD94F-9A24-4C61-BAC2-66579A1847EE}" srcOrd="0" destOrd="0" presId="urn:microsoft.com/office/officeart/2005/8/layout/list1"/>
    <dgm:cxn modelId="{925CD61E-C807-4185-8E8C-BBC297134140}" type="presOf" srcId="{43938AE9-EAFA-4CD7-A1A3-DCDA89E4209D}" destId="{C706F9D0-D50C-4D0E-9E55-9A7276C1C2F3}" srcOrd="1" destOrd="0" presId="urn:microsoft.com/office/officeart/2005/8/layout/list1"/>
    <dgm:cxn modelId="{CC78A321-A56A-43F8-A400-AEADCDB87681}" type="presOf" srcId="{CDD54D1E-CD1D-4B02-9957-E0668AD628E7}" destId="{BFF36E7A-0D01-4FE4-A73E-A05F9DA7ED0B}" srcOrd="0" destOrd="0" presId="urn:microsoft.com/office/officeart/2005/8/layout/list1"/>
    <dgm:cxn modelId="{86F3D024-2803-4513-A3E6-BB792FBF2A04}" srcId="{73C38A44-0487-4F78-B280-7F3673DC057E}" destId="{B9E5BE3A-6DB6-4B7C-809D-60A46086B009}" srcOrd="0" destOrd="0" parTransId="{0D9015E1-2403-4948-B87D-FDF5FD914C93}" sibTransId="{4B3211D8-BB98-492D-BB9A-3628EA912DB1}"/>
    <dgm:cxn modelId="{B40E9037-A365-407A-B908-5814CF722A5F}" type="presOf" srcId="{43938AE9-EAFA-4CD7-A1A3-DCDA89E4209D}" destId="{8ADB5FD9-3D95-4569-A6A3-6A9D8CE0ADAA}" srcOrd="0" destOrd="0" presId="urn:microsoft.com/office/officeart/2005/8/layout/list1"/>
    <dgm:cxn modelId="{01001462-8B2E-4D88-99A4-F9CCF096767B}" type="presOf" srcId="{73C38A44-0487-4F78-B280-7F3673DC057E}" destId="{D837851A-FFAE-4EA6-9690-E4109E6478C2}" srcOrd="0" destOrd="0" presId="urn:microsoft.com/office/officeart/2005/8/layout/list1"/>
    <dgm:cxn modelId="{4BF79A44-D6E9-4423-90FA-3A75DE3355FB}" srcId="{73C38A44-0487-4F78-B280-7F3673DC057E}" destId="{CDD54D1E-CD1D-4B02-9957-E0668AD628E7}" srcOrd="2" destOrd="0" parTransId="{C0A7DEFF-219E-412E-B798-F9493D61BB0E}" sibTransId="{EE494ACB-F308-43EF-8BAB-58C44EC69AA1}"/>
    <dgm:cxn modelId="{8962A064-C53E-466A-A565-14E96406EA80}" type="presOf" srcId="{CDD54D1E-CD1D-4B02-9957-E0668AD628E7}" destId="{7FEB7C80-F0AB-425E-AAD2-ECE2A8C56CA3}" srcOrd="1" destOrd="0" presId="urn:microsoft.com/office/officeart/2005/8/layout/list1"/>
    <dgm:cxn modelId="{3D266F69-5EA4-4332-9B4F-9394F303DE0D}" srcId="{73C38A44-0487-4F78-B280-7F3673DC057E}" destId="{AE3C0E5A-CD6C-4AE3-B002-3C1B107867D0}" srcOrd="4" destOrd="0" parTransId="{041BE092-71A0-4B2F-9D98-B539E95E07D0}" sibTransId="{DF0670DA-B63A-4375-B510-17943FD99097}"/>
    <dgm:cxn modelId="{61B6DC56-B4CA-40F7-95E1-CF5F4C37E9B2}" type="presOf" srcId="{B9E5BE3A-6DB6-4B7C-809D-60A46086B009}" destId="{6A40028B-BFE7-4872-B506-CAE66D22F034}" srcOrd="0" destOrd="0" presId="urn:microsoft.com/office/officeart/2005/8/layout/list1"/>
    <dgm:cxn modelId="{698AB390-F4CF-477C-8085-7801ECAC88E4}" srcId="{73C38A44-0487-4F78-B280-7F3673DC057E}" destId="{43938AE9-EAFA-4CD7-A1A3-DCDA89E4209D}" srcOrd="3" destOrd="0" parTransId="{4369BC69-6C76-433C-8846-A22DE59F25DF}" sibTransId="{68F5A672-7EBC-4EA4-8306-9BDC3E4C1AAA}"/>
    <dgm:cxn modelId="{126B53A7-85A4-4181-A923-DE1E45152070}" type="presOf" srcId="{19C82F8A-05E9-4F69-ABF2-0FEE650051B9}" destId="{5C3B8A60-FAB5-4A16-A544-BFABB76AAFB2}" srcOrd="1" destOrd="0" presId="urn:microsoft.com/office/officeart/2005/8/layout/list1"/>
    <dgm:cxn modelId="{E768E1B3-8912-4675-92CA-EF9745F5599A}" srcId="{73C38A44-0487-4F78-B280-7F3673DC057E}" destId="{19C82F8A-05E9-4F69-ABF2-0FEE650051B9}" srcOrd="1" destOrd="0" parTransId="{F765E6AF-8E77-413F-8E28-8BE18932BCB0}" sibTransId="{4EC0A829-31D5-4AF6-8980-0025F490FA09}"/>
    <dgm:cxn modelId="{2C4243CD-B98E-45DF-8DD9-A02C303052EB}" type="presOf" srcId="{AE3C0E5A-CD6C-4AE3-B002-3C1B107867D0}" destId="{78F26E58-5956-4F3C-AA86-BBB5CECB0241}" srcOrd="0" destOrd="0" presId="urn:microsoft.com/office/officeart/2005/8/layout/list1"/>
    <dgm:cxn modelId="{641B1FF3-9FDA-469B-9645-F8FEAB90B47F}" type="presOf" srcId="{AE3C0E5A-CD6C-4AE3-B002-3C1B107867D0}" destId="{A73289C0-1950-45D1-9F72-480E19E7913B}" srcOrd="1" destOrd="0" presId="urn:microsoft.com/office/officeart/2005/8/layout/list1"/>
    <dgm:cxn modelId="{0CE7E87C-F2F9-43DF-8A63-C706DFA8F1B6}" type="presParOf" srcId="{D837851A-FFAE-4EA6-9690-E4109E6478C2}" destId="{67EC7C2E-DFB5-458E-A092-156D1D0A09D9}" srcOrd="0" destOrd="0" presId="urn:microsoft.com/office/officeart/2005/8/layout/list1"/>
    <dgm:cxn modelId="{8427A739-941A-4EE6-B389-1193FC91E3E9}" type="presParOf" srcId="{67EC7C2E-DFB5-458E-A092-156D1D0A09D9}" destId="{6A40028B-BFE7-4872-B506-CAE66D22F034}" srcOrd="0" destOrd="0" presId="urn:microsoft.com/office/officeart/2005/8/layout/list1"/>
    <dgm:cxn modelId="{D28B0365-B0EB-42B1-B196-537F56722302}" type="presParOf" srcId="{67EC7C2E-DFB5-458E-A092-156D1D0A09D9}" destId="{702FB986-65FB-4906-AC28-54F88F41E70C}" srcOrd="1" destOrd="0" presId="urn:microsoft.com/office/officeart/2005/8/layout/list1"/>
    <dgm:cxn modelId="{8381ADD7-F4F5-48EF-914F-493C3CEB7AE7}" type="presParOf" srcId="{D837851A-FFAE-4EA6-9690-E4109E6478C2}" destId="{27EBCEB7-DFE6-4DBF-8F1D-1240B9869A48}" srcOrd="1" destOrd="0" presId="urn:microsoft.com/office/officeart/2005/8/layout/list1"/>
    <dgm:cxn modelId="{0D4B4A30-05D1-49DF-9F38-CC9FBEB9F82D}" type="presParOf" srcId="{D837851A-FFAE-4EA6-9690-E4109E6478C2}" destId="{FE81EDCF-F69A-4DD9-9588-40FF6D556A16}" srcOrd="2" destOrd="0" presId="urn:microsoft.com/office/officeart/2005/8/layout/list1"/>
    <dgm:cxn modelId="{B73BCBF6-99F2-4ADA-9CE2-8EC65DB56F8E}" type="presParOf" srcId="{D837851A-FFAE-4EA6-9690-E4109E6478C2}" destId="{FFFB03E4-C31E-4A0A-9F8F-27AF16787DF9}" srcOrd="3" destOrd="0" presId="urn:microsoft.com/office/officeart/2005/8/layout/list1"/>
    <dgm:cxn modelId="{9FDECDDE-881F-4624-8AD8-AE7794E5CACF}" type="presParOf" srcId="{D837851A-FFAE-4EA6-9690-E4109E6478C2}" destId="{2DBAA135-41E3-45DC-9DD7-CC879B7FF763}" srcOrd="4" destOrd="0" presId="urn:microsoft.com/office/officeart/2005/8/layout/list1"/>
    <dgm:cxn modelId="{1CC34AC6-3910-4DE5-83A4-EF8780D50B82}" type="presParOf" srcId="{2DBAA135-41E3-45DC-9DD7-CC879B7FF763}" destId="{E2BFD94F-9A24-4C61-BAC2-66579A1847EE}" srcOrd="0" destOrd="0" presId="urn:microsoft.com/office/officeart/2005/8/layout/list1"/>
    <dgm:cxn modelId="{0E73DC1E-C93B-4FDB-967E-4B0C478F4BAC}" type="presParOf" srcId="{2DBAA135-41E3-45DC-9DD7-CC879B7FF763}" destId="{5C3B8A60-FAB5-4A16-A544-BFABB76AAFB2}" srcOrd="1" destOrd="0" presId="urn:microsoft.com/office/officeart/2005/8/layout/list1"/>
    <dgm:cxn modelId="{04B89EB4-E5E2-4FF8-AFDF-A3F88CE42260}" type="presParOf" srcId="{D837851A-FFAE-4EA6-9690-E4109E6478C2}" destId="{220C2AA3-B1E2-4179-A966-44C368BEBE72}" srcOrd="5" destOrd="0" presId="urn:microsoft.com/office/officeart/2005/8/layout/list1"/>
    <dgm:cxn modelId="{AF80617A-BAA6-4AB1-9692-185A966EC8EE}" type="presParOf" srcId="{D837851A-FFAE-4EA6-9690-E4109E6478C2}" destId="{61739965-6860-4657-8A7D-8C7540189AD6}" srcOrd="6" destOrd="0" presId="urn:microsoft.com/office/officeart/2005/8/layout/list1"/>
    <dgm:cxn modelId="{287FA5CF-A937-4B96-AD02-7DAFE198EA5F}" type="presParOf" srcId="{D837851A-FFAE-4EA6-9690-E4109E6478C2}" destId="{DC32C882-3BE8-4CE5-A867-B822E0EE5A94}" srcOrd="7" destOrd="0" presId="urn:microsoft.com/office/officeart/2005/8/layout/list1"/>
    <dgm:cxn modelId="{FB240439-B445-42C0-AF8A-246BC7FCB59B}" type="presParOf" srcId="{D837851A-FFAE-4EA6-9690-E4109E6478C2}" destId="{74EEA6E6-3802-4542-8E9C-3DDC8A395334}" srcOrd="8" destOrd="0" presId="urn:microsoft.com/office/officeart/2005/8/layout/list1"/>
    <dgm:cxn modelId="{1BEC29A6-CF56-4A98-9CEE-D7D186347AF4}" type="presParOf" srcId="{74EEA6E6-3802-4542-8E9C-3DDC8A395334}" destId="{BFF36E7A-0D01-4FE4-A73E-A05F9DA7ED0B}" srcOrd="0" destOrd="0" presId="urn:microsoft.com/office/officeart/2005/8/layout/list1"/>
    <dgm:cxn modelId="{BDD88042-9CE0-4CB4-9F61-1572C4874CD0}" type="presParOf" srcId="{74EEA6E6-3802-4542-8E9C-3DDC8A395334}" destId="{7FEB7C80-F0AB-425E-AAD2-ECE2A8C56CA3}" srcOrd="1" destOrd="0" presId="urn:microsoft.com/office/officeart/2005/8/layout/list1"/>
    <dgm:cxn modelId="{DC5153B1-68C6-4486-82FE-EC7BCC67C194}" type="presParOf" srcId="{D837851A-FFAE-4EA6-9690-E4109E6478C2}" destId="{4C74C4C8-9210-42CE-A1C8-EAC2D889A8B3}" srcOrd="9" destOrd="0" presId="urn:microsoft.com/office/officeart/2005/8/layout/list1"/>
    <dgm:cxn modelId="{099D3ABF-24F8-46FA-B763-3BB5AD872765}" type="presParOf" srcId="{D837851A-FFAE-4EA6-9690-E4109E6478C2}" destId="{67C46541-BC5F-4258-B065-D498186F6520}" srcOrd="10" destOrd="0" presId="urn:microsoft.com/office/officeart/2005/8/layout/list1"/>
    <dgm:cxn modelId="{2E17DE07-390E-4180-A9A7-1ADA48CA6C29}" type="presParOf" srcId="{D837851A-FFAE-4EA6-9690-E4109E6478C2}" destId="{256EC433-BAAD-46F2-AA9D-A7E36E360C55}" srcOrd="11" destOrd="0" presId="urn:microsoft.com/office/officeart/2005/8/layout/list1"/>
    <dgm:cxn modelId="{DF76B6DD-42E1-41D2-927A-907C75D00E7E}" type="presParOf" srcId="{D837851A-FFAE-4EA6-9690-E4109E6478C2}" destId="{40F776C9-BE29-411C-AF01-C6DB25A577D2}" srcOrd="12" destOrd="0" presId="urn:microsoft.com/office/officeart/2005/8/layout/list1"/>
    <dgm:cxn modelId="{082270F5-52B2-4246-85CC-708FF1264CD2}" type="presParOf" srcId="{40F776C9-BE29-411C-AF01-C6DB25A577D2}" destId="{8ADB5FD9-3D95-4569-A6A3-6A9D8CE0ADAA}" srcOrd="0" destOrd="0" presId="urn:microsoft.com/office/officeart/2005/8/layout/list1"/>
    <dgm:cxn modelId="{EB262399-6126-4974-BCDD-BAD2491723D6}" type="presParOf" srcId="{40F776C9-BE29-411C-AF01-C6DB25A577D2}" destId="{C706F9D0-D50C-4D0E-9E55-9A7276C1C2F3}" srcOrd="1" destOrd="0" presId="urn:microsoft.com/office/officeart/2005/8/layout/list1"/>
    <dgm:cxn modelId="{A73C6BED-B594-4BE4-BE17-EEA1DD66AD97}" type="presParOf" srcId="{D837851A-FFAE-4EA6-9690-E4109E6478C2}" destId="{4A0BDDF9-B7C0-4B48-AD17-87F21D380C10}" srcOrd="13" destOrd="0" presId="urn:microsoft.com/office/officeart/2005/8/layout/list1"/>
    <dgm:cxn modelId="{C4F1F50D-96AA-4CFE-8F39-FF56AE90FCD4}" type="presParOf" srcId="{D837851A-FFAE-4EA6-9690-E4109E6478C2}" destId="{CEE935FE-68F0-447C-94DE-E22DDEC6F4F2}" srcOrd="14" destOrd="0" presId="urn:microsoft.com/office/officeart/2005/8/layout/list1"/>
    <dgm:cxn modelId="{4093AF66-A1F2-4450-9873-A8FE295F6D42}" type="presParOf" srcId="{D837851A-FFAE-4EA6-9690-E4109E6478C2}" destId="{D68177CC-E6A3-4B0F-841C-FBD33BC2EEB5}" srcOrd="15" destOrd="0" presId="urn:microsoft.com/office/officeart/2005/8/layout/list1"/>
    <dgm:cxn modelId="{B02F3247-75BC-4B51-8306-129D0A1313BF}" type="presParOf" srcId="{D837851A-FFAE-4EA6-9690-E4109E6478C2}" destId="{6D764DDE-088B-4599-ABA6-AAD8F81E0867}" srcOrd="16" destOrd="0" presId="urn:microsoft.com/office/officeart/2005/8/layout/list1"/>
    <dgm:cxn modelId="{0232FA5B-1D9D-4C76-B1BD-6D2E0C9E6A95}" type="presParOf" srcId="{6D764DDE-088B-4599-ABA6-AAD8F81E0867}" destId="{78F26E58-5956-4F3C-AA86-BBB5CECB0241}" srcOrd="0" destOrd="0" presId="urn:microsoft.com/office/officeart/2005/8/layout/list1"/>
    <dgm:cxn modelId="{D420FFBD-3351-4C8B-96FE-29137FB5071D}" type="presParOf" srcId="{6D764DDE-088B-4599-ABA6-AAD8F81E0867}" destId="{A73289C0-1950-45D1-9F72-480E19E7913B}" srcOrd="1" destOrd="0" presId="urn:microsoft.com/office/officeart/2005/8/layout/list1"/>
    <dgm:cxn modelId="{8DAF1974-F7FE-4AA6-AD09-066A7AECD7E8}" type="presParOf" srcId="{D837851A-FFAE-4EA6-9690-E4109E6478C2}" destId="{6CECC67C-F9E6-4028-9C1D-7B0D1DC83E4D}" srcOrd="17" destOrd="0" presId="urn:microsoft.com/office/officeart/2005/8/layout/list1"/>
    <dgm:cxn modelId="{B40A13A8-2905-4963-965E-C8E98B69E037}" type="presParOf" srcId="{D837851A-FFAE-4EA6-9690-E4109E6478C2}" destId="{CC6F3C34-24C6-4DF0-8BB0-A2C246D559A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1EDCF-F69A-4DD9-9588-40FF6D556A16}">
      <dsp:nvSpPr>
        <dsp:cNvPr id="0" name=""/>
        <dsp:cNvSpPr/>
      </dsp:nvSpPr>
      <dsp:spPr>
        <a:xfrm>
          <a:off x="0" y="803116"/>
          <a:ext cx="850085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FB986-65FB-4906-AC28-54F88F41E70C}">
      <dsp:nvSpPr>
        <dsp:cNvPr id="0" name=""/>
        <dsp:cNvSpPr/>
      </dsp:nvSpPr>
      <dsp:spPr>
        <a:xfrm>
          <a:off x="404703" y="103476"/>
          <a:ext cx="8094071" cy="891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19" tIns="0" rIns="22491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1. </a:t>
          </a:r>
          <a:r>
            <a:rPr lang="en-US" sz="2400" b="0" kern="1200" dirty="0" err="1"/>
            <a:t>Cơ</a:t>
          </a:r>
          <a:r>
            <a:rPr lang="en-US" sz="2400" b="0" kern="1200" dirty="0"/>
            <a:t> </a:t>
          </a:r>
          <a:r>
            <a:rPr lang="en-US" sz="2400" b="0" kern="1200" dirty="0" err="1"/>
            <a:t>sở</a:t>
          </a:r>
          <a:r>
            <a:rPr lang="en-US" sz="2400" b="0" kern="1200" dirty="0"/>
            <a:t> </a:t>
          </a:r>
          <a:r>
            <a:rPr lang="en-US" sz="2400" b="0" kern="1200" dirty="0" err="1"/>
            <a:t>lí</a:t>
          </a:r>
          <a:r>
            <a:rPr lang="en-US" sz="2400" b="0" kern="1200" dirty="0"/>
            <a:t> </a:t>
          </a:r>
          <a:r>
            <a:rPr lang="en-US" sz="2400" b="0" kern="1200" dirty="0" err="1"/>
            <a:t>luận</a:t>
          </a:r>
          <a:r>
            <a:rPr lang="en-US" sz="2400" b="0" kern="1200" dirty="0"/>
            <a:t> </a:t>
          </a:r>
          <a:r>
            <a:rPr lang="en-US" sz="2400" b="0" kern="1200" dirty="0" err="1"/>
            <a:t>của</a:t>
          </a:r>
          <a:r>
            <a:rPr lang="en-US" sz="2400" b="0" kern="1200" dirty="0"/>
            <a:t> </a:t>
          </a:r>
          <a:r>
            <a:rPr lang="en-US" sz="2400" b="0" kern="1200" dirty="0" err="1"/>
            <a:t>vấn</a:t>
          </a:r>
          <a:r>
            <a:rPr lang="en-US" sz="2400" b="0" kern="1200" dirty="0"/>
            <a:t> </a:t>
          </a:r>
          <a:r>
            <a:rPr lang="en-US" sz="2400" b="0" kern="1200" dirty="0" err="1"/>
            <a:t>đề</a:t>
          </a:r>
          <a:r>
            <a:rPr lang="en-US" sz="2400" b="0" kern="1200" dirty="0"/>
            <a:t> </a:t>
          </a:r>
          <a:r>
            <a:rPr lang="en-US" sz="2400" b="0" kern="1200" dirty="0" err="1"/>
            <a:t>đào</a:t>
          </a:r>
          <a:r>
            <a:rPr lang="en-US" sz="2400" b="0" kern="1200" dirty="0"/>
            <a:t> </a:t>
          </a:r>
          <a:r>
            <a:rPr lang="en-US" sz="2400" b="0" kern="1200" dirty="0" err="1"/>
            <a:t>tạo</a:t>
          </a:r>
          <a:r>
            <a:rPr lang="en-US" sz="2400" b="0" kern="1200" dirty="0"/>
            <a:t> </a:t>
          </a:r>
          <a:r>
            <a:rPr lang="en-US" sz="2400" b="0" kern="1200" dirty="0" err="1"/>
            <a:t>đáp</a:t>
          </a:r>
          <a:r>
            <a:rPr lang="en-US" sz="2400" b="0" kern="1200" dirty="0"/>
            <a:t> </a:t>
          </a:r>
          <a:r>
            <a:rPr lang="en-US" sz="2400" b="0" kern="1200" dirty="0" err="1"/>
            <a:t>ứng</a:t>
          </a:r>
          <a:r>
            <a:rPr lang="en-US" sz="2400" b="0" kern="1200" dirty="0"/>
            <a:t> </a:t>
          </a:r>
          <a:r>
            <a:rPr lang="en-US" sz="2400" b="0" kern="1200" dirty="0" err="1"/>
            <a:t>nhu</a:t>
          </a:r>
          <a:r>
            <a:rPr lang="en-US" sz="2400" b="0" kern="1200" dirty="0"/>
            <a:t> </a:t>
          </a:r>
          <a:r>
            <a:rPr lang="en-US" sz="2400" b="0" kern="1200" dirty="0" err="1"/>
            <a:t>cầu</a:t>
          </a:r>
          <a:r>
            <a:rPr lang="en-US" sz="2400" b="0" kern="1200" dirty="0"/>
            <a:t> </a:t>
          </a:r>
          <a:r>
            <a:rPr lang="en-US" sz="2400" b="0" kern="1200" dirty="0" err="1"/>
            <a:t>xã</a:t>
          </a:r>
          <a:r>
            <a:rPr lang="en-US" sz="2400" b="0" kern="1200" dirty="0"/>
            <a:t> </a:t>
          </a:r>
          <a:r>
            <a:rPr lang="en-US" sz="2400" b="0" kern="1200" dirty="0" err="1"/>
            <a:t>hội</a:t>
          </a:r>
          <a:r>
            <a:rPr lang="en-US" sz="2400" b="0" kern="1200" dirty="0"/>
            <a:t> </a:t>
          </a:r>
          <a:r>
            <a:rPr lang="en-US" sz="2400" b="0" kern="1200" dirty="0" err="1"/>
            <a:t>của</a:t>
          </a:r>
          <a:r>
            <a:rPr lang="en-US" sz="2400" b="0" kern="1200" dirty="0"/>
            <a:t> </a:t>
          </a:r>
          <a:r>
            <a:rPr lang="en-US" sz="2400" b="0" kern="1200" dirty="0" err="1"/>
            <a:t>giáo</a:t>
          </a:r>
          <a:r>
            <a:rPr lang="en-US" sz="2400" b="0" kern="1200" dirty="0"/>
            <a:t> </a:t>
          </a:r>
          <a:r>
            <a:rPr lang="en-US" sz="2400" b="0" kern="1200" dirty="0" err="1"/>
            <a:t>dục</a:t>
          </a:r>
          <a:r>
            <a:rPr lang="en-US" sz="2400" b="0" kern="1200" dirty="0"/>
            <a:t> </a:t>
          </a:r>
          <a:r>
            <a:rPr lang="en-US" sz="2400" b="0" kern="1200" dirty="0" err="1"/>
            <a:t>đại</a:t>
          </a:r>
          <a:r>
            <a:rPr lang="en-US" sz="2400" b="0" kern="1200" dirty="0"/>
            <a:t> </a:t>
          </a:r>
          <a:r>
            <a:rPr lang="en-US" sz="2400" b="0" kern="1200" dirty="0" err="1"/>
            <a:t>học</a:t>
          </a:r>
          <a:r>
            <a:rPr lang="en-US" sz="2400" b="0" kern="1200" dirty="0"/>
            <a:t> (GDĐH) </a:t>
          </a:r>
          <a:r>
            <a:rPr lang="en-US" sz="2400" b="0" kern="1200" dirty="0" err="1"/>
            <a:t>Việt</a:t>
          </a:r>
          <a:r>
            <a:rPr lang="en-US" sz="2400" b="0" kern="1200" dirty="0"/>
            <a:t> Nam </a:t>
          </a:r>
          <a:r>
            <a:rPr lang="en-US" sz="2400" b="0" kern="1200" dirty="0" err="1"/>
            <a:t>hiện</a:t>
          </a:r>
          <a:r>
            <a:rPr lang="en-US" sz="2400" b="0" kern="1200" dirty="0"/>
            <a:t> nay</a:t>
          </a:r>
        </a:p>
      </dsp:txBody>
      <dsp:txXfrm>
        <a:off x="448223" y="146996"/>
        <a:ext cx="8007031" cy="804480"/>
      </dsp:txXfrm>
    </dsp:sp>
    <dsp:sp modelId="{61739965-6860-4657-8A7D-8C7540189AD6}">
      <dsp:nvSpPr>
        <dsp:cNvPr id="0" name=""/>
        <dsp:cNvSpPr/>
      </dsp:nvSpPr>
      <dsp:spPr>
        <a:xfrm>
          <a:off x="0" y="1708243"/>
          <a:ext cx="850085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B8A60-FAB5-4A16-A544-BFABB76AAFB2}">
      <dsp:nvSpPr>
        <dsp:cNvPr id="0" name=""/>
        <dsp:cNvSpPr/>
      </dsp:nvSpPr>
      <dsp:spPr>
        <a:xfrm>
          <a:off x="419646" y="1200916"/>
          <a:ext cx="8080787" cy="6992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19" tIns="0" rIns="22491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2. </a:t>
          </a:r>
          <a:r>
            <a:rPr lang="en-US" sz="2400" b="0" kern="1200" dirty="0" err="1"/>
            <a:t>Cơ</a:t>
          </a:r>
          <a:r>
            <a:rPr lang="en-US" sz="2400" b="0" kern="1200" dirty="0"/>
            <a:t> </a:t>
          </a:r>
          <a:r>
            <a:rPr lang="en-US" sz="2400" b="0" kern="1200" dirty="0" err="1"/>
            <a:t>sở</a:t>
          </a:r>
          <a:r>
            <a:rPr lang="en-US" sz="2400" b="0" kern="1200" dirty="0"/>
            <a:t> </a:t>
          </a:r>
          <a:r>
            <a:rPr lang="en-US" sz="2400" b="0" kern="1200" dirty="0" err="1"/>
            <a:t>thực</a:t>
          </a:r>
          <a:r>
            <a:rPr lang="en-US" sz="2400" b="0" kern="1200" dirty="0"/>
            <a:t> </a:t>
          </a:r>
          <a:r>
            <a:rPr lang="en-US" sz="2400" b="0" kern="1200" dirty="0" err="1"/>
            <a:t>tiễn</a:t>
          </a:r>
          <a:r>
            <a:rPr lang="en-US" sz="2400" b="0" kern="1200" dirty="0"/>
            <a:t> </a:t>
          </a:r>
          <a:r>
            <a:rPr lang="en-US" sz="2400" b="0" kern="1200" dirty="0" err="1"/>
            <a:t>của</a:t>
          </a:r>
          <a:r>
            <a:rPr lang="en-US" sz="2400" b="0" kern="1200" dirty="0"/>
            <a:t> </a:t>
          </a:r>
          <a:r>
            <a:rPr lang="en-US" sz="2400" b="0" kern="1200" dirty="0" err="1"/>
            <a:t>vấn</a:t>
          </a:r>
          <a:r>
            <a:rPr lang="en-US" sz="2400" b="0" kern="1200" dirty="0"/>
            <a:t> </a:t>
          </a:r>
          <a:r>
            <a:rPr lang="en-US" sz="2400" b="0" kern="1200" dirty="0" err="1"/>
            <a:t>đề</a:t>
          </a:r>
          <a:r>
            <a:rPr lang="en-US" sz="2400" b="0" kern="1200" dirty="0"/>
            <a:t> </a:t>
          </a:r>
          <a:r>
            <a:rPr lang="en-US" sz="2400" b="0" kern="1200" dirty="0" err="1"/>
            <a:t>đào</a:t>
          </a:r>
          <a:r>
            <a:rPr lang="en-US" sz="2400" b="0" kern="1200" dirty="0"/>
            <a:t> </a:t>
          </a:r>
          <a:r>
            <a:rPr lang="en-US" sz="2400" b="0" kern="1200" dirty="0" err="1"/>
            <a:t>tạo</a:t>
          </a:r>
          <a:r>
            <a:rPr lang="en-US" sz="2400" b="0" kern="1200" dirty="0"/>
            <a:t> </a:t>
          </a:r>
          <a:r>
            <a:rPr lang="en-US" sz="2400" b="0" kern="1200" dirty="0" err="1"/>
            <a:t>đáp</a:t>
          </a:r>
          <a:r>
            <a:rPr lang="en-US" sz="2400" b="0" kern="1200" dirty="0"/>
            <a:t> </a:t>
          </a:r>
          <a:r>
            <a:rPr lang="en-US" sz="2400" b="0" kern="1200" dirty="0" err="1"/>
            <a:t>ứng</a:t>
          </a:r>
          <a:r>
            <a:rPr lang="en-US" sz="2400" b="0" kern="1200" dirty="0"/>
            <a:t> </a:t>
          </a:r>
          <a:r>
            <a:rPr lang="en-US" sz="2400" b="0" kern="1200" dirty="0" err="1"/>
            <a:t>nhu</a:t>
          </a:r>
          <a:r>
            <a:rPr lang="en-US" sz="2400" b="0" kern="1200" dirty="0"/>
            <a:t> </a:t>
          </a:r>
          <a:r>
            <a:rPr lang="en-US" sz="2400" b="0" kern="1200" dirty="0" err="1"/>
            <a:t>cầu</a:t>
          </a:r>
          <a:r>
            <a:rPr lang="en-US" sz="2400" b="0" kern="1200" dirty="0"/>
            <a:t> </a:t>
          </a:r>
          <a:r>
            <a:rPr lang="en-US" sz="2400" b="0" kern="1200" dirty="0" err="1"/>
            <a:t>xã</a:t>
          </a:r>
          <a:r>
            <a:rPr lang="en-US" sz="2400" b="0" kern="1200" dirty="0"/>
            <a:t> </a:t>
          </a:r>
          <a:r>
            <a:rPr lang="en-US" sz="2400" b="0" kern="1200" dirty="0" err="1"/>
            <a:t>hội</a:t>
          </a:r>
          <a:endParaRPr lang="en-US" sz="2400" b="0" kern="1200" dirty="0"/>
        </a:p>
      </dsp:txBody>
      <dsp:txXfrm>
        <a:off x="453778" y="1235048"/>
        <a:ext cx="8012523" cy="630942"/>
      </dsp:txXfrm>
    </dsp:sp>
    <dsp:sp modelId="{67C46541-BC5F-4258-B065-D498186F6520}">
      <dsp:nvSpPr>
        <dsp:cNvPr id="0" name=""/>
        <dsp:cNvSpPr/>
      </dsp:nvSpPr>
      <dsp:spPr>
        <a:xfrm>
          <a:off x="0" y="2788211"/>
          <a:ext cx="850085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B7C80-F0AB-425E-AAD2-ECE2A8C56CA3}">
      <dsp:nvSpPr>
        <dsp:cNvPr id="0" name=""/>
        <dsp:cNvSpPr/>
      </dsp:nvSpPr>
      <dsp:spPr>
        <a:xfrm>
          <a:off x="412988" y="2106043"/>
          <a:ext cx="8087870" cy="8740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19" tIns="0" rIns="224919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3. Ý </a:t>
          </a:r>
          <a:r>
            <a:rPr lang="en-US" sz="2400" b="0" kern="1200" dirty="0" err="1"/>
            <a:t>nghĩa</a:t>
          </a:r>
          <a:r>
            <a:rPr lang="en-US" sz="2400" b="0" kern="1200" dirty="0"/>
            <a:t> </a:t>
          </a:r>
          <a:r>
            <a:rPr lang="en-US" sz="2400" b="0" kern="1200" dirty="0" err="1"/>
            <a:t>của</a:t>
          </a:r>
          <a:r>
            <a:rPr lang="en-US" sz="2400" b="0" kern="1200" dirty="0"/>
            <a:t> </a:t>
          </a:r>
          <a:r>
            <a:rPr lang="en-US" sz="2400" b="0" kern="1200" dirty="0" err="1"/>
            <a:t>việc</a:t>
          </a:r>
          <a:r>
            <a:rPr lang="en-US" sz="2400" b="0" kern="1200" dirty="0"/>
            <a:t> </a:t>
          </a:r>
          <a:r>
            <a:rPr lang="en-US" sz="2400" b="0" kern="1200" dirty="0" err="1"/>
            <a:t>đào</a:t>
          </a:r>
          <a:r>
            <a:rPr lang="en-US" sz="2400" b="0" kern="1200" dirty="0"/>
            <a:t> </a:t>
          </a:r>
          <a:r>
            <a:rPr lang="en-US" sz="2400" b="0" kern="1200" dirty="0" err="1"/>
            <a:t>tạo</a:t>
          </a:r>
          <a:r>
            <a:rPr lang="en-US" sz="2400" b="0" kern="1200" dirty="0"/>
            <a:t> </a:t>
          </a:r>
          <a:r>
            <a:rPr lang="en-US" sz="2400" b="0" kern="1200" dirty="0" err="1"/>
            <a:t>đáp</a:t>
          </a:r>
          <a:r>
            <a:rPr lang="en-US" sz="2400" b="0" kern="1200" dirty="0"/>
            <a:t> </a:t>
          </a:r>
          <a:r>
            <a:rPr lang="en-US" sz="2400" b="0" kern="1200" dirty="0" err="1"/>
            <a:t>ứng</a:t>
          </a:r>
          <a:r>
            <a:rPr lang="en-US" sz="2400" b="0" kern="1200" dirty="0"/>
            <a:t> </a:t>
          </a:r>
          <a:r>
            <a:rPr lang="en-US" sz="2400" b="0" kern="1200" dirty="0" err="1"/>
            <a:t>nhu</a:t>
          </a:r>
          <a:r>
            <a:rPr lang="en-US" sz="2400" b="0" kern="1200" dirty="0"/>
            <a:t> </a:t>
          </a:r>
          <a:r>
            <a:rPr lang="en-US" sz="2400" b="0" kern="1200" dirty="0" err="1"/>
            <a:t>cầu</a:t>
          </a:r>
          <a:r>
            <a:rPr lang="en-US" sz="2400" b="0" kern="1200" dirty="0"/>
            <a:t> </a:t>
          </a:r>
          <a:r>
            <a:rPr lang="en-US" sz="2400" b="0" kern="1200" dirty="0" err="1"/>
            <a:t>xã</a:t>
          </a:r>
          <a:r>
            <a:rPr lang="en-US" sz="2400" b="0" kern="1200" dirty="0"/>
            <a:t> </a:t>
          </a:r>
          <a:r>
            <a:rPr lang="en-US" sz="2400" b="0" kern="1200" dirty="0" err="1"/>
            <a:t>hội</a:t>
          </a:r>
          <a:r>
            <a:rPr lang="en-US" sz="2400" b="0" kern="1200" dirty="0"/>
            <a:t> </a:t>
          </a:r>
          <a:r>
            <a:rPr lang="en-US" sz="2400" b="0" kern="1200" dirty="0" err="1"/>
            <a:t>đối</a:t>
          </a:r>
          <a:r>
            <a:rPr lang="en-US" sz="2400" b="0" kern="1200" dirty="0"/>
            <a:t> </a:t>
          </a:r>
          <a:r>
            <a:rPr lang="en-US" sz="2400" b="0" kern="1200" dirty="0" err="1"/>
            <a:t>với</a:t>
          </a:r>
          <a:r>
            <a:rPr lang="en-US" sz="2400" b="0" kern="1200" dirty="0"/>
            <a:t> GDĐH </a:t>
          </a:r>
          <a:r>
            <a:rPr lang="en-US" sz="2400" b="0" kern="1200" dirty="0" err="1"/>
            <a:t>trong</a:t>
          </a:r>
          <a:r>
            <a:rPr lang="en-US" sz="2400" b="0" kern="1200" dirty="0"/>
            <a:t> </a:t>
          </a:r>
          <a:r>
            <a:rPr lang="en-US" sz="2400" b="0" kern="1200" dirty="0" err="1"/>
            <a:t>giai</a:t>
          </a:r>
          <a:r>
            <a:rPr lang="en-US" sz="2400" b="0" kern="1200" dirty="0"/>
            <a:t> </a:t>
          </a:r>
          <a:r>
            <a:rPr lang="en-US" sz="2400" b="0" kern="1200" dirty="0" err="1"/>
            <a:t>đoạn</a:t>
          </a:r>
          <a:r>
            <a:rPr lang="en-US" sz="2400" b="0" kern="1200" dirty="0"/>
            <a:t> </a:t>
          </a:r>
          <a:r>
            <a:rPr lang="en-US" sz="2400" b="0" kern="1200" dirty="0" err="1"/>
            <a:t>hiện</a:t>
          </a:r>
          <a:r>
            <a:rPr lang="en-US" sz="2400" b="0" kern="1200" dirty="0"/>
            <a:t> nay</a:t>
          </a:r>
        </a:p>
      </dsp:txBody>
      <dsp:txXfrm>
        <a:off x="455655" y="2148710"/>
        <a:ext cx="8002536" cy="788713"/>
      </dsp:txXfrm>
    </dsp:sp>
    <dsp:sp modelId="{CEE935FE-68F0-447C-94DE-E22DDEC6F4F2}">
      <dsp:nvSpPr>
        <dsp:cNvPr id="0" name=""/>
        <dsp:cNvSpPr/>
      </dsp:nvSpPr>
      <dsp:spPr>
        <a:xfrm>
          <a:off x="0" y="3859072"/>
          <a:ext cx="850085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6F9D0-D50C-4D0E-9E55-9A7276C1C2F3}">
      <dsp:nvSpPr>
        <dsp:cNvPr id="0" name=""/>
        <dsp:cNvSpPr/>
      </dsp:nvSpPr>
      <dsp:spPr>
        <a:xfrm>
          <a:off x="341205" y="3197109"/>
          <a:ext cx="8094071" cy="8649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19" tIns="0" rIns="22491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4. </a:t>
          </a:r>
          <a:r>
            <a:rPr lang="en-US" sz="2400" b="0" kern="1200" dirty="0" err="1"/>
            <a:t>Mâu</a:t>
          </a:r>
          <a:r>
            <a:rPr lang="en-US" sz="2400" b="0" kern="1200" dirty="0"/>
            <a:t> </a:t>
          </a:r>
          <a:r>
            <a:rPr lang="en-US" sz="2400" b="0" kern="1200" dirty="0" err="1"/>
            <a:t>thuẫn</a:t>
          </a:r>
          <a:r>
            <a:rPr lang="en-US" sz="2400" b="0" kern="1200" dirty="0"/>
            <a:t> </a:t>
          </a:r>
          <a:r>
            <a:rPr lang="en-US" sz="2400" b="0" kern="1200" dirty="0" err="1"/>
            <a:t>trong</a:t>
          </a:r>
          <a:r>
            <a:rPr lang="en-US" sz="2400" b="0" kern="1200" dirty="0"/>
            <a:t> </a:t>
          </a:r>
          <a:r>
            <a:rPr lang="en-US" sz="2400" b="0" kern="1200" dirty="0" err="1"/>
            <a:t>đào</a:t>
          </a:r>
          <a:r>
            <a:rPr lang="en-US" sz="2400" b="0" kern="1200" dirty="0"/>
            <a:t> </a:t>
          </a:r>
          <a:r>
            <a:rPr lang="en-US" sz="2400" b="0" kern="1200" dirty="0" err="1"/>
            <a:t>tạo</a:t>
          </a:r>
          <a:r>
            <a:rPr lang="en-US" sz="2400" b="0" kern="1200" dirty="0"/>
            <a:t> </a:t>
          </a:r>
          <a:r>
            <a:rPr lang="en-US" sz="2400" b="0" kern="1200" dirty="0" err="1"/>
            <a:t>nguồn</a:t>
          </a:r>
          <a:r>
            <a:rPr lang="en-US" sz="2400" b="0" kern="1200" dirty="0"/>
            <a:t> </a:t>
          </a:r>
          <a:r>
            <a:rPr lang="en-US" sz="2400" b="0" kern="1200" dirty="0" err="1"/>
            <a:t>nhân</a:t>
          </a:r>
          <a:r>
            <a:rPr lang="en-US" sz="2400" b="0" kern="1200" dirty="0"/>
            <a:t> </a:t>
          </a:r>
          <a:r>
            <a:rPr lang="en-US" sz="2400" b="0" kern="1200" dirty="0" err="1"/>
            <a:t>lực</a:t>
          </a:r>
          <a:r>
            <a:rPr lang="en-US" sz="2400" b="0" kern="1200" dirty="0"/>
            <a:t> </a:t>
          </a:r>
          <a:r>
            <a:rPr lang="en-US" sz="2400" b="0" kern="1200" dirty="0" err="1"/>
            <a:t>đáp</a:t>
          </a:r>
          <a:r>
            <a:rPr lang="en-US" sz="2400" b="0" kern="1200" dirty="0"/>
            <a:t> </a:t>
          </a:r>
          <a:r>
            <a:rPr lang="en-US" sz="2400" b="0" kern="1200" dirty="0" err="1"/>
            <a:t>ứng</a:t>
          </a:r>
          <a:r>
            <a:rPr lang="en-US" sz="2400" b="0" kern="1200" dirty="0"/>
            <a:t> </a:t>
          </a:r>
          <a:r>
            <a:rPr lang="en-US" sz="2400" b="0" kern="1200" dirty="0" err="1"/>
            <a:t>nhu</a:t>
          </a:r>
          <a:r>
            <a:rPr lang="en-US" sz="2400" b="0" kern="1200" dirty="0"/>
            <a:t> </a:t>
          </a:r>
          <a:r>
            <a:rPr lang="en-US" sz="2400" b="0" kern="1200" dirty="0" err="1"/>
            <a:t>cầu</a:t>
          </a:r>
          <a:r>
            <a:rPr lang="en-US" sz="2400" b="0" kern="1200" dirty="0"/>
            <a:t> </a:t>
          </a:r>
          <a:r>
            <a:rPr lang="en-US" sz="2400" b="0" kern="1200" dirty="0" err="1"/>
            <a:t>xã</a:t>
          </a:r>
          <a:r>
            <a:rPr lang="en-US" sz="2400" b="0" kern="1200" dirty="0"/>
            <a:t> </a:t>
          </a:r>
          <a:r>
            <a:rPr lang="en-US" sz="2400" b="0" kern="1200" dirty="0" err="1"/>
            <a:t>hội</a:t>
          </a:r>
          <a:r>
            <a:rPr lang="en-US" sz="2400" b="0" kern="1200" dirty="0"/>
            <a:t> ở </a:t>
          </a:r>
          <a:r>
            <a:rPr lang="en-US" sz="2400" b="0" kern="1200" dirty="0" err="1"/>
            <a:t>Việt</a:t>
          </a:r>
          <a:r>
            <a:rPr lang="en-US" sz="2400" b="0" kern="1200" dirty="0"/>
            <a:t> Nam</a:t>
          </a:r>
        </a:p>
      </dsp:txBody>
      <dsp:txXfrm>
        <a:off x="383428" y="3239332"/>
        <a:ext cx="8009625" cy="780495"/>
      </dsp:txXfrm>
    </dsp:sp>
    <dsp:sp modelId="{CC6F3C34-24C6-4DF0-8BB0-A2C246D559A2}">
      <dsp:nvSpPr>
        <dsp:cNvPr id="0" name=""/>
        <dsp:cNvSpPr/>
      </dsp:nvSpPr>
      <dsp:spPr>
        <a:xfrm>
          <a:off x="0" y="4862238"/>
          <a:ext cx="850085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289C0-1950-45D1-9F72-480E19E7913B}">
      <dsp:nvSpPr>
        <dsp:cNvPr id="0" name=""/>
        <dsp:cNvSpPr/>
      </dsp:nvSpPr>
      <dsp:spPr>
        <a:xfrm>
          <a:off x="404703" y="4256872"/>
          <a:ext cx="8094071" cy="79724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19" tIns="0" rIns="22491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5. </a:t>
          </a:r>
          <a:r>
            <a:rPr lang="en-US" sz="2400" b="0" kern="1200" dirty="0" err="1"/>
            <a:t>Mô</a:t>
          </a:r>
          <a:r>
            <a:rPr lang="en-US" sz="2400" b="0" kern="1200" dirty="0"/>
            <a:t> </a:t>
          </a:r>
          <a:r>
            <a:rPr lang="en-US" sz="2400" b="0" kern="1200" dirty="0" err="1"/>
            <a:t>hình</a:t>
          </a:r>
          <a:r>
            <a:rPr lang="en-US" sz="2400" b="0" kern="1200" dirty="0"/>
            <a:t> </a:t>
          </a:r>
          <a:r>
            <a:rPr lang="en-US" sz="2400" b="0" kern="1200" dirty="0" err="1"/>
            <a:t>đào</a:t>
          </a:r>
          <a:r>
            <a:rPr lang="en-US" sz="2400" b="0" kern="1200" dirty="0"/>
            <a:t> </a:t>
          </a:r>
          <a:r>
            <a:rPr lang="en-US" sz="2400" b="0" kern="1200" dirty="0" err="1"/>
            <a:t>tạo</a:t>
          </a:r>
          <a:r>
            <a:rPr lang="en-US" sz="2400" b="0" kern="1200" dirty="0"/>
            <a:t> </a:t>
          </a:r>
          <a:r>
            <a:rPr lang="en-US" sz="2400" b="0" kern="1200" dirty="0" err="1"/>
            <a:t>gắn</a:t>
          </a:r>
          <a:r>
            <a:rPr lang="en-US" sz="2400" b="0" kern="1200" dirty="0"/>
            <a:t> </a:t>
          </a:r>
          <a:r>
            <a:rPr lang="en-US" sz="2400" b="0" kern="1200" dirty="0" err="1"/>
            <a:t>với</a:t>
          </a:r>
          <a:r>
            <a:rPr lang="en-US" sz="2400" b="0" kern="1200" dirty="0"/>
            <a:t> </a:t>
          </a:r>
          <a:r>
            <a:rPr lang="en-US" sz="2400" b="0" kern="1200" dirty="0" err="1"/>
            <a:t>nhu</a:t>
          </a:r>
          <a:r>
            <a:rPr lang="en-US" sz="2400" b="0" kern="1200" dirty="0"/>
            <a:t> </a:t>
          </a:r>
          <a:r>
            <a:rPr lang="en-US" sz="2400" b="0" kern="1200" dirty="0" err="1"/>
            <a:t>cầu</a:t>
          </a:r>
          <a:r>
            <a:rPr lang="en-US" sz="2400" b="0" kern="1200" dirty="0"/>
            <a:t> </a:t>
          </a:r>
          <a:r>
            <a:rPr lang="en-US" sz="2400" b="0" kern="1200" dirty="0" err="1"/>
            <a:t>của</a:t>
          </a:r>
          <a:r>
            <a:rPr lang="en-US" sz="2400" b="0" kern="1200" dirty="0"/>
            <a:t> </a:t>
          </a:r>
          <a:r>
            <a:rPr lang="en-US" sz="2400" b="0" kern="1200" dirty="0" err="1"/>
            <a:t>doanh</a:t>
          </a:r>
          <a:r>
            <a:rPr lang="en-US" sz="2400" b="0" kern="1200" dirty="0"/>
            <a:t> </a:t>
          </a:r>
          <a:r>
            <a:rPr lang="en-US" sz="2400" b="0" kern="1200" dirty="0" err="1"/>
            <a:t>nghiệp</a:t>
          </a:r>
          <a:r>
            <a:rPr lang="en-US" sz="2400" b="0" kern="1200" dirty="0"/>
            <a:t> </a:t>
          </a:r>
          <a:r>
            <a:rPr lang="en-US" sz="2400" b="0" kern="1200" dirty="0" err="1"/>
            <a:t>tại</a:t>
          </a:r>
          <a:r>
            <a:rPr lang="en-US" sz="2400" b="0" kern="1200" dirty="0"/>
            <a:t> </a:t>
          </a:r>
          <a:r>
            <a:rPr lang="en-US" sz="2400" b="0" kern="1200" dirty="0" err="1"/>
            <a:t>Việt</a:t>
          </a:r>
          <a:r>
            <a:rPr lang="en-US" sz="2400" b="0" kern="1200" dirty="0"/>
            <a:t> Nam</a:t>
          </a:r>
        </a:p>
      </dsp:txBody>
      <dsp:txXfrm>
        <a:off x="443621" y="4295790"/>
        <a:ext cx="8016235" cy="719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0B4787-000B-41EC-B84E-A4488F704D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DBEDC-744A-4668-B6F6-5A051BFC99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85C5F-9795-45AE-8841-72E7E4D9199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5C29E-4180-4644-AF08-F1CDA9EEE9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07C77-0CA1-454F-9951-CBEA82DA4B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055F4-DCA9-4530-B67B-2EF19EC4A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11CB6-71FB-46FC-875C-867AE6398FAB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022DC-1D15-412D-A63E-B2244603F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6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22DC-1D15-412D-A63E-B2244603F5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4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22DC-1D15-412D-A63E-B2244603F5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4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22DC-1D15-412D-A63E-B2244603F5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2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1137C2C-1D1B-4B3B-BF8A-87639161EA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-1"/>
            <a:ext cx="12192000" cy="4689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7ED81E56-1C8B-44C9-A14D-3989806CB05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6274493" y="2713781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D7E03EB-D0F2-4F4A-B104-40BB04F608F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8563925" y="3050876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58175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2985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5789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5918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33554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5955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8">
            <a:extLst>
              <a:ext uri="{FF2B5EF4-FFF2-40B4-BE49-F238E27FC236}">
                <a16:creationId xmlns:a16="http://schemas.microsoft.com/office/drawing/2014/main" id="{AD0AE1F2-D43C-4ECE-B944-DC1BF07792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1927" y="437144"/>
            <a:ext cx="5375775" cy="5983712"/>
          </a:xfrm>
          <a:custGeom>
            <a:avLst/>
            <a:gdLst>
              <a:gd name="connsiteX0" fmla="*/ 944220 w 5375775"/>
              <a:gd name="connsiteY0" fmla="*/ 5826469 h 5983712"/>
              <a:gd name="connsiteX1" fmla="*/ 961199 w 5375775"/>
              <a:gd name="connsiteY1" fmla="*/ 5830377 h 5983712"/>
              <a:gd name="connsiteX2" fmla="*/ 1033474 w 5375775"/>
              <a:gd name="connsiteY2" fmla="*/ 5843192 h 5983712"/>
              <a:gd name="connsiteX3" fmla="*/ 1042701 w 5375775"/>
              <a:gd name="connsiteY3" fmla="*/ 5847805 h 5983712"/>
              <a:gd name="connsiteX4" fmla="*/ 1057565 w 5375775"/>
              <a:gd name="connsiteY4" fmla="*/ 5881636 h 5983712"/>
              <a:gd name="connsiteX5" fmla="*/ 1007332 w 5375775"/>
              <a:gd name="connsiteY5" fmla="*/ 5953398 h 5983712"/>
              <a:gd name="connsiteX6" fmla="*/ 908915 w 5375775"/>
              <a:gd name="connsiteY6" fmla="*/ 5982616 h 5983712"/>
              <a:gd name="connsiteX7" fmla="*/ 850993 w 5375775"/>
              <a:gd name="connsiteY7" fmla="*/ 5969288 h 5983712"/>
              <a:gd name="connsiteX8" fmla="*/ 850480 w 5375775"/>
              <a:gd name="connsiteY8" fmla="*/ 5939559 h 5983712"/>
              <a:gd name="connsiteX9" fmla="*/ 859706 w 5375775"/>
              <a:gd name="connsiteY9" fmla="*/ 5921105 h 5983712"/>
              <a:gd name="connsiteX10" fmla="*/ 877134 w 5375775"/>
              <a:gd name="connsiteY10" fmla="*/ 5873947 h 5983712"/>
              <a:gd name="connsiteX11" fmla="*/ 928393 w 5375775"/>
              <a:gd name="connsiteY11" fmla="*/ 5826789 h 5983712"/>
              <a:gd name="connsiteX12" fmla="*/ 944220 w 5375775"/>
              <a:gd name="connsiteY12" fmla="*/ 5826469 h 5983712"/>
              <a:gd name="connsiteX13" fmla="*/ 942770 w 5375775"/>
              <a:gd name="connsiteY13" fmla="*/ 5654000 h 5983712"/>
              <a:gd name="connsiteX14" fmla="*/ 981190 w 5375775"/>
              <a:gd name="connsiteY14" fmla="*/ 5674039 h 5983712"/>
              <a:gd name="connsiteX15" fmla="*/ 991954 w 5375775"/>
              <a:gd name="connsiteY15" fmla="*/ 5695054 h 5983712"/>
              <a:gd name="connsiteX16" fmla="*/ 976064 w 5375775"/>
              <a:gd name="connsiteY16" fmla="*/ 5723760 h 5983712"/>
              <a:gd name="connsiteX17" fmla="*/ 931982 w 5375775"/>
              <a:gd name="connsiteY17" fmla="*/ 5735550 h 5983712"/>
              <a:gd name="connsiteX18" fmla="*/ 896100 w 5375775"/>
              <a:gd name="connsiteY18" fmla="*/ 5731448 h 5983712"/>
              <a:gd name="connsiteX19" fmla="*/ 879698 w 5375775"/>
              <a:gd name="connsiteY19" fmla="*/ 5719659 h 5983712"/>
              <a:gd name="connsiteX20" fmla="*/ 884824 w 5375775"/>
              <a:gd name="connsiteY20" fmla="*/ 5691466 h 5983712"/>
              <a:gd name="connsiteX21" fmla="*/ 929931 w 5375775"/>
              <a:gd name="connsiteY21" fmla="*/ 5657636 h 5983712"/>
              <a:gd name="connsiteX22" fmla="*/ 942770 w 5375775"/>
              <a:gd name="connsiteY22" fmla="*/ 5654000 h 5983712"/>
              <a:gd name="connsiteX23" fmla="*/ 2006045 w 5375775"/>
              <a:gd name="connsiteY23" fmla="*/ 5508537 h 5983712"/>
              <a:gd name="connsiteX24" fmla="*/ 2055574 w 5375775"/>
              <a:gd name="connsiteY24" fmla="*/ 5515136 h 5983712"/>
              <a:gd name="connsiteX25" fmla="*/ 2108883 w 5375775"/>
              <a:gd name="connsiteY25" fmla="*/ 5529489 h 5983712"/>
              <a:gd name="connsiteX26" fmla="*/ 2061725 w 5375775"/>
              <a:gd name="connsiteY26" fmla="*/ 5582286 h 5983712"/>
              <a:gd name="connsiteX27" fmla="*/ 1995088 w 5375775"/>
              <a:gd name="connsiteY27" fmla="*/ 5601764 h 5983712"/>
              <a:gd name="connsiteX28" fmla="*/ 1972535 w 5375775"/>
              <a:gd name="connsiteY28" fmla="*/ 5602277 h 5983712"/>
              <a:gd name="connsiteX29" fmla="*/ 1933577 w 5375775"/>
              <a:gd name="connsiteY29" fmla="*/ 5568446 h 5983712"/>
              <a:gd name="connsiteX30" fmla="*/ 1931527 w 5375775"/>
              <a:gd name="connsiteY30" fmla="*/ 5549992 h 5983712"/>
              <a:gd name="connsiteX31" fmla="*/ 1956131 w 5375775"/>
              <a:gd name="connsiteY31" fmla="*/ 5514624 h 5983712"/>
              <a:gd name="connsiteX32" fmla="*/ 2006045 w 5375775"/>
              <a:gd name="connsiteY32" fmla="*/ 5508537 h 5983712"/>
              <a:gd name="connsiteX33" fmla="*/ 2691694 w 5375775"/>
              <a:gd name="connsiteY33" fmla="*/ 5465928 h 5983712"/>
              <a:gd name="connsiteX34" fmla="*/ 2699383 w 5375775"/>
              <a:gd name="connsiteY34" fmla="*/ 5466954 h 5983712"/>
              <a:gd name="connsiteX35" fmla="*/ 2788573 w 5375775"/>
              <a:gd name="connsiteY35" fmla="*/ 5501810 h 5983712"/>
              <a:gd name="connsiteX36" fmla="*/ 2828555 w 5375775"/>
              <a:gd name="connsiteY36" fmla="*/ 5538204 h 5983712"/>
              <a:gd name="connsiteX37" fmla="*/ 2833168 w 5375775"/>
              <a:gd name="connsiteY37" fmla="*/ 5546405 h 5983712"/>
              <a:gd name="connsiteX38" fmla="*/ 2823942 w 5375775"/>
              <a:gd name="connsiteY38" fmla="*/ 5604327 h 5983712"/>
              <a:gd name="connsiteX39" fmla="*/ 2782935 w 5375775"/>
              <a:gd name="connsiteY39" fmla="*/ 5649948 h 5983712"/>
              <a:gd name="connsiteX40" fmla="*/ 2681442 w 5375775"/>
              <a:gd name="connsiteY40" fmla="*/ 5686854 h 5983712"/>
              <a:gd name="connsiteX41" fmla="*/ 2638897 w 5375775"/>
              <a:gd name="connsiteY41" fmla="*/ 5674039 h 5983712"/>
              <a:gd name="connsiteX42" fmla="*/ 2603529 w 5375775"/>
              <a:gd name="connsiteY42" fmla="*/ 5626881 h 5983712"/>
              <a:gd name="connsiteX43" fmla="*/ 2579949 w 5375775"/>
              <a:gd name="connsiteY43" fmla="*/ 5566909 h 5983712"/>
              <a:gd name="connsiteX44" fmla="*/ 2579437 w 5375775"/>
              <a:gd name="connsiteY44" fmla="*/ 5558707 h 5983712"/>
              <a:gd name="connsiteX45" fmla="*/ 2688106 w 5375775"/>
              <a:gd name="connsiteY45" fmla="*/ 5466441 h 5983712"/>
              <a:gd name="connsiteX46" fmla="*/ 2691694 w 5375775"/>
              <a:gd name="connsiteY46" fmla="*/ 5465928 h 5983712"/>
              <a:gd name="connsiteX47" fmla="*/ 1816707 w 5375775"/>
              <a:gd name="connsiteY47" fmla="*/ 5248591 h 5983712"/>
              <a:gd name="connsiteX48" fmla="*/ 1851051 w 5375775"/>
              <a:gd name="connsiteY48" fmla="*/ 5250641 h 5983712"/>
              <a:gd name="connsiteX49" fmla="*/ 1868479 w 5375775"/>
              <a:gd name="connsiteY49" fmla="*/ 5257305 h 5983712"/>
              <a:gd name="connsiteX50" fmla="*/ 1917175 w 5375775"/>
              <a:gd name="connsiteY50" fmla="*/ 5280371 h 5983712"/>
              <a:gd name="connsiteX51" fmla="*/ 1880268 w 5375775"/>
              <a:gd name="connsiteY51" fmla="*/ 5318304 h 5983712"/>
              <a:gd name="connsiteX52" fmla="*/ 1876680 w 5375775"/>
              <a:gd name="connsiteY52" fmla="*/ 5319329 h 5983712"/>
              <a:gd name="connsiteX53" fmla="*/ 1794153 w 5375775"/>
              <a:gd name="connsiteY53" fmla="*/ 5318304 h 5983712"/>
              <a:gd name="connsiteX54" fmla="*/ 1799792 w 5375775"/>
              <a:gd name="connsiteY54" fmla="*/ 5260893 h 5983712"/>
              <a:gd name="connsiteX55" fmla="*/ 1816707 w 5375775"/>
              <a:gd name="connsiteY55" fmla="*/ 5248591 h 5983712"/>
              <a:gd name="connsiteX56" fmla="*/ 196932 w 5375775"/>
              <a:gd name="connsiteY56" fmla="*/ 5191693 h 5983712"/>
              <a:gd name="connsiteX57" fmla="*/ 227175 w 5375775"/>
              <a:gd name="connsiteY57" fmla="*/ 5206558 h 5983712"/>
              <a:gd name="connsiteX58" fmla="*/ 214360 w 5375775"/>
              <a:gd name="connsiteY58" fmla="*/ 5251154 h 5983712"/>
              <a:gd name="connsiteX59" fmla="*/ 163101 w 5375775"/>
              <a:gd name="connsiteY59" fmla="*/ 5240389 h 5983712"/>
              <a:gd name="connsiteX60" fmla="*/ 177966 w 5375775"/>
              <a:gd name="connsiteY60" fmla="*/ 5198357 h 5983712"/>
              <a:gd name="connsiteX61" fmla="*/ 195907 w 5375775"/>
              <a:gd name="connsiteY61" fmla="*/ 5194256 h 5983712"/>
              <a:gd name="connsiteX62" fmla="*/ 196932 w 5375775"/>
              <a:gd name="connsiteY62" fmla="*/ 5191693 h 5983712"/>
              <a:gd name="connsiteX63" fmla="*/ 2580975 w 5375775"/>
              <a:gd name="connsiteY63" fmla="*/ 5105579 h 5983712"/>
              <a:gd name="connsiteX64" fmla="*/ 2652737 w 5375775"/>
              <a:gd name="connsiteY64" fmla="*/ 5143511 h 5983712"/>
              <a:gd name="connsiteX65" fmla="*/ 2666577 w 5375775"/>
              <a:gd name="connsiteY65" fmla="*/ 5159401 h 5983712"/>
              <a:gd name="connsiteX66" fmla="*/ 2659914 w 5375775"/>
              <a:gd name="connsiteY66" fmla="*/ 5197333 h 5983712"/>
              <a:gd name="connsiteX67" fmla="*/ 2603529 w 5375775"/>
              <a:gd name="connsiteY67" fmla="*/ 5232701 h 5983712"/>
              <a:gd name="connsiteX68" fmla="*/ 2598915 w 5375775"/>
              <a:gd name="connsiteY68" fmla="*/ 5234239 h 5983712"/>
              <a:gd name="connsiteX69" fmla="*/ 2543043 w 5375775"/>
              <a:gd name="connsiteY69" fmla="*/ 5206047 h 5983712"/>
              <a:gd name="connsiteX70" fmla="*/ 2533817 w 5375775"/>
              <a:gd name="connsiteY70" fmla="*/ 5194770 h 5983712"/>
              <a:gd name="connsiteX71" fmla="*/ 2528178 w 5375775"/>
              <a:gd name="connsiteY71" fmla="*/ 5154275 h 5983712"/>
              <a:gd name="connsiteX72" fmla="*/ 2552782 w 5375775"/>
              <a:gd name="connsiteY72" fmla="*/ 5118907 h 5983712"/>
              <a:gd name="connsiteX73" fmla="*/ 2580975 w 5375775"/>
              <a:gd name="connsiteY73" fmla="*/ 5105579 h 5983712"/>
              <a:gd name="connsiteX74" fmla="*/ 1813632 w 5375775"/>
              <a:gd name="connsiteY74" fmla="*/ 4987172 h 5983712"/>
              <a:gd name="connsiteX75" fmla="*/ 1861303 w 5375775"/>
              <a:gd name="connsiteY75" fmla="*/ 5016902 h 5983712"/>
              <a:gd name="connsiteX76" fmla="*/ 1818758 w 5375775"/>
              <a:gd name="connsiteY76" fmla="*/ 5055347 h 5983712"/>
              <a:gd name="connsiteX77" fmla="*/ 1776213 w 5375775"/>
              <a:gd name="connsiteY77" fmla="*/ 5019465 h 5983712"/>
              <a:gd name="connsiteX78" fmla="*/ 1813632 w 5375775"/>
              <a:gd name="connsiteY78" fmla="*/ 4987172 h 5983712"/>
              <a:gd name="connsiteX79" fmla="*/ 3646644 w 5375775"/>
              <a:gd name="connsiteY79" fmla="*/ 4945651 h 5983712"/>
              <a:gd name="connsiteX80" fmla="*/ 3752750 w 5375775"/>
              <a:gd name="connsiteY80" fmla="*/ 4964105 h 5983712"/>
              <a:gd name="connsiteX81" fmla="*/ 3758901 w 5375775"/>
              <a:gd name="connsiteY81" fmla="*/ 4966155 h 5983712"/>
              <a:gd name="connsiteX82" fmla="*/ 3785043 w 5375775"/>
              <a:gd name="connsiteY82" fmla="*/ 4975894 h 5983712"/>
              <a:gd name="connsiteX83" fmla="*/ 3798370 w 5375775"/>
              <a:gd name="connsiteY83" fmla="*/ 5021002 h 5983712"/>
              <a:gd name="connsiteX84" fmla="*/ 3773766 w 5375775"/>
              <a:gd name="connsiteY84" fmla="*/ 5092765 h 5983712"/>
              <a:gd name="connsiteX85" fmla="*/ 3708155 w 5375775"/>
              <a:gd name="connsiteY85" fmla="*/ 5120957 h 5983712"/>
              <a:gd name="connsiteX86" fmla="*/ 3632292 w 5375775"/>
              <a:gd name="connsiteY86" fmla="*/ 5094815 h 5983712"/>
              <a:gd name="connsiteX87" fmla="*/ 3594360 w 5375775"/>
              <a:gd name="connsiteY87" fmla="*/ 5012801 h 5983712"/>
              <a:gd name="connsiteX88" fmla="*/ 3609225 w 5375775"/>
              <a:gd name="connsiteY88" fmla="*/ 4966155 h 5983712"/>
              <a:gd name="connsiteX89" fmla="*/ 3646644 w 5375775"/>
              <a:gd name="connsiteY89" fmla="*/ 4945651 h 5983712"/>
              <a:gd name="connsiteX90" fmla="*/ 2971502 w 5375775"/>
              <a:gd name="connsiteY90" fmla="*/ 4923739 h 5983712"/>
              <a:gd name="connsiteX91" fmla="*/ 3043328 w 5375775"/>
              <a:gd name="connsiteY91" fmla="*/ 4944627 h 5983712"/>
              <a:gd name="connsiteX92" fmla="*/ 3040766 w 5375775"/>
              <a:gd name="connsiteY92" fmla="*/ 5041506 h 5983712"/>
              <a:gd name="connsiteX93" fmla="*/ 2979255 w 5375775"/>
              <a:gd name="connsiteY93" fmla="*/ 5060985 h 5983712"/>
              <a:gd name="connsiteX94" fmla="*/ 2902366 w 5375775"/>
              <a:gd name="connsiteY94" fmla="*/ 5026129 h 5983712"/>
              <a:gd name="connsiteX95" fmla="*/ 2905442 w 5375775"/>
              <a:gd name="connsiteY95" fmla="*/ 4955904 h 5983712"/>
              <a:gd name="connsiteX96" fmla="*/ 2971502 w 5375775"/>
              <a:gd name="connsiteY96" fmla="*/ 4923739 h 5983712"/>
              <a:gd name="connsiteX97" fmla="*/ 1800817 w 5375775"/>
              <a:gd name="connsiteY97" fmla="*/ 4888242 h 5983712"/>
              <a:gd name="connsiteX98" fmla="*/ 1832086 w 5375775"/>
              <a:gd name="connsiteY98" fmla="*/ 4913872 h 5983712"/>
              <a:gd name="connsiteX99" fmla="*/ 1801843 w 5375775"/>
              <a:gd name="connsiteY99" fmla="*/ 4940014 h 5983712"/>
              <a:gd name="connsiteX100" fmla="*/ 1767499 w 5375775"/>
              <a:gd name="connsiteY100" fmla="*/ 4914385 h 5983712"/>
              <a:gd name="connsiteX101" fmla="*/ 1800817 w 5375775"/>
              <a:gd name="connsiteY101" fmla="*/ 4888242 h 5983712"/>
              <a:gd name="connsiteX102" fmla="*/ 1064037 w 5375775"/>
              <a:gd name="connsiteY102" fmla="*/ 4886961 h 5983712"/>
              <a:gd name="connsiteX103" fmla="*/ 1086783 w 5375775"/>
              <a:gd name="connsiteY103" fmla="*/ 4890805 h 5983712"/>
              <a:gd name="connsiteX104" fmla="*/ 1092422 w 5375775"/>
              <a:gd name="connsiteY104" fmla="*/ 4915409 h 5983712"/>
              <a:gd name="connsiteX105" fmla="*/ 1072943 w 5375775"/>
              <a:gd name="connsiteY105" fmla="*/ 4964618 h 5983712"/>
              <a:gd name="connsiteX106" fmla="*/ 1059104 w 5375775"/>
              <a:gd name="connsiteY106" fmla="*/ 5025616 h 5983712"/>
              <a:gd name="connsiteX107" fmla="*/ 1095497 w 5375775"/>
              <a:gd name="connsiteY107" fmla="*/ 5088151 h 5983712"/>
              <a:gd name="connsiteX108" fmla="*/ 1143681 w 5375775"/>
              <a:gd name="connsiteY108" fmla="*/ 5110705 h 5983712"/>
              <a:gd name="connsiteX109" fmla="*/ 1194939 w 5375775"/>
              <a:gd name="connsiteY109" fmla="*/ 5157351 h 5983712"/>
              <a:gd name="connsiteX110" fmla="*/ 1203140 w 5375775"/>
              <a:gd name="connsiteY110" fmla="*/ 5168115 h 5983712"/>
              <a:gd name="connsiteX111" fmla="*/ 1252861 w 5375775"/>
              <a:gd name="connsiteY111" fmla="*/ 5169653 h 5983712"/>
              <a:gd name="connsiteX112" fmla="*/ 1304633 w 5375775"/>
              <a:gd name="connsiteY112" fmla="*/ 5120445 h 5983712"/>
              <a:gd name="connsiteX113" fmla="*/ 1322061 w 5375775"/>
              <a:gd name="connsiteY113" fmla="*/ 5105067 h 5983712"/>
              <a:gd name="connsiteX114" fmla="*/ 1378446 w 5375775"/>
              <a:gd name="connsiteY114" fmla="*/ 5132746 h 5983712"/>
              <a:gd name="connsiteX115" fmla="*/ 1366656 w 5375775"/>
              <a:gd name="connsiteY115" fmla="*/ 5160427 h 5983712"/>
              <a:gd name="connsiteX116" fmla="*/ 1350253 w 5375775"/>
              <a:gd name="connsiteY116" fmla="*/ 5209635 h 5983712"/>
              <a:gd name="connsiteX117" fmla="*/ 1322061 w 5375775"/>
              <a:gd name="connsiteY117" fmla="*/ 5259868 h 5983712"/>
              <a:gd name="connsiteX118" fmla="*/ 1282079 w 5375775"/>
              <a:gd name="connsiteY118" fmla="*/ 5289086 h 5983712"/>
              <a:gd name="connsiteX119" fmla="*/ 1280028 w 5375775"/>
              <a:gd name="connsiteY119" fmla="*/ 5323941 h 5983712"/>
              <a:gd name="connsiteX120" fmla="*/ 1287205 w 5375775"/>
              <a:gd name="connsiteY120" fmla="*/ 5378276 h 5983712"/>
              <a:gd name="connsiteX121" fmla="*/ 1259012 w 5375775"/>
              <a:gd name="connsiteY121" fmla="*/ 5415182 h 5983712"/>
              <a:gd name="connsiteX122" fmla="*/ 1195964 w 5375775"/>
              <a:gd name="connsiteY122" fmla="*/ 5439274 h 5983712"/>
              <a:gd name="connsiteX123" fmla="*/ 1154445 w 5375775"/>
              <a:gd name="connsiteY123" fmla="*/ 5424921 h 5983712"/>
              <a:gd name="connsiteX124" fmla="*/ 1058591 w 5375775"/>
              <a:gd name="connsiteY124" fmla="*/ 5436711 h 5983712"/>
              <a:gd name="connsiteX125" fmla="*/ 1034499 w 5375775"/>
              <a:gd name="connsiteY125" fmla="*/ 5465416 h 5983712"/>
              <a:gd name="connsiteX126" fmla="*/ 1108824 w 5375775"/>
              <a:gd name="connsiteY126" fmla="*/ 5453626 h 5983712"/>
              <a:gd name="connsiteX127" fmla="*/ 1221594 w 5375775"/>
              <a:gd name="connsiteY127" fmla="*/ 5503347 h 5983712"/>
              <a:gd name="connsiteX128" fmla="*/ 1235433 w 5375775"/>
              <a:gd name="connsiteY128" fmla="*/ 5616629 h 5983712"/>
              <a:gd name="connsiteX129" fmla="*/ 1138554 w 5375775"/>
              <a:gd name="connsiteY129" fmla="*/ 5682753 h 5983712"/>
              <a:gd name="connsiteX130" fmla="*/ 1001694 w 5375775"/>
              <a:gd name="connsiteY130" fmla="*/ 5657636 h 5983712"/>
              <a:gd name="connsiteX131" fmla="*/ 954535 w 5375775"/>
              <a:gd name="connsiteY131" fmla="*/ 5544867 h 5983712"/>
              <a:gd name="connsiteX132" fmla="*/ 1002718 w 5375775"/>
              <a:gd name="connsiteY132" fmla="*/ 5481306 h 5983712"/>
              <a:gd name="connsiteX133" fmla="*/ 1006819 w 5375775"/>
              <a:gd name="connsiteY133" fmla="*/ 5478231 h 5983712"/>
              <a:gd name="connsiteX134" fmla="*/ 660823 w 5375775"/>
              <a:gd name="connsiteY134" fmla="*/ 5461315 h 5983712"/>
              <a:gd name="connsiteX135" fmla="*/ 679276 w 5375775"/>
              <a:gd name="connsiteY135" fmla="*/ 5517187 h 5983712"/>
              <a:gd name="connsiteX136" fmla="*/ 684914 w 5375775"/>
              <a:gd name="connsiteY136" fmla="*/ 5574085 h 5983712"/>
              <a:gd name="connsiteX137" fmla="*/ 603926 w 5375775"/>
              <a:gd name="connsiteY137" fmla="*/ 5711970 h 5983712"/>
              <a:gd name="connsiteX138" fmla="*/ 288685 w 5375775"/>
              <a:gd name="connsiteY138" fmla="*/ 5757078 h 5983712"/>
              <a:gd name="connsiteX139" fmla="*/ 174890 w 5375775"/>
              <a:gd name="connsiteY139" fmla="*/ 5681728 h 5983712"/>
              <a:gd name="connsiteX140" fmla="*/ 133884 w 5375775"/>
              <a:gd name="connsiteY140" fmla="*/ 5605352 h 5983712"/>
              <a:gd name="connsiteX141" fmla="*/ 128245 w 5375775"/>
              <a:gd name="connsiteY141" fmla="*/ 5533590 h 5983712"/>
              <a:gd name="connsiteX142" fmla="*/ 165151 w 5375775"/>
              <a:gd name="connsiteY142" fmla="*/ 5446962 h 5983712"/>
              <a:gd name="connsiteX143" fmla="*/ 421444 w 5375775"/>
              <a:gd name="connsiteY143" fmla="*/ 5338294 h 5983712"/>
              <a:gd name="connsiteX144" fmla="*/ 519349 w 5375775"/>
              <a:gd name="connsiteY144" fmla="*/ 5353159 h 5983712"/>
              <a:gd name="connsiteX145" fmla="*/ 514222 w 5375775"/>
              <a:gd name="connsiteY145" fmla="*/ 5308564 h 5983712"/>
              <a:gd name="connsiteX146" fmla="*/ 518324 w 5375775"/>
              <a:gd name="connsiteY146" fmla="*/ 5284472 h 5983712"/>
              <a:gd name="connsiteX147" fmla="*/ 509609 w 5375775"/>
              <a:gd name="connsiteY147" fmla="*/ 5227063 h 5983712"/>
              <a:gd name="connsiteX148" fmla="*/ 468603 w 5375775"/>
              <a:gd name="connsiteY148" fmla="*/ 5186568 h 5983712"/>
              <a:gd name="connsiteX149" fmla="*/ 413755 w 5375775"/>
              <a:gd name="connsiteY149" fmla="*/ 5160427 h 5983712"/>
              <a:gd name="connsiteX150" fmla="*/ 382488 w 5375775"/>
              <a:gd name="connsiteY150" fmla="*/ 5105067 h 5983712"/>
              <a:gd name="connsiteX151" fmla="*/ 401454 w 5375775"/>
              <a:gd name="connsiteY151" fmla="*/ 5028179 h 5983712"/>
              <a:gd name="connsiteX152" fmla="*/ 477829 w 5375775"/>
              <a:gd name="connsiteY152" fmla="*/ 4983071 h 5983712"/>
              <a:gd name="connsiteX153" fmla="*/ 567019 w 5375775"/>
              <a:gd name="connsiteY153" fmla="*/ 5000499 h 5983712"/>
              <a:gd name="connsiteX154" fmla="*/ 681839 w 5375775"/>
              <a:gd name="connsiteY154" fmla="*/ 5003574 h 5983712"/>
              <a:gd name="connsiteX155" fmla="*/ 709006 w 5375775"/>
              <a:gd name="connsiteY155" fmla="*/ 4952829 h 5983712"/>
              <a:gd name="connsiteX156" fmla="*/ 719770 w 5375775"/>
              <a:gd name="connsiteY156" fmla="*/ 4924123 h 5983712"/>
              <a:gd name="connsiteX157" fmla="*/ 753089 w 5375775"/>
              <a:gd name="connsiteY157" fmla="*/ 4931812 h 5983712"/>
              <a:gd name="connsiteX158" fmla="*/ 806911 w 5375775"/>
              <a:gd name="connsiteY158" fmla="*/ 4951291 h 5983712"/>
              <a:gd name="connsiteX159" fmla="*/ 826901 w 5375775"/>
              <a:gd name="connsiteY159" fmla="*/ 4942064 h 5983712"/>
              <a:gd name="connsiteX160" fmla="*/ 874572 w 5375775"/>
              <a:gd name="connsiteY160" fmla="*/ 4954366 h 5983712"/>
              <a:gd name="connsiteX161" fmla="*/ 921730 w 5375775"/>
              <a:gd name="connsiteY161" fmla="*/ 4979996 h 5983712"/>
              <a:gd name="connsiteX162" fmla="*/ 1013996 w 5375775"/>
              <a:gd name="connsiteY162" fmla="*/ 4935913 h 5983712"/>
              <a:gd name="connsiteX163" fmla="*/ 1043213 w 5375775"/>
              <a:gd name="connsiteY163" fmla="*/ 4898494 h 5983712"/>
              <a:gd name="connsiteX164" fmla="*/ 1064037 w 5375775"/>
              <a:gd name="connsiteY164" fmla="*/ 4886961 h 5983712"/>
              <a:gd name="connsiteX165" fmla="*/ 2571235 w 5375775"/>
              <a:gd name="connsiteY165" fmla="*/ 4851336 h 5983712"/>
              <a:gd name="connsiteX166" fmla="*/ 2613780 w 5375775"/>
              <a:gd name="connsiteY166" fmla="*/ 4871840 h 5983712"/>
              <a:gd name="connsiteX167" fmla="*/ 2598402 w 5375775"/>
              <a:gd name="connsiteY167" fmla="*/ 4914385 h 5983712"/>
              <a:gd name="connsiteX168" fmla="*/ 2573798 w 5375775"/>
              <a:gd name="connsiteY168" fmla="*/ 4922074 h 5983712"/>
              <a:gd name="connsiteX169" fmla="*/ 2529716 w 5375775"/>
              <a:gd name="connsiteY169" fmla="*/ 4890293 h 5983712"/>
              <a:gd name="connsiteX170" fmla="*/ 2571235 w 5375775"/>
              <a:gd name="connsiteY170" fmla="*/ 4851336 h 5983712"/>
              <a:gd name="connsiteX171" fmla="*/ 2853672 w 5375775"/>
              <a:gd name="connsiteY171" fmla="*/ 4809816 h 5983712"/>
              <a:gd name="connsiteX172" fmla="*/ 2855723 w 5375775"/>
              <a:gd name="connsiteY172" fmla="*/ 4813404 h 5983712"/>
              <a:gd name="connsiteX173" fmla="*/ 2896217 w 5375775"/>
              <a:gd name="connsiteY173" fmla="*/ 4863638 h 5983712"/>
              <a:gd name="connsiteX174" fmla="*/ 2880327 w 5375775"/>
              <a:gd name="connsiteY174" fmla="*/ 4883629 h 5983712"/>
              <a:gd name="connsiteX175" fmla="*/ 2825992 w 5375775"/>
              <a:gd name="connsiteY175" fmla="*/ 4891831 h 5983712"/>
              <a:gd name="connsiteX176" fmla="*/ 2798825 w 5375775"/>
              <a:gd name="connsiteY176" fmla="*/ 4870301 h 5983712"/>
              <a:gd name="connsiteX177" fmla="*/ 2809077 w 5375775"/>
              <a:gd name="connsiteY177" fmla="*/ 4839546 h 5983712"/>
              <a:gd name="connsiteX178" fmla="*/ 2828042 w 5375775"/>
              <a:gd name="connsiteY178" fmla="*/ 4822631 h 5983712"/>
              <a:gd name="connsiteX179" fmla="*/ 2853672 w 5375775"/>
              <a:gd name="connsiteY179" fmla="*/ 4809816 h 5983712"/>
              <a:gd name="connsiteX180" fmla="*/ 1788515 w 5375775"/>
              <a:gd name="connsiteY180" fmla="*/ 4790851 h 5983712"/>
              <a:gd name="connsiteX181" fmla="*/ 1822859 w 5375775"/>
              <a:gd name="connsiteY181" fmla="*/ 4816480 h 5983712"/>
              <a:gd name="connsiteX182" fmla="*/ 1789540 w 5375775"/>
              <a:gd name="connsiteY182" fmla="*/ 4843135 h 5983712"/>
              <a:gd name="connsiteX183" fmla="*/ 1758272 w 5375775"/>
              <a:gd name="connsiteY183" fmla="*/ 4816993 h 5983712"/>
              <a:gd name="connsiteX184" fmla="*/ 1788515 w 5375775"/>
              <a:gd name="connsiteY184" fmla="*/ 4790851 h 5983712"/>
              <a:gd name="connsiteX185" fmla="*/ 3221709 w 5375775"/>
              <a:gd name="connsiteY185" fmla="*/ 4687820 h 5983712"/>
              <a:gd name="connsiteX186" fmla="*/ 3222734 w 5375775"/>
              <a:gd name="connsiteY186" fmla="*/ 4690895 h 5983712"/>
              <a:gd name="connsiteX187" fmla="*/ 3286808 w 5375775"/>
              <a:gd name="connsiteY187" fmla="*/ 4720113 h 5983712"/>
              <a:gd name="connsiteX188" fmla="*/ 3286808 w 5375775"/>
              <a:gd name="connsiteY188" fmla="*/ 4773935 h 5983712"/>
              <a:gd name="connsiteX189" fmla="*/ 3176089 w 5375775"/>
              <a:gd name="connsiteY189" fmla="*/ 4788800 h 5983712"/>
              <a:gd name="connsiteX190" fmla="*/ 3179677 w 5375775"/>
              <a:gd name="connsiteY190" fmla="*/ 4703710 h 5983712"/>
              <a:gd name="connsiteX191" fmla="*/ 3221709 w 5375775"/>
              <a:gd name="connsiteY191" fmla="*/ 4687820 h 5983712"/>
              <a:gd name="connsiteX192" fmla="*/ 696640 w 5375775"/>
              <a:gd name="connsiteY192" fmla="*/ 4643129 h 5983712"/>
              <a:gd name="connsiteX193" fmla="*/ 703368 w 5375775"/>
              <a:gd name="connsiteY193" fmla="*/ 4669368 h 5983712"/>
              <a:gd name="connsiteX194" fmla="*/ 703368 w 5375775"/>
              <a:gd name="connsiteY194" fmla="*/ 4669367 h 5983712"/>
              <a:gd name="connsiteX195" fmla="*/ 723359 w 5375775"/>
              <a:gd name="connsiteY195" fmla="*/ 4632974 h 5983712"/>
              <a:gd name="connsiteX196" fmla="*/ 718746 w 5375775"/>
              <a:gd name="connsiteY196" fmla="*/ 4646814 h 5983712"/>
              <a:gd name="connsiteX197" fmla="*/ 703405 w 5375775"/>
              <a:gd name="connsiteY197" fmla="*/ 4669315 h 5983712"/>
              <a:gd name="connsiteX198" fmla="*/ 718745 w 5375775"/>
              <a:gd name="connsiteY198" fmla="*/ 4647326 h 5983712"/>
              <a:gd name="connsiteX199" fmla="*/ 723359 w 5375775"/>
              <a:gd name="connsiteY199" fmla="*/ 4632974 h 5983712"/>
              <a:gd name="connsiteX200" fmla="*/ 714645 w 5375775"/>
              <a:gd name="connsiteY200" fmla="*/ 4561212 h 5983712"/>
              <a:gd name="connsiteX201" fmla="*/ 696704 w 5375775"/>
              <a:gd name="connsiteY201" fmla="*/ 4614906 h 5983712"/>
              <a:gd name="connsiteX202" fmla="*/ 696415 w 5375775"/>
              <a:gd name="connsiteY202" fmla="*/ 4636192 h 5983712"/>
              <a:gd name="connsiteX203" fmla="*/ 696705 w 5375775"/>
              <a:gd name="connsiteY203" fmla="*/ 4614906 h 5983712"/>
              <a:gd name="connsiteX204" fmla="*/ 714645 w 5375775"/>
              <a:gd name="connsiteY204" fmla="*/ 4561212 h 5983712"/>
              <a:gd name="connsiteX205" fmla="*/ 155220 w 5375775"/>
              <a:gd name="connsiteY205" fmla="*/ 4318309 h 5983712"/>
              <a:gd name="connsiteX206" fmla="*/ 182579 w 5375775"/>
              <a:gd name="connsiteY206" fmla="*/ 4320808 h 5983712"/>
              <a:gd name="connsiteX207" fmla="*/ 196419 w 5375775"/>
              <a:gd name="connsiteY207" fmla="*/ 4364377 h 5983712"/>
              <a:gd name="connsiteX208" fmla="*/ 164126 w 5375775"/>
              <a:gd name="connsiteY208" fmla="*/ 4377192 h 5983712"/>
              <a:gd name="connsiteX209" fmla="*/ 128245 w 5375775"/>
              <a:gd name="connsiteY209" fmla="*/ 4358226 h 5983712"/>
              <a:gd name="connsiteX210" fmla="*/ 131320 w 5375775"/>
              <a:gd name="connsiteY210" fmla="*/ 4331572 h 5983712"/>
              <a:gd name="connsiteX211" fmla="*/ 155220 w 5375775"/>
              <a:gd name="connsiteY211" fmla="*/ 4318309 h 5983712"/>
              <a:gd name="connsiteX212" fmla="*/ 276382 w 5375775"/>
              <a:gd name="connsiteY212" fmla="*/ 4296716 h 5983712"/>
              <a:gd name="connsiteX213" fmla="*/ 317901 w 5375775"/>
              <a:gd name="connsiteY213" fmla="*/ 4321832 h 5983712"/>
              <a:gd name="connsiteX214" fmla="*/ 312263 w 5375775"/>
              <a:gd name="connsiteY214" fmla="*/ 4340286 h 5983712"/>
              <a:gd name="connsiteX215" fmla="*/ 247165 w 5375775"/>
              <a:gd name="connsiteY215" fmla="*/ 4341823 h 5983712"/>
              <a:gd name="connsiteX216" fmla="*/ 246139 w 5375775"/>
              <a:gd name="connsiteY216" fmla="*/ 4312606 h 5983712"/>
              <a:gd name="connsiteX217" fmla="*/ 276382 w 5375775"/>
              <a:gd name="connsiteY217" fmla="*/ 4296716 h 5983712"/>
              <a:gd name="connsiteX218" fmla="*/ 2998733 w 5375775"/>
              <a:gd name="connsiteY218" fmla="*/ 4253658 h 5983712"/>
              <a:gd name="connsiteX219" fmla="*/ 3034102 w 5375775"/>
              <a:gd name="connsiteY219" fmla="*/ 4301842 h 5983712"/>
              <a:gd name="connsiteX220" fmla="*/ 3063832 w 5375775"/>
              <a:gd name="connsiteY220" fmla="*/ 4381805 h 5983712"/>
              <a:gd name="connsiteX221" fmla="*/ 3072226 w 5375775"/>
              <a:gd name="connsiteY221" fmla="*/ 4406537 h 5983712"/>
              <a:gd name="connsiteX222" fmla="*/ 3083299 w 5375775"/>
              <a:gd name="connsiteY222" fmla="*/ 4432012 h 5983712"/>
              <a:gd name="connsiteX223" fmla="*/ 3083824 w 5375775"/>
              <a:gd name="connsiteY223" fmla="*/ 4432040 h 5983712"/>
              <a:gd name="connsiteX224" fmla="*/ 3064346 w 5375775"/>
              <a:gd name="connsiteY224" fmla="*/ 4381806 h 5983712"/>
              <a:gd name="connsiteX225" fmla="*/ 3034615 w 5375775"/>
              <a:gd name="connsiteY225" fmla="*/ 4301843 h 5983712"/>
              <a:gd name="connsiteX226" fmla="*/ 2998734 w 5375775"/>
              <a:gd name="connsiteY226" fmla="*/ 4253659 h 5983712"/>
              <a:gd name="connsiteX227" fmla="*/ 3608521 w 5375775"/>
              <a:gd name="connsiteY227" fmla="*/ 4226683 h 5983712"/>
              <a:gd name="connsiteX228" fmla="*/ 3642031 w 5375775"/>
              <a:gd name="connsiteY228" fmla="*/ 4243407 h 5983712"/>
              <a:gd name="connsiteX229" fmla="*/ 3624090 w 5375775"/>
              <a:gd name="connsiteY229" fmla="*/ 4291591 h 5983712"/>
              <a:gd name="connsiteX230" fmla="*/ 3603587 w 5375775"/>
              <a:gd name="connsiteY230" fmla="*/ 4295692 h 5983712"/>
              <a:gd name="connsiteX231" fmla="*/ 3560530 w 5375775"/>
              <a:gd name="connsiteY231" fmla="*/ 4270575 h 5983712"/>
              <a:gd name="connsiteX232" fmla="*/ 3572319 w 5375775"/>
              <a:gd name="connsiteY232" fmla="*/ 4235718 h 5983712"/>
              <a:gd name="connsiteX233" fmla="*/ 3608521 w 5375775"/>
              <a:gd name="connsiteY233" fmla="*/ 4226683 h 5983712"/>
              <a:gd name="connsiteX234" fmla="*/ 94927 w 5375775"/>
              <a:gd name="connsiteY234" fmla="*/ 4142940 h 5983712"/>
              <a:gd name="connsiteX235" fmla="*/ 139010 w 5375775"/>
              <a:gd name="connsiteY235" fmla="*/ 4150629 h 5983712"/>
              <a:gd name="connsiteX236" fmla="*/ 180529 w 5375775"/>
              <a:gd name="connsiteY236" fmla="*/ 4185998 h 5983712"/>
              <a:gd name="connsiteX237" fmla="*/ 181554 w 5375775"/>
              <a:gd name="connsiteY237" fmla="*/ 4203938 h 5983712"/>
              <a:gd name="connsiteX238" fmla="*/ 149774 w 5375775"/>
              <a:gd name="connsiteY238" fmla="*/ 4249558 h 5983712"/>
              <a:gd name="connsiteX239" fmla="*/ 100566 w 5375775"/>
              <a:gd name="connsiteY239" fmla="*/ 4259810 h 5983712"/>
              <a:gd name="connsiteX240" fmla="*/ 32904 w 5375775"/>
              <a:gd name="connsiteY240" fmla="*/ 4220853 h 5983712"/>
              <a:gd name="connsiteX241" fmla="*/ 24703 w 5375775"/>
              <a:gd name="connsiteY241" fmla="*/ 4210602 h 5983712"/>
              <a:gd name="connsiteX242" fmla="*/ 41106 w 5375775"/>
              <a:gd name="connsiteY242" fmla="*/ 4163956 h 5983712"/>
              <a:gd name="connsiteX243" fmla="*/ 94927 w 5375775"/>
              <a:gd name="connsiteY243" fmla="*/ 4142940 h 5983712"/>
              <a:gd name="connsiteX244" fmla="*/ 30534 w 5375775"/>
              <a:gd name="connsiteY244" fmla="*/ 3836861 h 5983712"/>
              <a:gd name="connsiteX245" fmla="*/ 56996 w 5375775"/>
              <a:gd name="connsiteY245" fmla="*/ 3843076 h 5983712"/>
              <a:gd name="connsiteX246" fmla="*/ 69810 w 5375775"/>
              <a:gd name="connsiteY246" fmla="*/ 3872294 h 5983712"/>
              <a:gd name="connsiteX247" fmla="*/ 69810 w 5375775"/>
              <a:gd name="connsiteY247" fmla="*/ 3889209 h 5983712"/>
              <a:gd name="connsiteX248" fmla="*/ 112355 w 5375775"/>
              <a:gd name="connsiteY248" fmla="*/ 3902536 h 5983712"/>
              <a:gd name="connsiteX249" fmla="*/ 140035 w 5375775"/>
              <a:gd name="connsiteY249" fmla="*/ 3947644 h 5983712"/>
              <a:gd name="connsiteX250" fmla="*/ 107230 w 5375775"/>
              <a:gd name="connsiteY250" fmla="*/ 3988651 h 5983712"/>
              <a:gd name="connsiteX251" fmla="*/ 25216 w 5375775"/>
              <a:gd name="connsiteY251" fmla="*/ 3978400 h 5983712"/>
              <a:gd name="connsiteX252" fmla="*/ 30342 w 5375775"/>
              <a:gd name="connsiteY252" fmla="*/ 3905612 h 5983712"/>
              <a:gd name="connsiteX253" fmla="*/ 99 w 5375775"/>
              <a:gd name="connsiteY253" fmla="*/ 3859479 h 5983712"/>
              <a:gd name="connsiteX254" fmla="*/ 3687 w 5375775"/>
              <a:gd name="connsiteY254" fmla="*/ 3847176 h 5983712"/>
              <a:gd name="connsiteX255" fmla="*/ 30534 w 5375775"/>
              <a:gd name="connsiteY255" fmla="*/ 3836861 h 5983712"/>
              <a:gd name="connsiteX256" fmla="*/ 3454424 w 5375775"/>
              <a:gd name="connsiteY256" fmla="*/ 3767470 h 5983712"/>
              <a:gd name="connsiteX257" fmla="*/ 3501069 w 5375775"/>
              <a:gd name="connsiteY257" fmla="*/ 3785154 h 5983712"/>
              <a:gd name="connsiteX258" fmla="*/ 3501582 w 5375775"/>
              <a:gd name="connsiteY258" fmla="*/ 3852303 h 5983712"/>
              <a:gd name="connsiteX259" fmla="*/ 3445197 w 5375775"/>
              <a:gd name="connsiteY259" fmla="*/ 3870756 h 5983712"/>
              <a:gd name="connsiteX260" fmla="*/ 3390863 w 5375775"/>
              <a:gd name="connsiteY260" fmla="*/ 3841539 h 5983712"/>
              <a:gd name="connsiteX261" fmla="*/ 3406240 w 5375775"/>
              <a:gd name="connsiteY261" fmla="*/ 3780541 h 5983712"/>
              <a:gd name="connsiteX262" fmla="*/ 3454424 w 5375775"/>
              <a:gd name="connsiteY262" fmla="*/ 3767470 h 5983712"/>
              <a:gd name="connsiteX263" fmla="*/ 396840 w 5375775"/>
              <a:gd name="connsiteY263" fmla="*/ 3636504 h 5983712"/>
              <a:gd name="connsiteX264" fmla="*/ 426057 w 5375775"/>
              <a:gd name="connsiteY264" fmla="*/ 3658033 h 5983712"/>
              <a:gd name="connsiteX265" fmla="*/ 396840 w 5375775"/>
              <a:gd name="connsiteY265" fmla="*/ 3679561 h 5983712"/>
              <a:gd name="connsiteX266" fmla="*/ 369673 w 5375775"/>
              <a:gd name="connsiteY266" fmla="*/ 3658033 h 5983712"/>
              <a:gd name="connsiteX267" fmla="*/ 396840 w 5375775"/>
              <a:gd name="connsiteY267" fmla="*/ 3636504 h 5983712"/>
              <a:gd name="connsiteX268" fmla="*/ 177966 w 5375775"/>
              <a:gd name="connsiteY268" fmla="*/ 3630353 h 5983712"/>
              <a:gd name="connsiteX269" fmla="*/ 211284 w 5375775"/>
              <a:gd name="connsiteY269" fmla="*/ 3644705 h 5983712"/>
              <a:gd name="connsiteX270" fmla="*/ 208209 w 5375775"/>
              <a:gd name="connsiteY270" fmla="*/ 3679048 h 5983712"/>
              <a:gd name="connsiteX271" fmla="*/ 152337 w 5375775"/>
              <a:gd name="connsiteY271" fmla="*/ 3683149 h 5983712"/>
              <a:gd name="connsiteX272" fmla="*/ 140034 w 5375775"/>
              <a:gd name="connsiteY272" fmla="*/ 3658032 h 5983712"/>
              <a:gd name="connsiteX273" fmla="*/ 162076 w 5375775"/>
              <a:gd name="connsiteY273" fmla="*/ 3633941 h 5983712"/>
              <a:gd name="connsiteX274" fmla="*/ 177966 w 5375775"/>
              <a:gd name="connsiteY274" fmla="*/ 3630353 h 5983712"/>
              <a:gd name="connsiteX275" fmla="*/ 132602 w 5375775"/>
              <a:gd name="connsiteY275" fmla="*/ 3382901 h 5983712"/>
              <a:gd name="connsiteX276" fmla="*/ 181554 w 5375775"/>
              <a:gd name="connsiteY276" fmla="*/ 3396613 h 5983712"/>
              <a:gd name="connsiteX277" fmla="*/ 180529 w 5375775"/>
              <a:gd name="connsiteY277" fmla="*/ 3472988 h 5983712"/>
              <a:gd name="connsiteX278" fmla="*/ 137471 w 5375775"/>
              <a:gd name="connsiteY278" fmla="*/ 3489903 h 5983712"/>
              <a:gd name="connsiteX279" fmla="*/ 136959 w 5375775"/>
              <a:gd name="connsiteY279" fmla="*/ 3486315 h 5983712"/>
              <a:gd name="connsiteX280" fmla="*/ 70835 w 5375775"/>
              <a:gd name="connsiteY280" fmla="*/ 3441208 h 5983712"/>
              <a:gd name="connsiteX281" fmla="*/ 85187 w 5375775"/>
              <a:gd name="connsiteY281" fmla="*/ 3402252 h 5983712"/>
              <a:gd name="connsiteX282" fmla="*/ 132602 w 5375775"/>
              <a:gd name="connsiteY282" fmla="*/ 3382901 h 5983712"/>
              <a:gd name="connsiteX283" fmla="*/ 383705 w 5375775"/>
              <a:gd name="connsiteY283" fmla="*/ 3135514 h 5983712"/>
              <a:gd name="connsiteX284" fmla="*/ 371724 w 5375775"/>
              <a:gd name="connsiteY284" fmla="*/ 3138782 h 5983712"/>
              <a:gd name="connsiteX285" fmla="*/ 383706 w 5375775"/>
              <a:gd name="connsiteY285" fmla="*/ 3135515 h 5983712"/>
              <a:gd name="connsiteX286" fmla="*/ 395303 w 5375775"/>
              <a:gd name="connsiteY286" fmla="*/ 3138782 h 5983712"/>
              <a:gd name="connsiteX287" fmla="*/ 383705 w 5375775"/>
              <a:gd name="connsiteY287" fmla="*/ 3135514 h 5983712"/>
              <a:gd name="connsiteX288" fmla="*/ 141059 w 5375775"/>
              <a:gd name="connsiteY288" fmla="*/ 3087524 h 5983712"/>
              <a:gd name="connsiteX289" fmla="*/ 154387 w 5375775"/>
              <a:gd name="connsiteY289" fmla="*/ 3097775 h 5983712"/>
              <a:gd name="connsiteX290" fmla="*/ 141061 w 5375775"/>
              <a:gd name="connsiteY290" fmla="*/ 3087524 h 5983712"/>
              <a:gd name="connsiteX291" fmla="*/ 264080 w 5375775"/>
              <a:gd name="connsiteY291" fmla="*/ 3081885 h 5983712"/>
              <a:gd name="connsiteX292" fmla="*/ 251778 w 5375775"/>
              <a:gd name="connsiteY292" fmla="*/ 3082398 h 5983712"/>
              <a:gd name="connsiteX293" fmla="*/ 214488 w 5375775"/>
              <a:gd name="connsiteY293" fmla="*/ 3096174 h 5983712"/>
              <a:gd name="connsiteX294" fmla="*/ 251779 w 5375775"/>
              <a:gd name="connsiteY294" fmla="*/ 3082398 h 5983712"/>
              <a:gd name="connsiteX295" fmla="*/ 657234 w 5375775"/>
              <a:gd name="connsiteY295" fmla="*/ 2519576 h 5983712"/>
              <a:gd name="connsiteX296" fmla="*/ 684914 w 5375775"/>
              <a:gd name="connsiteY296" fmla="*/ 2535979 h 5983712"/>
              <a:gd name="connsiteX297" fmla="*/ 670049 w 5375775"/>
              <a:gd name="connsiteY297" fmla="*/ 2574422 h 5983712"/>
              <a:gd name="connsiteX298" fmla="*/ 650058 w 5375775"/>
              <a:gd name="connsiteY298" fmla="*/ 2579548 h 5983712"/>
              <a:gd name="connsiteX299" fmla="*/ 615715 w 5375775"/>
              <a:gd name="connsiteY299" fmla="*/ 2562121 h 5983712"/>
              <a:gd name="connsiteX300" fmla="*/ 617253 w 5375775"/>
              <a:gd name="connsiteY300" fmla="*/ 2532903 h 5983712"/>
              <a:gd name="connsiteX301" fmla="*/ 657234 w 5375775"/>
              <a:gd name="connsiteY301" fmla="*/ 2519576 h 5983712"/>
              <a:gd name="connsiteX302" fmla="*/ 1227744 w 5375775"/>
              <a:gd name="connsiteY302" fmla="*/ 2467805 h 5983712"/>
              <a:gd name="connsiteX303" fmla="*/ 1257987 w 5375775"/>
              <a:gd name="connsiteY303" fmla="*/ 2491897 h 5983712"/>
              <a:gd name="connsiteX304" fmla="*/ 1228257 w 5375775"/>
              <a:gd name="connsiteY304" fmla="*/ 2515477 h 5983712"/>
              <a:gd name="connsiteX305" fmla="*/ 1198015 w 5375775"/>
              <a:gd name="connsiteY305" fmla="*/ 2490872 h 5983712"/>
              <a:gd name="connsiteX306" fmla="*/ 1227744 w 5375775"/>
              <a:gd name="connsiteY306" fmla="*/ 2467805 h 5983712"/>
              <a:gd name="connsiteX307" fmla="*/ 989584 w 5375775"/>
              <a:gd name="connsiteY307" fmla="*/ 2352986 h 5983712"/>
              <a:gd name="connsiteX308" fmla="*/ 1011433 w 5375775"/>
              <a:gd name="connsiteY308" fmla="*/ 2355549 h 5983712"/>
              <a:gd name="connsiteX309" fmla="*/ 1027836 w 5375775"/>
              <a:gd name="connsiteY309" fmla="*/ 2383741 h 5983712"/>
              <a:gd name="connsiteX310" fmla="*/ 992467 w 5375775"/>
              <a:gd name="connsiteY310" fmla="*/ 2403733 h 5983712"/>
              <a:gd name="connsiteX311" fmla="*/ 965300 w 5375775"/>
              <a:gd name="connsiteY311" fmla="*/ 2387329 h 5983712"/>
              <a:gd name="connsiteX312" fmla="*/ 970426 w 5375775"/>
              <a:gd name="connsiteY312" fmla="*/ 2361187 h 5983712"/>
              <a:gd name="connsiteX313" fmla="*/ 989584 w 5375775"/>
              <a:gd name="connsiteY313" fmla="*/ 2352986 h 5983712"/>
              <a:gd name="connsiteX314" fmla="*/ 1147268 w 5375775"/>
              <a:gd name="connsiteY314" fmla="*/ 1959832 h 5983712"/>
              <a:gd name="connsiteX315" fmla="*/ 1172386 w 5375775"/>
              <a:gd name="connsiteY315" fmla="*/ 1981873 h 5983712"/>
              <a:gd name="connsiteX316" fmla="*/ 1145218 w 5375775"/>
              <a:gd name="connsiteY316" fmla="*/ 2002889 h 5983712"/>
              <a:gd name="connsiteX317" fmla="*/ 1119589 w 5375775"/>
              <a:gd name="connsiteY317" fmla="*/ 1980335 h 5983712"/>
              <a:gd name="connsiteX318" fmla="*/ 1147268 w 5375775"/>
              <a:gd name="connsiteY318" fmla="*/ 1959832 h 5983712"/>
              <a:gd name="connsiteX319" fmla="*/ 3627642 w 5375775"/>
              <a:gd name="connsiteY319" fmla="*/ 0 h 5983712"/>
              <a:gd name="connsiteX320" fmla="*/ 5375775 w 5375775"/>
              <a:gd name="connsiteY320" fmla="*/ 1748133 h 5983712"/>
              <a:gd name="connsiteX321" fmla="*/ 3627642 w 5375775"/>
              <a:gd name="connsiteY321" fmla="*/ 3496266 h 5983712"/>
              <a:gd name="connsiteX322" fmla="*/ 3448906 w 5375775"/>
              <a:gd name="connsiteY322" fmla="*/ 3487241 h 5983712"/>
              <a:gd name="connsiteX323" fmla="*/ 3329407 w 5375775"/>
              <a:gd name="connsiteY323" fmla="*/ 3469003 h 5983712"/>
              <a:gd name="connsiteX324" fmla="*/ 3334991 w 5375775"/>
              <a:gd name="connsiteY324" fmla="*/ 3475552 h 5983712"/>
              <a:gd name="connsiteX325" fmla="*/ 3415980 w 5375775"/>
              <a:gd name="connsiteY325" fmla="*/ 3540138 h 5983712"/>
              <a:gd name="connsiteX326" fmla="*/ 3569757 w 5375775"/>
              <a:gd name="connsiteY326" fmla="*/ 3620101 h 5983712"/>
              <a:gd name="connsiteX327" fmla="*/ 3627679 w 5375775"/>
              <a:gd name="connsiteY327" fmla="*/ 3616001 h 5983712"/>
              <a:gd name="connsiteX328" fmla="*/ 3798371 w 5375775"/>
              <a:gd name="connsiteY328" fmla="*/ 3613438 h 5983712"/>
              <a:gd name="connsiteX329" fmla="*/ 3952146 w 5375775"/>
              <a:gd name="connsiteY329" fmla="*/ 3597548 h 5983712"/>
              <a:gd name="connsiteX330" fmla="*/ 4067992 w 5375775"/>
              <a:gd name="connsiteY330" fmla="*/ 3555003 h 5983712"/>
              <a:gd name="connsiteX331" fmla="*/ 4157182 w 5375775"/>
              <a:gd name="connsiteY331" fmla="*/ 3560642 h 5983712"/>
              <a:gd name="connsiteX332" fmla="*/ 4185374 w 5375775"/>
              <a:gd name="connsiteY332" fmla="*/ 3596010 h 5983712"/>
              <a:gd name="connsiteX333" fmla="*/ 4157695 w 5375775"/>
              <a:gd name="connsiteY333" fmla="*/ 3636504 h 5983712"/>
              <a:gd name="connsiteX334" fmla="*/ 4057740 w 5375775"/>
              <a:gd name="connsiteY334" fmla="*/ 3645218 h 5983712"/>
              <a:gd name="connsiteX335" fmla="*/ 3985977 w 5375775"/>
              <a:gd name="connsiteY335" fmla="*/ 3626253 h 5983712"/>
              <a:gd name="connsiteX336" fmla="*/ 3860906 w 5375775"/>
              <a:gd name="connsiteY336" fmla="*/ 3640093 h 5983712"/>
              <a:gd name="connsiteX337" fmla="*/ 3741473 w 5375775"/>
              <a:gd name="connsiteY337" fmla="*/ 3679562 h 5983712"/>
              <a:gd name="connsiteX338" fmla="*/ 3632293 w 5375775"/>
              <a:gd name="connsiteY338" fmla="*/ 3668798 h 5983712"/>
              <a:gd name="connsiteX339" fmla="*/ 3492868 w 5375775"/>
              <a:gd name="connsiteY339" fmla="*/ 3617026 h 5983712"/>
              <a:gd name="connsiteX340" fmla="*/ 3384713 w 5375775"/>
              <a:gd name="connsiteY340" fmla="*/ 3586271 h 5983712"/>
              <a:gd name="connsiteX341" fmla="*/ 3366259 w 5375775"/>
              <a:gd name="connsiteY341" fmla="*/ 3586783 h 5983712"/>
              <a:gd name="connsiteX342" fmla="*/ 3338067 w 5375775"/>
              <a:gd name="connsiteY342" fmla="*/ 3610362 h 5983712"/>
              <a:gd name="connsiteX343" fmla="*/ 3306799 w 5375775"/>
              <a:gd name="connsiteY343" fmla="*/ 3699553 h 5983712"/>
              <a:gd name="connsiteX344" fmla="*/ 3292959 w 5375775"/>
              <a:gd name="connsiteY344" fmla="*/ 3728257 h 5983712"/>
              <a:gd name="connsiteX345" fmla="*/ 3355495 w 5375775"/>
              <a:gd name="connsiteY345" fmla="*/ 3795919 h 5983712"/>
              <a:gd name="connsiteX346" fmla="*/ 3277069 w 5375775"/>
              <a:gd name="connsiteY346" fmla="*/ 3854354 h 5983712"/>
              <a:gd name="connsiteX347" fmla="*/ 3266818 w 5375775"/>
              <a:gd name="connsiteY347" fmla="*/ 3900999 h 5983712"/>
              <a:gd name="connsiteX348" fmla="*/ 3379074 w 5375775"/>
              <a:gd name="connsiteY348" fmla="*/ 3942519 h 5983712"/>
              <a:gd name="connsiteX349" fmla="*/ 3469802 w 5375775"/>
              <a:gd name="connsiteY349" fmla="*/ 3967636 h 5983712"/>
              <a:gd name="connsiteX350" fmla="*/ 3492356 w 5375775"/>
              <a:gd name="connsiteY350" fmla="*/ 3983526 h 5983712"/>
              <a:gd name="connsiteX351" fmla="*/ 3493894 w 5375775"/>
              <a:gd name="connsiteY351" fmla="*/ 4003517 h 5983712"/>
              <a:gd name="connsiteX352" fmla="*/ 3476465 w 5375775"/>
              <a:gd name="connsiteY352" fmla="*/ 4008643 h 5983712"/>
              <a:gd name="connsiteX353" fmla="*/ 3423669 w 5375775"/>
              <a:gd name="connsiteY353" fmla="*/ 3990702 h 5983712"/>
              <a:gd name="connsiteX354" fmla="*/ 3302186 w 5375775"/>
              <a:gd name="connsiteY354" fmla="*/ 3945082 h 5983712"/>
              <a:gd name="connsiteX355" fmla="*/ 3260154 w 5375775"/>
              <a:gd name="connsiteY355" fmla="*/ 3930730 h 5983712"/>
              <a:gd name="connsiteX356" fmla="*/ 3143284 w 5375775"/>
              <a:gd name="connsiteY356" fmla="*/ 4105009 h 5983712"/>
              <a:gd name="connsiteX357" fmla="*/ 3177627 w 5375775"/>
              <a:gd name="connsiteY357" fmla="*/ 4138840 h 5983712"/>
              <a:gd name="connsiteX358" fmla="*/ 3200181 w 5375775"/>
              <a:gd name="connsiteY358" fmla="*/ 4170108 h 5983712"/>
              <a:gd name="connsiteX359" fmla="*/ 3284758 w 5375775"/>
              <a:gd name="connsiteY359" fmla="*/ 4243408 h 5983712"/>
              <a:gd name="connsiteX360" fmla="*/ 3317051 w 5375775"/>
              <a:gd name="connsiteY360" fmla="*/ 4258785 h 5983712"/>
              <a:gd name="connsiteX361" fmla="*/ 3327815 w 5375775"/>
              <a:gd name="connsiteY361" fmla="*/ 4284927 h 5983712"/>
              <a:gd name="connsiteX362" fmla="*/ 3298598 w 5375775"/>
              <a:gd name="connsiteY362" fmla="*/ 4289540 h 5983712"/>
              <a:gd name="connsiteX363" fmla="*/ 3267330 w 5375775"/>
              <a:gd name="connsiteY363" fmla="*/ 4265962 h 5983712"/>
              <a:gd name="connsiteX364" fmla="*/ 3152510 w 5375775"/>
              <a:gd name="connsiteY364" fmla="*/ 4196762 h 5983712"/>
              <a:gd name="connsiteX365" fmla="*/ 3109453 w 5375775"/>
              <a:gd name="connsiteY365" fmla="*/ 4173183 h 5983712"/>
              <a:gd name="connsiteX366" fmla="*/ 3098689 w 5375775"/>
              <a:gd name="connsiteY366" fmla="*/ 4166007 h 5983712"/>
              <a:gd name="connsiteX367" fmla="*/ 3073572 w 5375775"/>
              <a:gd name="connsiteY367" fmla="*/ 4202913 h 5983712"/>
              <a:gd name="connsiteX368" fmla="*/ 3053069 w 5375775"/>
              <a:gd name="connsiteY368" fmla="*/ 4211627 h 5983712"/>
              <a:gd name="connsiteX369" fmla="*/ 3033590 w 5375775"/>
              <a:gd name="connsiteY369" fmla="*/ 4212140 h 5983712"/>
              <a:gd name="connsiteX370" fmla="*/ 3074597 w 5375775"/>
              <a:gd name="connsiteY370" fmla="*/ 4256222 h 5983712"/>
              <a:gd name="connsiteX371" fmla="*/ 3148410 w 5375775"/>
              <a:gd name="connsiteY371" fmla="*/ 4292103 h 5983712"/>
              <a:gd name="connsiteX372" fmla="*/ 3222735 w 5375775"/>
              <a:gd name="connsiteY372" fmla="*/ 4359253 h 5983712"/>
              <a:gd name="connsiteX373" fmla="*/ 3248877 w 5375775"/>
              <a:gd name="connsiteY373" fmla="*/ 4405898 h 5983712"/>
              <a:gd name="connsiteX374" fmla="*/ 3302186 w 5375775"/>
              <a:gd name="connsiteY374" fmla="*/ 4443830 h 5983712"/>
              <a:gd name="connsiteX375" fmla="*/ 3371385 w 5375775"/>
              <a:gd name="connsiteY375" fmla="*/ 4423838 h 5983712"/>
              <a:gd name="connsiteX376" fmla="*/ 3398552 w 5375775"/>
              <a:gd name="connsiteY376" fmla="*/ 4395646 h 5983712"/>
              <a:gd name="connsiteX377" fmla="*/ 3409829 w 5375775"/>
              <a:gd name="connsiteY377" fmla="*/ 4389495 h 5983712"/>
              <a:gd name="connsiteX378" fmla="*/ 3451349 w 5375775"/>
              <a:gd name="connsiteY378" fmla="*/ 4408461 h 5983712"/>
              <a:gd name="connsiteX379" fmla="*/ 3453399 w 5375775"/>
              <a:gd name="connsiteY379" fmla="*/ 4422813 h 5983712"/>
              <a:gd name="connsiteX380" fmla="*/ 3450324 w 5375775"/>
              <a:gd name="connsiteY380" fmla="*/ 4434603 h 5983712"/>
              <a:gd name="connsiteX381" fmla="*/ 3470314 w 5375775"/>
              <a:gd name="connsiteY381" fmla="*/ 4461770 h 5983712"/>
              <a:gd name="connsiteX382" fmla="*/ 3482617 w 5375775"/>
              <a:gd name="connsiteY382" fmla="*/ 4464333 h 5983712"/>
              <a:gd name="connsiteX383" fmla="*/ 3497482 w 5375775"/>
              <a:gd name="connsiteY383" fmla="*/ 4481761 h 5983712"/>
              <a:gd name="connsiteX384" fmla="*/ 3483129 w 5375775"/>
              <a:gd name="connsiteY384" fmla="*/ 4497138 h 5983712"/>
              <a:gd name="connsiteX385" fmla="*/ 3474928 w 5375775"/>
              <a:gd name="connsiteY385" fmla="*/ 4500214 h 5983712"/>
              <a:gd name="connsiteX386" fmla="*/ 3435972 w 5375775"/>
              <a:gd name="connsiteY386" fmla="*/ 4543784 h 5983712"/>
              <a:gd name="connsiteX387" fmla="*/ 3349856 w 5375775"/>
              <a:gd name="connsiteY387" fmla="*/ 4542759 h 5983712"/>
              <a:gd name="connsiteX388" fmla="*/ 3325765 w 5375775"/>
              <a:gd name="connsiteY388" fmla="*/ 4520718 h 5983712"/>
              <a:gd name="connsiteX389" fmla="*/ 3286296 w 5375775"/>
              <a:gd name="connsiteY389" fmla="*/ 4475097 h 5983712"/>
              <a:gd name="connsiteX390" fmla="*/ 3211970 w 5375775"/>
              <a:gd name="connsiteY390" fmla="*/ 4457156 h 5983712"/>
              <a:gd name="connsiteX391" fmla="*/ 3039228 w 5375775"/>
              <a:gd name="connsiteY391" fmla="*/ 4450493 h 5983712"/>
              <a:gd name="connsiteX392" fmla="*/ 3011036 w 5375775"/>
              <a:gd name="connsiteY392" fmla="*/ 4445367 h 5983712"/>
              <a:gd name="connsiteX393" fmla="*/ 2994633 w 5375775"/>
              <a:gd name="connsiteY393" fmla="*/ 4452031 h 5983712"/>
              <a:gd name="connsiteX394" fmla="*/ 2965416 w 5375775"/>
              <a:gd name="connsiteY394" fmla="*/ 4497138 h 5983712"/>
              <a:gd name="connsiteX395" fmla="*/ 2964904 w 5375775"/>
              <a:gd name="connsiteY395" fmla="*/ 4521230 h 5983712"/>
              <a:gd name="connsiteX396" fmla="*/ 3027439 w 5375775"/>
              <a:gd name="connsiteY396" fmla="*/ 4578640 h 5983712"/>
              <a:gd name="connsiteX397" fmla="*/ 3087925 w 5375775"/>
              <a:gd name="connsiteY397" fmla="*/ 4600681 h 5983712"/>
              <a:gd name="connsiteX398" fmla="*/ 3100739 w 5375775"/>
              <a:gd name="connsiteY398" fmla="*/ 4663729 h 5983712"/>
              <a:gd name="connsiteX399" fmla="*/ 3067933 w 5375775"/>
              <a:gd name="connsiteY399" fmla="*/ 4668855 h 5983712"/>
              <a:gd name="connsiteX400" fmla="*/ 2996171 w 5375775"/>
              <a:gd name="connsiteY400" fmla="*/ 4620672 h 5983712"/>
              <a:gd name="connsiteX401" fmla="*/ 2977205 w 5375775"/>
              <a:gd name="connsiteY401" fmla="*/ 4591967 h 5983712"/>
              <a:gd name="connsiteX402" fmla="*/ 2956702 w 5375775"/>
              <a:gd name="connsiteY402" fmla="*/ 4591454 h 5983712"/>
              <a:gd name="connsiteX403" fmla="*/ 2819329 w 5375775"/>
              <a:gd name="connsiteY403" fmla="*/ 4645276 h 5983712"/>
              <a:gd name="connsiteX404" fmla="*/ 2790111 w 5375775"/>
              <a:gd name="connsiteY404" fmla="*/ 4636562 h 5983712"/>
              <a:gd name="connsiteX405" fmla="*/ 2777296 w 5375775"/>
              <a:gd name="connsiteY405" fmla="*/ 4629898 h 5983712"/>
              <a:gd name="connsiteX406" fmla="*/ 2772683 w 5375775"/>
              <a:gd name="connsiteY406" fmla="*/ 4693459 h 5983712"/>
              <a:gd name="connsiteX407" fmla="*/ 2739365 w 5375775"/>
              <a:gd name="connsiteY407" fmla="*/ 4758046 h 5983712"/>
              <a:gd name="connsiteX408" fmla="*/ 2716298 w 5375775"/>
              <a:gd name="connsiteY408" fmla="*/ 4775473 h 5983712"/>
              <a:gd name="connsiteX409" fmla="*/ 2740390 w 5375775"/>
              <a:gd name="connsiteY409" fmla="*/ 4787263 h 5983712"/>
              <a:gd name="connsiteX410" fmla="*/ 2792161 w 5375775"/>
              <a:gd name="connsiteY410" fmla="*/ 4848261 h 5983712"/>
              <a:gd name="connsiteX411" fmla="*/ 2772683 w 5375775"/>
              <a:gd name="connsiteY411" fmla="*/ 4882091 h 5983712"/>
              <a:gd name="connsiteX412" fmla="*/ 2707585 w 5375775"/>
              <a:gd name="connsiteY412" fmla="*/ 4880553 h 5983712"/>
              <a:gd name="connsiteX413" fmla="*/ 2680417 w 5375775"/>
              <a:gd name="connsiteY413" fmla="*/ 4847236 h 5983712"/>
              <a:gd name="connsiteX414" fmla="*/ 2667603 w 5375775"/>
              <a:gd name="connsiteY414" fmla="*/ 4806229 h 5983712"/>
              <a:gd name="connsiteX415" fmla="*/ 2652737 w 5375775"/>
              <a:gd name="connsiteY415" fmla="*/ 4795977 h 5983712"/>
              <a:gd name="connsiteX416" fmla="*/ 2546119 w 5375775"/>
              <a:gd name="connsiteY416" fmla="*/ 4764196 h 5983712"/>
              <a:gd name="connsiteX417" fmla="*/ 2528179 w 5375775"/>
              <a:gd name="connsiteY417" fmla="*/ 4738567 h 5983712"/>
              <a:gd name="connsiteX418" fmla="*/ 2504600 w 5375775"/>
              <a:gd name="connsiteY418" fmla="*/ 4667830 h 5983712"/>
              <a:gd name="connsiteX419" fmla="*/ 2508188 w 5375775"/>
              <a:gd name="connsiteY419" fmla="*/ 4636050 h 5983712"/>
              <a:gd name="connsiteX420" fmla="*/ 2527666 w 5375775"/>
              <a:gd name="connsiteY420" fmla="*/ 4599656 h 5983712"/>
              <a:gd name="connsiteX421" fmla="*/ 2526641 w 5375775"/>
              <a:gd name="connsiteY421" fmla="*/ 4588379 h 5983712"/>
              <a:gd name="connsiteX422" fmla="*/ 2467693 w 5375775"/>
              <a:gd name="connsiteY422" fmla="*/ 4530456 h 5983712"/>
              <a:gd name="connsiteX423" fmla="*/ 2436426 w 5375775"/>
              <a:gd name="connsiteY423" fmla="*/ 4518154 h 5983712"/>
              <a:gd name="connsiteX424" fmla="*/ 2420023 w 5375775"/>
              <a:gd name="connsiteY424" fmla="*/ 4645276 h 5983712"/>
              <a:gd name="connsiteX425" fmla="*/ 2427712 w 5375775"/>
              <a:gd name="connsiteY425" fmla="*/ 4713963 h 5983712"/>
              <a:gd name="connsiteX426" fmla="*/ 2433350 w 5375775"/>
              <a:gd name="connsiteY426" fmla="*/ 4736517 h 5983712"/>
              <a:gd name="connsiteX427" fmla="*/ 2425149 w 5375775"/>
              <a:gd name="connsiteY427" fmla="*/ 4773936 h 5983712"/>
              <a:gd name="connsiteX428" fmla="*/ 2316480 w 5375775"/>
              <a:gd name="connsiteY428" fmla="*/ 4847236 h 5983712"/>
              <a:gd name="connsiteX429" fmla="*/ 2260608 w 5375775"/>
              <a:gd name="connsiteY429" fmla="*/ 4845185 h 5983712"/>
              <a:gd name="connsiteX430" fmla="*/ 2254970 w 5375775"/>
              <a:gd name="connsiteY430" fmla="*/ 4843647 h 5983712"/>
              <a:gd name="connsiteX431" fmla="*/ 2114008 w 5375775"/>
              <a:gd name="connsiteY431" fmla="*/ 4818531 h 5983712"/>
              <a:gd name="connsiteX432" fmla="*/ 2114008 w 5375775"/>
              <a:gd name="connsiteY432" fmla="*/ 4860563 h 5983712"/>
              <a:gd name="connsiteX433" fmla="*/ 2094530 w 5375775"/>
              <a:gd name="connsiteY433" fmla="*/ 4889780 h 5983712"/>
              <a:gd name="connsiteX434" fmla="*/ 2073001 w 5375775"/>
              <a:gd name="connsiteY434" fmla="*/ 4899520 h 5983712"/>
              <a:gd name="connsiteX435" fmla="*/ 2067875 w 5375775"/>
              <a:gd name="connsiteY435" fmla="*/ 4903108 h 5983712"/>
              <a:gd name="connsiteX436" fmla="*/ 2106832 w 5375775"/>
              <a:gd name="connsiteY436" fmla="*/ 4912847 h 5983712"/>
              <a:gd name="connsiteX437" fmla="*/ 2158604 w 5375775"/>
              <a:gd name="connsiteY437" fmla="*/ 4993836 h 5983712"/>
              <a:gd name="connsiteX438" fmla="*/ 2156553 w 5375775"/>
              <a:gd name="connsiteY438" fmla="*/ 5004088 h 5983712"/>
              <a:gd name="connsiteX439" fmla="*/ 2064800 w 5375775"/>
              <a:gd name="connsiteY439" fmla="*/ 4994861 h 5983712"/>
              <a:gd name="connsiteX440" fmla="*/ 2043784 w 5375775"/>
              <a:gd name="connsiteY440" fmla="*/ 4963080 h 5983712"/>
              <a:gd name="connsiteX441" fmla="*/ 2027894 w 5375775"/>
              <a:gd name="connsiteY441" fmla="*/ 4922074 h 5983712"/>
              <a:gd name="connsiteX442" fmla="*/ 2017129 w 5375775"/>
              <a:gd name="connsiteY442" fmla="*/ 4914385 h 5983712"/>
              <a:gd name="connsiteX443" fmla="*/ 1991500 w 5375775"/>
              <a:gd name="connsiteY443" fmla="*/ 4910797 h 5983712"/>
              <a:gd name="connsiteX444" fmla="*/ 1978685 w 5375775"/>
              <a:gd name="connsiteY444" fmla="*/ 4914897 h 5983712"/>
              <a:gd name="connsiteX445" fmla="*/ 1908973 w 5375775"/>
              <a:gd name="connsiteY445" fmla="*/ 4908746 h 5983712"/>
              <a:gd name="connsiteX446" fmla="*/ 1916662 w 5375775"/>
              <a:gd name="connsiteY446" fmla="*/ 4866201 h 5983712"/>
              <a:gd name="connsiteX447" fmla="*/ 1913074 w 5375775"/>
              <a:gd name="connsiteY447" fmla="*/ 4827245 h 5983712"/>
              <a:gd name="connsiteX448" fmla="*/ 1922813 w 5375775"/>
              <a:gd name="connsiteY448" fmla="*/ 4778549 h 5983712"/>
              <a:gd name="connsiteX449" fmla="*/ 1935628 w 5375775"/>
              <a:gd name="connsiteY449" fmla="*/ 4766247 h 5983712"/>
              <a:gd name="connsiteX450" fmla="*/ 1986374 w 5375775"/>
              <a:gd name="connsiteY450" fmla="*/ 4754970 h 5983712"/>
              <a:gd name="connsiteX451" fmla="*/ 1924351 w 5375775"/>
              <a:gd name="connsiteY451" fmla="*/ 4709862 h 5983712"/>
              <a:gd name="connsiteX452" fmla="*/ 1918713 w 5375775"/>
              <a:gd name="connsiteY452" fmla="*/ 4754970 h 5983712"/>
              <a:gd name="connsiteX453" fmla="*/ 1893596 w 5375775"/>
              <a:gd name="connsiteY453" fmla="*/ 4777524 h 5983712"/>
              <a:gd name="connsiteX454" fmla="*/ 1871555 w 5375775"/>
              <a:gd name="connsiteY454" fmla="*/ 4747281 h 5983712"/>
              <a:gd name="connsiteX455" fmla="*/ 1890520 w 5375775"/>
              <a:gd name="connsiteY455" fmla="*/ 4696535 h 5983712"/>
              <a:gd name="connsiteX456" fmla="*/ 1886419 w 5375775"/>
              <a:gd name="connsiteY456" fmla="*/ 4679107 h 5983712"/>
              <a:gd name="connsiteX457" fmla="*/ 1828497 w 5375775"/>
              <a:gd name="connsiteY457" fmla="*/ 4628361 h 5983712"/>
              <a:gd name="connsiteX458" fmla="*/ 1738794 w 5375775"/>
              <a:gd name="connsiteY458" fmla="*/ 4647326 h 5983712"/>
              <a:gd name="connsiteX459" fmla="*/ 1775188 w 5375775"/>
              <a:gd name="connsiteY459" fmla="*/ 4724215 h 5983712"/>
              <a:gd name="connsiteX460" fmla="*/ 1745458 w 5375775"/>
              <a:gd name="connsiteY460" fmla="*/ 4789826 h 5983712"/>
              <a:gd name="connsiteX461" fmla="*/ 1674208 w 5375775"/>
              <a:gd name="connsiteY461" fmla="*/ 4851336 h 5983712"/>
              <a:gd name="connsiteX462" fmla="*/ 1496340 w 5375775"/>
              <a:gd name="connsiteY462" fmla="*/ 4860563 h 5983712"/>
              <a:gd name="connsiteX463" fmla="*/ 1484038 w 5375775"/>
              <a:gd name="connsiteY463" fmla="*/ 4852362 h 5983712"/>
              <a:gd name="connsiteX464" fmla="*/ 1458409 w 5375775"/>
              <a:gd name="connsiteY464" fmla="*/ 4840060 h 5983712"/>
              <a:gd name="connsiteX465" fmla="*/ 1444569 w 5375775"/>
              <a:gd name="connsiteY465" fmla="*/ 4825195 h 5983712"/>
              <a:gd name="connsiteX466" fmla="*/ 1430729 w 5375775"/>
              <a:gd name="connsiteY466" fmla="*/ 4800078 h 5983712"/>
              <a:gd name="connsiteX467" fmla="*/ 1382546 w 5375775"/>
              <a:gd name="connsiteY467" fmla="*/ 4829295 h 5983712"/>
              <a:gd name="connsiteX468" fmla="*/ 1347178 w 5375775"/>
              <a:gd name="connsiteY468" fmla="*/ 4840572 h 5983712"/>
              <a:gd name="connsiteX469" fmla="*/ 1310271 w 5375775"/>
              <a:gd name="connsiteY469" fmla="*/ 4815968 h 5983712"/>
              <a:gd name="connsiteX470" fmla="*/ 1343077 w 5375775"/>
              <a:gd name="connsiteY470" fmla="*/ 4738567 h 5983712"/>
              <a:gd name="connsiteX471" fmla="*/ 1378958 w 5375775"/>
              <a:gd name="connsiteY471" fmla="*/ 4737542 h 5983712"/>
              <a:gd name="connsiteX472" fmla="*/ 1396386 w 5375775"/>
              <a:gd name="connsiteY472" fmla="*/ 4741130 h 5983712"/>
              <a:gd name="connsiteX473" fmla="*/ 1349740 w 5375775"/>
              <a:gd name="connsiteY473" fmla="*/ 4706274 h 5983712"/>
              <a:gd name="connsiteX474" fmla="*/ 1231333 w 5375775"/>
              <a:gd name="connsiteY474" fmla="*/ 4726265 h 5983712"/>
              <a:gd name="connsiteX475" fmla="*/ 1227232 w 5375775"/>
              <a:gd name="connsiteY475" fmla="*/ 4729853 h 5983712"/>
              <a:gd name="connsiteX476" fmla="*/ 1246711 w 5375775"/>
              <a:gd name="connsiteY476" fmla="*/ 4801103 h 5983712"/>
              <a:gd name="connsiteX477" fmla="*/ 1241072 w 5375775"/>
              <a:gd name="connsiteY477" fmla="*/ 4827757 h 5983712"/>
              <a:gd name="connsiteX478" fmla="*/ 1240047 w 5375775"/>
              <a:gd name="connsiteY478" fmla="*/ 4866714 h 5983712"/>
              <a:gd name="connsiteX479" fmla="*/ 1252349 w 5375775"/>
              <a:gd name="connsiteY479" fmla="*/ 4890806 h 5983712"/>
              <a:gd name="connsiteX480" fmla="*/ 1256450 w 5375775"/>
              <a:gd name="connsiteY480" fmla="*/ 4906696 h 5983712"/>
              <a:gd name="connsiteX481" fmla="*/ 1247735 w 5375775"/>
              <a:gd name="connsiteY481" fmla="*/ 4918485 h 5983712"/>
              <a:gd name="connsiteX482" fmla="*/ 1232358 w 5375775"/>
              <a:gd name="connsiteY482" fmla="*/ 4911309 h 5983712"/>
              <a:gd name="connsiteX483" fmla="*/ 1229283 w 5375775"/>
              <a:gd name="connsiteY483" fmla="*/ 4898495 h 5983712"/>
              <a:gd name="connsiteX484" fmla="*/ 1228770 w 5375775"/>
              <a:gd name="connsiteY484" fmla="*/ 4875940 h 5983712"/>
              <a:gd name="connsiteX485" fmla="*/ 1206729 w 5375775"/>
              <a:gd name="connsiteY485" fmla="*/ 4817506 h 5983712"/>
              <a:gd name="connsiteX486" fmla="*/ 1194939 w 5375775"/>
              <a:gd name="connsiteY486" fmla="*/ 4784187 h 5983712"/>
              <a:gd name="connsiteX487" fmla="*/ 1189301 w 5375775"/>
              <a:gd name="connsiteY487" fmla="*/ 4794439 h 5983712"/>
              <a:gd name="connsiteX488" fmla="*/ 1166234 w 5375775"/>
              <a:gd name="connsiteY488" fmla="*/ 4864663 h 5983712"/>
              <a:gd name="connsiteX489" fmla="*/ 1142655 w 5375775"/>
              <a:gd name="connsiteY489" fmla="*/ 4936939 h 5983712"/>
              <a:gd name="connsiteX490" fmla="*/ 1139067 w 5375775"/>
              <a:gd name="connsiteY490" fmla="*/ 4975383 h 5983712"/>
              <a:gd name="connsiteX491" fmla="*/ 1137529 w 5375775"/>
              <a:gd name="connsiteY491" fmla="*/ 5012801 h 5983712"/>
              <a:gd name="connsiteX492" fmla="*/ 1122152 w 5375775"/>
              <a:gd name="connsiteY492" fmla="*/ 5029717 h 5983712"/>
              <a:gd name="connsiteX493" fmla="*/ 1097547 w 5375775"/>
              <a:gd name="connsiteY493" fmla="*/ 5025103 h 5983712"/>
              <a:gd name="connsiteX494" fmla="*/ 1099085 w 5375775"/>
              <a:gd name="connsiteY494" fmla="*/ 4997424 h 5983712"/>
              <a:gd name="connsiteX495" fmla="*/ 1123690 w 5375775"/>
              <a:gd name="connsiteY495" fmla="*/ 4948728 h 5983712"/>
              <a:gd name="connsiteX496" fmla="*/ 1160083 w 5375775"/>
              <a:gd name="connsiteY496" fmla="*/ 4815968 h 5983712"/>
              <a:gd name="connsiteX497" fmla="*/ 1170335 w 5375775"/>
              <a:gd name="connsiteY497" fmla="*/ 4756508 h 5983712"/>
              <a:gd name="connsiteX498" fmla="*/ 1140605 w 5375775"/>
              <a:gd name="connsiteY498" fmla="*/ 4736005 h 5983712"/>
              <a:gd name="connsiteX499" fmla="*/ 1134454 w 5375775"/>
              <a:gd name="connsiteY499" fmla="*/ 4744206 h 5983712"/>
              <a:gd name="connsiteX500" fmla="*/ 1126252 w 5375775"/>
              <a:gd name="connsiteY500" fmla="*/ 4761121 h 5983712"/>
              <a:gd name="connsiteX501" fmla="*/ 1101648 w 5375775"/>
              <a:gd name="connsiteY501" fmla="*/ 4755995 h 5983712"/>
              <a:gd name="connsiteX502" fmla="*/ 1095497 w 5375775"/>
              <a:gd name="connsiteY502" fmla="*/ 4747281 h 5983712"/>
              <a:gd name="connsiteX503" fmla="*/ 1019634 w 5375775"/>
              <a:gd name="connsiteY503" fmla="*/ 4756508 h 5983712"/>
              <a:gd name="connsiteX504" fmla="*/ 941721 w 5375775"/>
              <a:gd name="connsiteY504" fmla="*/ 4757020 h 5983712"/>
              <a:gd name="connsiteX505" fmla="*/ 939670 w 5375775"/>
              <a:gd name="connsiteY505" fmla="*/ 4797002 h 5983712"/>
              <a:gd name="connsiteX506" fmla="*/ 945309 w 5375775"/>
              <a:gd name="connsiteY506" fmla="*/ 4807767 h 5983712"/>
              <a:gd name="connsiteX507" fmla="*/ 937108 w 5375775"/>
              <a:gd name="connsiteY507" fmla="*/ 4856462 h 5983712"/>
              <a:gd name="connsiteX508" fmla="*/ 867908 w 5375775"/>
              <a:gd name="connsiteY508" fmla="*/ 4854412 h 5983712"/>
              <a:gd name="connsiteX509" fmla="*/ 854581 w 5375775"/>
              <a:gd name="connsiteY509" fmla="*/ 4822119 h 5983712"/>
              <a:gd name="connsiteX510" fmla="*/ 884824 w 5375775"/>
              <a:gd name="connsiteY510" fmla="*/ 4792389 h 5983712"/>
              <a:gd name="connsiteX511" fmla="*/ 914041 w 5375775"/>
              <a:gd name="connsiteY511" fmla="*/ 4788288 h 5983712"/>
              <a:gd name="connsiteX512" fmla="*/ 923268 w 5375775"/>
              <a:gd name="connsiteY512" fmla="*/ 4752919 h 5983712"/>
              <a:gd name="connsiteX513" fmla="*/ 839203 w 5375775"/>
              <a:gd name="connsiteY513" fmla="*/ 4697047 h 5983712"/>
              <a:gd name="connsiteX514" fmla="*/ 821263 w 5375775"/>
              <a:gd name="connsiteY514" fmla="*/ 4635025 h 5983712"/>
              <a:gd name="connsiteX515" fmla="*/ 788458 w 5375775"/>
              <a:gd name="connsiteY515" fmla="*/ 4675007 h 5983712"/>
              <a:gd name="connsiteX516" fmla="*/ 759753 w 5375775"/>
              <a:gd name="connsiteY516" fmla="*/ 4684233 h 5983712"/>
              <a:gd name="connsiteX517" fmla="*/ 727459 w 5375775"/>
              <a:gd name="connsiteY517" fmla="*/ 4691921 h 5983712"/>
              <a:gd name="connsiteX518" fmla="*/ 763853 w 5375775"/>
              <a:gd name="connsiteY518" fmla="*/ 4719088 h 5983712"/>
              <a:gd name="connsiteX519" fmla="*/ 795633 w 5375775"/>
              <a:gd name="connsiteY519" fmla="*/ 4764709 h 5983712"/>
              <a:gd name="connsiteX520" fmla="*/ 778718 w 5375775"/>
              <a:gd name="connsiteY520" fmla="*/ 4814942 h 5983712"/>
              <a:gd name="connsiteX521" fmla="*/ 620841 w 5375775"/>
              <a:gd name="connsiteY521" fmla="*/ 4829808 h 5983712"/>
              <a:gd name="connsiteX522" fmla="*/ 502946 w 5375775"/>
              <a:gd name="connsiteY522" fmla="*/ 4793414 h 5983712"/>
              <a:gd name="connsiteX523" fmla="*/ 368136 w 5375775"/>
              <a:gd name="connsiteY523" fmla="*/ 4765734 h 5983712"/>
              <a:gd name="connsiteX524" fmla="*/ 287147 w 5375775"/>
              <a:gd name="connsiteY524" fmla="*/ 4712938 h 5983712"/>
              <a:gd name="connsiteX525" fmla="*/ 275870 w 5375775"/>
              <a:gd name="connsiteY525" fmla="*/ 4629898 h 5983712"/>
              <a:gd name="connsiteX526" fmla="*/ 292273 w 5375775"/>
              <a:gd name="connsiteY526" fmla="*/ 4591967 h 5983712"/>
              <a:gd name="connsiteX527" fmla="*/ 410168 w 5375775"/>
              <a:gd name="connsiteY527" fmla="*/ 4506365 h 5983712"/>
              <a:gd name="connsiteX528" fmla="*/ 500896 w 5375775"/>
              <a:gd name="connsiteY528" fmla="*/ 4482274 h 5983712"/>
              <a:gd name="connsiteX529" fmla="*/ 534214 w 5375775"/>
              <a:gd name="connsiteY529" fmla="*/ 4455619 h 5983712"/>
              <a:gd name="connsiteX530" fmla="*/ 506022 w 5375775"/>
              <a:gd name="connsiteY530" fmla="*/ 4455619 h 5983712"/>
              <a:gd name="connsiteX531" fmla="*/ 521912 w 5375775"/>
              <a:gd name="connsiteY531" fmla="*/ 4433065 h 5983712"/>
              <a:gd name="connsiteX532" fmla="*/ 523962 w 5375775"/>
              <a:gd name="connsiteY532" fmla="*/ 4385394 h 5983712"/>
              <a:gd name="connsiteX533" fmla="*/ 507047 w 5375775"/>
              <a:gd name="connsiteY533" fmla="*/ 4366942 h 5983712"/>
              <a:gd name="connsiteX534" fmla="*/ 411706 w 5375775"/>
              <a:gd name="connsiteY534" fmla="*/ 4303380 h 5983712"/>
              <a:gd name="connsiteX535" fmla="*/ 403504 w 5375775"/>
              <a:gd name="connsiteY535" fmla="*/ 4298255 h 5983712"/>
              <a:gd name="connsiteX536" fmla="*/ 376337 w 5375775"/>
              <a:gd name="connsiteY536" fmla="*/ 4293129 h 5983712"/>
              <a:gd name="connsiteX537" fmla="*/ 347119 w 5375775"/>
              <a:gd name="connsiteY537" fmla="*/ 4299792 h 5983712"/>
              <a:gd name="connsiteX538" fmla="*/ 370698 w 5375775"/>
              <a:gd name="connsiteY538" fmla="*/ 4277239 h 5983712"/>
              <a:gd name="connsiteX539" fmla="*/ 337893 w 5375775"/>
              <a:gd name="connsiteY539" fmla="*/ 4254685 h 5983712"/>
              <a:gd name="connsiteX540" fmla="*/ 384026 w 5375775"/>
              <a:gd name="connsiteY540" fmla="*/ 4228030 h 5983712"/>
              <a:gd name="connsiteX541" fmla="*/ 407092 w 5375775"/>
              <a:gd name="connsiteY541" fmla="*/ 4181385 h 5983712"/>
              <a:gd name="connsiteX542" fmla="*/ 303037 w 5375775"/>
              <a:gd name="connsiteY542" fmla="*/ 4236231 h 5983712"/>
              <a:gd name="connsiteX543" fmla="*/ 204108 w 5375775"/>
              <a:gd name="connsiteY543" fmla="*/ 4273650 h 5983712"/>
              <a:gd name="connsiteX544" fmla="*/ 175403 w 5375775"/>
              <a:gd name="connsiteY544" fmla="*/ 4237257 h 5983712"/>
              <a:gd name="connsiteX545" fmla="*/ 195393 w 5375775"/>
              <a:gd name="connsiteY545" fmla="*/ 4214190 h 5983712"/>
              <a:gd name="connsiteX546" fmla="*/ 246140 w 5375775"/>
              <a:gd name="connsiteY546" fmla="*/ 4201888 h 5983712"/>
              <a:gd name="connsiteX547" fmla="*/ 373262 w 5375775"/>
              <a:gd name="connsiteY547" fmla="*/ 4179847 h 5983712"/>
              <a:gd name="connsiteX548" fmla="*/ 393252 w 5375775"/>
              <a:gd name="connsiteY548" fmla="*/ 4172670 h 5983712"/>
              <a:gd name="connsiteX549" fmla="*/ 408630 w 5375775"/>
              <a:gd name="connsiteY549" fmla="*/ 4151142 h 5983712"/>
              <a:gd name="connsiteX550" fmla="*/ 399403 w 5375775"/>
              <a:gd name="connsiteY550" fmla="*/ 4075792 h 5983712"/>
              <a:gd name="connsiteX551" fmla="*/ 380950 w 5375775"/>
              <a:gd name="connsiteY551" fmla="*/ 4056313 h 5983712"/>
              <a:gd name="connsiteX552" fmla="*/ 289709 w 5375775"/>
              <a:gd name="connsiteY552" fmla="*/ 4038885 h 5983712"/>
              <a:gd name="connsiteX553" fmla="*/ 270744 w 5375775"/>
              <a:gd name="connsiteY553" fmla="*/ 4031197 h 5983712"/>
              <a:gd name="connsiteX554" fmla="*/ 295348 w 5375775"/>
              <a:gd name="connsiteY554" fmla="*/ 4021458 h 5983712"/>
              <a:gd name="connsiteX555" fmla="*/ 389152 w 5375775"/>
              <a:gd name="connsiteY555" fmla="*/ 4038373 h 5983712"/>
              <a:gd name="connsiteX556" fmla="*/ 373774 w 5375775"/>
              <a:gd name="connsiteY556" fmla="*/ 4001467 h 5983712"/>
              <a:gd name="connsiteX557" fmla="*/ 295861 w 5375775"/>
              <a:gd name="connsiteY557" fmla="*/ 3969174 h 5983712"/>
              <a:gd name="connsiteX558" fmla="*/ 256391 w 5375775"/>
              <a:gd name="connsiteY558" fmla="*/ 3979425 h 5983712"/>
              <a:gd name="connsiteX559" fmla="*/ 240501 w 5375775"/>
              <a:gd name="connsiteY559" fmla="*/ 3965586 h 5983712"/>
              <a:gd name="connsiteX560" fmla="*/ 238451 w 5375775"/>
              <a:gd name="connsiteY560" fmla="*/ 3960459 h 5983712"/>
              <a:gd name="connsiteX561" fmla="*/ 258442 w 5375775"/>
              <a:gd name="connsiteY561" fmla="*/ 3935855 h 5983712"/>
              <a:gd name="connsiteX562" fmla="*/ 283559 w 5375775"/>
              <a:gd name="connsiteY562" fmla="*/ 3947645 h 5983712"/>
              <a:gd name="connsiteX563" fmla="*/ 289197 w 5375775"/>
              <a:gd name="connsiteY563" fmla="*/ 3953796 h 5983712"/>
              <a:gd name="connsiteX564" fmla="*/ 330717 w 5375775"/>
              <a:gd name="connsiteY564" fmla="*/ 3887160 h 5983712"/>
              <a:gd name="connsiteX565" fmla="*/ 438873 w 5375775"/>
              <a:gd name="connsiteY565" fmla="*/ 3924579 h 5983712"/>
              <a:gd name="connsiteX566" fmla="*/ 452200 w 5375775"/>
              <a:gd name="connsiteY566" fmla="*/ 3909201 h 5983712"/>
              <a:gd name="connsiteX567" fmla="*/ 396840 w 5375775"/>
              <a:gd name="connsiteY567" fmla="*/ 3874858 h 5983712"/>
              <a:gd name="connsiteX568" fmla="*/ 363522 w 5375775"/>
              <a:gd name="connsiteY568" fmla="*/ 3855892 h 5983712"/>
              <a:gd name="connsiteX569" fmla="*/ 355834 w 5375775"/>
              <a:gd name="connsiteY569" fmla="*/ 3843077 h 5983712"/>
              <a:gd name="connsiteX570" fmla="*/ 370186 w 5375775"/>
              <a:gd name="connsiteY570" fmla="*/ 3841539 h 5983712"/>
              <a:gd name="connsiteX571" fmla="*/ 431696 w 5375775"/>
              <a:gd name="connsiteY571" fmla="*/ 3872294 h 5983712"/>
              <a:gd name="connsiteX572" fmla="*/ 465527 w 5375775"/>
              <a:gd name="connsiteY572" fmla="*/ 3892286 h 5983712"/>
              <a:gd name="connsiteX573" fmla="*/ 486543 w 5375775"/>
              <a:gd name="connsiteY573" fmla="*/ 3867169 h 5983712"/>
              <a:gd name="connsiteX574" fmla="*/ 473216 w 5375775"/>
              <a:gd name="connsiteY574" fmla="*/ 3850766 h 5983712"/>
              <a:gd name="connsiteX575" fmla="*/ 469116 w 5375775"/>
              <a:gd name="connsiteY575" fmla="*/ 3839489 h 5983712"/>
              <a:gd name="connsiteX576" fmla="*/ 480393 w 5375775"/>
              <a:gd name="connsiteY576" fmla="*/ 3836926 h 5983712"/>
              <a:gd name="connsiteX577" fmla="*/ 496795 w 5375775"/>
              <a:gd name="connsiteY577" fmla="*/ 3841539 h 5983712"/>
              <a:gd name="connsiteX578" fmla="*/ 514735 w 5375775"/>
              <a:gd name="connsiteY578" fmla="*/ 3822574 h 5983712"/>
              <a:gd name="connsiteX579" fmla="*/ 477317 w 5375775"/>
              <a:gd name="connsiteY579" fmla="*/ 3794381 h 5983712"/>
              <a:gd name="connsiteX580" fmla="*/ 423495 w 5375775"/>
              <a:gd name="connsiteY580" fmla="*/ 3802583 h 5983712"/>
              <a:gd name="connsiteX581" fmla="*/ 303550 w 5375775"/>
              <a:gd name="connsiteY581" fmla="*/ 3848715 h 5983712"/>
              <a:gd name="connsiteX582" fmla="*/ 271257 w 5375775"/>
              <a:gd name="connsiteY582" fmla="*/ 3869219 h 5983712"/>
              <a:gd name="connsiteX583" fmla="*/ 152849 w 5375775"/>
              <a:gd name="connsiteY583" fmla="*/ 3842052 h 5983712"/>
              <a:gd name="connsiteX584" fmla="*/ 147210 w 5375775"/>
              <a:gd name="connsiteY584" fmla="*/ 3823086 h 5983712"/>
              <a:gd name="connsiteX585" fmla="*/ 214359 w 5375775"/>
              <a:gd name="connsiteY585" fmla="*/ 3762088 h 5983712"/>
              <a:gd name="connsiteX586" fmla="*/ 254341 w 5375775"/>
              <a:gd name="connsiteY586" fmla="*/ 3769777 h 5983712"/>
              <a:gd name="connsiteX587" fmla="*/ 413244 w 5375775"/>
              <a:gd name="connsiteY587" fmla="*/ 3773365 h 5983712"/>
              <a:gd name="connsiteX588" fmla="*/ 486543 w 5375775"/>
              <a:gd name="connsiteY588" fmla="*/ 3754399 h 5983712"/>
              <a:gd name="connsiteX589" fmla="*/ 508072 w 5375775"/>
              <a:gd name="connsiteY589" fmla="*/ 3743635 h 5983712"/>
              <a:gd name="connsiteX590" fmla="*/ 493207 w 5375775"/>
              <a:gd name="connsiteY590" fmla="*/ 3684175 h 5983712"/>
              <a:gd name="connsiteX591" fmla="*/ 459376 w 5375775"/>
              <a:gd name="connsiteY591" fmla="*/ 3677511 h 5983712"/>
              <a:gd name="connsiteX592" fmla="*/ 485518 w 5375775"/>
              <a:gd name="connsiteY592" fmla="*/ 3651370 h 5983712"/>
              <a:gd name="connsiteX593" fmla="*/ 509610 w 5375775"/>
              <a:gd name="connsiteY593" fmla="*/ 3599086 h 5983712"/>
              <a:gd name="connsiteX594" fmla="*/ 451688 w 5375775"/>
              <a:gd name="connsiteY594" fmla="*/ 3540651 h 5983712"/>
              <a:gd name="connsiteX595" fmla="*/ 316364 w 5375775"/>
              <a:gd name="connsiteY595" fmla="*/ 3529887 h 5983712"/>
              <a:gd name="connsiteX596" fmla="*/ 256904 w 5375775"/>
              <a:gd name="connsiteY596" fmla="*/ 3517584 h 5983712"/>
              <a:gd name="connsiteX597" fmla="*/ 246140 w 5375775"/>
              <a:gd name="connsiteY597" fmla="*/ 3504257 h 5983712"/>
              <a:gd name="connsiteX598" fmla="*/ 259980 w 5375775"/>
              <a:gd name="connsiteY598" fmla="*/ 3491442 h 5983712"/>
              <a:gd name="connsiteX599" fmla="*/ 294323 w 5375775"/>
              <a:gd name="connsiteY599" fmla="*/ 3495030 h 5983712"/>
              <a:gd name="connsiteX600" fmla="*/ 427596 w 5375775"/>
              <a:gd name="connsiteY600" fmla="*/ 3524248 h 5983712"/>
              <a:gd name="connsiteX601" fmla="*/ 454763 w 5375775"/>
              <a:gd name="connsiteY601" fmla="*/ 3525273 h 5983712"/>
              <a:gd name="connsiteX602" fmla="*/ 467065 w 5375775"/>
              <a:gd name="connsiteY602" fmla="*/ 3500669 h 5983712"/>
              <a:gd name="connsiteX603" fmla="*/ 406580 w 5375775"/>
              <a:gd name="connsiteY603" fmla="*/ 3423780 h 5983712"/>
              <a:gd name="connsiteX604" fmla="*/ 336868 w 5375775"/>
              <a:gd name="connsiteY604" fmla="*/ 3347405 h 5983712"/>
              <a:gd name="connsiteX605" fmla="*/ 243576 w 5375775"/>
              <a:gd name="connsiteY605" fmla="*/ 3233610 h 5983712"/>
              <a:gd name="connsiteX606" fmla="*/ 167714 w 5375775"/>
              <a:gd name="connsiteY606" fmla="*/ 3134169 h 5983712"/>
              <a:gd name="connsiteX607" fmla="*/ 101590 w 5375775"/>
              <a:gd name="connsiteY607" fmla="*/ 3046004 h 5983712"/>
              <a:gd name="connsiteX608" fmla="*/ 100565 w 5375775"/>
              <a:gd name="connsiteY608" fmla="*/ 2991157 h 5983712"/>
              <a:gd name="connsiteX609" fmla="*/ 258954 w 5375775"/>
              <a:gd name="connsiteY609" fmla="*/ 2960402 h 5983712"/>
              <a:gd name="connsiteX610" fmla="*/ 291760 w 5375775"/>
              <a:gd name="connsiteY610" fmla="*/ 3027550 h 5983712"/>
              <a:gd name="connsiteX611" fmla="*/ 270231 w 5375775"/>
              <a:gd name="connsiteY611" fmla="*/ 3066508 h 5983712"/>
              <a:gd name="connsiteX612" fmla="*/ 264080 w 5375775"/>
              <a:gd name="connsiteY612" fmla="*/ 3073171 h 5983712"/>
              <a:gd name="connsiteX613" fmla="*/ 431184 w 5375775"/>
              <a:gd name="connsiteY613" fmla="*/ 3122892 h 5983712"/>
              <a:gd name="connsiteX614" fmla="*/ 488081 w 5375775"/>
              <a:gd name="connsiteY614" fmla="*/ 3094699 h 5983712"/>
              <a:gd name="connsiteX615" fmla="*/ 597262 w 5375775"/>
              <a:gd name="connsiteY615" fmla="*/ 3049592 h 5983712"/>
              <a:gd name="connsiteX616" fmla="*/ 723359 w 5375775"/>
              <a:gd name="connsiteY616" fmla="*/ 3037803 h 5983712"/>
              <a:gd name="connsiteX617" fmla="*/ 776668 w 5375775"/>
              <a:gd name="connsiteY617" fmla="*/ 3002947 h 5983712"/>
              <a:gd name="connsiteX618" fmla="*/ 773080 w 5375775"/>
              <a:gd name="connsiteY618" fmla="*/ 2931184 h 5983712"/>
              <a:gd name="connsiteX619" fmla="*/ 641345 w 5375775"/>
              <a:gd name="connsiteY619" fmla="*/ 2827129 h 5983712"/>
              <a:gd name="connsiteX620" fmla="*/ 570095 w 5375775"/>
              <a:gd name="connsiteY620" fmla="*/ 2768694 h 5983712"/>
              <a:gd name="connsiteX621" fmla="*/ 501408 w 5375775"/>
              <a:gd name="connsiteY621" fmla="*/ 2714360 h 5983712"/>
              <a:gd name="connsiteX622" fmla="*/ 476291 w 5375775"/>
              <a:gd name="connsiteY622" fmla="*/ 2686168 h 5983712"/>
              <a:gd name="connsiteX623" fmla="*/ 475779 w 5375775"/>
              <a:gd name="connsiteY623" fmla="*/ 2665664 h 5983712"/>
              <a:gd name="connsiteX624" fmla="*/ 496283 w 5375775"/>
              <a:gd name="connsiteY624" fmla="*/ 2658488 h 5983712"/>
              <a:gd name="connsiteX625" fmla="*/ 535751 w 5375775"/>
              <a:gd name="connsiteY625" fmla="*/ 2677966 h 5983712"/>
              <a:gd name="connsiteX626" fmla="*/ 602388 w 5375775"/>
              <a:gd name="connsiteY626" fmla="*/ 2739989 h 5983712"/>
              <a:gd name="connsiteX627" fmla="*/ 715158 w 5375775"/>
              <a:gd name="connsiteY627" fmla="*/ 2818928 h 5983712"/>
              <a:gd name="connsiteX628" fmla="*/ 841766 w 5375775"/>
              <a:gd name="connsiteY628" fmla="*/ 2905555 h 5983712"/>
              <a:gd name="connsiteX629" fmla="*/ 849967 w 5375775"/>
              <a:gd name="connsiteY629" fmla="*/ 2909143 h 5983712"/>
              <a:gd name="connsiteX630" fmla="*/ 942746 w 5375775"/>
              <a:gd name="connsiteY630" fmla="*/ 2879413 h 5983712"/>
              <a:gd name="connsiteX631" fmla="*/ 952998 w 5375775"/>
              <a:gd name="connsiteY631" fmla="*/ 2848145 h 5983712"/>
              <a:gd name="connsiteX632" fmla="*/ 922243 w 5375775"/>
              <a:gd name="connsiteY632" fmla="*/ 2765618 h 5983712"/>
              <a:gd name="connsiteX633" fmla="*/ 837153 w 5375775"/>
              <a:gd name="connsiteY633" fmla="*/ 2688218 h 5983712"/>
              <a:gd name="connsiteX634" fmla="*/ 807423 w 5375775"/>
              <a:gd name="connsiteY634" fmla="*/ 2676428 h 5983712"/>
              <a:gd name="connsiteX635" fmla="*/ 799221 w 5375775"/>
              <a:gd name="connsiteY635" fmla="*/ 2664639 h 5983712"/>
              <a:gd name="connsiteX636" fmla="*/ 812036 w 5375775"/>
              <a:gd name="connsiteY636" fmla="*/ 2660025 h 5983712"/>
              <a:gd name="connsiteX637" fmla="*/ 857656 w 5375775"/>
              <a:gd name="connsiteY637" fmla="*/ 2678479 h 5983712"/>
              <a:gd name="connsiteX638" fmla="*/ 928393 w 5375775"/>
              <a:gd name="connsiteY638" fmla="*/ 2727687 h 5983712"/>
              <a:gd name="connsiteX639" fmla="*/ 950947 w 5375775"/>
              <a:gd name="connsiteY639" fmla="*/ 2755879 h 5983712"/>
              <a:gd name="connsiteX640" fmla="*/ 1020147 w 5375775"/>
              <a:gd name="connsiteY640" fmla="*/ 2789710 h 5983712"/>
              <a:gd name="connsiteX641" fmla="*/ 1066792 w 5375775"/>
              <a:gd name="connsiteY641" fmla="*/ 2764081 h 5983712"/>
              <a:gd name="connsiteX642" fmla="*/ 1066792 w 5375775"/>
              <a:gd name="connsiteY642" fmla="*/ 2744090 h 5983712"/>
              <a:gd name="connsiteX643" fmla="*/ 1033474 w 5375775"/>
              <a:gd name="connsiteY643" fmla="*/ 2714360 h 5983712"/>
              <a:gd name="connsiteX644" fmla="*/ 987341 w 5375775"/>
              <a:gd name="connsiteY644" fmla="*/ 2670278 h 5983712"/>
              <a:gd name="connsiteX645" fmla="*/ 951460 w 5375775"/>
              <a:gd name="connsiteY645" fmla="*/ 2595952 h 5983712"/>
              <a:gd name="connsiteX646" fmla="*/ 1002719 w 5375775"/>
              <a:gd name="connsiteY646" fmla="*/ 2492922 h 5983712"/>
              <a:gd name="connsiteX647" fmla="*/ 1075506 w 5375775"/>
              <a:gd name="connsiteY647" fmla="*/ 2474981 h 5983712"/>
              <a:gd name="connsiteX648" fmla="*/ 1152395 w 5375775"/>
              <a:gd name="connsiteY648" fmla="*/ 2548281 h 5983712"/>
              <a:gd name="connsiteX649" fmla="*/ 1099085 w 5375775"/>
              <a:gd name="connsiteY649" fmla="*/ 2624145 h 5983712"/>
              <a:gd name="connsiteX650" fmla="*/ 1050902 w 5375775"/>
              <a:gd name="connsiteY650" fmla="*/ 2670790 h 5983712"/>
              <a:gd name="connsiteX651" fmla="*/ 1089859 w 5375775"/>
              <a:gd name="connsiteY651" fmla="*/ 2727687 h 5983712"/>
              <a:gd name="connsiteX652" fmla="*/ 1200065 w 5375775"/>
              <a:gd name="connsiteY652" fmla="*/ 2678479 h 5983712"/>
              <a:gd name="connsiteX653" fmla="*/ 1229795 w 5375775"/>
              <a:gd name="connsiteY653" fmla="*/ 2633884 h 5983712"/>
              <a:gd name="connsiteX654" fmla="*/ 1268239 w 5375775"/>
              <a:gd name="connsiteY654" fmla="*/ 2566222 h 5983712"/>
              <a:gd name="connsiteX655" fmla="*/ 1285155 w 5375775"/>
              <a:gd name="connsiteY655" fmla="*/ 2422185 h 5983712"/>
              <a:gd name="connsiteX656" fmla="*/ 1237484 w 5375775"/>
              <a:gd name="connsiteY656" fmla="*/ 2301727 h 5983712"/>
              <a:gd name="connsiteX657" fmla="*/ 1208779 w 5375775"/>
              <a:gd name="connsiteY657" fmla="*/ 2229965 h 5983712"/>
              <a:gd name="connsiteX658" fmla="*/ 1194427 w 5375775"/>
              <a:gd name="connsiteY658" fmla="*/ 2181782 h 5983712"/>
              <a:gd name="connsiteX659" fmla="*/ 1258500 w 5375775"/>
              <a:gd name="connsiteY659" fmla="*/ 2099255 h 5983712"/>
              <a:gd name="connsiteX660" fmla="*/ 1405612 w 5375775"/>
              <a:gd name="connsiteY660" fmla="*/ 2145388 h 5983712"/>
              <a:gd name="connsiteX661" fmla="*/ 1432267 w 5375775"/>
              <a:gd name="connsiteY661" fmla="*/ 2200748 h 5983712"/>
              <a:gd name="connsiteX662" fmla="*/ 1423040 w 5375775"/>
              <a:gd name="connsiteY662" fmla="*/ 2281736 h 5983712"/>
              <a:gd name="connsiteX663" fmla="*/ 1406638 w 5375775"/>
              <a:gd name="connsiteY663" fmla="*/ 2352474 h 5983712"/>
              <a:gd name="connsiteX664" fmla="*/ 1392285 w 5375775"/>
              <a:gd name="connsiteY664" fmla="*/ 2510350 h 5983712"/>
              <a:gd name="connsiteX665" fmla="*/ 1415351 w 5375775"/>
              <a:gd name="connsiteY665" fmla="*/ 2589801 h 5983712"/>
              <a:gd name="connsiteX666" fmla="*/ 1503004 w 5375775"/>
              <a:gd name="connsiteY666" fmla="*/ 2609792 h 5983712"/>
              <a:gd name="connsiteX667" fmla="*/ 1532222 w 5375775"/>
              <a:gd name="connsiteY667" fmla="*/ 2592877 h 5983712"/>
              <a:gd name="connsiteX668" fmla="*/ 1518382 w 5375775"/>
              <a:gd name="connsiteY668" fmla="*/ 2559558 h 5983712"/>
              <a:gd name="connsiteX669" fmla="*/ 1515306 w 5375775"/>
              <a:gd name="connsiteY669" fmla="*/ 2548794 h 5983712"/>
              <a:gd name="connsiteX670" fmla="*/ 1518894 w 5375775"/>
              <a:gd name="connsiteY670" fmla="*/ 2534442 h 5983712"/>
              <a:gd name="connsiteX671" fmla="*/ 1534272 w 5375775"/>
              <a:gd name="connsiteY671" fmla="*/ 2539568 h 5983712"/>
              <a:gd name="connsiteX672" fmla="*/ 1554776 w 5375775"/>
              <a:gd name="connsiteY672" fmla="*/ 2564172 h 5983712"/>
              <a:gd name="connsiteX673" fmla="*/ 1572204 w 5375775"/>
              <a:gd name="connsiteY673" fmla="*/ 2550845 h 5983712"/>
              <a:gd name="connsiteX674" fmla="*/ 1615261 w 5375775"/>
              <a:gd name="connsiteY674" fmla="*/ 2540080 h 5983712"/>
              <a:gd name="connsiteX675" fmla="*/ 1671133 w 5375775"/>
              <a:gd name="connsiteY675" fmla="*/ 2522140 h 5983712"/>
              <a:gd name="connsiteX676" fmla="*/ 1701888 w 5375775"/>
              <a:gd name="connsiteY676" fmla="*/ 2471393 h 5983712"/>
              <a:gd name="connsiteX677" fmla="*/ 1775701 w 5375775"/>
              <a:gd name="connsiteY677" fmla="*/ 2356061 h 5983712"/>
              <a:gd name="connsiteX678" fmla="*/ 1784415 w 5375775"/>
              <a:gd name="connsiteY678" fmla="*/ 2339659 h 5983712"/>
              <a:gd name="connsiteX679" fmla="*/ 1784927 w 5375775"/>
              <a:gd name="connsiteY679" fmla="*/ 2277123 h 5983712"/>
              <a:gd name="connsiteX680" fmla="*/ 1773138 w 5375775"/>
              <a:gd name="connsiteY680" fmla="*/ 2257132 h 5983712"/>
              <a:gd name="connsiteX681" fmla="*/ 1752634 w 5375775"/>
              <a:gd name="connsiteY681" fmla="*/ 2207923 h 5983712"/>
              <a:gd name="connsiteX682" fmla="*/ 1772625 w 5375775"/>
              <a:gd name="connsiteY682" fmla="*/ 2186395 h 5983712"/>
              <a:gd name="connsiteX683" fmla="*/ 1789541 w 5375775"/>
              <a:gd name="connsiteY683" fmla="*/ 2158203 h 5983712"/>
              <a:gd name="connsiteX684" fmla="*/ 1790053 w 5375775"/>
              <a:gd name="connsiteY684" fmla="*/ 2085928 h 5983712"/>
              <a:gd name="connsiteX685" fmla="*/ 1798254 w 5375775"/>
              <a:gd name="connsiteY685" fmla="*/ 2066962 h 5983712"/>
              <a:gd name="connsiteX686" fmla="*/ 1809019 w 5375775"/>
              <a:gd name="connsiteY686" fmla="*/ 2085415 h 5983712"/>
              <a:gd name="connsiteX687" fmla="*/ 1809019 w 5375775"/>
              <a:gd name="connsiteY687" fmla="*/ 2174605 h 5983712"/>
              <a:gd name="connsiteX688" fmla="*/ 1865916 w 5375775"/>
              <a:gd name="connsiteY688" fmla="*/ 2221764 h 5983712"/>
              <a:gd name="connsiteX689" fmla="*/ 1809531 w 5375775"/>
              <a:gd name="connsiteY689" fmla="*/ 2266871 h 5983712"/>
              <a:gd name="connsiteX690" fmla="*/ 1810557 w 5375775"/>
              <a:gd name="connsiteY690" fmla="*/ 2344785 h 5983712"/>
              <a:gd name="connsiteX691" fmla="*/ 1832085 w 5375775"/>
              <a:gd name="connsiteY691" fmla="*/ 2370414 h 5983712"/>
              <a:gd name="connsiteX692" fmla="*/ 1870017 w 5375775"/>
              <a:gd name="connsiteY692" fmla="*/ 2415521 h 5983712"/>
              <a:gd name="connsiteX693" fmla="*/ 1917175 w 5375775"/>
              <a:gd name="connsiteY693" fmla="*/ 2474981 h 5983712"/>
              <a:gd name="connsiteX694" fmla="*/ 1987399 w 5375775"/>
              <a:gd name="connsiteY694" fmla="*/ 2505737 h 5983712"/>
              <a:gd name="connsiteX695" fmla="*/ 2030208 w 5375775"/>
              <a:gd name="connsiteY695" fmla="*/ 2507299 h 5983712"/>
              <a:gd name="connsiteX696" fmla="*/ 2052994 w 5375775"/>
              <a:gd name="connsiteY696" fmla="*/ 2503540 h 5983712"/>
              <a:gd name="connsiteX697" fmla="*/ 2016886 w 5375775"/>
              <a:gd name="connsiteY697" fmla="*/ 2428585 h 5983712"/>
              <a:gd name="connsiteX698" fmla="*/ 1879509 w 5375775"/>
              <a:gd name="connsiteY698" fmla="*/ 1748133 h 5983712"/>
              <a:gd name="connsiteX699" fmla="*/ 3627642 w 5375775"/>
              <a:gd name="connsiteY699" fmla="*/ 0 h 598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</a:cxnLst>
            <a:rect l="l" t="t" r="r" b="b"/>
            <a:pathLst>
              <a:path w="5375775" h="5983712">
                <a:moveTo>
                  <a:pt x="944220" y="5826469"/>
                </a:moveTo>
                <a:cubicBezTo>
                  <a:pt x="949922" y="5827558"/>
                  <a:pt x="955817" y="5829352"/>
                  <a:pt x="961199" y="5830377"/>
                </a:cubicBezTo>
                <a:cubicBezTo>
                  <a:pt x="985291" y="5834478"/>
                  <a:pt x="1009382" y="5838578"/>
                  <a:pt x="1033474" y="5843192"/>
                </a:cubicBezTo>
                <a:cubicBezTo>
                  <a:pt x="1036549" y="5843704"/>
                  <a:pt x="1041163" y="5845242"/>
                  <a:pt x="1042701" y="5847805"/>
                </a:cubicBezTo>
                <a:cubicBezTo>
                  <a:pt x="1048339" y="5860619"/>
                  <a:pt x="1053977" y="5873947"/>
                  <a:pt x="1057565" y="5881636"/>
                </a:cubicBezTo>
                <a:cubicBezTo>
                  <a:pt x="1052952" y="5921105"/>
                  <a:pt x="1045264" y="5940071"/>
                  <a:pt x="1007332" y="5953398"/>
                </a:cubicBezTo>
                <a:cubicBezTo>
                  <a:pt x="975039" y="5965188"/>
                  <a:pt x="942233" y="5976465"/>
                  <a:pt x="908915" y="5982616"/>
                </a:cubicBezTo>
                <a:cubicBezTo>
                  <a:pt x="889949" y="5985692"/>
                  <a:pt x="867908" y="5982616"/>
                  <a:pt x="850993" y="5969288"/>
                </a:cubicBezTo>
                <a:cubicBezTo>
                  <a:pt x="843304" y="5963650"/>
                  <a:pt x="843816" y="5950836"/>
                  <a:pt x="850480" y="5939559"/>
                </a:cubicBezTo>
                <a:cubicBezTo>
                  <a:pt x="854068" y="5933919"/>
                  <a:pt x="857144" y="5927769"/>
                  <a:pt x="859706" y="5921105"/>
                </a:cubicBezTo>
                <a:cubicBezTo>
                  <a:pt x="865858" y="5905215"/>
                  <a:pt x="869958" y="5889325"/>
                  <a:pt x="877134" y="5873947"/>
                </a:cubicBezTo>
                <a:cubicBezTo>
                  <a:pt x="887386" y="5851393"/>
                  <a:pt x="905839" y="5835503"/>
                  <a:pt x="928393" y="5826789"/>
                </a:cubicBezTo>
                <a:cubicBezTo>
                  <a:pt x="933007" y="5824995"/>
                  <a:pt x="938517" y="5825379"/>
                  <a:pt x="944220" y="5826469"/>
                </a:cubicBezTo>
                <a:close/>
                <a:moveTo>
                  <a:pt x="942770" y="5654000"/>
                </a:moveTo>
                <a:cubicBezTo>
                  <a:pt x="956874" y="5654048"/>
                  <a:pt x="973501" y="5664043"/>
                  <a:pt x="981190" y="5674039"/>
                </a:cubicBezTo>
                <a:cubicBezTo>
                  <a:pt x="986316" y="5680189"/>
                  <a:pt x="993492" y="5688903"/>
                  <a:pt x="991954" y="5695054"/>
                </a:cubicBezTo>
                <a:cubicBezTo>
                  <a:pt x="989904" y="5705307"/>
                  <a:pt x="983241" y="5716071"/>
                  <a:pt x="976064" y="5723760"/>
                </a:cubicBezTo>
                <a:cubicBezTo>
                  <a:pt x="964275" y="5736575"/>
                  <a:pt x="947872" y="5735550"/>
                  <a:pt x="931982" y="5735550"/>
                </a:cubicBezTo>
                <a:cubicBezTo>
                  <a:pt x="920192" y="5734524"/>
                  <a:pt x="907890" y="5733499"/>
                  <a:pt x="896100" y="5731448"/>
                </a:cubicBezTo>
                <a:cubicBezTo>
                  <a:pt x="888924" y="5730424"/>
                  <a:pt x="881748" y="5728886"/>
                  <a:pt x="879698" y="5719659"/>
                </a:cubicBezTo>
                <a:cubicBezTo>
                  <a:pt x="877647" y="5709407"/>
                  <a:pt x="875085" y="5699155"/>
                  <a:pt x="884824" y="5691466"/>
                </a:cubicBezTo>
                <a:cubicBezTo>
                  <a:pt x="899688" y="5679677"/>
                  <a:pt x="914554" y="5668400"/>
                  <a:pt x="929931" y="5657636"/>
                </a:cubicBezTo>
                <a:cubicBezTo>
                  <a:pt x="933648" y="5655073"/>
                  <a:pt x="938069" y="5653984"/>
                  <a:pt x="942770" y="5654000"/>
                </a:cubicBezTo>
                <a:close/>
                <a:moveTo>
                  <a:pt x="2006045" y="5508537"/>
                </a:moveTo>
                <a:cubicBezTo>
                  <a:pt x="2022640" y="5509113"/>
                  <a:pt x="2039171" y="5511804"/>
                  <a:pt x="2055574" y="5515136"/>
                </a:cubicBezTo>
                <a:cubicBezTo>
                  <a:pt x="2071976" y="5518212"/>
                  <a:pt x="2088380" y="5523851"/>
                  <a:pt x="2108883" y="5529489"/>
                </a:cubicBezTo>
                <a:cubicBezTo>
                  <a:pt x="2091455" y="5548968"/>
                  <a:pt x="2078127" y="5567421"/>
                  <a:pt x="2061725" y="5582286"/>
                </a:cubicBezTo>
                <a:cubicBezTo>
                  <a:pt x="2043271" y="5598689"/>
                  <a:pt x="2018668" y="5599202"/>
                  <a:pt x="1995088" y="5601764"/>
                </a:cubicBezTo>
                <a:cubicBezTo>
                  <a:pt x="1987912" y="5602277"/>
                  <a:pt x="1980223" y="5601252"/>
                  <a:pt x="1972535" y="5602277"/>
                </a:cubicBezTo>
                <a:cubicBezTo>
                  <a:pt x="1949468" y="5605865"/>
                  <a:pt x="1937679" y="5587412"/>
                  <a:pt x="1933577" y="5568446"/>
                </a:cubicBezTo>
                <a:cubicBezTo>
                  <a:pt x="1932040" y="5562294"/>
                  <a:pt x="1931527" y="5556144"/>
                  <a:pt x="1931527" y="5549992"/>
                </a:cubicBezTo>
                <a:cubicBezTo>
                  <a:pt x="1930502" y="5528976"/>
                  <a:pt x="1936141" y="5520775"/>
                  <a:pt x="1956131" y="5514624"/>
                </a:cubicBezTo>
                <a:cubicBezTo>
                  <a:pt x="1972791" y="5509498"/>
                  <a:pt x="1989450" y="5507960"/>
                  <a:pt x="2006045" y="5508537"/>
                </a:cubicBezTo>
                <a:close/>
                <a:moveTo>
                  <a:pt x="2691694" y="5465928"/>
                </a:moveTo>
                <a:cubicBezTo>
                  <a:pt x="2694257" y="5466954"/>
                  <a:pt x="2696820" y="5466954"/>
                  <a:pt x="2699383" y="5466954"/>
                </a:cubicBezTo>
                <a:cubicBezTo>
                  <a:pt x="2733214" y="5469004"/>
                  <a:pt x="2762943" y="5480794"/>
                  <a:pt x="2788573" y="5501810"/>
                </a:cubicBezTo>
                <a:cubicBezTo>
                  <a:pt x="2802413" y="5513087"/>
                  <a:pt x="2815228" y="5525901"/>
                  <a:pt x="2828555" y="5538204"/>
                </a:cubicBezTo>
                <a:cubicBezTo>
                  <a:pt x="2830606" y="5540254"/>
                  <a:pt x="2833681" y="5543842"/>
                  <a:pt x="2833168" y="5546405"/>
                </a:cubicBezTo>
                <a:cubicBezTo>
                  <a:pt x="2830606" y="5565883"/>
                  <a:pt x="2828042" y="5585361"/>
                  <a:pt x="2823942" y="5604327"/>
                </a:cubicBezTo>
                <a:cubicBezTo>
                  <a:pt x="2818816" y="5626881"/>
                  <a:pt x="2799850" y="5637645"/>
                  <a:pt x="2782935" y="5649948"/>
                </a:cubicBezTo>
                <a:cubicBezTo>
                  <a:pt x="2752692" y="5671989"/>
                  <a:pt x="2717323" y="5681216"/>
                  <a:pt x="2681442" y="5686854"/>
                </a:cubicBezTo>
                <a:cubicBezTo>
                  <a:pt x="2668115" y="5688905"/>
                  <a:pt x="2651712" y="5681216"/>
                  <a:pt x="2638897" y="5674039"/>
                </a:cubicBezTo>
                <a:cubicBezTo>
                  <a:pt x="2620957" y="5663788"/>
                  <a:pt x="2610192" y="5646872"/>
                  <a:pt x="2603529" y="5626881"/>
                </a:cubicBezTo>
                <a:cubicBezTo>
                  <a:pt x="2596353" y="5606890"/>
                  <a:pt x="2587638" y="5586899"/>
                  <a:pt x="2579949" y="5566909"/>
                </a:cubicBezTo>
                <a:cubicBezTo>
                  <a:pt x="2578925" y="5564345"/>
                  <a:pt x="2578412" y="5560757"/>
                  <a:pt x="2579437" y="5558707"/>
                </a:cubicBezTo>
                <a:cubicBezTo>
                  <a:pt x="2599941" y="5510011"/>
                  <a:pt x="2635309" y="5477718"/>
                  <a:pt x="2688106" y="5466441"/>
                </a:cubicBezTo>
                <a:cubicBezTo>
                  <a:pt x="2689131" y="5466441"/>
                  <a:pt x="2690669" y="5465928"/>
                  <a:pt x="2691694" y="5465928"/>
                </a:cubicBezTo>
                <a:close/>
                <a:moveTo>
                  <a:pt x="1816707" y="5248591"/>
                </a:moveTo>
                <a:cubicBezTo>
                  <a:pt x="1827984" y="5247053"/>
                  <a:pt x="1839774" y="5249103"/>
                  <a:pt x="1851051" y="5250641"/>
                </a:cubicBezTo>
                <a:cubicBezTo>
                  <a:pt x="1857202" y="5251667"/>
                  <a:pt x="1862840" y="5254742"/>
                  <a:pt x="1868479" y="5257305"/>
                </a:cubicBezTo>
                <a:cubicBezTo>
                  <a:pt x="1884881" y="5264994"/>
                  <a:pt x="1901285" y="5272682"/>
                  <a:pt x="1917175" y="5280371"/>
                </a:cubicBezTo>
                <a:cubicBezTo>
                  <a:pt x="1904360" y="5293186"/>
                  <a:pt x="1892570" y="5306002"/>
                  <a:pt x="1880268" y="5318304"/>
                </a:cubicBezTo>
                <a:cubicBezTo>
                  <a:pt x="1879755" y="5319329"/>
                  <a:pt x="1878218" y="5319329"/>
                  <a:pt x="1876680" y="5319329"/>
                </a:cubicBezTo>
                <a:cubicBezTo>
                  <a:pt x="1849000" y="5319329"/>
                  <a:pt x="1821833" y="5318816"/>
                  <a:pt x="1794153" y="5318304"/>
                </a:cubicBezTo>
                <a:cubicBezTo>
                  <a:pt x="1795691" y="5296775"/>
                  <a:pt x="1796203" y="5278322"/>
                  <a:pt x="1799792" y="5260893"/>
                </a:cubicBezTo>
                <a:cubicBezTo>
                  <a:pt x="1800817" y="5255767"/>
                  <a:pt x="1810556" y="5249616"/>
                  <a:pt x="1816707" y="5248591"/>
                </a:cubicBezTo>
                <a:close/>
                <a:moveTo>
                  <a:pt x="196932" y="5191693"/>
                </a:moveTo>
                <a:cubicBezTo>
                  <a:pt x="207183" y="5196307"/>
                  <a:pt x="218460" y="5199382"/>
                  <a:pt x="227175" y="5206558"/>
                </a:cubicBezTo>
                <a:cubicBezTo>
                  <a:pt x="242039" y="5218860"/>
                  <a:pt x="234863" y="5241927"/>
                  <a:pt x="214360" y="5251154"/>
                </a:cubicBezTo>
                <a:cubicBezTo>
                  <a:pt x="197957" y="5258330"/>
                  <a:pt x="174891" y="5253717"/>
                  <a:pt x="163101" y="5240389"/>
                </a:cubicBezTo>
                <a:cubicBezTo>
                  <a:pt x="151824" y="5227575"/>
                  <a:pt x="159000" y="5205533"/>
                  <a:pt x="177966" y="5198357"/>
                </a:cubicBezTo>
                <a:cubicBezTo>
                  <a:pt x="183604" y="5196307"/>
                  <a:pt x="189755" y="5195281"/>
                  <a:pt x="195907" y="5194256"/>
                </a:cubicBezTo>
                <a:cubicBezTo>
                  <a:pt x="195907" y="5192719"/>
                  <a:pt x="196419" y="5192206"/>
                  <a:pt x="196932" y="5191693"/>
                </a:cubicBezTo>
                <a:close/>
                <a:moveTo>
                  <a:pt x="2580975" y="5105579"/>
                </a:moveTo>
                <a:cubicBezTo>
                  <a:pt x="2611218" y="5108654"/>
                  <a:pt x="2634285" y="5121982"/>
                  <a:pt x="2652737" y="5143511"/>
                </a:cubicBezTo>
                <a:cubicBezTo>
                  <a:pt x="2657351" y="5148637"/>
                  <a:pt x="2662477" y="5153763"/>
                  <a:pt x="2666577" y="5159401"/>
                </a:cubicBezTo>
                <a:cubicBezTo>
                  <a:pt x="2675292" y="5172216"/>
                  <a:pt x="2672729" y="5188619"/>
                  <a:pt x="2659914" y="5197333"/>
                </a:cubicBezTo>
                <a:cubicBezTo>
                  <a:pt x="2641461" y="5209635"/>
                  <a:pt x="2621982" y="5220912"/>
                  <a:pt x="2603529" y="5232701"/>
                </a:cubicBezTo>
                <a:cubicBezTo>
                  <a:pt x="2601991" y="5233727"/>
                  <a:pt x="2599941" y="5234752"/>
                  <a:pt x="2598915" y="5234239"/>
                </a:cubicBezTo>
                <a:cubicBezTo>
                  <a:pt x="2579437" y="5226550"/>
                  <a:pt x="2555858" y="5227063"/>
                  <a:pt x="2543043" y="5206047"/>
                </a:cubicBezTo>
                <a:cubicBezTo>
                  <a:pt x="2540480" y="5201946"/>
                  <a:pt x="2537405" y="5197845"/>
                  <a:pt x="2533817" y="5194770"/>
                </a:cubicBezTo>
                <a:cubicBezTo>
                  <a:pt x="2521002" y="5182468"/>
                  <a:pt x="2525615" y="5168115"/>
                  <a:pt x="2528178" y="5154275"/>
                </a:cubicBezTo>
                <a:cubicBezTo>
                  <a:pt x="2531254" y="5138897"/>
                  <a:pt x="2539968" y="5127108"/>
                  <a:pt x="2552782" y="5118907"/>
                </a:cubicBezTo>
                <a:cubicBezTo>
                  <a:pt x="2560984" y="5113268"/>
                  <a:pt x="2571236" y="5109680"/>
                  <a:pt x="2580975" y="5105579"/>
                </a:cubicBezTo>
                <a:close/>
                <a:moveTo>
                  <a:pt x="1813632" y="4987172"/>
                </a:moveTo>
                <a:cubicBezTo>
                  <a:pt x="1836186" y="4984608"/>
                  <a:pt x="1859252" y="4998961"/>
                  <a:pt x="1861303" y="5016902"/>
                </a:cubicBezTo>
                <a:cubicBezTo>
                  <a:pt x="1863866" y="5038943"/>
                  <a:pt x="1845413" y="5055859"/>
                  <a:pt x="1818758" y="5055347"/>
                </a:cubicBezTo>
                <a:cubicBezTo>
                  <a:pt x="1796204" y="5055347"/>
                  <a:pt x="1774163" y="5041507"/>
                  <a:pt x="1776213" y="5019465"/>
                </a:cubicBezTo>
                <a:cubicBezTo>
                  <a:pt x="1777751" y="5001524"/>
                  <a:pt x="1790565" y="4989735"/>
                  <a:pt x="1813632" y="4987172"/>
                </a:cubicBezTo>
                <a:close/>
                <a:moveTo>
                  <a:pt x="3646644" y="4945651"/>
                </a:moveTo>
                <a:cubicBezTo>
                  <a:pt x="3683550" y="4943089"/>
                  <a:pt x="3717894" y="4954366"/>
                  <a:pt x="3752750" y="4964105"/>
                </a:cubicBezTo>
                <a:cubicBezTo>
                  <a:pt x="3754800" y="4964617"/>
                  <a:pt x="3756850" y="4965130"/>
                  <a:pt x="3758901" y="4966155"/>
                </a:cubicBezTo>
                <a:cubicBezTo>
                  <a:pt x="3767615" y="4969231"/>
                  <a:pt x="3781455" y="4969743"/>
                  <a:pt x="3785043" y="4975894"/>
                </a:cubicBezTo>
                <a:cubicBezTo>
                  <a:pt x="3792219" y="4989734"/>
                  <a:pt x="3797858" y="5005624"/>
                  <a:pt x="3798370" y="5021002"/>
                </a:cubicBezTo>
                <a:cubicBezTo>
                  <a:pt x="3798883" y="5047144"/>
                  <a:pt x="3790681" y="5071236"/>
                  <a:pt x="3773766" y="5092765"/>
                </a:cubicBezTo>
                <a:cubicBezTo>
                  <a:pt x="3756850" y="5114294"/>
                  <a:pt x="3737884" y="5127108"/>
                  <a:pt x="3708155" y="5120957"/>
                </a:cubicBezTo>
                <a:cubicBezTo>
                  <a:pt x="3681500" y="5115831"/>
                  <a:pt x="3655871" y="5107630"/>
                  <a:pt x="3632292" y="5094815"/>
                </a:cubicBezTo>
                <a:cubicBezTo>
                  <a:pt x="3604099" y="5078412"/>
                  <a:pt x="3592822" y="5052783"/>
                  <a:pt x="3594360" y="5012801"/>
                </a:cubicBezTo>
                <a:cubicBezTo>
                  <a:pt x="3595385" y="5001524"/>
                  <a:pt x="3597436" y="4983070"/>
                  <a:pt x="3609225" y="4966155"/>
                </a:cubicBezTo>
                <a:cubicBezTo>
                  <a:pt x="3618964" y="4952315"/>
                  <a:pt x="3631266" y="4946677"/>
                  <a:pt x="3646644" y="4945651"/>
                </a:cubicBezTo>
                <a:close/>
                <a:moveTo>
                  <a:pt x="2971502" y="4923739"/>
                </a:moveTo>
                <a:cubicBezTo>
                  <a:pt x="2996939" y="4921689"/>
                  <a:pt x="3023337" y="4928481"/>
                  <a:pt x="3043328" y="4944627"/>
                </a:cubicBezTo>
                <a:cubicBezTo>
                  <a:pt x="3076134" y="4970769"/>
                  <a:pt x="3074597" y="5016902"/>
                  <a:pt x="3040766" y="5041506"/>
                </a:cubicBezTo>
                <a:cubicBezTo>
                  <a:pt x="3021800" y="5054834"/>
                  <a:pt x="3001809" y="5060985"/>
                  <a:pt x="2979255" y="5060985"/>
                </a:cubicBezTo>
                <a:cubicBezTo>
                  <a:pt x="2947987" y="5061498"/>
                  <a:pt x="2921845" y="5050221"/>
                  <a:pt x="2902366" y="5026129"/>
                </a:cubicBezTo>
                <a:cubicBezTo>
                  <a:pt x="2889039" y="5009213"/>
                  <a:pt x="2890577" y="4973845"/>
                  <a:pt x="2905442" y="4955904"/>
                </a:cubicBezTo>
                <a:cubicBezTo>
                  <a:pt x="2921589" y="4936682"/>
                  <a:pt x="2946065" y="4925790"/>
                  <a:pt x="2971502" y="4923739"/>
                </a:cubicBezTo>
                <a:close/>
                <a:moveTo>
                  <a:pt x="1800817" y="4888242"/>
                </a:moveTo>
                <a:cubicBezTo>
                  <a:pt x="1820296" y="4888242"/>
                  <a:pt x="1832086" y="4897981"/>
                  <a:pt x="1832086" y="4913872"/>
                </a:cubicBezTo>
                <a:cubicBezTo>
                  <a:pt x="1832086" y="4929250"/>
                  <a:pt x="1819783" y="4939502"/>
                  <a:pt x="1801843" y="4940014"/>
                </a:cubicBezTo>
                <a:cubicBezTo>
                  <a:pt x="1785440" y="4940527"/>
                  <a:pt x="1768012" y="4927200"/>
                  <a:pt x="1767499" y="4914385"/>
                </a:cubicBezTo>
                <a:cubicBezTo>
                  <a:pt x="1767499" y="4900545"/>
                  <a:pt x="1782877" y="4888242"/>
                  <a:pt x="1800817" y="4888242"/>
                </a:cubicBezTo>
                <a:close/>
                <a:moveTo>
                  <a:pt x="1064037" y="4886961"/>
                </a:moveTo>
                <a:cubicBezTo>
                  <a:pt x="1072431" y="4885422"/>
                  <a:pt x="1081145" y="4886448"/>
                  <a:pt x="1086783" y="4890805"/>
                </a:cubicBezTo>
                <a:cubicBezTo>
                  <a:pt x="1094984" y="4897469"/>
                  <a:pt x="1096010" y="4906183"/>
                  <a:pt x="1092422" y="4915409"/>
                </a:cubicBezTo>
                <a:cubicBezTo>
                  <a:pt x="1086271" y="4931812"/>
                  <a:pt x="1078069" y="4947702"/>
                  <a:pt x="1072943" y="4964618"/>
                </a:cubicBezTo>
                <a:cubicBezTo>
                  <a:pt x="1066792" y="4984609"/>
                  <a:pt x="1062691" y="5005112"/>
                  <a:pt x="1059104" y="5025616"/>
                </a:cubicBezTo>
                <a:cubicBezTo>
                  <a:pt x="1053977" y="5055858"/>
                  <a:pt x="1071918" y="5074312"/>
                  <a:pt x="1095497" y="5088151"/>
                </a:cubicBezTo>
                <a:cubicBezTo>
                  <a:pt x="1110875" y="5096865"/>
                  <a:pt x="1127277" y="5103529"/>
                  <a:pt x="1143681" y="5110705"/>
                </a:cubicBezTo>
                <a:cubicBezTo>
                  <a:pt x="1165722" y="5120445"/>
                  <a:pt x="1181099" y="5137873"/>
                  <a:pt x="1194939" y="5157351"/>
                </a:cubicBezTo>
                <a:cubicBezTo>
                  <a:pt x="1197502" y="5160939"/>
                  <a:pt x="1200065" y="5165040"/>
                  <a:pt x="1203140" y="5168115"/>
                </a:cubicBezTo>
                <a:cubicBezTo>
                  <a:pt x="1221594" y="5185030"/>
                  <a:pt x="1233383" y="5186056"/>
                  <a:pt x="1252861" y="5169653"/>
                </a:cubicBezTo>
                <a:cubicBezTo>
                  <a:pt x="1270802" y="5154275"/>
                  <a:pt x="1287205" y="5136847"/>
                  <a:pt x="1304633" y="5120445"/>
                </a:cubicBezTo>
                <a:cubicBezTo>
                  <a:pt x="1310271" y="5115319"/>
                  <a:pt x="1315910" y="5109168"/>
                  <a:pt x="1322061" y="5105067"/>
                </a:cubicBezTo>
                <a:cubicBezTo>
                  <a:pt x="1342052" y="5092252"/>
                  <a:pt x="1375882" y="5109168"/>
                  <a:pt x="1378446" y="5132746"/>
                </a:cubicBezTo>
                <a:cubicBezTo>
                  <a:pt x="1379983" y="5144023"/>
                  <a:pt x="1376908" y="5153250"/>
                  <a:pt x="1366656" y="5160427"/>
                </a:cubicBezTo>
                <a:cubicBezTo>
                  <a:pt x="1343077" y="5175804"/>
                  <a:pt x="1341026" y="5182980"/>
                  <a:pt x="1350253" y="5209635"/>
                </a:cubicBezTo>
                <a:cubicBezTo>
                  <a:pt x="1359992" y="5236802"/>
                  <a:pt x="1350766" y="5253205"/>
                  <a:pt x="1322061" y="5259868"/>
                </a:cubicBezTo>
                <a:cubicBezTo>
                  <a:pt x="1304633" y="5263969"/>
                  <a:pt x="1287205" y="5269095"/>
                  <a:pt x="1282079" y="5289086"/>
                </a:cubicBezTo>
                <a:cubicBezTo>
                  <a:pt x="1279003" y="5300363"/>
                  <a:pt x="1276441" y="5314202"/>
                  <a:pt x="1280028" y="5323941"/>
                </a:cubicBezTo>
                <a:cubicBezTo>
                  <a:pt x="1286692" y="5341882"/>
                  <a:pt x="1290280" y="5359823"/>
                  <a:pt x="1287205" y="5378276"/>
                </a:cubicBezTo>
                <a:cubicBezTo>
                  <a:pt x="1284130" y="5395191"/>
                  <a:pt x="1272340" y="5405956"/>
                  <a:pt x="1259012" y="5415182"/>
                </a:cubicBezTo>
                <a:cubicBezTo>
                  <a:pt x="1240047" y="5427997"/>
                  <a:pt x="1219543" y="5437223"/>
                  <a:pt x="1195964" y="5439274"/>
                </a:cubicBezTo>
                <a:cubicBezTo>
                  <a:pt x="1180074" y="5440812"/>
                  <a:pt x="1166234" y="5436711"/>
                  <a:pt x="1154445" y="5424921"/>
                </a:cubicBezTo>
                <a:cubicBezTo>
                  <a:pt x="1128815" y="5401343"/>
                  <a:pt x="1078069" y="5408518"/>
                  <a:pt x="1058591" y="5436711"/>
                </a:cubicBezTo>
                <a:cubicBezTo>
                  <a:pt x="1051927" y="5446962"/>
                  <a:pt x="1042700" y="5455677"/>
                  <a:pt x="1034499" y="5465416"/>
                </a:cubicBezTo>
                <a:cubicBezTo>
                  <a:pt x="1058591" y="5455677"/>
                  <a:pt x="1083195" y="5452089"/>
                  <a:pt x="1108824" y="5453626"/>
                </a:cubicBezTo>
                <a:cubicBezTo>
                  <a:pt x="1152394" y="5456189"/>
                  <a:pt x="1191351" y="5471054"/>
                  <a:pt x="1221594" y="5503347"/>
                </a:cubicBezTo>
                <a:cubicBezTo>
                  <a:pt x="1252861" y="5537178"/>
                  <a:pt x="1253887" y="5584336"/>
                  <a:pt x="1235433" y="5616629"/>
                </a:cubicBezTo>
                <a:cubicBezTo>
                  <a:pt x="1214417" y="5654048"/>
                  <a:pt x="1179561" y="5674039"/>
                  <a:pt x="1138554" y="5682753"/>
                </a:cubicBezTo>
                <a:cubicBezTo>
                  <a:pt x="1089859" y="5693005"/>
                  <a:pt x="1043213" y="5686341"/>
                  <a:pt x="1001694" y="5657636"/>
                </a:cubicBezTo>
                <a:cubicBezTo>
                  <a:pt x="964787" y="5632520"/>
                  <a:pt x="941721" y="5592538"/>
                  <a:pt x="954535" y="5544867"/>
                </a:cubicBezTo>
                <a:cubicBezTo>
                  <a:pt x="961712" y="5518212"/>
                  <a:pt x="980165" y="5497709"/>
                  <a:pt x="1002718" y="5481306"/>
                </a:cubicBezTo>
                <a:cubicBezTo>
                  <a:pt x="1003744" y="5480794"/>
                  <a:pt x="1004256" y="5480280"/>
                  <a:pt x="1006819" y="5478231"/>
                </a:cubicBezTo>
                <a:cubicBezTo>
                  <a:pt x="888924" y="5503347"/>
                  <a:pt x="773079" y="5516162"/>
                  <a:pt x="660823" y="5461315"/>
                </a:cubicBezTo>
                <a:cubicBezTo>
                  <a:pt x="667486" y="5480280"/>
                  <a:pt x="675175" y="5498221"/>
                  <a:pt x="679276" y="5517187"/>
                </a:cubicBezTo>
                <a:cubicBezTo>
                  <a:pt x="683376" y="5535641"/>
                  <a:pt x="687477" y="5555631"/>
                  <a:pt x="684914" y="5574085"/>
                </a:cubicBezTo>
                <a:cubicBezTo>
                  <a:pt x="678251" y="5630982"/>
                  <a:pt x="650058" y="5677627"/>
                  <a:pt x="603926" y="5711970"/>
                </a:cubicBezTo>
                <a:cubicBezTo>
                  <a:pt x="507047" y="5783732"/>
                  <a:pt x="400941" y="5794497"/>
                  <a:pt x="288685" y="5757078"/>
                </a:cubicBezTo>
                <a:cubicBezTo>
                  <a:pt x="244090" y="5742213"/>
                  <a:pt x="205646" y="5716584"/>
                  <a:pt x="174890" y="5681728"/>
                </a:cubicBezTo>
                <a:cubicBezTo>
                  <a:pt x="155925" y="5659687"/>
                  <a:pt x="141572" y="5634570"/>
                  <a:pt x="133884" y="5605352"/>
                </a:cubicBezTo>
                <a:cubicBezTo>
                  <a:pt x="127733" y="5581261"/>
                  <a:pt x="123120" y="5557682"/>
                  <a:pt x="128245" y="5533590"/>
                </a:cubicBezTo>
                <a:cubicBezTo>
                  <a:pt x="134909" y="5502322"/>
                  <a:pt x="144647" y="5472592"/>
                  <a:pt x="165151" y="5446962"/>
                </a:cubicBezTo>
                <a:cubicBezTo>
                  <a:pt x="231275" y="5363923"/>
                  <a:pt x="320465" y="5335731"/>
                  <a:pt x="421444" y="5338294"/>
                </a:cubicBezTo>
                <a:cubicBezTo>
                  <a:pt x="455788" y="5339319"/>
                  <a:pt x="488593" y="5348033"/>
                  <a:pt x="519349" y="5353159"/>
                </a:cubicBezTo>
                <a:cubicBezTo>
                  <a:pt x="517811" y="5339832"/>
                  <a:pt x="514736" y="5323941"/>
                  <a:pt x="514222" y="5308564"/>
                </a:cubicBezTo>
                <a:cubicBezTo>
                  <a:pt x="513710" y="5300875"/>
                  <a:pt x="518836" y="5292161"/>
                  <a:pt x="518324" y="5284472"/>
                </a:cubicBezTo>
                <a:cubicBezTo>
                  <a:pt x="516786" y="5264994"/>
                  <a:pt x="514736" y="5245516"/>
                  <a:pt x="509609" y="5227063"/>
                </a:cubicBezTo>
                <a:cubicBezTo>
                  <a:pt x="503971" y="5206559"/>
                  <a:pt x="486543" y="5195795"/>
                  <a:pt x="468603" y="5186568"/>
                </a:cubicBezTo>
                <a:cubicBezTo>
                  <a:pt x="450662" y="5177341"/>
                  <a:pt x="431696" y="5170165"/>
                  <a:pt x="413755" y="5160427"/>
                </a:cubicBezTo>
                <a:cubicBezTo>
                  <a:pt x="392739" y="5148637"/>
                  <a:pt x="383000" y="5129158"/>
                  <a:pt x="382488" y="5105067"/>
                </a:cubicBezTo>
                <a:cubicBezTo>
                  <a:pt x="382488" y="5077899"/>
                  <a:pt x="386076" y="5050732"/>
                  <a:pt x="401454" y="5028179"/>
                </a:cubicBezTo>
                <a:cubicBezTo>
                  <a:pt x="419394" y="5001524"/>
                  <a:pt x="446561" y="4987684"/>
                  <a:pt x="477829" y="4983071"/>
                </a:cubicBezTo>
                <a:cubicBezTo>
                  <a:pt x="509609" y="4977945"/>
                  <a:pt x="538314" y="4988709"/>
                  <a:pt x="567019" y="5000499"/>
                </a:cubicBezTo>
                <a:cubicBezTo>
                  <a:pt x="604951" y="5015364"/>
                  <a:pt x="643395" y="5018952"/>
                  <a:pt x="681839" y="5003574"/>
                </a:cubicBezTo>
                <a:cubicBezTo>
                  <a:pt x="707981" y="4992810"/>
                  <a:pt x="720283" y="4976920"/>
                  <a:pt x="709006" y="4952829"/>
                </a:cubicBezTo>
                <a:cubicBezTo>
                  <a:pt x="703880" y="4941039"/>
                  <a:pt x="709519" y="4930275"/>
                  <a:pt x="719770" y="4924123"/>
                </a:cubicBezTo>
                <a:cubicBezTo>
                  <a:pt x="730022" y="4917973"/>
                  <a:pt x="743350" y="4921048"/>
                  <a:pt x="753089" y="4931812"/>
                </a:cubicBezTo>
                <a:cubicBezTo>
                  <a:pt x="767441" y="4947702"/>
                  <a:pt x="784356" y="4957954"/>
                  <a:pt x="806911" y="4951291"/>
                </a:cubicBezTo>
                <a:cubicBezTo>
                  <a:pt x="814086" y="4949240"/>
                  <a:pt x="820750" y="4946165"/>
                  <a:pt x="826901" y="4942064"/>
                </a:cubicBezTo>
                <a:cubicBezTo>
                  <a:pt x="842279" y="4931299"/>
                  <a:pt x="867396" y="4936425"/>
                  <a:pt x="874572" y="4954366"/>
                </a:cubicBezTo>
                <a:cubicBezTo>
                  <a:pt x="883286" y="4977432"/>
                  <a:pt x="901739" y="4981020"/>
                  <a:pt x="921730" y="4979996"/>
                </a:cubicBezTo>
                <a:cubicBezTo>
                  <a:pt x="958636" y="4978458"/>
                  <a:pt x="989391" y="4962567"/>
                  <a:pt x="1013996" y="4935913"/>
                </a:cubicBezTo>
                <a:cubicBezTo>
                  <a:pt x="1024760" y="4924123"/>
                  <a:pt x="1033987" y="4911309"/>
                  <a:pt x="1043213" y="4898494"/>
                </a:cubicBezTo>
                <a:cubicBezTo>
                  <a:pt x="1047570" y="4892599"/>
                  <a:pt x="1055643" y="4888498"/>
                  <a:pt x="1064037" y="4886961"/>
                </a:cubicBezTo>
                <a:close/>
                <a:moveTo>
                  <a:pt x="2571235" y="4851336"/>
                </a:moveTo>
                <a:cubicBezTo>
                  <a:pt x="2588663" y="4850311"/>
                  <a:pt x="2603528" y="4858000"/>
                  <a:pt x="2613780" y="4871840"/>
                </a:cubicBezTo>
                <a:cubicBezTo>
                  <a:pt x="2622494" y="4883117"/>
                  <a:pt x="2613780" y="4907209"/>
                  <a:pt x="2598402" y="4914385"/>
                </a:cubicBezTo>
                <a:cubicBezTo>
                  <a:pt x="2590713" y="4917974"/>
                  <a:pt x="2582000" y="4919512"/>
                  <a:pt x="2573798" y="4922074"/>
                </a:cubicBezTo>
                <a:cubicBezTo>
                  <a:pt x="2551244" y="4920536"/>
                  <a:pt x="2531766" y="4906696"/>
                  <a:pt x="2529716" y="4890293"/>
                </a:cubicBezTo>
                <a:cubicBezTo>
                  <a:pt x="2526640" y="4867226"/>
                  <a:pt x="2548169" y="4852873"/>
                  <a:pt x="2571235" y="4851336"/>
                </a:cubicBezTo>
                <a:close/>
                <a:moveTo>
                  <a:pt x="2853672" y="4809816"/>
                </a:moveTo>
                <a:cubicBezTo>
                  <a:pt x="2854697" y="4811354"/>
                  <a:pt x="2855210" y="4812378"/>
                  <a:pt x="2855723" y="4813404"/>
                </a:cubicBezTo>
                <a:cubicBezTo>
                  <a:pt x="2889553" y="4813404"/>
                  <a:pt x="2903906" y="4830832"/>
                  <a:pt x="2896217" y="4863638"/>
                </a:cubicBezTo>
                <a:cubicBezTo>
                  <a:pt x="2894167" y="4871327"/>
                  <a:pt x="2887503" y="4880553"/>
                  <a:pt x="2880327" y="4883629"/>
                </a:cubicBezTo>
                <a:cubicBezTo>
                  <a:pt x="2863412" y="4890805"/>
                  <a:pt x="2845471" y="4895932"/>
                  <a:pt x="2825992" y="4891831"/>
                </a:cubicBezTo>
                <a:cubicBezTo>
                  <a:pt x="2813178" y="4888755"/>
                  <a:pt x="2800363" y="4883629"/>
                  <a:pt x="2798825" y="4870301"/>
                </a:cubicBezTo>
                <a:cubicBezTo>
                  <a:pt x="2797800" y="4860563"/>
                  <a:pt x="2803438" y="4848773"/>
                  <a:pt x="2809077" y="4839546"/>
                </a:cubicBezTo>
                <a:cubicBezTo>
                  <a:pt x="2813178" y="4832370"/>
                  <a:pt x="2820867" y="4827244"/>
                  <a:pt x="2828042" y="4822631"/>
                </a:cubicBezTo>
                <a:cubicBezTo>
                  <a:pt x="2836244" y="4817505"/>
                  <a:pt x="2845471" y="4813916"/>
                  <a:pt x="2853672" y="4809816"/>
                </a:cubicBezTo>
                <a:close/>
                <a:moveTo>
                  <a:pt x="1788515" y="4790851"/>
                </a:moveTo>
                <a:cubicBezTo>
                  <a:pt x="1805943" y="4790338"/>
                  <a:pt x="1822345" y="4803153"/>
                  <a:pt x="1822859" y="4816480"/>
                </a:cubicBezTo>
                <a:cubicBezTo>
                  <a:pt x="1823371" y="4831345"/>
                  <a:pt x="1808506" y="4843135"/>
                  <a:pt x="1789540" y="4843135"/>
                </a:cubicBezTo>
                <a:cubicBezTo>
                  <a:pt x="1770574" y="4843135"/>
                  <a:pt x="1758272" y="4832883"/>
                  <a:pt x="1758272" y="4816993"/>
                </a:cubicBezTo>
                <a:cubicBezTo>
                  <a:pt x="1758272" y="4801615"/>
                  <a:pt x="1770574" y="4791364"/>
                  <a:pt x="1788515" y="4790851"/>
                </a:cubicBezTo>
                <a:close/>
                <a:moveTo>
                  <a:pt x="3221709" y="4687820"/>
                </a:moveTo>
                <a:cubicBezTo>
                  <a:pt x="3222222" y="4688845"/>
                  <a:pt x="3222222" y="4689870"/>
                  <a:pt x="3222734" y="4690895"/>
                </a:cubicBezTo>
                <a:cubicBezTo>
                  <a:pt x="3248877" y="4690382"/>
                  <a:pt x="3269892" y="4700122"/>
                  <a:pt x="3286808" y="4720113"/>
                </a:cubicBezTo>
                <a:cubicBezTo>
                  <a:pt x="3296547" y="4731390"/>
                  <a:pt x="3296547" y="4762658"/>
                  <a:pt x="3286808" y="4773935"/>
                </a:cubicBezTo>
                <a:cubicBezTo>
                  <a:pt x="3256566" y="4809303"/>
                  <a:pt x="3208895" y="4810841"/>
                  <a:pt x="3176089" y="4788800"/>
                </a:cubicBezTo>
                <a:cubicBezTo>
                  <a:pt x="3143283" y="4766758"/>
                  <a:pt x="3145333" y="4721650"/>
                  <a:pt x="3179677" y="4703710"/>
                </a:cubicBezTo>
                <a:cubicBezTo>
                  <a:pt x="3193004" y="4696534"/>
                  <a:pt x="3207869" y="4692946"/>
                  <a:pt x="3221709" y="4687820"/>
                </a:cubicBezTo>
                <a:close/>
                <a:moveTo>
                  <a:pt x="696640" y="4643129"/>
                </a:moveTo>
                <a:lnTo>
                  <a:pt x="703368" y="4669368"/>
                </a:lnTo>
                <a:lnTo>
                  <a:pt x="703368" y="4669367"/>
                </a:lnTo>
                <a:close/>
                <a:moveTo>
                  <a:pt x="723359" y="4632974"/>
                </a:moveTo>
                <a:cubicBezTo>
                  <a:pt x="723359" y="4637588"/>
                  <a:pt x="721308" y="4642714"/>
                  <a:pt x="718746" y="4646814"/>
                </a:cubicBezTo>
                <a:lnTo>
                  <a:pt x="703405" y="4669315"/>
                </a:lnTo>
                <a:lnTo>
                  <a:pt x="718745" y="4647326"/>
                </a:lnTo>
                <a:cubicBezTo>
                  <a:pt x="721308" y="4643226"/>
                  <a:pt x="723359" y="4638100"/>
                  <a:pt x="723359" y="4632974"/>
                </a:cubicBezTo>
                <a:close/>
                <a:moveTo>
                  <a:pt x="714645" y="4561212"/>
                </a:moveTo>
                <a:lnTo>
                  <a:pt x="696704" y="4614906"/>
                </a:lnTo>
                <a:lnTo>
                  <a:pt x="696415" y="4636192"/>
                </a:lnTo>
                <a:lnTo>
                  <a:pt x="696705" y="4614906"/>
                </a:lnTo>
                <a:cubicBezTo>
                  <a:pt x="699139" y="4596965"/>
                  <a:pt x="705675" y="4579153"/>
                  <a:pt x="714645" y="4561212"/>
                </a:cubicBezTo>
                <a:close/>
                <a:moveTo>
                  <a:pt x="155220" y="4318309"/>
                </a:moveTo>
                <a:cubicBezTo>
                  <a:pt x="164382" y="4316451"/>
                  <a:pt x="174121" y="4317220"/>
                  <a:pt x="182579" y="4320808"/>
                </a:cubicBezTo>
                <a:cubicBezTo>
                  <a:pt x="201032" y="4328497"/>
                  <a:pt x="208721" y="4352588"/>
                  <a:pt x="196419" y="4364377"/>
                </a:cubicBezTo>
                <a:cubicBezTo>
                  <a:pt x="187193" y="4372066"/>
                  <a:pt x="176428" y="4378217"/>
                  <a:pt x="164126" y="4377192"/>
                </a:cubicBezTo>
                <a:cubicBezTo>
                  <a:pt x="147723" y="4377705"/>
                  <a:pt x="135421" y="4371041"/>
                  <a:pt x="128245" y="4358226"/>
                </a:cubicBezTo>
                <a:cubicBezTo>
                  <a:pt x="123118" y="4349513"/>
                  <a:pt x="124656" y="4339261"/>
                  <a:pt x="131320" y="4331572"/>
                </a:cubicBezTo>
                <a:cubicBezTo>
                  <a:pt x="137471" y="4324652"/>
                  <a:pt x="146057" y="4320167"/>
                  <a:pt x="155220" y="4318309"/>
                </a:cubicBezTo>
                <a:close/>
                <a:moveTo>
                  <a:pt x="276382" y="4296716"/>
                </a:moveTo>
                <a:cubicBezTo>
                  <a:pt x="298423" y="4296716"/>
                  <a:pt x="312776" y="4305429"/>
                  <a:pt x="317901" y="4321832"/>
                </a:cubicBezTo>
                <a:cubicBezTo>
                  <a:pt x="319439" y="4326958"/>
                  <a:pt x="315339" y="4334647"/>
                  <a:pt x="312263" y="4340286"/>
                </a:cubicBezTo>
                <a:cubicBezTo>
                  <a:pt x="300473" y="4361301"/>
                  <a:pt x="259979" y="4361814"/>
                  <a:pt x="247165" y="4341823"/>
                </a:cubicBezTo>
                <a:cubicBezTo>
                  <a:pt x="241014" y="4332597"/>
                  <a:pt x="240501" y="4322345"/>
                  <a:pt x="246139" y="4312606"/>
                </a:cubicBezTo>
                <a:cubicBezTo>
                  <a:pt x="253316" y="4299791"/>
                  <a:pt x="266131" y="4297741"/>
                  <a:pt x="276382" y="4296716"/>
                </a:cubicBezTo>
                <a:close/>
                <a:moveTo>
                  <a:pt x="2998733" y="4253658"/>
                </a:moveTo>
                <a:lnTo>
                  <a:pt x="3034102" y="4301842"/>
                </a:lnTo>
                <a:cubicBezTo>
                  <a:pt x="3050505" y="4325933"/>
                  <a:pt x="3058194" y="4353101"/>
                  <a:pt x="3063832" y="4381805"/>
                </a:cubicBezTo>
                <a:cubicBezTo>
                  <a:pt x="3065626" y="4390262"/>
                  <a:pt x="3068702" y="4398336"/>
                  <a:pt x="3072226" y="4406537"/>
                </a:cubicBezTo>
                <a:lnTo>
                  <a:pt x="3083299" y="4432012"/>
                </a:lnTo>
                <a:lnTo>
                  <a:pt x="3083824" y="4432040"/>
                </a:lnTo>
                <a:cubicBezTo>
                  <a:pt x="3076648" y="4414099"/>
                  <a:pt x="3067933" y="4398722"/>
                  <a:pt x="3064346" y="4381806"/>
                </a:cubicBezTo>
                <a:cubicBezTo>
                  <a:pt x="3058707" y="4353101"/>
                  <a:pt x="3051018" y="4325934"/>
                  <a:pt x="3034615" y="4301843"/>
                </a:cubicBezTo>
                <a:cubicBezTo>
                  <a:pt x="3023338" y="4285440"/>
                  <a:pt x="3011549" y="4269037"/>
                  <a:pt x="2998734" y="4253659"/>
                </a:cubicBezTo>
                <a:close/>
                <a:moveTo>
                  <a:pt x="3608521" y="4226683"/>
                </a:moveTo>
                <a:cubicBezTo>
                  <a:pt x="3621656" y="4228157"/>
                  <a:pt x="3634342" y="4233924"/>
                  <a:pt x="3642031" y="4243407"/>
                </a:cubicBezTo>
                <a:cubicBezTo>
                  <a:pt x="3653821" y="4258272"/>
                  <a:pt x="3644081" y="4284415"/>
                  <a:pt x="3624090" y="4291591"/>
                </a:cubicBezTo>
                <a:cubicBezTo>
                  <a:pt x="3617939" y="4293641"/>
                  <a:pt x="3610763" y="4294666"/>
                  <a:pt x="3603587" y="4295692"/>
                </a:cubicBezTo>
                <a:cubicBezTo>
                  <a:pt x="3584109" y="4295692"/>
                  <a:pt x="3570781" y="4285952"/>
                  <a:pt x="3560530" y="4270575"/>
                </a:cubicBezTo>
                <a:cubicBezTo>
                  <a:pt x="3555403" y="4262886"/>
                  <a:pt x="3562579" y="4243920"/>
                  <a:pt x="3572319" y="4235718"/>
                </a:cubicBezTo>
                <a:cubicBezTo>
                  <a:pt x="3581802" y="4228029"/>
                  <a:pt x="3595386" y="4225210"/>
                  <a:pt x="3608521" y="4226683"/>
                </a:cubicBezTo>
                <a:close/>
                <a:moveTo>
                  <a:pt x="94927" y="4142940"/>
                </a:moveTo>
                <a:cubicBezTo>
                  <a:pt x="108766" y="4140377"/>
                  <a:pt x="124657" y="4146528"/>
                  <a:pt x="139010" y="4150629"/>
                </a:cubicBezTo>
                <a:cubicBezTo>
                  <a:pt x="157463" y="4156267"/>
                  <a:pt x="170277" y="4170107"/>
                  <a:pt x="180529" y="4185998"/>
                </a:cubicBezTo>
                <a:cubicBezTo>
                  <a:pt x="183604" y="4190611"/>
                  <a:pt x="183604" y="4198812"/>
                  <a:pt x="181554" y="4203938"/>
                </a:cubicBezTo>
                <a:cubicBezTo>
                  <a:pt x="175403" y="4221878"/>
                  <a:pt x="165152" y="4237769"/>
                  <a:pt x="149774" y="4249558"/>
                </a:cubicBezTo>
                <a:cubicBezTo>
                  <a:pt x="137472" y="4257760"/>
                  <a:pt x="132346" y="4259298"/>
                  <a:pt x="100566" y="4259810"/>
                </a:cubicBezTo>
                <a:cubicBezTo>
                  <a:pt x="76474" y="4258785"/>
                  <a:pt x="51869" y="4244945"/>
                  <a:pt x="32904" y="4220853"/>
                </a:cubicBezTo>
                <a:cubicBezTo>
                  <a:pt x="30342" y="4217265"/>
                  <a:pt x="27265" y="4214190"/>
                  <a:pt x="24703" y="4210602"/>
                </a:cubicBezTo>
                <a:cubicBezTo>
                  <a:pt x="10350" y="4191636"/>
                  <a:pt x="20090" y="4174721"/>
                  <a:pt x="41106" y="4163956"/>
                </a:cubicBezTo>
                <a:cubicBezTo>
                  <a:pt x="58021" y="4154730"/>
                  <a:pt x="76474" y="4146016"/>
                  <a:pt x="94927" y="4142940"/>
                </a:cubicBezTo>
                <a:close/>
                <a:moveTo>
                  <a:pt x="30534" y="3836861"/>
                </a:moveTo>
                <a:cubicBezTo>
                  <a:pt x="41362" y="3835900"/>
                  <a:pt x="52127" y="3837694"/>
                  <a:pt x="56996" y="3843076"/>
                </a:cubicBezTo>
                <a:cubicBezTo>
                  <a:pt x="64172" y="3850252"/>
                  <a:pt x="66735" y="3862042"/>
                  <a:pt x="69810" y="3872294"/>
                </a:cubicBezTo>
                <a:cubicBezTo>
                  <a:pt x="71348" y="3878445"/>
                  <a:pt x="69810" y="3885108"/>
                  <a:pt x="69810" y="3889209"/>
                </a:cubicBezTo>
                <a:cubicBezTo>
                  <a:pt x="85188" y="3893822"/>
                  <a:pt x="99541" y="3896385"/>
                  <a:pt x="112355" y="3902536"/>
                </a:cubicBezTo>
                <a:cubicBezTo>
                  <a:pt x="130296" y="3911250"/>
                  <a:pt x="141573" y="3926115"/>
                  <a:pt x="140035" y="3947644"/>
                </a:cubicBezTo>
                <a:cubicBezTo>
                  <a:pt x="138498" y="3968660"/>
                  <a:pt x="124145" y="3981475"/>
                  <a:pt x="107230" y="3988651"/>
                </a:cubicBezTo>
                <a:cubicBezTo>
                  <a:pt x="78525" y="4000953"/>
                  <a:pt x="50332" y="3997878"/>
                  <a:pt x="25216" y="3978400"/>
                </a:cubicBezTo>
                <a:cubicBezTo>
                  <a:pt x="3174" y="3960972"/>
                  <a:pt x="5737" y="3923552"/>
                  <a:pt x="30342" y="3905612"/>
                </a:cubicBezTo>
                <a:cubicBezTo>
                  <a:pt x="12400" y="3895360"/>
                  <a:pt x="2149" y="3879982"/>
                  <a:pt x="99" y="3859479"/>
                </a:cubicBezTo>
                <a:cubicBezTo>
                  <a:pt x="-414" y="3855378"/>
                  <a:pt x="1124" y="3850252"/>
                  <a:pt x="3687" y="3847176"/>
                </a:cubicBezTo>
                <a:cubicBezTo>
                  <a:pt x="8812" y="3841538"/>
                  <a:pt x="19705" y="3837822"/>
                  <a:pt x="30534" y="3836861"/>
                </a:cubicBezTo>
                <a:close/>
                <a:moveTo>
                  <a:pt x="3454424" y="3767470"/>
                </a:moveTo>
                <a:cubicBezTo>
                  <a:pt x="3470826" y="3768239"/>
                  <a:pt x="3486973" y="3774134"/>
                  <a:pt x="3501069" y="3785154"/>
                </a:cubicBezTo>
                <a:cubicBezTo>
                  <a:pt x="3519010" y="3798995"/>
                  <a:pt x="3519523" y="3837951"/>
                  <a:pt x="3501582" y="3852303"/>
                </a:cubicBezTo>
                <a:cubicBezTo>
                  <a:pt x="3486717" y="3865630"/>
                  <a:pt x="3470314" y="3871269"/>
                  <a:pt x="3445197" y="3870756"/>
                </a:cubicBezTo>
                <a:cubicBezTo>
                  <a:pt x="3424694" y="3871781"/>
                  <a:pt x="3405728" y="3860505"/>
                  <a:pt x="3390863" y="3841539"/>
                </a:cubicBezTo>
                <a:cubicBezTo>
                  <a:pt x="3378561" y="3825649"/>
                  <a:pt x="3386762" y="3792843"/>
                  <a:pt x="3406240" y="3780541"/>
                </a:cubicBezTo>
                <a:cubicBezTo>
                  <a:pt x="3421362" y="3771058"/>
                  <a:pt x="3438021" y="3766701"/>
                  <a:pt x="3454424" y="3767470"/>
                </a:cubicBezTo>
                <a:close/>
                <a:moveTo>
                  <a:pt x="396840" y="3636504"/>
                </a:moveTo>
                <a:cubicBezTo>
                  <a:pt x="410167" y="3636504"/>
                  <a:pt x="425545" y="3648293"/>
                  <a:pt x="426057" y="3658033"/>
                </a:cubicBezTo>
                <a:cubicBezTo>
                  <a:pt x="426057" y="3667772"/>
                  <a:pt x="410680" y="3679561"/>
                  <a:pt x="396840" y="3679561"/>
                </a:cubicBezTo>
                <a:cubicBezTo>
                  <a:pt x="381975" y="3679561"/>
                  <a:pt x="369673" y="3669822"/>
                  <a:pt x="369673" y="3658033"/>
                </a:cubicBezTo>
                <a:cubicBezTo>
                  <a:pt x="369673" y="3646243"/>
                  <a:pt x="381975" y="3636504"/>
                  <a:pt x="396840" y="3636504"/>
                </a:cubicBezTo>
                <a:close/>
                <a:moveTo>
                  <a:pt x="177966" y="3630353"/>
                </a:moveTo>
                <a:cubicBezTo>
                  <a:pt x="191805" y="3629840"/>
                  <a:pt x="202057" y="3635991"/>
                  <a:pt x="211284" y="3644705"/>
                </a:cubicBezTo>
                <a:cubicBezTo>
                  <a:pt x="220511" y="3653419"/>
                  <a:pt x="218461" y="3670847"/>
                  <a:pt x="208209" y="3679048"/>
                </a:cubicBezTo>
                <a:cubicBezTo>
                  <a:pt x="189755" y="3693913"/>
                  <a:pt x="170789" y="3694938"/>
                  <a:pt x="152337" y="3683149"/>
                </a:cubicBezTo>
                <a:cubicBezTo>
                  <a:pt x="142597" y="3676997"/>
                  <a:pt x="139521" y="3668284"/>
                  <a:pt x="140034" y="3658032"/>
                </a:cubicBezTo>
                <a:cubicBezTo>
                  <a:pt x="141059" y="3644705"/>
                  <a:pt x="150799" y="3638041"/>
                  <a:pt x="162076" y="3633941"/>
                </a:cubicBezTo>
                <a:cubicBezTo>
                  <a:pt x="167201" y="3631378"/>
                  <a:pt x="172840" y="3631378"/>
                  <a:pt x="177966" y="3630353"/>
                </a:cubicBezTo>
                <a:close/>
                <a:moveTo>
                  <a:pt x="132602" y="3382901"/>
                </a:moveTo>
                <a:cubicBezTo>
                  <a:pt x="149774" y="3381748"/>
                  <a:pt x="167201" y="3386105"/>
                  <a:pt x="181554" y="3396613"/>
                </a:cubicBezTo>
                <a:cubicBezTo>
                  <a:pt x="210259" y="3417629"/>
                  <a:pt x="210259" y="3451972"/>
                  <a:pt x="180529" y="3472988"/>
                </a:cubicBezTo>
                <a:cubicBezTo>
                  <a:pt x="168226" y="3481702"/>
                  <a:pt x="152336" y="3484265"/>
                  <a:pt x="137471" y="3489903"/>
                </a:cubicBezTo>
                <a:cubicBezTo>
                  <a:pt x="137471" y="3488365"/>
                  <a:pt x="137471" y="3487341"/>
                  <a:pt x="136959" y="3486315"/>
                </a:cubicBezTo>
                <a:cubicBezTo>
                  <a:pt x="104665" y="3484777"/>
                  <a:pt x="83137" y="3474013"/>
                  <a:pt x="70835" y="3441208"/>
                </a:cubicBezTo>
                <a:cubicBezTo>
                  <a:pt x="68271" y="3434544"/>
                  <a:pt x="78011" y="3408402"/>
                  <a:pt x="85187" y="3402252"/>
                </a:cubicBezTo>
                <a:cubicBezTo>
                  <a:pt x="98514" y="3390718"/>
                  <a:pt x="115429" y="3384055"/>
                  <a:pt x="132602" y="3382901"/>
                </a:cubicBezTo>
                <a:close/>
                <a:moveTo>
                  <a:pt x="383705" y="3135514"/>
                </a:moveTo>
                <a:cubicBezTo>
                  <a:pt x="379797" y="3135835"/>
                  <a:pt x="375824" y="3137244"/>
                  <a:pt x="371724" y="3138782"/>
                </a:cubicBezTo>
                <a:cubicBezTo>
                  <a:pt x="375825" y="3137245"/>
                  <a:pt x="379798" y="3135835"/>
                  <a:pt x="383706" y="3135515"/>
                </a:cubicBezTo>
                <a:lnTo>
                  <a:pt x="395303" y="3138782"/>
                </a:lnTo>
                <a:cubicBezTo>
                  <a:pt x="391458" y="3135963"/>
                  <a:pt x="387614" y="3135194"/>
                  <a:pt x="383705" y="3135514"/>
                </a:cubicBezTo>
                <a:close/>
                <a:moveTo>
                  <a:pt x="141059" y="3087524"/>
                </a:moveTo>
                <a:cubicBezTo>
                  <a:pt x="146698" y="3092137"/>
                  <a:pt x="150798" y="3094699"/>
                  <a:pt x="154387" y="3097775"/>
                </a:cubicBezTo>
                <a:lnTo>
                  <a:pt x="141061" y="3087524"/>
                </a:lnTo>
                <a:close/>
                <a:moveTo>
                  <a:pt x="264080" y="3081885"/>
                </a:moveTo>
                <a:cubicBezTo>
                  <a:pt x="260492" y="3080347"/>
                  <a:pt x="254854" y="3080347"/>
                  <a:pt x="251778" y="3082398"/>
                </a:cubicBezTo>
                <a:lnTo>
                  <a:pt x="214488" y="3096174"/>
                </a:lnTo>
                <a:cubicBezTo>
                  <a:pt x="227303" y="3094059"/>
                  <a:pt x="239733" y="3089574"/>
                  <a:pt x="251779" y="3082398"/>
                </a:cubicBezTo>
                <a:close/>
                <a:moveTo>
                  <a:pt x="657234" y="2519576"/>
                </a:moveTo>
                <a:cubicBezTo>
                  <a:pt x="667486" y="2522139"/>
                  <a:pt x="677226" y="2528802"/>
                  <a:pt x="684914" y="2535979"/>
                </a:cubicBezTo>
                <a:cubicBezTo>
                  <a:pt x="694654" y="2545718"/>
                  <a:pt x="685939" y="2567759"/>
                  <a:pt x="670049" y="2574422"/>
                </a:cubicBezTo>
                <a:cubicBezTo>
                  <a:pt x="663898" y="2576473"/>
                  <a:pt x="656722" y="2577498"/>
                  <a:pt x="650058" y="2579548"/>
                </a:cubicBezTo>
                <a:cubicBezTo>
                  <a:pt x="635706" y="2578011"/>
                  <a:pt x="623404" y="2574422"/>
                  <a:pt x="615715" y="2562121"/>
                </a:cubicBezTo>
                <a:cubicBezTo>
                  <a:pt x="609564" y="2552382"/>
                  <a:pt x="610589" y="2541617"/>
                  <a:pt x="617253" y="2532903"/>
                </a:cubicBezTo>
                <a:cubicBezTo>
                  <a:pt x="626992" y="2520089"/>
                  <a:pt x="642370" y="2515988"/>
                  <a:pt x="657234" y="2519576"/>
                </a:cubicBezTo>
                <a:close/>
                <a:moveTo>
                  <a:pt x="1227744" y="2467805"/>
                </a:moveTo>
                <a:cubicBezTo>
                  <a:pt x="1243122" y="2466780"/>
                  <a:pt x="1259012" y="2478569"/>
                  <a:pt x="1257987" y="2491897"/>
                </a:cubicBezTo>
                <a:cubicBezTo>
                  <a:pt x="1256961" y="2504712"/>
                  <a:pt x="1244147" y="2515477"/>
                  <a:pt x="1228257" y="2515477"/>
                </a:cubicBezTo>
                <a:cubicBezTo>
                  <a:pt x="1211854" y="2515477"/>
                  <a:pt x="1197502" y="2504200"/>
                  <a:pt x="1198015" y="2490872"/>
                </a:cubicBezTo>
                <a:cubicBezTo>
                  <a:pt x="1198015" y="2477545"/>
                  <a:pt x="1210829" y="2467805"/>
                  <a:pt x="1227744" y="2467805"/>
                </a:cubicBezTo>
                <a:close/>
                <a:moveTo>
                  <a:pt x="989584" y="2352986"/>
                </a:moveTo>
                <a:cubicBezTo>
                  <a:pt x="997337" y="2351960"/>
                  <a:pt x="1005538" y="2352729"/>
                  <a:pt x="1011433" y="2355549"/>
                </a:cubicBezTo>
                <a:cubicBezTo>
                  <a:pt x="1025272" y="2362212"/>
                  <a:pt x="1030399" y="2371439"/>
                  <a:pt x="1027836" y="2383741"/>
                </a:cubicBezTo>
                <a:cubicBezTo>
                  <a:pt x="1024760" y="2395531"/>
                  <a:pt x="1011433" y="2403733"/>
                  <a:pt x="992467" y="2403733"/>
                </a:cubicBezTo>
                <a:cubicBezTo>
                  <a:pt x="982728" y="2403220"/>
                  <a:pt x="971451" y="2400657"/>
                  <a:pt x="965300" y="2387329"/>
                </a:cubicBezTo>
                <a:cubicBezTo>
                  <a:pt x="960687" y="2377078"/>
                  <a:pt x="963249" y="2368363"/>
                  <a:pt x="970426" y="2361187"/>
                </a:cubicBezTo>
                <a:cubicBezTo>
                  <a:pt x="974527" y="2356830"/>
                  <a:pt x="981831" y="2354011"/>
                  <a:pt x="989584" y="2352986"/>
                </a:cubicBezTo>
                <a:close/>
                <a:moveTo>
                  <a:pt x="1147268" y="1959832"/>
                </a:moveTo>
                <a:cubicBezTo>
                  <a:pt x="1162134" y="1960857"/>
                  <a:pt x="1172386" y="1969571"/>
                  <a:pt x="1172386" y="1981873"/>
                </a:cubicBezTo>
                <a:cubicBezTo>
                  <a:pt x="1172386" y="1995200"/>
                  <a:pt x="1161108" y="2003915"/>
                  <a:pt x="1145218" y="2002889"/>
                </a:cubicBezTo>
                <a:cubicBezTo>
                  <a:pt x="1129328" y="2002377"/>
                  <a:pt x="1119076" y="1993662"/>
                  <a:pt x="1119589" y="1980335"/>
                </a:cubicBezTo>
                <a:cubicBezTo>
                  <a:pt x="1120101" y="1969059"/>
                  <a:pt x="1133941" y="1958806"/>
                  <a:pt x="1147268" y="1959832"/>
                </a:cubicBezTo>
                <a:close/>
                <a:moveTo>
                  <a:pt x="3627642" y="0"/>
                </a:moveTo>
                <a:cubicBezTo>
                  <a:pt x="4593109" y="0"/>
                  <a:pt x="5375775" y="782666"/>
                  <a:pt x="5375775" y="1748133"/>
                </a:cubicBezTo>
                <a:cubicBezTo>
                  <a:pt x="5375775" y="2713600"/>
                  <a:pt x="4593109" y="3496266"/>
                  <a:pt x="3627642" y="3496266"/>
                </a:cubicBezTo>
                <a:cubicBezTo>
                  <a:pt x="3567300" y="3496266"/>
                  <a:pt x="3507673" y="3493209"/>
                  <a:pt x="3448906" y="3487241"/>
                </a:cubicBezTo>
                <a:lnTo>
                  <a:pt x="3329407" y="3469003"/>
                </a:lnTo>
                <a:lnTo>
                  <a:pt x="3334991" y="3475552"/>
                </a:lnTo>
                <a:cubicBezTo>
                  <a:pt x="3362159" y="3497081"/>
                  <a:pt x="3387788" y="3520660"/>
                  <a:pt x="3415980" y="3540138"/>
                </a:cubicBezTo>
                <a:cubicBezTo>
                  <a:pt x="3463651" y="3573456"/>
                  <a:pt x="3512860" y="3604211"/>
                  <a:pt x="3569757" y="3620101"/>
                </a:cubicBezTo>
                <a:cubicBezTo>
                  <a:pt x="3590260" y="3625740"/>
                  <a:pt x="3608713" y="3621127"/>
                  <a:pt x="3627679" y="3616001"/>
                </a:cubicBezTo>
                <a:cubicBezTo>
                  <a:pt x="3684063" y="3600623"/>
                  <a:pt x="3740961" y="3599598"/>
                  <a:pt x="3798371" y="3613438"/>
                </a:cubicBezTo>
                <a:cubicBezTo>
                  <a:pt x="3851167" y="3626253"/>
                  <a:pt x="3902938" y="3617539"/>
                  <a:pt x="3952146" y="3597548"/>
                </a:cubicBezTo>
                <a:cubicBezTo>
                  <a:pt x="3990078" y="3582170"/>
                  <a:pt x="4026472" y="3561154"/>
                  <a:pt x="4067992" y="3555003"/>
                </a:cubicBezTo>
                <a:cubicBezTo>
                  <a:pt x="4098234" y="3550390"/>
                  <a:pt x="4127964" y="3546801"/>
                  <a:pt x="4157182" y="3560642"/>
                </a:cubicBezTo>
                <a:cubicBezTo>
                  <a:pt x="4173072" y="3568331"/>
                  <a:pt x="4185374" y="3579607"/>
                  <a:pt x="4185374" y="3596010"/>
                </a:cubicBezTo>
                <a:cubicBezTo>
                  <a:pt x="4185886" y="3614463"/>
                  <a:pt x="4174609" y="3628303"/>
                  <a:pt x="4157695" y="3636504"/>
                </a:cubicBezTo>
                <a:cubicBezTo>
                  <a:pt x="4125401" y="3652394"/>
                  <a:pt x="4091570" y="3651370"/>
                  <a:pt x="4057740" y="3645218"/>
                </a:cubicBezTo>
                <a:cubicBezTo>
                  <a:pt x="4033648" y="3640605"/>
                  <a:pt x="4010069" y="3631891"/>
                  <a:pt x="3985977" y="3626253"/>
                </a:cubicBezTo>
                <a:cubicBezTo>
                  <a:pt x="3942920" y="3616001"/>
                  <a:pt x="3901400" y="3624203"/>
                  <a:pt x="3860906" y="3640093"/>
                </a:cubicBezTo>
                <a:cubicBezTo>
                  <a:pt x="3821949" y="3655470"/>
                  <a:pt x="3784018" y="3673923"/>
                  <a:pt x="3741473" y="3679562"/>
                </a:cubicBezTo>
                <a:cubicBezTo>
                  <a:pt x="3704055" y="3684688"/>
                  <a:pt x="3667661" y="3681099"/>
                  <a:pt x="3632293" y="3668798"/>
                </a:cubicBezTo>
                <a:cubicBezTo>
                  <a:pt x="3585134" y="3652907"/>
                  <a:pt x="3539514" y="3633942"/>
                  <a:pt x="3492868" y="3617026"/>
                </a:cubicBezTo>
                <a:cubicBezTo>
                  <a:pt x="3457499" y="3604211"/>
                  <a:pt x="3422644" y="3589347"/>
                  <a:pt x="3384713" y="3586271"/>
                </a:cubicBezTo>
                <a:cubicBezTo>
                  <a:pt x="3378562" y="3585759"/>
                  <a:pt x="3372410" y="3586271"/>
                  <a:pt x="3366259" y="3586783"/>
                </a:cubicBezTo>
                <a:cubicBezTo>
                  <a:pt x="3351907" y="3587809"/>
                  <a:pt x="3342680" y="3596522"/>
                  <a:pt x="3338067" y="3610362"/>
                </a:cubicBezTo>
                <a:cubicBezTo>
                  <a:pt x="3327815" y="3640093"/>
                  <a:pt x="3317564" y="3669822"/>
                  <a:pt x="3306799" y="3699553"/>
                </a:cubicBezTo>
                <a:cubicBezTo>
                  <a:pt x="3303211" y="3709292"/>
                  <a:pt x="3297573" y="3718518"/>
                  <a:pt x="3292959" y="3728257"/>
                </a:cubicBezTo>
                <a:cubicBezTo>
                  <a:pt x="3327815" y="3739022"/>
                  <a:pt x="3357545" y="3753887"/>
                  <a:pt x="3355495" y="3795919"/>
                </a:cubicBezTo>
                <a:cubicBezTo>
                  <a:pt x="3354470" y="3820010"/>
                  <a:pt x="3331916" y="3848715"/>
                  <a:pt x="3277069" y="3854354"/>
                </a:cubicBezTo>
                <a:cubicBezTo>
                  <a:pt x="3273481" y="3869732"/>
                  <a:pt x="3270405" y="3885109"/>
                  <a:pt x="3266818" y="3900999"/>
                </a:cubicBezTo>
                <a:cubicBezTo>
                  <a:pt x="3301674" y="3922015"/>
                  <a:pt x="3340118" y="3932268"/>
                  <a:pt x="3379074" y="3942519"/>
                </a:cubicBezTo>
                <a:cubicBezTo>
                  <a:pt x="3409317" y="3950208"/>
                  <a:pt x="3440072" y="3958409"/>
                  <a:pt x="3469802" y="3967636"/>
                </a:cubicBezTo>
                <a:cubicBezTo>
                  <a:pt x="3478516" y="3970199"/>
                  <a:pt x="3486717" y="3976350"/>
                  <a:pt x="3492356" y="3983526"/>
                </a:cubicBezTo>
                <a:cubicBezTo>
                  <a:pt x="3495944" y="3988140"/>
                  <a:pt x="3496457" y="3997879"/>
                  <a:pt x="3493894" y="4003517"/>
                </a:cubicBezTo>
                <a:cubicBezTo>
                  <a:pt x="3491843" y="4007105"/>
                  <a:pt x="3481591" y="4010181"/>
                  <a:pt x="3476465" y="4008643"/>
                </a:cubicBezTo>
                <a:cubicBezTo>
                  <a:pt x="3458525" y="4004030"/>
                  <a:pt x="3441097" y="3997366"/>
                  <a:pt x="3423669" y="3990702"/>
                </a:cubicBezTo>
                <a:cubicBezTo>
                  <a:pt x="3383175" y="3975325"/>
                  <a:pt x="3342680" y="3959947"/>
                  <a:pt x="3302186" y="3945082"/>
                </a:cubicBezTo>
                <a:cubicBezTo>
                  <a:pt x="3288859" y="3940469"/>
                  <a:pt x="3275019" y="3935855"/>
                  <a:pt x="3260154" y="3930730"/>
                </a:cubicBezTo>
                <a:cubicBezTo>
                  <a:pt x="3237087" y="4000441"/>
                  <a:pt x="3200693" y="4060414"/>
                  <a:pt x="3143284" y="4105009"/>
                </a:cubicBezTo>
                <a:cubicBezTo>
                  <a:pt x="3155073" y="4116286"/>
                  <a:pt x="3166863" y="4127051"/>
                  <a:pt x="3177627" y="4138840"/>
                </a:cubicBezTo>
                <a:cubicBezTo>
                  <a:pt x="3186341" y="4148067"/>
                  <a:pt x="3195568" y="4158318"/>
                  <a:pt x="3200181" y="4170108"/>
                </a:cubicBezTo>
                <a:cubicBezTo>
                  <a:pt x="3216071" y="4209577"/>
                  <a:pt x="3246314" y="4230593"/>
                  <a:pt x="3284758" y="4243408"/>
                </a:cubicBezTo>
                <a:cubicBezTo>
                  <a:pt x="3296035" y="4246996"/>
                  <a:pt x="3306799" y="4252634"/>
                  <a:pt x="3317051" y="4258785"/>
                </a:cubicBezTo>
                <a:cubicBezTo>
                  <a:pt x="3327303" y="4264936"/>
                  <a:pt x="3331916" y="4277239"/>
                  <a:pt x="3327815" y="4284927"/>
                </a:cubicBezTo>
                <a:cubicBezTo>
                  <a:pt x="3324227" y="4292103"/>
                  <a:pt x="3308337" y="4295691"/>
                  <a:pt x="3298598" y="4289540"/>
                </a:cubicBezTo>
                <a:cubicBezTo>
                  <a:pt x="3287321" y="4282877"/>
                  <a:pt x="3275531" y="4275701"/>
                  <a:pt x="3267330" y="4265962"/>
                </a:cubicBezTo>
                <a:cubicBezTo>
                  <a:pt x="3236575" y="4230080"/>
                  <a:pt x="3196080" y="4211114"/>
                  <a:pt x="3152510" y="4196762"/>
                </a:cubicBezTo>
                <a:cubicBezTo>
                  <a:pt x="3137133" y="4191636"/>
                  <a:pt x="3123805" y="4181385"/>
                  <a:pt x="3109453" y="4173183"/>
                </a:cubicBezTo>
                <a:cubicBezTo>
                  <a:pt x="3105865" y="4171133"/>
                  <a:pt x="3102277" y="4168570"/>
                  <a:pt x="3098689" y="4166007"/>
                </a:cubicBezTo>
                <a:cubicBezTo>
                  <a:pt x="3089975" y="4178822"/>
                  <a:pt x="3080236" y="4190099"/>
                  <a:pt x="3073572" y="4202913"/>
                </a:cubicBezTo>
                <a:cubicBezTo>
                  <a:pt x="3068446" y="4212140"/>
                  <a:pt x="3061270" y="4212652"/>
                  <a:pt x="3053069" y="4211627"/>
                </a:cubicBezTo>
                <a:cubicBezTo>
                  <a:pt x="3047430" y="4211114"/>
                  <a:pt x="3041792" y="4210090"/>
                  <a:pt x="3033590" y="4212140"/>
                </a:cubicBezTo>
                <a:cubicBezTo>
                  <a:pt x="3046917" y="4227005"/>
                  <a:pt x="3060245" y="4242383"/>
                  <a:pt x="3074597" y="4256222"/>
                </a:cubicBezTo>
                <a:cubicBezTo>
                  <a:pt x="3095101" y="4276213"/>
                  <a:pt x="3123293" y="4281339"/>
                  <a:pt x="3148410" y="4292103"/>
                </a:cubicBezTo>
                <a:cubicBezTo>
                  <a:pt x="3180703" y="4305944"/>
                  <a:pt x="3206332" y="4327472"/>
                  <a:pt x="3222735" y="4359253"/>
                </a:cubicBezTo>
                <a:cubicBezTo>
                  <a:pt x="3230936" y="4375143"/>
                  <a:pt x="3238625" y="4391545"/>
                  <a:pt x="3248877" y="4405898"/>
                </a:cubicBezTo>
                <a:cubicBezTo>
                  <a:pt x="3261692" y="4424351"/>
                  <a:pt x="3280657" y="4437166"/>
                  <a:pt x="3302186" y="4443830"/>
                </a:cubicBezTo>
                <a:cubicBezTo>
                  <a:pt x="3328841" y="4452031"/>
                  <a:pt x="3351395" y="4441266"/>
                  <a:pt x="3371385" y="4423838"/>
                </a:cubicBezTo>
                <a:cubicBezTo>
                  <a:pt x="3381124" y="4415125"/>
                  <a:pt x="3389326" y="4404873"/>
                  <a:pt x="3398552" y="4395646"/>
                </a:cubicBezTo>
                <a:cubicBezTo>
                  <a:pt x="3401628" y="4393083"/>
                  <a:pt x="3406241" y="4389495"/>
                  <a:pt x="3409829" y="4389495"/>
                </a:cubicBezTo>
                <a:cubicBezTo>
                  <a:pt x="3426232" y="4390008"/>
                  <a:pt x="3440585" y="4396159"/>
                  <a:pt x="3451349" y="4408461"/>
                </a:cubicBezTo>
                <a:cubicBezTo>
                  <a:pt x="3453912" y="4411537"/>
                  <a:pt x="3453399" y="4418200"/>
                  <a:pt x="3453399" y="4422813"/>
                </a:cubicBezTo>
                <a:cubicBezTo>
                  <a:pt x="3452886" y="4426401"/>
                  <a:pt x="3450836" y="4430502"/>
                  <a:pt x="3450324" y="4434603"/>
                </a:cubicBezTo>
                <a:cubicBezTo>
                  <a:pt x="3447248" y="4452031"/>
                  <a:pt x="3452886" y="4459720"/>
                  <a:pt x="3470314" y="4461770"/>
                </a:cubicBezTo>
                <a:cubicBezTo>
                  <a:pt x="3474416" y="4462283"/>
                  <a:pt x="3478516" y="4463308"/>
                  <a:pt x="3482617" y="4464333"/>
                </a:cubicBezTo>
                <a:cubicBezTo>
                  <a:pt x="3491843" y="4466383"/>
                  <a:pt x="3496969" y="4472534"/>
                  <a:pt x="3497482" y="4481761"/>
                </a:cubicBezTo>
                <a:cubicBezTo>
                  <a:pt x="3497994" y="4490987"/>
                  <a:pt x="3491843" y="4495600"/>
                  <a:pt x="3483129" y="4497138"/>
                </a:cubicBezTo>
                <a:cubicBezTo>
                  <a:pt x="3480053" y="4497651"/>
                  <a:pt x="3477491" y="4499189"/>
                  <a:pt x="3474928" y="4500214"/>
                </a:cubicBezTo>
                <a:cubicBezTo>
                  <a:pt x="3470827" y="4522768"/>
                  <a:pt x="3456475" y="4536095"/>
                  <a:pt x="3435972" y="4543784"/>
                </a:cubicBezTo>
                <a:cubicBezTo>
                  <a:pt x="3407266" y="4555061"/>
                  <a:pt x="3378049" y="4558136"/>
                  <a:pt x="3349856" y="4542759"/>
                </a:cubicBezTo>
                <a:cubicBezTo>
                  <a:pt x="3340630" y="4537633"/>
                  <a:pt x="3332941" y="4528919"/>
                  <a:pt x="3325765" y="4520718"/>
                </a:cubicBezTo>
                <a:cubicBezTo>
                  <a:pt x="3312437" y="4505340"/>
                  <a:pt x="3301160" y="4488424"/>
                  <a:pt x="3286296" y="4475097"/>
                </a:cubicBezTo>
                <a:cubicBezTo>
                  <a:pt x="3265280" y="4456132"/>
                  <a:pt x="3239138" y="4451519"/>
                  <a:pt x="3211970" y="4457156"/>
                </a:cubicBezTo>
                <a:cubicBezTo>
                  <a:pt x="3153536" y="4469459"/>
                  <a:pt x="3096638" y="4461770"/>
                  <a:pt x="3039228" y="4450493"/>
                </a:cubicBezTo>
                <a:cubicBezTo>
                  <a:pt x="3030002" y="4448443"/>
                  <a:pt x="3020263" y="4447930"/>
                  <a:pt x="3011036" y="4445367"/>
                </a:cubicBezTo>
                <a:cubicBezTo>
                  <a:pt x="3003348" y="4443317"/>
                  <a:pt x="2998222" y="4446392"/>
                  <a:pt x="2994633" y="4452031"/>
                </a:cubicBezTo>
                <a:cubicBezTo>
                  <a:pt x="2984382" y="4466383"/>
                  <a:pt x="2973617" y="4481248"/>
                  <a:pt x="2965416" y="4497138"/>
                </a:cubicBezTo>
                <a:cubicBezTo>
                  <a:pt x="2962340" y="4503802"/>
                  <a:pt x="2962340" y="4514054"/>
                  <a:pt x="2964904" y="4521230"/>
                </a:cubicBezTo>
                <a:cubicBezTo>
                  <a:pt x="2976181" y="4549935"/>
                  <a:pt x="2995659" y="4570438"/>
                  <a:pt x="3027439" y="4578640"/>
                </a:cubicBezTo>
                <a:cubicBezTo>
                  <a:pt x="3048455" y="4584278"/>
                  <a:pt x="3068446" y="4591967"/>
                  <a:pt x="3087925" y="4600681"/>
                </a:cubicBezTo>
                <a:cubicBezTo>
                  <a:pt x="3106890" y="4608882"/>
                  <a:pt x="3116629" y="4647326"/>
                  <a:pt x="3100739" y="4663729"/>
                </a:cubicBezTo>
                <a:cubicBezTo>
                  <a:pt x="3093050" y="4671931"/>
                  <a:pt x="3082286" y="4673981"/>
                  <a:pt x="3067933" y="4668855"/>
                </a:cubicBezTo>
                <a:cubicBezTo>
                  <a:pt x="3040254" y="4658091"/>
                  <a:pt x="3013599" y="4645789"/>
                  <a:pt x="2996171" y="4620672"/>
                </a:cubicBezTo>
                <a:cubicBezTo>
                  <a:pt x="2989507" y="4611445"/>
                  <a:pt x="2983869" y="4601194"/>
                  <a:pt x="2977205" y="4591967"/>
                </a:cubicBezTo>
                <a:cubicBezTo>
                  <a:pt x="2971055" y="4583253"/>
                  <a:pt x="2964391" y="4584278"/>
                  <a:pt x="2956702" y="4591454"/>
                </a:cubicBezTo>
                <a:cubicBezTo>
                  <a:pt x="2918258" y="4627336"/>
                  <a:pt x="2871100" y="4642713"/>
                  <a:pt x="2819329" y="4645276"/>
                </a:cubicBezTo>
                <a:cubicBezTo>
                  <a:pt x="2809589" y="4645789"/>
                  <a:pt x="2799850" y="4640151"/>
                  <a:pt x="2790111" y="4636562"/>
                </a:cubicBezTo>
                <a:cubicBezTo>
                  <a:pt x="2786010" y="4635025"/>
                  <a:pt x="2782422" y="4632462"/>
                  <a:pt x="2777296" y="4629898"/>
                </a:cubicBezTo>
                <a:cubicBezTo>
                  <a:pt x="2775758" y="4651940"/>
                  <a:pt x="2773196" y="4672956"/>
                  <a:pt x="2772683" y="4693459"/>
                </a:cubicBezTo>
                <a:cubicBezTo>
                  <a:pt x="2772171" y="4720627"/>
                  <a:pt x="2757306" y="4740105"/>
                  <a:pt x="2739365" y="4758046"/>
                </a:cubicBezTo>
                <a:cubicBezTo>
                  <a:pt x="2733214" y="4764196"/>
                  <a:pt x="2725012" y="4768810"/>
                  <a:pt x="2716298" y="4775473"/>
                </a:cubicBezTo>
                <a:cubicBezTo>
                  <a:pt x="2724500" y="4779574"/>
                  <a:pt x="2732189" y="4783675"/>
                  <a:pt x="2740390" y="4787263"/>
                </a:cubicBezTo>
                <a:cubicBezTo>
                  <a:pt x="2768070" y="4798540"/>
                  <a:pt x="2786010" y="4818531"/>
                  <a:pt x="2792161" y="4848261"/>
                </a:cubicBezTo>
                <a:cubicBezTo>
                  <a:pt x="2795237" y="4864663"/>
                  <a:pt x="2788573" y="4877478"/>
                  <a:pt x="2772683" y="4882091"/>
                </a:cubicBezTo>
                <a:cubicBezTo>
                  <a:pt x="2751154" y="4888756"/>
                  <a:pt x="2729113" y="4892344"/>
                  <a:pt x="2707585" y="4880553"/>
                </a:cubicBezTo>
                <a:cubicBezTo>
                  <a:pt x="2694257" y="4872865"/>
                  <a:pt x="2684518" y="4862613"/>
                  <a:pt x="2680417" y="4847236"/>
                </a:cubicBezTo>
                <a:cubicBezTo>
                  <a:pt x="2676317" y="4833396"/>
                  <a:pt x="2671703" y="4820068"/>
                  <a:pt x="2667603" y="4806229"/>
                </a:cubicBezTo>
                <a:cubicBezTo>
                  <a:pt x="2665552" y="4799052"/>
                  <a:pt x="2661964" y="4795464"/>
                  <a:pt x="2652737" y="4795977"/>
                </a:cubicBezTo>
                <a:cubicBezTo>
                  <a:pt x="2613781" y="4797514"/>
                  <a:pt x="2578925" y="4784187"/>
                  <a:pt x="2546119" y="4764196"/>
                </a:cubicBezTo>
                <a:cubicBezTo>
                  <a:pt x="2535867" y="4758046"/>
                  <a:pt x="2531254" y="4749844"/>
                  <a:pt x="2528179" y="4738567"/>
                </a:cubicBezTo>
                <a:cubicBezTo>
                  <a:pt x="2521515" y="4714475"/>
                  <a:pt x="2510751" y="4691921"/>
                  <a:pt x="2504600" y="4667830"/>
                </a:cubicBezTo>
                <a:cubicBezTo>
                  <a:pt x="2502037" y="4658091"/>
                  <a:pt x="2504600" y="4645789"/>
                  <a:pt x="2508188" y="4636050"/>
                </a:cubicBezTo>
                <a:cubicBezTo>
                  <a:pt x="2512801" y="4623235"/>
                  <a:pt x="2521515" y="4611958"/>
                  <a:pt x="2527666" y="4599656"/>
                </a:cubicBezTo>
                <a:cubicBezTo>
                  <a:pt x="2529204" y="4596580"/>
                  <a:pt x="2528692" y="4591454"/>
                  <a:pt x="2526641" y="4588379"/>
                </a:cubicBezTo>
                <a:cubicBezTo>
                  <a:pt x="2511264" y="4564800"/>
                  <a:pt x="2493836" y="4543271"/>
                  <a:pt x="2467693" y="4530456"/>
                </a:cubicBezTo>
                <a:cubicBezTo>
                  <a:pt x="2458467" y="4525843"/>
                  <a:pt x="2447703" y="4522768"/>
                  <a:pt x="2436426" y="4518154"/>
                </a:cubicBezTo>
                <a:cubicBezTo>
                  <a:pt x="2430787" y="4561725"/>
                  <a:pt x="2423098" y="4603244"/>
                  <a:pt x="2420023" y="4645276"/>
                </a:cubicBezTo>
                <a:cubicBezTo>
                  <a:pt x="2418485" y="4667830"/>
                  <a:pt x="2424636" y="4690897"/>
                  <a:pt x="2427712" y="4713963"/>
                </a:cubicBezTo>
                <a:cubicBezTo>
                  <a:pt x="2428737" y="4721652"/>
                  <a:pt x="2431813" y="4728828"/>
                  <a:pt x="2433350" y="4736517"/>
                </a:cubicBezTo>
                <a:cubicBezTo>
                  <a:pt x="2436426" y="4749844"/>
                  <a:pt x="2437451" y="4761634"/>
                  <a:pt x="2425149" y="4773936"/>
                </a:cubicBezTo>
                <a:cubicBezTo>
                  <a:pt x="2393369" y="4805203"/>
                  <a:pt x="2362100" y="4836984"/>
                  <a:pt x="2316480" y="4847236"/>
                </a:cubicBezTo>
                <a:cubicBezTo>
                  <a:pt x="2297515" y="4851336"/>
                  <a:pt x="2279061" y="4855437"/>
                  <a:pt x="2260608" y="4845185"/>
                </a:cubicBezTo>
                <a:cubicBezTo>
                  <a:pt x="2259071" y="4844160"/>
                  <a:pt x="2257020" y="4843647"/>
                  <a:pt x="2254970" y="4843647"/>
                </a:cubicBezTo>
                <a:cubicBezTo>
                  <a:pt x="2206787" y="4845185"/>
                  <a:pt x="2160141" y="4834421"/>
                  <a:pt x="2114008" y="4818531"/>
                </a:cubicBezTo>
                <a:cubicBezTo>
                  <a:pt x="2114008" y="4833396"/>
                  <a:pt x="2114008" y="4846723"/>
                  <a:pt x="2114008" y="4860563"/>
                </a:cubicBezTo>
                <a:cubicBezTo>
                  <a:pt x="2114008" y="4881067"/>
                  <a:pt x="2113496" y="4882091"/>
                  <a:pt x="2094530" y="4889780"/>
                </a:cubicBezTo>
                <a:cubicBezTo>
                  <a:pt x="2087353" y="4892856"/>
                  <a:pt x="2080178" y="4896444"/>
                  <a:pt x="2073001" y="4899520"/>
                </a:cubicBezTo>
                <a:cubicBezTo>
                  <a:pt x="2071463" y="4900033"/>
                  <a:pt x="2070439" y="4901057"/>
                  <a:pt x="2067875" y="4903108"/>
                </a:cubicBezTo>
                <a:cubicBezTo>
                  <a:pt x="2081716" y="4906696"/>
                  <a:pt x="2094017" y="4911309"/>
                  <a:pt x="2106832" y="4912847"/>
                </a:cubicBezTo>
                <a:cubicBezTo>
                  <a:pt x="2148352" y="4917461"/>
                  <a:pt x="2165779" y="4958467"/>
                  <a:pt x="2158604" y="4993836"/>
                </a:cubicBezTo>
                <a:cubicBezTo>
                  <a:pt x="2158091" y="4996911"/>
                  <a:pt x="2157578" y="5000500"/>
                  <a:pt x="2156553" y="5004088"/>
                </a:cubicBezTo>
                <a:cubicBezTo>
                  <a:pt x="2125285" y="5009726"/>
                  <a:pt x="2093505" y="5010751"/>
                  <a:pt x="2064800" y="4994861"/>
                </a:cubicBezTo>
                <a:cubicBezTo>
                  <a:pt x="2055061" y="4989223"/>
                  <a:pt x="2049422" y="4974357"/>
                  <a:pt x="2043784" y="4963080"/>
                </a:cubicBezTo>
                <a:cubicBezTo>
                  <a:pt x="2037633" y="4949753"/>
                  <a:pt x="2034045" y="4935401"/>
                  <a:pt x="2027894" y="4922074"/>
                </a:cubicBezTo>
                <a:cubicBezTo>
                  <a:pt x="2026356" y="4918485"/>
                  <a:pt x="2021230" y="4915410"/>
                  <a:pt x="2017129" y="4914385"/>
                </a:cubicBezTo>
                <a:cubicBezTo>
                  <a:pt x="2008928" y="4912334"/>
                  <a:pt x="2000214" y="4911309"/>
                  <a:pt x="1991500" y="4910797"/>
                </a:cubicBezTo>
                <a:cubicBezTo>
                  <a:pt x="1987399" y="4910797"/>
                  <a:pt x="1982273" y="4912334"/>
                  <a:pt x="1978685" y="4914897"/>
                </a:cubicBezTo>
                <a:cubicBezTo>
                  <a:pt x="1955106" y="4931300"/>
                  <a:pt x="1928964" y="4928737"/>
                  <a:pt x="1908973" y="4908746"/>
                </a:cubicBezTo>
                <a:cubicBezTo>
                  <a:pt x="1899234" y="4899007"/>
                  <a:pt x="1902823" y="4880553"/>
                  <a:pt x="1916662" y="4866201"/>
                </a:cubicBezTo>
                <a:cubicBezTo>
                  <a:pt x="1901285" y="4854412"/>
                  <a:pt x="1907948" y="4841597"/>
                  <a:pt x="1913074" y="4827245"/>
                </a:cubicBezTo>
                <a:cubicBezTo>
                  <a:pt x="1918200" y="4811867"/>
                  <a:pt x="1920763" y="4794952"/>
                  <a:pt x="1922813" y="4778549"/>
                </a:cubicBezTo>
                <a:cubicBezTo>
                  <a:pt x="1923839" y="4769323"/>
                  <a:pt x="1929477" y="4767785"/>
                  <a:pt x="1935628" y="4766247"/>
                </a:cubicBezTo>
                <a:cubicBezTo>
                  <a:pt x="1951518" y="4762146"/>
                  <a:pt x="1967921" y="4759071"/>
                  <a:pt x="1986374" y="4754970"/>
                </a:cubicBezTo>
                <a:cubicBezTo>
                  <a:pt x="1965358" y="4739592"/>
                  <a:pt x="1945880" y="4725240"/>
                  <a:pt x="1924351" y="4709862"/>
                </a:cubicBezTo>
                <a:cubicBezTo>
                  <a:pt x="1922301" y="4725752"/>
                  <a:pt x="1920250" y="4740618"/>
                  <a:pt x="1918713" y="4754970"/>
                </a:cubicBezTo>
                <a:cubicBezTo>
                  <a:pt x="1917175" y="4770347"/>
                  <a:pt x="1906411" y="4779574"/>
                  <a:pt x="1893596" y="4777524"/>
                </a:cubicBezTo>
                <a:cubicBezTo>
                  <a:pt x="1875142" y="4774449"/>
                  <a:pt x="1866429" y="4763172"/>
                  <a:pt x="1871555" y="4747281"/>
                </a:cubicBezTo>
                <a:cubicBezTo>
                  <a:pt x="1876680" y="4729853"/>
                  <a:pt x="1883857" y="4713451"/>
                  <a:pt x="1890520" y="4696535"/>
                </a:cubicBezTo>
                <a:cubicBezTo>
                  <a:pt x="1893083" y="4689359"/>
                  <a:pt x="1892570" y="4684233"/>
                  <a:pt x="1886419" y="4679107"/>
                </a:cubicBezTo>
                <a:cubicBezTo>
                  <a:pt x="1866941" y="4662704"/>
                  <a:pt x="1847975" y="4645789"/>
                  <a:pt x="1828497" y="4628361"/>
                </a:cubicBezTo>
                <a:cubicBezTo>
                  <a:pt x="1801330" y="4643226"/>
                  <a:pt x="1771600" y="4647326"/>
                  <a:pt x="1738794" y="4647326"/>
                </a:cubicBezTo>
                <a:cubicBezTo>
                  <a:pt x="1766474" y="4667318"/>
                  <a:pt x="1780314" y="4692434"/>
                  <a:pt x="1775188" y="4724215"/>
                </a:cubicBezTo>
                <a:cubicBezTo>
                  <a:pt x="1771087" y="4748306"/>
                  <a:pt x="1760836" y="4770860"/>
                  <a:pt x="1745458" y="4789826"/>
                </a:cubicBezTo>
                <a:cubicBezTo>
                  <a:pt x="1725467" y="4814430"/>
                  <a:pt x="1702401" y="4835959"/>
                  <a:pt x="1674208" y="4851336"/>
                </a:cubicBezTo>
                <a:cubicBezTo>
                  <a:pt x="1616286" y="4883117"/>
                  <a:pt x="1557338" y="4890806"/>
                  <a:pt x="1496340" y="4860563"/>
                </a:cubicBezTo>
                <a:cubicBezTo>
                  <a:pt x="1492240" y="4858513"/>
                  <a:pt x="1488651" y="4854412"/>
                  <a:pt x="1484038" y="4852362"/>
                </a:cubicBezTo>
                <a:cubicBezTo>
                  <a:pt x="1475837" y="4848261"/>
                  <a:pt x="1466610" y="4845185"/>
                  <a:pt x="1458409" y="4840060"/>
                </a:cubicBezTo>
                <a:cubicBezTo>
                  <a:pt x="1452771" y="4836472"/>
                  <a:pt x="1448157" y="4830833"/>
                  <a:pt x="1444569" y="4825195"/>
                </a:cubicBezTo>
                <a:cubicBezTo>
                  <a:pt x="1438931" y="4816993"/>
                  <a:pt x="1435343" y="4808279"/>
                  <a:pt x="1430729" y="4800078"/>
                </a:cubicBezTo>
                <a:cubicBezTo>
                  <a:pt x="1413814" y="4810842"/>
                  <a:pt x="1398949" y="4821094"/>
                  <a:pt x="1382546" y="4829295"/>
                </a:cubicBezTo>
                <a:cubicBezTo>
                  <a:pt x="1371269" y="4834421"/>
                  <a:pt x="1359479" y="4838522"/>
                  <a:pt x="1347178" y="4840572"/>
                </a:cubicBezTo>
                <a:cubicBezTo>
                  <a:pt x="1329237" y="4843647"/>
                  <a:pt x="1315397" y="4833396"/>
                  <a:pt x="1310271" y="4815968"/>
                </a:cubicBezTo>
                <a:cubicBezTo>
                  <a:pt x="1304120" y="4795464"/>
                  <a:pt x="1325136" y="4750357"/>
                  <a:pt x="1343077" y="4738567"/>
                </a:cubicBezTo>
                <a:cubicBezTo>
                  <a:pt x="1354866" y="4730365"/>
                  <a:pt x="1367168" y="4736005"/>
                  <a:pt x="1378958" y="4737542"/>
                </a:cubicBezTo>
                <a:cubicBezTo>
                  <a:pt x="1384596" y="4738054"/>
                  <a:pt x="1390235" y="4739592"/>
                  <a:pt x="1396386" y="4741130"/>
                </a:cubicBezTo>
                <a:cubicBezTo>
                  <a:pt x="1388184" y="4717551"/>
                  <a:pt x="1371782" y="4708324"/>
                  <a:pt x="1349740" y="4706274"/>
                </a:cubicBezTo>
                <a:cubicBezTo>
                  <a:pt x="1308734" y="4702686"/>
                  <a:pt x="1268752" y="4707812"/>
                  <a:pt x="1231333" y="4726265"/>
                </a:cubicBezTo>
                <a:cubicBezTo>
                  <a:pt x="1230308" y="4726777"/>
                  <a:pt x="1229283" y="4727803"/>
                  <a:pt x="1227232" y="4729853"/>
                </a:cubicBezTo>
                <a:cubicBezTo>
                  <a:pt x="1245173" y="4750357"/>
                  <a:pt x="1249273" y="4774961"/>
                  <a:pt x="1246711" y="4801103"/>
                </a:cubicBezTo>
                <a:cubicBezTo>
                  <a:pt x="1246198" y="4810329"/>
                  <a:pt x="1244147" y="4819043"/>
                  <a:pt x="1241072" y="4827757"/>
                </a:cubicBezTo>
                <a:cubicBezTo>
                  <a:pt x="1236458" y="4841085"/>
                  <a:pt x="1233383" y="4853386"/>
                  <a:pt x="1240047" y="4866714"/>
                </a:cubicBezTo>
                <a:cubicBezTo>
                  <a:pt x="1244147" y="4874916"/>
                  <a:pt x="1248761" y="4882604"/>
                  <a:pt x="1252349" y="4890806"/>
                </a:cubicBezTo>
                <a:cubicBezTo>
                  <a:pt x="1254399" y="4895931"/>
                  <a:pt x="1256962" y="4901570"/>
                  <a:pt x="1256450" y="4906696"/>
                </a:cubicBezTo>
                <a:cubicBezTo>
                  <a:pt x="1255937" y="4911309"/>
                  <a:pt x="1251324" y="4917973"/>
                  <a:pt x="1247735" y="4918485"/>
                </a:cubicBezTo>
                <a:cubicBezTo>
                  <a:pt x="1242610" y="4918998"/>
                  <a:pt x="1236458" y="4915410"/>
                  <a:pt x="1232358" y="4911309"/>
                </a:cubicBezTo>
                <a:cubicBezTo>
                  <a:pt x="1229283" y="4908746"/>
                  <a:pt x="1229795" y="4903108"/>
                  <a:pt x="1229283" y="4898495"/>
                </a:cubicBezTo>
                <a:cubicBezTo>
                  <a:pt x="1228770" y="4890806"/>
                  <a:pt x="1228770" y="4883629"/>
                  <a:pt x="1228770" y="4875940"/>
                </a:cubicBezTo>
                <a:cubicBezTo>
                  <a:pt x="1229283" y="4853386"/>
                  <a:pt x="1217493" y="4835959"/>
                  <a:pt x="1206729" y="4817506"/>
                </a:cubicBezTo>
                <a:cubicBezTo>
                  <a:pt x="1201090" y="4807767"/>
                  <a:pt x="1199040" y="4795464"/>
                  <a:pt x="1194939" y="4784187"/>
                </a:cubicBezTo>
                <a:cubicBezTo>
                  <a:pt x="1193401" y="4786750"/>
                  <a:pt x="1190839" y="4790339"/>
                  <a:pt x="1189301" y="4794439"/>
                </a:cubicBezTo>
                <a:cubicBezTo>
                  <a:pt x="1181612" y="4818018"/>
                  <a:pt x="1173923" y="4841085"/>
                  <a:pt x="1166234" y="4864663"/>
                </a:cubicBezTo>
                <a:cubicBezTo>
                  <a:pt x="1158033" y="4888756"/>
                  <a:pt x="1149319" y="4912334"/>
                  <a:pt x="1142655" y="4936939"/>
                </a:cubicBezTo>
                <a:cubicBezTo>
                  <a:pt x="1139580" y="4949241"/>
                  <a:pt x="1140092" y="4962568"/>
                  <a:pt x="1139067" y="4975383"/>
                </a:cubicBezTo>
                <a:cubicBezTo>
                  <a:pt x="1138554" y="4987685"/>
                  <a:pt x="1138042" y="5000500"/>
                  <a:pt x="1137529" y="5012801"/>
                </a:cubicBezTo>
                <a:cubicBezTo>
                  <a:pt x="1136504" y="5022541"/>
                  <a:pt x="1130865" y="5029204"/>
                  <a:pt x="1122152" y="5029717"/>
                </a:cubicBezTo>
                <a:cubicBezTo>
                  <a:pt x="1113950" y="5030229"/>
                  <a:pt x="1105236" y="5028179"/>
                  <a:pt x="1097547" y="5025103"/>
                </a:cubicBezTo>
                <a:cubicBezTo>
                  <a:pt x="1091909" y="5022541"/>
                  <a:pt x="1094472" y="5006137"/>
                  <a:pt x="1099085" y="4997424"/>
                </a:cubicBezTo>
                <a:cubicBezTo>
                  <a:pt x="1107799" y="4981534"/>
                  <a:pt x="1117026" y="4965644"/>
                  <a:pt x="1123690" y="4948728"/>
                </a:cubicBezTo>
                <a:cubicBezTo>
                  <a:pt x="1140605" y="4906184"/>
                  <a:pt x="1152395" y="4861588"/>
                  <a:pt x="1160083" y="4815968"/>
                </a:cubicBezTo>
                <a:cubicBezTo>
                  <a:pt x="1163672" y="4795977"/>
                  <a:pt x="1168797" y="4776498"/>
                  <a:pt x="1170335" y="4756508"/>
                </a:cubicBezTo>
                <a:cubicBezTo>
                  <a:pt x="1171873" y="4739080"/>
                  <a:pt x="1157008" y="4729853"/>
                  <a:pt x="1140605" y="4736005"/>
                </a:cubicBezTo>
                <a:cubicBezTo>
                  <a:pt x="1138042" y="4737029"/>
                  <a:pt x="1133941" y="4741642"/>
                  <a:pt x="1134454" y="4744206"/>
                </a:cubicBezTo>
                <a:cubicBezTo>
                  <a:pt x="1135479" y="4752407"/>
                  <a:pt x="1134454" y="4758558"/>
                  <a:pt x="1126252" y="4761121"/>
                </a:cubicBezTo>
                <a:cubicBezTo>
                  <a:pt x="1117539" y="4763684"/>
                  <a:pt x="1108312" y="4765734"/>
                  <a:pt x="1101648" y="4755995"/>
                </a:cubicBezTo>
                <a:cubicBezTo>
                  <a:pt x="1100110" y="4753432"/>
                  <a:pt x="1097547" y="4750357"/>
                  <a:pt x="1095497" y="4747281"/>
                </a:cubicBezTo>
                <a:cubicBezTo>
                  <a:pt x="1070380" y="4750357"/>
                  <a:pt x="1045264" y="4754970"/>
                  <a:pt x="1019634" y="4756508"/>
                </a:cubicBezTo>
                <a:cubicBezTo>
                  <a:pt x="994005" y="4758046"/>
                  <a:pt x="968375" y="4757020"/>
                  <a:pt x="941721" y="4757020"/>
                </a:cubicBezTo>
                <a:cubicBezTo>
                  <a:pt x="941208" y="4770860"/>
                  <a:pt x="939670" y="4783675"/>
                  <a:pt x="939670" y="4797002"/>
                </a:cubicBezTo>
                <a:cubicBezTo>
                  <a:pt x="939670" y="4800590"/>
                  <a:pt x="942746" y="4804691"/>
                  <a:pt x="945309" y="4807767"/>
                </a:cubicBezTo>
                <a:cubicBezTo>
                  <a:pt x="962737" y="4828270"/>
                  <a:pt x="951460" y="4844673"/>
                  <a:pt x="937108" y="4856462"/>
                </a:cubicBezTo>
                <a:cubicBezTo>
                  <a:pt x="919167" y="4871327"/>
                  <a:pt x="884311" y="4870302"/>
                  <a:pt x="867908" y="4854412"/>
                </a:cubicBezTo>
                <a:cubicBezTo>
                  <a:pt x="859194" y="4846211"/>
                  <a:pt x="849967" y="4835446"/>
                  <a:pt x="854581" y="4822119"/>
                </a:cubicBezTo>
                <a:cubicBezTo>
                  <a:pt x="859194" y="4807767"/>
                  <a:pt x="868933" y="4795977"/>
                  <a:pt x="884824" y="4792389"/>
                </a:cubicBezTo>
                <a:cubicBezTo>
                  <a:pt x="893538" y="4790339"/>
                  <a:pt x="902764" y="4789826"/>
                  <a:pt x="914041" y="4788288"/>
                </a:cubicBezTo>
                <a:cubicBezTo>
                  <a:pt x="917116" y="4777524"/>
                  <a:pt x="920192" y="4765221"/>
                  <a:pt x="923268" y="4752919"/>
                </a:cubicBezTo>
                <a:cubicBezTo>
                  <a:pt x="889949" y="4740105"/>
                  <a:pt x="861757" y="4722164"/>
                  <a:pt x="839203" y="4697047"/>
                </a:cubicBezTo>
                <a:cubicBezTo>
                  <a:pt x="824338" y="4680644"/>
                  <a:pt x="813061" y="4661679"/>
                  <a:pt x="821263" y="4635025"/>
                </a:cubicBezTo>
                <a:cubicBezTo>
                  <a:pt x="808961" y="4649889"/>
                  <a:pt x="798709" y="4662704"/>
                  <a:pt x="788458" y="4675007"/>
                </a:cubicBezTo>
                <a:cubicBezTo>
                  <a:pt x="780769" y="4684233"/>
                  <a:pt x="771542" y="4687308"/>
                  <a:pt x="759753" y="4684233"/>
                </a:cubicBezTo>
                <a:cubicBezTo>
                  <a:pt x="747963" y="4681157"/>
                  <a:pt x="736686" y="4682183"/>
                  <a:pt x="727459" y="4691921"/>
                </a:cubicBezTo>
                <a:cubicBezTo>
                  <a:pt x="739761" y="4701148"/>
                  <a:pt x="752064" y="4709862"/>
                  <a:pt x="763853" y="4719088"/>
                </a:cubicBezTo>
                <a:cubicBezTo>
                  <a:pt x="778718" y="4730878"/>
                  <a:pt x="789995" y="4746769"/>
                  <a:pt x="795633" y="4764709"/>
                </a:cubicBezTo>
                <a:cubicBezTo>
                  <a:pt x="801272" y="4784187"/>
                  <a:pt x="792045" y="4801103"/>
                  <a:pt x="778718" y="4814942"/>
                </a:cubicBezTo>
                <a:cubicBezTo>
                  <a:pt x="732072" y="4864663"/>
                  <a:pt x="669537" y="4856975"/>
                  <a:pt x="620841" y="4829808"/>
                </a:cubicBezTo>
                <a:cubicBezTo>
                  <a:pt x="583935" y="4809304"/>
                  <a:pt x="544466" y="4798027"/>
                  <a:pt x="502946" y="4793414"/>
                </a:cubicBezTo>
                <a:cubicBezTo>
                  <a:pt x="456813" y="4787775"/>
                  <a:pt x="411193" y="4783162"/>
                  <a:pt x="368136" y="4765734"/>
                </a:cubicBezTo>
                <a:cubicBezTo>
                  <a:pt x="337380" y="4753432"/>
                  <a:pt x="309701" y="4737542"/>
                  <a:pt x="287147" y="4712938"/>
                </a:cubicBezTo>
                <a:cubicBezTo>
                  <a:pt x="268181" y="4692434"/>
                  <a:pt x="263568" y="4657066"/>
                  <a:pt x="275870" y="4629898"/>
                </a:cubicBezTo>
                <a:cubicBezTo>
                  <a:pt x="281508" y="4617597"/>
                  <a:pt x="286122" y="4604269"/>
                  <a:pt x="292273" y="4591967"/>
                </a:cubicBezTo>
                <a:cubicBezTo>
                  <a:pt x="317390" y="4543784"/>
                  <a:pt x="358909" y="4518667"/>
                  <a:pt x="410168" y="4506365"/>
                </a:cubicBezTo>
                <a:cubicBezTo>
                  <a:pt x="440411" y="4499189"/>
                  <a:pt x="470653" y="4490987"/>
                  <a:pt x="500896" y="4482274"/>
                </a:cubicBezTo>
                <a:cubicBezTo>
                  <a:pt x="519349" y="4477148"/>
                  <a:pt x="522424" y="4473046"/>
                  <a:pt x="534214" y="4455619"/>
                </a:cubicBezTo>
                <a:cubicBezTo>
                  <a:pt x="524988" y="4455619"/>
                  <a:pt x="516273" y="4455619"/>
                  <a:pt x="506022" y="4455619"/>
                </a:cubicBezTo>
                <a:cubicBezTo>
                  <a:pt x="512173" y="4446905"/>
                  <a:pt x="520374" y="4440754"/>
                  <a:pt x="521912" y="4433065"/>
                </a:cubicBezTo>
                <a:cubicBezTo>
                  <a:pt x="524474" y="4417688"/>
                  <a:pt x="526012" y="4401284"/>
                  <a:pt x="523962" y="4385394"/>
                </a:cubicBezTo>
                <a:cubicBezTo>
                  <a:pt x="522937" y="4378731"/>
                  <a:pt x="513711" y="4371555"/>
                  <a:pt x="507047" y="4366942"/>
                </a:cubicBezTo>
                <a:cubicBezTo>
                  <a:pt x="475779" y="4345412"/>
                  <a:pt x="443486" y="4324396"/>
                  <a:pt x="411706" y="4303380"/>
                </a:cubicBezTo>
                <a:cubicBezTo>
                  <a:pt x="409142" y="4301843"/>
                  <a:pt x="406067" y="4300305"/>
                  <a:pt x="403504" y="4298255"/>
                </a:cubicBezTo>
                <a:cubicBezTo>
                  <a:pt x="395303" y="4290566"/>
                  <a:pt x="386589" y="4289028"/>
                  <a:pt x="376337" y="4293129"/>
                </a:cubicBezTo>
                <a:cubicBezTo>
                  <a:pt x="367111" y="4296717"/>
                  <a:pt x="357371" y="4299280"/>
                  <a:pt x="347119" y="4299792"/>
                </a:cubicBezTo>
                <a:cubicBezTo>
                  <a:pt x="354808" y="4292616"/>
                  <a:pt x="362497" y="4285440"/>
                  <a:pt x="370698" y="4277239"/>
                </a:cubicBezTo>
                <a:cubicBezTo>
                  <a:pt x="360447" y="4270062"/>
                  <a:pt x="349683" y="4262886"/>
                  <a:pt x="337893" y="4254685"/>
                </a:cubicBezTo>
                <a:cubicBezTo>
                  <a:pt x="354296" y="4245458"/>
                  <a:pt x="368648" y="4235719"/>
                  <a:pt x="384026" y="4228030"/>
                </a:cubicBezTo>
                <a:cubicBezTo>
                  <a:pt x="403504" y="4218291"/>
                  <a:pt x="404017" y="4200863"/>
                  <a:pt x="407092" y="4181385"/>
                </a:cubicBezTo>
                <a:cubicBezTo>
                  <a:pt x="370186" y="4197275"/>
                  <a:pt x="331742" y="4209577"/>
                  <a:pt x="303037" y="4236231"/>
                </a:cubicBezTo>
                <a:cubicBezTo>
                  <a:pt x="274332" y="4263399"/>
                  <a:pt x="241526" y="4273650"/>
                  <a:pt x="204108" y="4273650"/>
                </a:cubicBezTo>
                <a:cubicBezTo>
                  <a:pt x="183091" y="4274163"/>
                  <a:pt x="169252" y="4257247"/>
                  <a:pt x="175403" y="4237257"/>
                </a:cubicBezTo>
                <a:cubicBezTo>
                  <a:pt x="177965" y="4228542"/>
                  <a:pt x="187192" y="4219829"/>
                  <a:pt x="195393" y="4214190"/>
                </a:cubicBezTo>
                <a:cubicBezTo>
                  <a:pt x="210259" y="4203939"/>
                  <a:pt x="227687" y="4199325"/>
                  <a:pt x="246140" y="4201888"/>
                </a:cubicBezTo>
                <a:cubicBezTo>
                  <a:pt x="290735" y="4208039"/>
                  <a:pt x="332255" y="4196250"/>
                  <a:pt x="373262" y="4179847"/>
                </a:cubicBezTo>
                <a:cubicBezTo>
                  <a:pt x="379925" y="4177284"/>
                  <a:pt x="386589" y="4173696"/>
                  <a:pt x="393252" y="4172670"/>
                </a:cubicBezTo>
                <a:cubicBezTo>
                  <a:pt x="406580" y="4170620"/>
                  <a:pt x="410168" y="4163444"/>
                  <a:pt x="408630" y="4151142"/>
                </a:cubicBezTo>
                <a:cubicBezTo>
                  <a:pt x="405555" y="4126025"/>
                  <a:pt x="402479" y="4100908"/>
                  <a:pt x="399403" y="4075792"/>
                </a:cubicBezTo>
                <a:cubicBezTo>
                  <a:pt x="397866" y="4065028"/>
                  <a:pt x="392740" y="4058364"/>
                  <a:pt x="380950" y="4056313"/>
                </a:cubicBezTo>
                <a:cubicBezTo>
                  <a:pt x="350708" y="4051187"/>
                  <a:pt x="319952" y="4045036"/>
                  <a:pt x="289709" y="4038885"/>
                </a:cubicBezTo>
                <a:cubicBezTo>
                  <a:pt x="283046" y="4037348"/>
                  <a:pt x="277408" y="4033759"/>
                  <a:pt x="270744" y="4031197"/>
                </a:cubicBezTo>
                <a:cubicBezTo>
                  <a:pt x="277920" y="4019407"/>
                  <a:pt x="285609" y="4019407"/>
                  <a:pt x="295348" y="4021458"/>
                </a:cubicBezTo>
                <a:cubicBezTo>
                  <a:pt x="325591" y="4027608"/>
                  <a:pt x="355321" y="4032222"/>
                  <a:pt x="389152" y="4038373"/>
                </a:cubicBezTo>
                <a:cubicBezTo>
                  <a:pt x="383001" y="4024020"/>
                  <a:pt x="378387" y="4013256"/>
                  <a:pt x="373774" y="4001467"/>
                </a:cubicBezTo>
                <a:cubicBezTo>
                  <a:pt x="342506" y="4003517"/>
                  <a:pt x="315852" y="3994290"/>
                  <a:pt x="295861" y="3969174"/>
                </a:cubicBezTo>
                <a:cubicBezTo>
                  <a:pt x="292273" y="3984039"/>
                  <a:pt x="270231" y="3989677"/>
                  <a:pt x="256391" y="3979425"/>
                </a:cubicBezTo>
                <a:cubicBezTo>
                  <a:pt x="250753" y="3975325"/>
                  <a:pt x="245627" y="3970199"/>
                  <a:pt x="240501" y="3965586"/>
                </a:cubicBezTo>
                <a:cubicBezTo>
                  <a:pt x="239476" y="3964560"/>
                  <a:pt x="237938" y="3961485"/>
                  <a:pt x="238451" y="3960459"/>
                </a:cubicBezTo>
                <a:cubicBezTo>
                  <a:pt x="244602" y="3951746"/>
                  <a:pt x="249728" y="3939443"/>
                  <a:pt x="258442" y="3935855"/>
                </a:cubicBezTo>
                <a:cubicBezTo>
                  <a:pt x="264080" y="3933292"/>
                  <a:pt x="274845" y="3943032"/>
                  <a:pt x="283559" y="3947645"/>
                </a:cubicBezTo>
                <a:cubicBezTo>
                  <a:pt x="285096" y="3948670"/>
                  <a:pt x="286634" y="3950720"/>
                  <a:pt x="289197" y="3953796"/>
                </a:cubicBezTo>
                <a:cubicBezTo>
                  <a:pt x="282534" y="3930730"/>
                  <a:pt x="299962" y="3898437"/>
                  <a:pt x="330717" y="3887160"/>
                </a:cubicBezTo>
                <a:cubicBezTo>
                  <a:pt x="371724" y="3872294"/>
                  <a:pt x="422983" y="3886135"/>
                  <a:pt x="438873" y="3924579"/>
                </a:cubicBezTo>
                <a:cubicBezTo>
                  <a:pt x="442973" y="3919453"/>
                  <a:pt x="447074" y="3915352"/>
                  <a:pt x="452200" y="3909201"/>
                </a:cubicBezTo>
                <a:cubicBezTo>
                  <a:pt x="433234" y="3897411"/>
                  <a:pt x="415294" y="3886135"/>
                  <a:pt x="396840" y="3874858"/>
                </a:cubicBezTo>
                <a:cubicBezTo>
                  <a:pt x="385563" y="3868194"/>
                  <a:pt x="374286" y="3863068"/>
                  <a:pt x="363522" y="3855892"/>
                </a:cubicBezTo>
                <a:cubicBezTo>
                  <a:pt x="359934" y="3853329"/>
                  <a:pt x="358396" y="3847691"/>
                  <a:pt x="355834" y="3843077"/>
                </a:cubicBezTo>
                <a:cubicBezTo>
                  <a:pt x="360447" y="3842052"/>
                  <a:pt x="366598" y="3840002"/>
                  <a:pt x="370186" y="3841539"/>
                </a:cubicBezTo>
                <a:cubicBezTo>
                  <a:pt x="390689" y="3850766"/>
                  <a:pt x="411193" y="3861530"/>
                  <a:pt x="431696" y="3872294"/>
                </a:cubicBezTo>
                <a:cubicBezTo>
                  <a:pt x="442461" y="3877933"/>
                  <a:pt x="453225" y="3885109"/>
                  <a:pt x="465527" y="3892286"/>
                </a:cubicBezTo>
                <a:cubicBezTo>
                  <a:pt x="472704" y="3883571"/>
                  <a:pt x="479367" y="3875883"/>
                  <a:pt x="486543" y="3867169"/>
                </a:cubicBezTo>
                <a:cubicBezTo>
                  <a:pt x="481930" y="3861530"/>
                  <a:pt x="477317" y="3856404"/>
                  <a:pt x="473216" y="3850766"/>
                </a:cubicBezTo>
                <a:cubicBezTo>
                  <a:pt x="471166" y="3847178"/>
                  <a:pt x="470653" y="3843077"/>
                  <a:pt x="469116" y="3839489"/>
                </a:cubicBezTo>
                <a:cubicBezTo>
                  <a:pt x="472704" y="3838464"/>
                  <a:pt x="476804" y="3836414"/>
                  <a:pt x="480393" y="3836926"/>
                </a:cubicBezTo>
                <a:cubicBezTo>
                  <a:pt x="486030" y="3837438"/>
                  <a:pt x="491156" y="3840002"/>
                  <a:pt x="496795" y="3841539"/>
                </a:cubicBezTo>
                <a:cubicBezTo>
                  <a:pt x="509610" y="3844615"/>
                  <a:pt x="518324" y="3835901"/>
                  <a:pt x="514735" y="3822574"/>
                </a:cubicBezTo>
                <a:cubicBezTo>
                  <a:pt x="510122" y="3804633"/>
                  <a:pt x="497307" y="3793356"/>
                  <a:pt x="477317" y="3794381"/>
                </a:cubicBezTo>
                <a:cubicBezTo>
                  <a:pt x="459376" y="3794894"/>
                  <a:pt x="440923" y="3797969"/>
                  <a:pt x="423495" y="3802583"/>
                </a:cubicBezTo>
                <a:cubicBezTo>
                  <a:pt x="381975" y="3813347"/>
                  <a:pt x="340968" y="3826161"/>
                  <a:pt x="303550" y="3848715"/>
                </a:cubicBezTo>
                <a:cubicBezTo>
                  <a:pt x="292785" y="3855379"/>
                  <a:pt x="282021" y="3862555"/>
                  <a:pt x="271257" y="3869219"/>
                </a:cubicBezTo>
                <a:cubicBezTo>
                  <a:pt x="237938" y="3890748"/>
                  <a:pt x="170277" y="3872807"/>
                  <a:pt x="152849" y="3842052"/>
                </a:cubicBezTo>
                <a:cubicBezTo>
                  <a:pt x="149260" y="3836414"/>
                  <a:pt x="146185" y="3829237"/>
                  <a:pt x="147210" y="3823086"/>
                </a:cubicBezTo>
                <a:cubicBezTo>
                  <a:pt x="151311" y="3792331"/>
                  <a:pt x="177453" y="3759012"/>
                  <a:pt x="214359" y="3762088"/>
                </a:cubicBezTo>
                <a:cubicBezTo>
                  <a:pt x="227687" y="3763114"/>
                  <a:pt x="241526" y="3765164"/>
                  <a:pt x="254341" y="3769777"/>
                </a:cubicBezTo>
                <a:cubicBezTo>
                  <a:pt x="307137" y="3788230"/>
                  <a:pt x="359934" y="3788743"/>
                  <a:pt x="413244" y="3773365"/>
                </a:cubicBezTo>
                <a:cubicBezTo>
                  <a:pt x="437847" y="3766701"/>
                  <a:pt x="462452" y="3761063"/>
                  <a:pt x="486543" y="3754399"/>
                </a:cubicBezTo>
                <a:cubicBezTo>
                  <a:pt x="493719" y="3752349"/>
                  <a:pt x="500383" y="3747736"/>
                  <a:pt x="508072" y="3743635"/>
                </a:cubicBezTo>
                <a:cubicBezTo>
                  <a:pt x="490644" y="3726720"/>
                  <a:pt x="473729" y="3710829"/>
                  <a:pt x="493207" y="3684175"/>
                </a:cubicBezTo>
                <a:cubicBezTo>
                  <a:pt x="480393" y="3681612"/>
                  <a:pt x="469628" y="3679562"/>
                  <a:pt x="459376" y="3677511"/>
                </a:cubicBezTo>
                <a:cubicBezTo>
                  <a:pt x="468090" y="3668798"/>
                  <a:pt x="477317" y="3660596"/>
                  <a:pt x="485518" y="3651370"/>
                </a:cubicBezTo>
                <a:cubicBezTo>
                  <a:pt x="498845" y="3636504"/>
                  <a:pt x="507560" y="3619589"/>
                  <a:pt x="509610" y="3599086"/>
                </a:cubicBezTo>
                <a:cubicBezTo>
                  <a:pt x="513198" y="3564742"/>
                  <a:pt x="487568" y="3543726"/>
                  <a:pt x="451688" y="3540651"/>
                </a:cubicBezTo>
                <a:cubicBezTo>
                  <a:pt x="406580" y="3536550"/>
                  <a:pt x="361472" y="3534500"/>
                  <a:pt x="316364" y="3529887"/>
                </a:cubicBezTo>
                <a:cubicBezTo>
                  <a:pt x="296373" y="3527836"/>
                  <a:pt x="276382" y="3522710"/>
                  <a:pt x="256904" y="3517584"/>
                </a:cubicBezTo>
                <a:cubicBezTo>
                  <a:pt x="252291" y="3516046"/>
                  <a:pt x="245114" y="3507333"/>
                  <a:pt x="246140" y="3504257"/>
                </a:cubicBezTo>
                <a:cubicBezTo>
                  <a:pt x="247678" y="3498618"/>
                  <a:pt x="254854" y="3491955"/>
                  <a:pt x="259980" y="3491442"/>
                </a:cubicBezTo>
                <a:cubicBezTo>
                  <a:pt x="271257" y="3490417"/>
                  <a:pt x="283046" y="3492467"/>
                  <a:pt x="294323" y="3495030"/>
                </a:cubicBezTo>
                <a:cubicBezTo>
                  <a:pt x="338918" y="3504770"/>
                  <a:pt x="383001" y="3515021"/>
                  <a:pt x="427596" y="3524248"/>
                </a:cubicBezTo>
                <a:cubicBezTo>
                  <a:pt x="436310" y="3526298"/>
                  <a:pt x="445536" y="3525785"/>
                  <a:pt x="454763" y="3525273"/>
                </a:cubicBezTo>
                <a:cubicBezTo>
                  <a:pt x="471678" y="3523735"/>
                  <a:pt x="474754" y="3515534"/>
                  <a:pt x="467065" y="3500669"/>
                </a:cubicBezTo>
                <a:cubicBezTo>
                  <a:pt x="451175" y="3471451"/>
                  <a:pt x="428621" y="3447872"/>
                  <a:pt x="406580" y="3423780"/>
                </a:cubicBezTo>
                <a:cubicBezTo>
                  <a:pt x="383001" y="3398664"/>
                  <a:pt x="358909" y="3373547"/>
                  <a:pt x="336868" y="3347405"/>
                </a:cubicBezTo>
                <a:cubicBezTo>
                  <a:pt x="305087" y="3309986"/>
                  <a:pt x="273819" y="3272055"/>
                  <a:pt x="243576" y="3233610"/>
                </a:cubicBezTo>
                <a:cubicBezTo>
                  <a:pt x="217435" y="3200805"/>
                  <a:pt x="192831" y="3167487"/>
                  <a:pt x="167714" y="3134169"/>
                </a:cubicBezTo>
                <a:cubicBezTo>
                  <a:pt x="145673" y="3104952"/>
                  <a:pt x="123631" y="3075734"/>
                  <a:pt x="101590" y="3046004"/>
                </a:cubicBezTo>
                <a:cubicBezTo>
                  <a:pt x="92876" y="3034727"/>
                  <a:pt x="93388" y="3003459"/>
                  <a:pt x="100565" y="2991157"/>
                </a:cubicBezTo>
                <a:cubicBezTo>
                  <a:pt x="135933" y="2930672"/>
                  <a:pt x="216409" y="2929647"/>
                  <a:pt x="258954" y="2960402"/>
                </a:cubicBezTo>
                <a:cubicBezTo>
                  <a:pt x="281508" y="2976292"/>
                  <a:pt x="295861" y="2997821"/>
                  <a:pt x="291760" y="3027550"/>
                </a:cubicBezTo>
                <a:cubicBezTo>
                  <a:pt x="289709" y="3043441"/>
                  <a:pt x="280996" y="3055743"/>
                  <a:pt x="270231" y="3066508"/>
                </a:cubicBezTo>
                <a:cubicBezTo>
                  <a:pt x="268181" y="3068558"/>
                  <a:pt x="266643" y="3070096"/>
                  <a:pt x="264080" y="3073171"/>
                </a:cubicBezTo>
                <a:cubicBezTo>
                  <a:pt x="320465" y="3090086"/>
                  <a:pt x="375824" y="3107514"/>
                  <a:pt x="431184" y="3122892"/>
                </a:cubicBezTo>
                <a:cubicBezTo>
                  <a:pt x="458863" y="3130068"/>
                  <a:pt x="476291" y="3121354"/>
                  <a:pt x="488081" y="3094699"/>
                </a:cubicBezTo>
                <a:cubicBezTo>
                  <a:pt x="510122" y="3044466"/>
                  <a:pt x="558306" y="3035239"/>
                  <a:pt x="597262" y="3049592"/>
                </a:cubicBezTo>
                <a:cubicBezTo>
                  <a:pt x="641857" y="3065995"/>
                  <a:pt x="683377" y="3056255"/>
                  <a:pt x="723359" y="3037803"/>
                </a:cubicBezTo>
                <a:cubicBezTo>
                  <a:pt x="742325" y="3029088"/>
                  <a:pt x="760265" y="3016274"/>
                  <a:pt x="776668" y="3002947"/>
                </a:cubicBezTo>
                <a:cubicBezTo>
                  <a:pt x="800759" y="2982955"/>
                  <a:pt x="798197" y="2951175"/>
                  <a:pt x="773080" y="2931184"/>
                </a:cubicBezTo>
                <a:cubicBezTo>
                  <a:pt x="728997" y="2896328"/>
                  <a:pt x="684915" y="2861985"/>
                  <a:pt x="641345" y="2827129"/>
                </a:cubicBezTo>
                <a:cubicBezTo>
                  <a:pt x="617253" y="2808163"/>
                  <a:pt x="594187" y="2788172"/>
                  <a:pt x="570095" y="2768694"/>
                </a:cubicBezTo>
                <a:cubicBezTo>
                  <a:pt x="547541" y="2750241"/>
                  <a:pt x="523962" y="2732813"/>
                  <a:pt x="501408" y="2714360"/>
                </a:cubicBezTo>
                <a:cubicBezTo>
                  <a:pt x="491669" y="2706158"/>
                  <a:pt x="482955" y="2696419"/>
                  <a:pt x="476291" y="2686168"/>
                </a:cubicBezTo>
                <a:cubicBezTo>
                  <a:pt x="472704" y="2681042"/>
                  <a:pt x="472191" y="2669765"/>
                  <a:pt x="475779" y="2665664"/>
                </a:cubicBezTo>
                <a:cubicBezTo>
                  <a:pt x="479879" y="2660538"/>
                  <a:pt x="490644" y="2656438"/>
                  <a:pt x="496283" y="2658488"/>
                </a:cubicBezTo>
                <a:cubicBezTo>
                  <a:pt x="510122" y="2663101"/>
                  <a:pt x="524988" y="2668740"/>
                  <a:pt x="535751" y="2677966"/>
                </a:cubicBezTo>
                <a:cubicBezTo>
                  <a:pt x="559330" y="2697445"/>
                  <a:pt x="580346" y="2718973"/>
                  <a:pt x="602388" y="2739989"/>
                </a:cubicBezTo>
                <a:cubicBezTo>
                  <a:pt x="636219" y="2771769"/>
                  <a:pt x="673638" y="2798424"/>
                  <a:pt x="715158" y="2818928"/>
                </a:cubicBezTo>
                <a:cubicBezTo>
                  <a:pt x="761290" y="2841994"/>
                  <a:pt x="805885" y="2867623"/>
                  <a:pt x="841766" y="2905555"/>
                </a:cubicBezTo>
                <a:cubicBezTo>
                  <a:pt x="843816" y="2907605"/>
                  <a:pt x="847405" y="2909143"/>
                  <a:pt x="849967" y="2909143"/>
                </a:cubicBezTo>
                <a:cubicBezTo>
                  <a:pt x="883798" y="2907605"/>
                  <a:pt x="915579" y="2901454"/>
                  <a:pt x="942746" y="2879413"/>
                </a:cubicBezTo>
                <a:cubicBezTo>
                  <a:pt x="954023" y="2870187"/>
                  <a:pt x="957611" y="2860960"/>
                  <a:pt x="952998" y="2848145"/>
                </a:cubicBezTo>
                <a:cubicBezTo>
                  <a:pt x="943259" y="2820466"/>
                  <a:pt x="933520" y="2792785"/>
                  <a:pt x="922243" y="2765618"/>
                </a:cubicBezTo>
                <a:cubicBezTo>
                  <a:pt x="905840" y="2727174"/>
                  <a:pt x="875085" y="2703596"/>
                  <a:pt x="837153" y="2688218"/>
                </a:cubicBezTo>
                <a:cubicBezTo>
                  <a:pt x="827414" y="2684117"/>
                  <a:pt x="817162" y="2681042"/>
                  <a:pt x="807423" y="2676428"/>
                </a:cubicBezTo>
                <a:cubicBezTo>
                  <a:pt x="803835" y="2674378"/>
                  <a:pt x="801785" y="2668740"/>
                  <a:pt x="799221" y="2664639"/>
                </a:cubicBezTo>
                <a:cubicBezTo>
                  <a:pt x="803835" y="2663101"/>
                  <a:pt x="808448" y="2659001"/>
                  <a:pt x="812036" y="2660025"/>
                </a:cubicBezTo>
                <a:cubicBezTo>
                  <a:pt x="827414" y="2665151"/>
                  <a:pt x="843816" y="2670278"/>
                  <a:pt x="857656" y="2678479"/>
                </a:cubicBezTo>
                <a:cubicBezTo>
                  <a:pt x="882261" y="2693344"/>
                  <a:pt x="905840" y="2710259"/>
                  <a:pt x="928393" y="2727687"/>
                </a:cubicBezTo>
                <a:cubicBezTo>
                  <a:pt x="937620" y="2734863"/>
                  <a:pt x="943259" y="2746653"/>
                  <a:pt x="950947" y="2755879"/>
                </a:cubicBezTo>
                <a:cubicBezTo>
                  <a:pt x="968888" y="2777921"/>
                  <a:pt x="990417" y="2792273"/>
                  <a:pt x="1020147" y="2789710"/>
                </a:cubicBezTo>
                <a:cubicBezTo>
                  <a:pt x="1039113" y="2788172"/>
                  <a:pt x="1056541" y="2781509"/>
                  <a:pt x="1066792" y="2764081"/>
                </a:cubicBezTo>
                <a:cubicBezTo>
                  <a:pt x="1069868" y="2758955"/>
                  <a:pt x="1070380" y="2748191"/>
                  <a:pt x="1066792" y="2744090"/>
                </a:cubicBezTo>
                <a:cubicBezTo>
                  <a:pt x="1057053" y="2733326"/>
                  <a:pt x="1044751" y="2724612"/>
                  <a:pt x="1033474" y="2714360"/>
                </a:cubicBezTo>
                <a:cubicBezTo>
                  <a:pt x="1017584" y="2700007"/>
                  <a:pt x="1000156" y="2686680"/>
                  <a:pt x="987341" y="2670278"/>
                </a:cubicBezTo>
                <a:cubicBezTo>
                  <a:pt x="970426" y="2648749"/>
                  <a:pt x="956074" y="2624657"/>
                  <a:pt x="951460" y="2595952"/>
                </a:cubicBezTo>
                <a:cubicBezTo>
                  <a:pt x="943259" y="2545206"/>
                  <a:pt x="960687" y="2516501"/>
                  <a:pt x="1002719" y="2492922"/>
                </a:cubicBezTo>
                <a:cubicBezTo>
                  <a:pt x="1025273" y="2480620"/>
                  <a:pt x="1049364" y="2472931"/>
                  <a:pt x="1075506" y="2474981"/>
                </a:cubicBezTo>
                <a:cubicBezTo>
                  <a:pt x="1118051" y="2478057"/>
                  <a:pt x="1150344" y="2493435"/>
                  <a:pt x="1152395" y="2548281"/>
                </a:cubicBezTo>
                <a:cubicBezTo>
                  <a:pt x="1153932" y="2586213"/>
                  <a:pt x="1139067" y="2610817"/>
                  <a:pt x="1099085" y="2624145"/>
                </a:cubicBezTo>
                <a:cubicBezTo>
                  <a:pt x="1074993" y="2632346"/>
                  <a:pt x="1059103" y="2646699"/>
                  <a:pt x="1050902" y="2670790"/>
                </a:cubicBezTo>
                <a:cubicBezTo>
                  <a:pt x="1043726" y="2692319"/>
                  <a:pt x="1067305" y="2727174"/>
                  <a:pt x="1089859" y="2727687"/>
                </a:cubicBezTo>
                <a:cubicBezTo>
                  <a:pt x="1134454" y="2728712"/>
                  <a:pt x="1171360" y="2712310"/>
                  <a:pt x="1200065" y="2678479"/>
                </a:cubicBezTo>
                <a:cubicBezTo>
                  <a:pt x="1211342" y="2665151"/>
                  <a:pt x="1220568" y="2649261"/>
                  <a:pt x="1229795" y="2633884"/>
                </a:cubicBezTo>
                <a:cubicBezTo>
                  <a:pt x="1243122" y="2611842"/>
                  <a:pt x="1258500" y="2589801"/>
                  <a:pt x="1268239" y="2566222"/>
                </a:cubicBezTo>
                <a:cubicBezTo>
                  <a:pt x="1287205" y="2520090"/>
                  <a:pt x="1304120" y="2472931"/>
                  <a:pt x="1285155" y="2422185"/>
                </a:cubicBezTo>
                <a:cubicBezTo>
                  <a:pt x="1270289" y="2382203"/>
                  <a:pt x="1253374" y="2341709"/>
                  <a:pt x="1237484" y="2301727"/>
                </a:cubicBezTo>
                <a:cubicBezTo>
                  <a:pt x="1227745" y="2277636"/>
                  <a:pt x="1217493" y="2254056"/>
                  <a:pt x="1208779" y="2229965"/>
                </a:cubicBezTo>
                <a:cubicBezTo>
                  <a:pt x="1203140" y="2214075"/>
                  <a:pt x="1197502" y="2198184"/>
                  <a:pt x="1194427" y="2181782"/>
                </a:cubicBezTo>
                <a:cubicBezTo>
                  <a:pt x="1184687" y="2132061"/>
                  <a:pt x="1207753" y="2100793"/>
                  <a:pt x="1258500" y="2099255"/>
                </a:cubicBezTo>
                <a:cubicBezTo>
                  <a:pt x="1312322" y="2097717"/>
                  <a:pt x="1363068" y="2110020"/>
                  <a:pt x="1405612" y="2145388"/>
                </a:cubicBezTo>
                <a:cubicBezTo>
                  <a:pt x="1422015" y="2159228"/>
                  <a:pt x="1430729" y="2178706"/>
                  <a:pt x="1432267" y="2200748"/>
                </a:cubicBezTo>
                <a:cubicBezTo>
                  <a:pt x="1434317" y="2228427"/>
                  <a:pt x="1430217" y="2255082"/>
                  <a:pt x="1423040" y="2281736"/>
                </a:cubicBezTo>
                <a:cubicBezTo>
                  <a:pt x="1416889" y="2305315"/>
                  <a:pt x="1412276" y="2328894"/>
                  <a:pt x="1406638" y="2352474"/>
                </a:cubicBezTo>
                <a:cubicBezTo>
                  <a:pt x="1394336" y="2404245"/>
                  <a:pt x="1393823" y="2457554"/>
                  <a:pt x="1392285" y="2510350"/>
                </a:cubicBezTo>
                <a:cubicBezTo>
                  <a:pt x="1391260" y="2539055"/>
                  <a:pt x="1398437" y="2566222"/>
                  <a:pt x="1415351" y="2589801"/>
                </a:cubicBezTo>
                <a:cubicBezTo>
                  <a:pt x="1435855" y="2617994"/>
                  <a:pt x="1459947" y="2629783"/>
                  <a:pt x="1503004" y="2609792"/>
                </a:cubicBezTo>
                <a:cubicBezTo>
                  <a:pt x="1513256" y="2605179"/>
                  <a:pt x="1522482" y="2598515"/>
                  <a:pt x="1532222" y="2592877"/>
                </a:cubicBezTo>
                <a:cubicBezTo>
                  <a:pt x="1527095" y="2581087"/>
                  <a:pt x="1522995" y="2570323"/>
                  <a:pt x="1518382" y="2559558"/>
                </a:cubicBezTo>
                <a:cubicBezTo>
                  <a:pt x="1517356" y="2555970"/>
                  <a:pt x="1515306" y="2552382"/>
                  <a:pt x="1515306" y="2548794"/>
                </a:cubicBezTo>
                <a:cubicBezTo>
                  <a:pt x="1515306" y="2544181"/>
                  <a:pt x="1517356" y="2539055"/>
                  <a:pt x="1518894" y="2534442"/>
                </a:cubicBezTo>
                <a:cubicBezTo>
                  <a:pt x="1524020" y="2535980"/>
                  <a:pt x="1530684" y="2535980"/>
                  <a:pt x="1534272" y="2539568"/>
                </a:cubicBezTo>
                <a:cubicBezTo>
                  <a:pt x="1541961" y="2546744"/>
                  <a:pt x="1547599" y="2555458"/>
                  <a:pt x="1554776" y="2564172"/>
                </a:cubicBezTo>
                <a:cubicBezTo>
                  <a:pt x="1560414" y="2560071"/>
                  <a:pt x="1565540" y="2552895"/>
                  <a:pt x="1572204" y="2550845"/>
                </a:cubicBezTo>
                <a:cubicBezTo>
                  <a:pt x="1586043" y="2546231"/>
                  <a:pt x="1600908" y="2544181"/>
                  <a:pt x="1615261" y="2540080"/>
                </a:cubicBezTo>
                <a:cubicBezTo>
                  <a:pt x="1634226" y="2534954"/>
                  <a:pt x="1653705" y="2530853"/>
                  <a:pt x="1671133" y="2522140"/>
                </a:cubicBezTo>
                <a:cubicBezTo>
                  <a:pt x="1690098" y="2512401"/>
                  <a:pt x="1698300" y="2492409"/>
                  <a:pt x="1701888" y="2471393"/>
                </a:cubicBezTo>
                <a:cubicBezTo>
                  <a:pt x="1710602" y="2422698"/>
                  <a:pt x="1732643" y="2382716"/>
                  <a:pt x="1775701" y="2356061"/>
                </a:cubicBezTo>
                <a:cubicBezTo>
                  <a:pt x="1781852" y="2351960"/>
                  <a:pt x="1784415" y="2347347"/>
                  <a:pt x="1784415" y="2339659"/>
                </a:cubicBezTo>
                <a:cubicBezTo>
                  <a:pt x="1783902" y="2318643"/>
                  <a:pt x="1783902" y="2297626"/>
                  <a:pt x="1784927" y="2277123"/>
                </a:cubicBezTo>
                <a:cubicBezTo>
                  <a:pt x="1785440" y="2266871"/>
                  <a:pt x="1781852" y="2262258"/>
                  <a:pt x="1773138" y="2257132"/>
                </a:cubicBezTo>
                <a:cubicBezTo>
                  <a:pt x="1752634" y="2245343"/>
                  <a:pt x="1743920" y="2227915"/>
                  <a:pt x="1752634" y="2207923"/>
                </a:cubicBezTo>
                <a:cubicBezTo>
                  <a:pt x="1756223" y="2199210"/>
                  <a:pt x="1764424" y="2190495"/>
                  <a:pt x="1772625" y="2186395"/>
                </a:cubicBezTo>
                <a:cubicBezTo>
                  <a:pt x="1785952" y="2180244"/>
                  <a:pt x="1790053" y="2172555"/>
                  <a:pt x="1789541" y="2158203"/>
                </a:cubicBezTo>
                <a:cubicBezTo>
                  <a:pt x="1788515" y="2134111"/>
                  <a:pt x="1789028" y="2110020"/>
                  <a:pt x="1790053" y="2085928"/>
                </a:cubicBezTo>
                <a:cubicBezTo>
                  <a:pt x="1790053" y="2079265"/>
                  <a:pt x="1795179" y="2066962"/>
                  <a:pt x="1798254" y="2066962"/>
                </a:cubicBezTo>
                <a:cubicBezTo>
                  <a:pt x="1810044" y="2066450"/>
                  <a:pt x="1809019" y="2077727"/>
                  <a:pt x="1809019" y="2085415"/>
                </a:cubicBezTo>
                <a:cubicBezTo>
                  <a:pt x="1809531" y="2115145"/>
                  <a:pt x="1809019" y="2144876"/>
                  <a:pt x="1809019" y="2174605"/>
                </a:cubicBezTo>
                <a:cubicBezTo>
                  <a:pt x="1845925" y="2183320"/>
                  <a:pt x="1867454" y="2201260"/>
                  <a:pt x="1865916" y="2221764"/>
                </a:cubicBezTo>
                <a:cubicBezTo>
                  <a:pt x="1864378" y="2244830"/>
                  <a:pt x="1842850" y="2262258"/>
                  <a:pt x="1809531" y="2266871"/>
                </a:cubicBezTo>
                <a:cubicBezTo>
                  <a:pt x="1809531" y="2293013"/>
                  <a:pt x="1807481" y="2319155"/>
                  <a:pt x="1810557" y="2344785"/>
                </a:cubicBezTo>
                <a:cubicBezTo>
                  <a:pt x="1811582" y="2354011"/>
                  <a:pt x="1824909" y="2361700"/>
                  <a:pt x="1832085" y="2370414"/>
                </a:cubicBezTo>
                <a:cubicBezTo>
                  <a:pt x="1844900" y="2385279"/>
                  <a:pt x="1857714" y="2400144"/>
                  <a:pt x="1870017" y="2415521"/>
                </a:cubicBezTo>
                <a:cubicBezTo>
                  <a:pt x="1885907" y="2435513"/>
                  <a:pt x="1899747" y="2457041"/>
                  <a:pt x="1917175" y="2474981"/>
                </a:cubicBezTo>
                <a:cubicBezTo>
                  <a:pt x="1935628" y="2494460"/>
                  <a:pt x="1961257" y="2502149"/>
                  <a:pt x="1987399" y="2505737"/>
                </a:cubicBezTo>
                <a:cubicBezTo>
                  <a:pt x="2002008" y="2507787"/>
                  <a:pt x="2016264" y="2508236"/>
                  <a:pt x="2030208" y="2507299"/>
                </a:cubicBezTo>
                <a:lnTo>
                  <a:pt x="2052994" y="2503540"/>
                </a:lnTo>
                <a:lnTo>
                  <a:pt x="2016886" y="2428585"/>
                </a:lnTo>
                <a:cubicBezTo>
                  <a:pt x="1928426" y="2219442"/>
                  <a:pt x="1879509" y="1989500"/>
                  <a:pt x="1879509" y="1748133"/>
                </a:cubicBezTo>
                <a:cubicBezTo>
                  <a:pt x="1879509" y="782666"/>
                  <a:pt x="2662175" y="0"/>
                  <a:pt x="36276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1882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5723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1896369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260597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2F75C07-5E29-4639-AED1-1FE18317100F}"/>
              </a:ext>
            </a:extLst>
          </p:cNvPr>
          <p:cNvGrpSpPr/>
          <p:nvPr userDrawn="1"/>
        </p:nvGrpSpPr>
        <p:grpSpPr>
          <a:xfrm>
            <a:off x="295273" y="195394"/>
            <a:ext cx="10784232" cy="724247"/>
            <a:chOff x="295273" y="195394"/>
            <a:chExt cx="10784232" cy="91235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48A7523-F896-4006-83A3-D7F6DD565E52}"/>
                </a:ext>
              </a:extLst>
            </p:cNvPr>
            <p:cNvSpPr/>
            <p:nvPr/>
          </p:nvSpPr>
          <p:spPr>
            <a:xfrm>
              <a:off x="295273" y="195394"/>
              <a:ext cx="10784232" cy="912354"/>
            </a:xfrm>
            <a:custGeom>
              <a:avLst/>
              <a:gdLst>
                <a:gd name="connsiteX0" fmla="*/ 6413652 w 10784232"/>
                <a:gd name="connsiteY0" fmla="*/ 54 h 912354"/>
                <a:gd name="connsiteX1" fmla="*/ 6736749 w 10784232"/>
                <a:gd name="connsiteY1" fmla="*/ 11703 h 912354"/>
                <a:gd name="connsiteX2" fmla="*/ 7131417 w 10784232"/>
                <a:gd name="connsiteY2" fmla="*/ 10538 h 912354"/>
                <a:gd name="connsiteX3" fmla="*/ 7323703 w 10784232"/>
                <a:gd name="connsiteY3" fmla="*/ 3403 h 912354"/>
                <a:gd name="connsiteX4" fmla="*/ 7513431 w 10784232"/>
                <a:gd name="connsiteY4" fmla="*/ 5841 h 912354"/>
                <a:gd name="connsiteX5" fmla="*/ 7523208 w 10784232"/>
                <a:gd name="connsiteY5" fmla="*/ 5587 h 912354"/>
                <a:gd name="connsiteX6" fmla="*/ 7668433 w 10784232"/>
                <a:gd name="connsiteY6" fmla="*/ 7407 h 912354"/>
                <a:gd name="connsiteX7" fmla="*/ 7673788 w 10784232"/>
                <a:gd name="connsiteY7" fmla="*/ 7750 h 912354"/>
                <a:gd name="connsiteX8" fmla="*/ 7814418 w 10784232"/>
                <a:gd name="connsiteY8" fmla="*/ 2384 h 912354"/>
                <a:gd name="connsiteX9" fmla="*/ 8182936 w 10784232"/>
                <a:gd name="connsiteY9" fmla="*/ 5878 h 912354"/>
                <a:gd name="connsiteX10" fmla="*/ 8867748 w 10784232"/>
                <a:gd name="connsiteY10" fmla="*/ 8499 h 912354"/>
                <a:gd name="connsiteX11" fmla="*/ 9377437 w 10784232"/>
                <a:gd name="connsiteY11" fmla="*/ 54 h 912354"/>
                <a:gd name="connsiteX12" fmla="*/ 9660498 w 10784232"/>
                <a:gd name="connsiteY12" fmla="*/ 11703 h 912354"/>
                <a:gd name="connsiteX13" fmla="*/ 10006262 w 10784232"/>
                <a:gd name="connsiteY13" fmla="*/ 10538 h 912354"/>
                <a:gd name="connsiteX14" fmla="*/ 10343517 w 10784232"/>
                <a:gd name="connsiteY14" fmla="*/ 5878 h 912354"/>
                <a:gd name="connsiteX15" fmla="*/ 10421981 w 10784232"/>
                <a:gd name="connsiteY15" fmla="*/ 7189 h 912354"/>
                <a:gd name="connsiteX16" fmla="*/ 10782847 w 10784232"/>
                <a:gd name="connsiteY16" fmla="*/ 791668 h 912354"/>
                <a:gd name="connsiteX17" fmla="*/ 10784232 w 10784232"/>
                <a:gd name="connsiteY17" fmla="*/ 893542 h 912354"/>
                <a:gd name="connsiteX18" fmla="*/ 10782441 w 10784232"/>
                <a:gd name="connsiteY18" fmla="*/ 893542 h 912354"/>
                <a:gd name="connsiteX19" fmla="*/ 10730935 w 10784232"/>
                <a:gd name="connsiteY19" fmla="*/ 886552 h 912354"/>
                <a:gd name="connsiteX20" fmla="*/ 10399950 w 10784232"/>
                <a:gd name="connsiteY20" fmla="*/ 883349 h 912354"/>
                <a:gd name="connsiteX21" fmla="*/ 9991034 w 10784232"/>
                <a:gd name="connsiteY21" fmla="*/ 894707 h 912354"/>
                <a:gd name="connsiteX22" fmla="*/ 9785457 w 10784232"/>
                <a:gd name="connsiteY22" fmla="*/ 891212 h 912354"/>
                <a:gd name="connsiteX23" fmla="*/ 9589284 w 10784232"/>
                <a:gd name="connsiteY23" fmla="*/ 881019 h 912354"/>
                <a:gd name="connsiteX24" fmla="*/ 9291891 w 10784232"/>
                <a:gd name="connsiteY24" fmla="*/ 878107 h 912354"/>
                <a:gd name="connsiteX25" fmla="*/ 8757569 w 10784232"/>
                <a:gd name="connsiteY25" fmla="*/ 887426 h 912354"/>
                <a:gd name="connsiteX26" fmla="*/ 8220559 w 10784232"/>
                <a:gd name="connsiteY26" fmla="*/ 884805 h 912354"/>
                <a:gd name="connsiteX27" fmla="*/ 7958585 w 10784232"/>
                <a:gd name="connsiteY27" fmla="*/ 886552 h 912354"/>
                <a:gd name="connsiteX28" fmla="*/ 7840466 w 10784232"/>
                <a:gd name="connsiteY28" fmla="*/ 885551 h 912354"/>
                <a:gd name="connsiteX29" fmla="*/ 7775365 w 10784232"/>
                <a:gd name="connsiteY29" fmla="*/ 885679 h 912354"/>
                <a:gd name="connsiteX30" fmla="*/ 7520520 w 10784232"/>
                <a:gd name="connsiteY30" fmla="*/ 892668 h 912354"/>
                <a:gd name="connsiteX31" fmla="*/ 7355252 w 10784232"/>
                <a:gd name="connsiteY31" fmla="*/ 897619 h 912354"/>
                <a:gd name="connsiteX32" fmla="*/ 7260189 w 10784232"/>
                <a:gd name="connsiteY32" fmla="*/ 897219 h 912354"/>
                <a:gd name="connsiteX33" fmla="*/ 7193724 w 10784232"/>
                <a:gd name="connsiteY33" fmla="*/ 892169 h 912354"/>
                <a:gd name="connsiteX34" fmla="*/ 7114035 w 10784232"/>
                <a:gd name="connsiteY34" fmla="*/ 894707 h 912354"/>
                <a:gd name="connsiteX35" fmla="*/ 6879381 w 10784232"/>
                <a:gd name="connsiteY35" fmla="*/ 891212 h 912354"/>
                <a:gd name="connsiteX36" fmla="*/ 6655463 w 10784232"/>
                <a:gd name="connsiteY36" fmla="*/ 881019 h 912354"/>
                <a:gd name="connsiteX37" fmla="*/ 6316007 w 10784232"/>
                <a:gd name="connsiteY37" fmla="*/ 878107 h 912354"/>
                <a:gd name="connsiteX38" fmla="*/ 5706112 w 10784232"/>
                <a:gd name="connsiteY38" fmla="*/ 887426 h 912354"/>
                <a:gd name="connsiteX39" fmla="*/ 5093149 w 10784232"/>
                <a:gd name="connsiteY39" fmla="*/ 884805 h 912354"/>
                <a:gd name="connsiteX40" fmla="*/ 4584987 w 10784232"/>
                <a:gd name="connsiteY40" fmla="*/ 885679 h 912354"/>
                <a:gd name="connsiteX41" fmla="*/ 4294099 w 10784232"/>
                <a:gd name="connsiteY41" fmla="*/ 892668 h 912354"/>
                <a:gd name="connsiteX42" fmla="*/ 4226632 w 10784232"/>
                <a:gd name="connsiteY42" fmla="*/ 894439 h 912354"/>
                <a:gd name="connsiteX43" fmla="*/ 3788204 w 10784232"/>
                <a:gd name="connsiteY43" fmla="*/ 897496 h 912354"/>
                <a:gd name="connsiteX44" fmla="*/ 3321452 w 10784232"/>
                <a:gd name="connsiteY44" fmla="*/ 908854 h 912354"/>
                <a:gd name="connsiteX45" fmla="*/ 3086799 w 10784232"/>
                <a:gd name="connsiteY45" fmla="*/ 905359 h 912354"/>
                <a:gd name="connsiteX46" fmla="*/ 2862880 w 10784232"/>
                <a:gd name="connsiteY46" fmla="*/ 895166 h 912354"/>
                <a:gd name="connsiteX47" fmla="*/ 2523424 w 10784232"/>
                <a:gd name="connsiteY47" fmla="*/ 892254 h 912354"/>
                <a:gd name="connsiteX48" fmla="*/ 1913529 w 10784232"/>
                <a:gd name="connsiteY48" fmla="*/ 901573 h 912354"/>
                <a:gd name="connsiteX49" fmla="*/ 1300566 w 10784232"/>
                <a:gd name="connsiteY49" fmla="*/ 898952 h 912354"/>
                <a:gd name="connsiteX50" fmla="*/ 792405 w 10784232"/>
                <a:gd name="connsiteY50" fmla="*/ 899826 h 912354"/>
                <a:gd name="connsiteX51" fmla="*/ 501516 w 10784232"/>
                <a:gd name="connsiteY51" fmla="*/ 906815 h 912354"/>
                <a:gd name="connsiteX52" fmla="*/ 312872 w 10784232"/>
                <a:gd name="connsiteY52" fmla="*/ 911766 h 912354"/>
                <a:gd name="connsiteX53" fmla="*/ 96623 w 10784232"/>
                <a:gd name="connsiteY53" fmla="*/ 904194 h 912354"/>
                <a:gd name="connsiteX54" fmla="*/ 62370 w 10784232"/>
                <a:gd name="connsiteY54" fmla="*/ 898078 h 912354"/>
                <a:gd name="connsiteX55" fmla="*/ 21472 w 10784232"/>
                <a:gd name="connsiteY55" fmla="*/ 850899 h 912354"/>
                <a:gd name="connsiteX56" fmla="*/ 16871 w 10784232"/>
                <a:gd name="connsiteY56" fmla="*/ 788868 h 912354"/>
                <a:gd name="connsiteX57" fmla="*/ 52146 w 10784232"/>
                <a:gd name="connsiteY57" fmla="*/ 739650 h 912354"/>
                <a:gd name="connsiteX58" fmla="*/ 105825 w 10784232"/>
                <a:gd name="connsiteY58" fmla="*/ 706741 h 912354"/>
                <a:gd name="connsiteX59" fmla="*/ 92533 w 10784232"/>
                <a:gd name="connsiteY59" fmla="*/ 683443 h 912354"/>
                <a:gd name="connsiteX60" fmla="*/ 51635 w 10784232"/>
                <a:gd name="connsiteY60" fmla="*/ 675289 h 912354"/>
                <a:gd name="connsiteX61" fmla="*/ 12270 w 10784232"/>
                <a:gd name="connsiteY61" fmla="*/ 642380 h 912354"/>
                <a:gd name="connsiteX62" fmla="*/ 27096 w 10784232"/>
                <a:gd name="connsiteY62" fmla="*/ 561418 h 912354"/>
                <a:gd name="connsiteX63" fmla="*/ 71061 w 10784232"/>
                <a:gd name="connsiteY63" fmla="*/ 526180 h 912354"/>
                <a:gd name="connsiteX64" fmla="*/ 179442 w 10784232"/>
                <a:gd name="connsiteY64" fmla="*/ 496475 h 912354"/>
                <a:gd name="connsiteX65" fmla="*/ 199891 w 10784232"/>
                <a:gd name="connsiteY65" fmla="*/ 485117 h 912354"/>
                <a:gd name="connsiteX66" fmla="*/ 176374 w 10784232"/>
                <a:gd name="connsiteY66" fmla="*/ 478419 h 912354"/>
                <a:gd name="connsiteX67" fmla="*/ 67994 w 10784232"/>
                <a:gd name="connsiteY67" fmla="*/ 469390 h 912354"/>
                <a:gd name="connsiteX68" fmla="*/ 0 w 10784232"/>
                <a:gd name="connsiteY68" fmla="*/ 451917 h 912354"/>
                <a:gd name="connsiteX69" fmla="*/ 0 w 10784232"/>
                <a:gd name="connsiteY69" fmla="*/ 434443 h 912354"/>
                <a:gd name="connsiteX70" fmla="*/ 13292 w 10784232"/>
                <a:gd name="connsiteY70" fmla="*/ 367169 h 912354"/>
                <a:gd name="connsiteX71" fmla="*/ 17894 w 10784232"/>
                <a:gd name="connsiteY71" fmla="*/ 311836 h 912354"/>
                <a:gd name="connsiteX72" fmla="*/ 51635 w 10784232"/>
                <a:gd name="connsiteY72" fmla="*/ 264657 h 912354"/>
                <a:gd name="connsiteX73" fmla="*/ 60837 w 10784232"/>
                <a:gd name="connsiteY73" fmla="*/ 245145 h 912354"/>
                <a:gd name="connsiteX74" fmla="*/ 104802 w 10784232"/>
                <a:gd name="connsiteY74" fmla="*/ 212818 h 912354"/>
                <a:gd name="connsiteX75" fmla="*/ 244367 w 10784232"/>
                <a:gd name="connsiteY75" fmla="*/ 195345 h 912354"/>
                <a:gd name="connsiteX76" fmla="*/ 288333 w 10784232"/>
                <a:gd name="connsiteY76" fmla="*/ 187481 h 912354"/>
                <a:gd name="connsiteX77" fmla="*/ 241812 w 10784232"/>
                <a:gd name="connsiteY77" fmla="*/ 181074 h 912354"/>
                <a:gd name="connsiteX78" fmla="*/ 71572 w 10784232"/>
                <a:gd name="connsiteY78" fmla="*/ 172629 h 912354"/>
                <a:gd name="connsiteX79" fmla="*/ 51635 w 10784232"/>
                <a:gd name="connsiteY79" fmla="*/ 170008 h 912354"/>
                <a:gd name="connsiteX80" fmla="*/ 36298 w 10784232"/>
                <a:gd name="connsiteY80" fmla="*/ 148457 h 912354"/>
                <a:gd name="connsiteX81" fmla="*/ 59303 w 10784232"/>
                <a:gd name="connsiteY81" fmla="*/ 76232 h 912354"/>
                <a:gd name="connsiteX82" fmla="*/ 57258 w 10784232"/>
                <a:gd name="connsiteY82" fmla="*/ 61671 h 912354"/>
                <a:gd name="connsiteX83" fmla="*/ 123718 w 10784232"/>
                <a:gd name="connsiteY83" fmla="*/ 26432 h 912354"/>
                <a:gd name="connsiteX84" fmla="*/ 504583 w 10784232"/>
                <a:gd name="connsiteY84" fmla="*/ 19734 h 912354"/>
                <a:gd name="connsiteX85" fmla="*/ 835348 w 10784232"/>
                <a:gd name="connsiteY85" fmla="*/ 30801 h 912354"/>
                <a:gd name="connsiteX86" fmla="*/ 1079715 w 10784232"/>
                <a:gd name="connsiteY86" fmla="*/ 28180 h 912354"/>
                <a:gd name="connsiteX87" fmla="*/ 1257623 w 10784232"/>
                <a:gd name="connsiteY87" fmla="*/ 20025 h 912354"/>
                <a:gd name="connsiteX88" fmla="*/ 2039291 w 10784232"/>
                <a:gd name="connsiteY88" fmla="*/ 22646 h 912354"/>
                <a:gd name="connsiteX89" fmla="*/ 2621069 w 10784232"/>
                <a:gd name="connsiteY89" fmla="*/ 14201 h 912354"/>
                <a:gd name="connsiteX90" fmla="*/ 2944166 w 10784232"/>
                <a:gd name="connsiteY90" fmla="*/ 25850 h 912354"/>
                <a:gd name="connsiteX91" fmla="*/ 3338834 w 10784232"/>
                <a:gd name="connsiteY91" fmla="*/ 24685 h 912354"/>
                <a:gd name="connsiteX92" fmla="*/ 3723789 w 10784232"/>
                <a:gd name="connsiteY92" fmla="*/ 20025 h 912354"/>
                <a:gd name="connsiteX93" fmla="*/ 3862439 w 10784232"/>
                <a:gd name="connsiteY93" fmla="*/ 22055 h 912354"/>
                <a:gd name="connsiteX94" fmla="*/ 3865434 w 10784232"/>
                <a:gd name="connsiteY94" fmla="*/ 19093 h 912354"/>
                <a:gd name="connsiteX95" fmla="*/ 3916301 w 10784232"/>
                <a:gd name="connsiteY95" fmla="*/ 12285 h 912354"/>
                <a:gd name="connsiteX96" fmla="*/ 4297166 w 10784232"/>
                <a:gd name="connsiteY96" fmla="*/ 5587 h 912354"/>
                <a:gd name="connsiteX97" fmla="*/ 4627931 w 10784232"/>
                <a:gd name="connsiteY97" fmla="*/ 16654 h 912354"/>
                <a:gd name="connsiteX98" fmla="*/ 4872298 w 10784232"/>
                <a:gd name="connsiteY98" fmla="*/ 14033 h 912354"/>
                <a:gd name="connsiteX99" fmla="*/ 5050205 w 10784232"/>
                <a:gd name="connsiteY99" fmla="*/ 5878 h 912354"/>
                <a:gd name="connsiteX100" fmla="*/ 5831875 w 10784232"/>
                <a:gd name="connsiteY100" fmla="*/ 8499 h 912354"/>
                <a:gd name="connsiteX101" fmla="*/ 6413652 w 10784232"/>
                <a:gd name="connsiteY101" fmla="*/ 54 h 91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784232" h="912354">
                  <a:moveTo>
                    <a:pt x="6413652" y="54"/>
                  </a:moveTo>
                  <a:cubicBezTo>
                    <a:pt x="6521521" y="636"/>
                    <a:pt x="6629391" y="5878"/>
                    <a:pt x="6736749" y="11703"/>
                  </a:cubicBezTo>
                  <a:cubicBezTo>
                    <a:pt x="6868134" y="18110"/>
                    <a:pt x="6999520" y="17819"/>
                    <a:pt x="7131417" y="10538"/>
                  </a:cubicBezTo>
                  <a:cubicBezTo>
                    <a:pt x="7195321" y="6898"/>
                    <a:pt x="7259480" y="4349"/>
                    <a:pt x="7323703" y="3403"/>
                  </a:cubicBezTo>
                  <a:lnTo>
                    <a:pt x="7513431" y="5841"/>
                  </a:lnTo>
                  <a:lnTo>
                    <a:pt x="7523208" y="5587"/>
                  </a:lnTo>
                  <a:cubicBezTo>
                    <a:pt x="7571803" y="5004"/>
                    <a:pt x="7620174" y="5587"/>
                    <a:pt x="7668433" y="7407"/>
                  </a:cubicBezTo>
                  <a:lnTo>
                    <a:pt x="7673788" y="7750"/>
                  </a:lnTo>
                  <a:lnTo>
                    <a:pt x="7814418" y="2384"/>
                  </a:lnTo>
                  <a:lnTo>
                    <a:pt x="8182936" y="5878"/>
                  </a:lnTo>
                  <a:lnTo>
                    <a:pt x="8867748" y="8499"/>
                  </a:lnTo>
                  <a:cubicBezTo>
                    <a:pt x="9037494" y="9082"/>
                    <a:pt x="9207242" y="-820"/>
                    <a:pt x="9377437" y="54"/>
                  </a:cubicBezTo>
                  <a:cubicBezTo>
                    <a:pt x="9471940" y="636"/>
                    <a:pt x="9566443" y="5878"/>
                    <a:pt x="9660498" y="11703"/>
                  </a:cubicBezTo>
                  <a:cubicBezTo>
                    <a:pt x="9775603" y="18110"/>
                    <a:pt x="9890709" y="17819"/>
                    <a:pt x="10006262" y="10538"/>
                  </a:cubicBezTo>
                  <a:cubicBezTo>
                    <a:pt x="10118233" y="3257"/>
                    <a:pt x="10231099" y="345"/>
                    <a:pt x="10343517" y="5878"/>
                  </a:cubicBezTo>
                  <a:lnTo>
                    <a:pt x="10421981" y="7189"/>
                  </a:lnTo>
                  <a:lnTo>
                    <a:pt x="10782847" y="791668"/>
                  </a:lnTo>
                  <a:lnTo>
                    <a:pt x="10784232" y="893542"/>
                  </a:lnTo>
                  <a:lnTo>
                    <a:pt x="10782441" y="893542"/>
                  </a:lnTo>
                  <a:cubicBezTo>
                    <a:pt x="10764526" y="893833"/>
                    <a:pt x="10749746" y="883640"/>
                    <a:pt x="10730935" y="886552"/>
                  </a:cubicBezTo>
                  <a:lnTo>
                    <a:pt x="10399950" y="883349"/>
                  </a:lnTo>
                  <a:cubicBezTo>
                    <a:pt x="10263346" y="883640"/>
                    <a:pt x="10127190" y="889756"/>
                    <a:pt x="9991034" y="894707"/>
                  </a:cubicBezTo>
                  <a:cubicBezTo>
                    <a:pt x="9922508" y="897328"/>
                    <a:pt x="9853983" y="894415"/>
                    <a:pt x="9785457" y="891212"/>
                  </a:cubicBezTo>
                  <a:lnTo>
                    <a:pt x="9589284" y="881019"/>
                  </a:lnTo>
                  <a:cubicBezTo>
                    <a:pt x="9490303" y="876359"/>
                    <a:pt x="9390873" y="876942"/>
                    <a:pt x="9291891" y="878107"/>
                  </a:cubicBezTo>
                  <a:lnTo>
                    <a:pt x="8757569" y="887426"/>
                  </a:lnTo>
                  <a:cubicBezTo>
                    <a:pt x="8578416" y="890921"/>
                    <a:pt x="8399711" y="885679"/>
                    <a:pt x="8220559" y="884805"/>
                  </a:cubicBezTo>
                  <a:lnTo>
                    <a:pt x="7958585" y="886552"/>
                  </a:lnTo>
                  <a:lnTo>
                    <a:pt x="7840466" y="885551"/>
                  </a:lnTo>
                  <a:lnTo>
                    <a:pt x="7775365" y="885679"/>
                  </a:lnTo>
                  <a:lnTo>
                    <a:pt x="7520520" y="892668"/>
                  </a:lnTo>
                  <a:lnTo>
                    <a:pt x="7355252" y="897619"/>
                  </a:lnTo>
                  <a:cubicBezTo>
                    <a:pt x="7323452" y="898493"/>
                    <a:pt x="7291765" y="898420"/>
                    <a:pt x="7260189" y="897219"/>
                  </a:cubicBezTo>
                  <a:lnTo>
                    <a:pt x="7193724" y="892169"/>
                  </a:lnTo>
                  <a:lnTo>
                    <a:pt x="7114035" y="894707"/>
                  </a:lnTo>
                  <a:cubicBezTo>
                    <a:pt x="7035817" y="897328"/>
                    <a:pt x="6957599" y="894415"/>
                    <a:pt x="6879381" y="891212"/>
                  </a:cubicBezTo>
                  <a:lnTo>
                    <a:pt x="6655463" y="881019"/>
                  </a:lnTo>
                  <a:cubicBezTo>
                    <a:pt x="6542482" y="876359"/>
                    <a:pt x="6428989" y="876942"/>
                    <a:pt x="6316007" y="878107"/>
                  </a:cubicBezTo>
                  <a:lnTo>
                    <a:pt x="5706112" y="887426"/>
                  </a:lnTo>
                  <a:cubicBezTo>
                    <a:pt x="5501620" y="890921"/>
                    <a:pt x="5297640" y="885679"/>
                    <a:pt x="5093149" y="884805"/>
                  </a:cubicBezTo>
                  <a:lnTo>
                    <a:pt x="4584987" y="885679"/>
                  </a:lnTo>
                  <a:lnTo>
                    <a:pt x="4294099" y="892668"/>
                  </a:lnTo>
                  <a:lnTo>
                    <a:pt x="4226632" y="894439"/>
                  </a:lnTo>
                  <a:lnTo>
                    <a:pt x="3788204" y="897496"/>
                  </a:lnTo>
                  <a:lnTo>
                    <a:pt x="3321452" y="908854"/>
                  </a:lnTo>
                  <a:cubicBezTo>
                    <a:pt x="3243234" y="911475"/>
                    <a:pt x="3165016" y="908562"/>
                    <a:pt x="3086799" y="905359"/>
                  </a:cubicBezTo>
                  <a:lnTo>
                    <a:pt x="2862880" y="895166"/>
                  </a:lnTo>
                  <a:cubicBezTo>
                    <a:pt x="2749899" y="890506"/>
                    <a:pt x="2636406" y="891089"/>
                    <a:pt x="2523424" y="892254"/>
                  </a:cubicBezTo>
                  <a:lnTo>
                    <a:pt x="1913529" y="901573"/>
                  </a:lnTo>
                  <a:cubicBezTo>
                    <a:pt x="1709038" y="905068"/>
                    <a:pt x="1505057" y="899826"/>
                    <a:pt x="1300566" y="898952"/>
                  </a:cubicBezTo>
                  <a:lnTo>
                    <a:pt x="792405" y="899826"/>
                  </a:lnTo>
                  <a:lnTo>
                    <a:pt x="501516" y="906815"/>
                  </a:lnTo>
                  <a:lnTo>
                    <a:pt x="312872" y="911766"/>
                  </a:lnTo>
                  <a:cubicBezTo>
                    <a:pt x="240278" y="913514"/>
                    <a:pt x="168195" y="911475"/>
                    <a:pt x="96623" y="904194"/>
                  </a:cubicBezTo>
                  <a:cubicBezTo>
                    <a:pt x="84864" y="903029"/>
                    <a:pt x="73106" y="900699"/>
                    <a:pt x="62370" y="898078"/>
                  </a:cubicBezTo>
                  <a:cubicBezTo>
                    <a:pt x="15337" y="886429"/>
                    <a:pt x="8691" y="879149"/>
                    <a:pt x="21472" y="850899"/>
                  </a:cubicBezTo>
                  <a:cubicBezTo>
                    <a:pt x="30674" y="829931"/>
                    <a:pt x="21472" y="809254"/>
                    <a:pt x="16871" y="788868"/>
                  </a:cubicBezTo>
                  <a:cubicBezTo>
                    <a:pt x="11759" y="767608"/>
                    <a:pt x="21472" y="751882"/>
                    <a:pt x="52146" y="739650"/>
                  </a:cubicBezTo>
                  <a:cubicBezTo>
                    <a:pt x="74129" y="730913"/>
                    <a:pt x="90488" y="718973"/>
                    <a:pt x="105825" y="706741"/>
                  </a:cubicBezTo>
                  <a:cubicBezTo>
                    <a:pt x="120139" y="695383"/>
                    <a:pt x="116049" y="688685"/>
                    <a:pt x="92533" y="683443"/>
                  </a:cubicBezTo>
                  <a:cubicBezTo>
                    <a:pt x="79241" y="680239"/>
                    <a:pt x="65438" y="678201"/>
                    <a:pt x="51635" y="675289"/>
                  </a:cubicBezTo>
                  <a:cubicBezTo>
                    <a:pt x="21983" y="668882"/>
                    <a:pt x="9714" y="659854"/>
                    <a:pt x="12270" y="642380"/>
                  </a:cubicBezTo>
                  <a:cubicBezTo>
                    <a:pt x="15849" y="615296"/>
                    <a:pt x="21472" y="588211"/>
                    <a:pt x="27096" y="561418"/>
                  </a:cubicBezTo>
                  <a:cubicBezTo>
                    <a:pt x="30163" y="545401"/>
                    <a:pt x="46522" y="534334"/>
                    <a:pt x="71061" y="526180"/>
                  </a:cubicBezTo>
                  <a:cubicBezTo>
                    <a:pt x="106336" y="514531"/>
                    <a:pt x="142633" y="505794"/>
                    <a:pt x="179442" y="496475"/>
                  </a:cubicBezTo>
                  <a:cubicBezTo>
                    <a:pt x="188644" y="494145"/>
                    <a:pt x="201936" y="491815"/>
                    <a:pt x="199891" y="485117"/>
                  </a:cubicBezTo>
                  <a:cubicBezTo>
                    <a:pt x="198357" y="479583"/>
                    <a:pt x="185577" y="479292"/>
                    <a:pt x="176374" y="478419"/>
                  </a:cubicBezTo>
                  <a:lnTo>
                    <a:pt x="67994" y="469390"/>
                  </a:lnTo>
                  <a:cubicBezTo>
                    <a:pt x="42433" y="467060"/>
                    <a:pt x="16871" y="464731"/>
                    <a:pt x="0" y="451917"/>
                  </a:cubicBezTo>
                  <a:lnTo>
                    <a:pt x="0" y="434443"/>
                  </a:lnTo>
                  <a:cubicBezTo>
                    <a:pt x="19938" y="412892"/>
                    <a:pt x="27607" y="390759"/>
                    <a:pt x="13292" y="367169"/>
                  </a:cubicBezTo>
                  <a:cubicBezTo>
                    <a:pt x="2045" y="348531"/>
                    <a:pt x="5113" y="329892"/>
                    <a:pt x="17894" y="311836"/>
                  </a:cubicBezTo>
                  <a:cubicBezTo>
                    <a:pt x="28629" y="296110"/>
                    <a:pt x="40388" y="280383"/>
                    <a:pt x="51635" y="264657"/>
                  </a:cubicBezTo>
                  <a:cubicBezTo>
                    <a:pt x="56235" y="258250"/>
                    <a:pt x="61859" y="252134"/>
                    <a:pt x="60837" y="245145"/>
                  </a:cubicBezTo>
                  <a:cubicBezTo>
                    <a:pt x="58280" y="226506"/>
                    <a:pt x="76685" y="217769"/>
                    <a:pt x="104802" y="212818"/>
                  </a:cubicBezTo>
                  <a:cubicBezTo>
                    <a:pt x="150302" y="204955"/>
                    <a:pt x="197846" y="201169"/>
                    <a:pt x="244367" y="195345"/>
                  </a:cubicBezTo>
                  <a:cubicBezTo>
                    <a:pt x="258682" y="193597"/>
                    <a:pt x="272996" y="192432"/>
                    <a:pt x="288333" y="187481"/>
                  </a:cubicBezTo>
                  <a:cubicBezTo>
                    <a:pt x="272485" y="181657"/>
                    <a:pt x="257149" y="181948"/>
                    <a:pt x="241812" y="181074"/>
                  </a:cubicBezTo>
                  <a:cubicBezTo>
                    <a:pt x="185065" y="177871"/>
                    <a:pt x="127807" y="177871"/>
                    <a:pt x="71572" y="172629"/>
                  </a:cubicBezTo>
                  <a:cubicBezTo>
                    <a:pt x="64927" y="171755"/>
                    <a:pt x="58280" y="171173"/>
                    <a:pt x="51635" y="170008"/>
                  </a:cubicBezTo>
                  <a:cubicBezTo>
                    <a:pt x="29141" y="165931"/>
                    <a:pt x="21983" y="158359"/>
                    <a:pt x="36298" y="148457"/>
                  </a:cubicBezTo>
                  <a:cubicBezTo>
                    <a:pt x="67994" y="126323"/>
                    <a:pt x="61859" y="101278"/>
                    <a:pt x="59303" y="76232"/>
                  </a:cubicBezTo>
                  <a:cubicBezTo>
                    <a:pt x="58792" y="71281"/>
                    <a:pt x="56747" y="66330"/>
                    <a:pt x="57258" y="61671"/>
                  </a:cubicBezTo>
                  <a:cubicBezTo>
                    <a:pt x="60325" y="33130"/>
                    <a:pt x="73617" y="26141"/>
                    <a:pt x="123718" y="26432"/>
                  </a:cubicBezTo>
                  <a:cubicBezTo>
                    <a:pt x="250502" y="27306"/>
                    <a:pt x="377287" y="21481"/>
                    <a:pt x="504583" y="19734"/>
                  </a:cubicBezTo>
                  <a:cubicBezTo>
                    <a:pt x="615520" y="18569"/>
                    <a:pt x="725434" y="22064"/>
                    <a:pt x="835348" y="30801"/>
                  </a:cubicBezTo>
                  <a:cubicBezTo>
                    <a:pt x="917144" y="37208"/>
                    <a:pt x="998430" y="34878"/>
                    <a:pt x="1079715" y="28180"/>
                  </a:cubicBezTo>
                  <a:cubicBezTo>
                    <a:pt x="1138507" y="23229"/>
                    <a:pt x="1197809" y="19734"/>
                    <a:pt x="1257623" y="20025"/>
                  </a:cubicBezTo>
                  <a:lnTo>
                    <a:pt x="2039291" y="22646"/>
                  </a:lnTo>
                  <a:cubicBezTo>
                    <a:pt x="2233047" y="23229"/>
                    <a:pt x="2426803" y="13327"/>
                    <a:pt x="2621069" y="14201"/>
                  </a:cubicBezTo>
                  <a:cubicBezTo>
                    <a:pt x="2728938" y="14783"/>
                    <a:pt x="2836808" y="20025"/>
                    <a:pt x="2944166" y="25850"/>
                  </a:cubicBezTo>
                  <a:cubicBezTo>
                    <a:pt x="3075551" y="32257"/>
                    <a:pt x="3206937" y="31966"/>
                    <a:pt x="3338834" y="24685"/>
                  </a:cubicBezTo>
                  <a:cubicBezTo>
                    <a:pt x="3466641" y="17404"/>
                    <a:pt x="3595471" y="14492"/>
                    <a:pt x="3723789" y="20025"/>
                  </a:cubicBezTo>
                  <a:lnTo>
                    <a:pt x="3862439" y="22055"/>
                  </a:lnTo>
                  <a:lnTo>
                    <a:pt x="3865434" y="19093"/>
                  </a:lnTo>
                  <a:cubicBezTo>
                    <a:pt x="3875402" y="13814"/>
                    <a:pt x="3891251" y="12140"/>
                    <a:pt x="3916301" y="12285"/>
                  </a:cubicBezTo>
                  <a:cubicBezTo>
                    <a:pt x="4043085" y="13159"/>
                    <a:pt x="4169870" y="7334"/>
                    <a:pt x="4297166" y="5587"/>
                  </a:cubicBezTo>
                  <a:cubicBezTo>
                    <a:pt x="4408102" y="4422"/>
                    <a:pt x="4518017" y="7917"/>
                    <a:pt x="4627931" y="16654"/>
                  </a:cubicBezTo>
                  <a:cubicBezTo>
                    <a:pt x="4709727" y="23061"/>
                    <a:pt x="4791014" y="20731"/>
                    <a:pt x="4872298" y="14033"/>
                  </a:cubicBezTo>
                  <a:cubicBezTo>
                    <a:pt x="4931089" y="9082"/>
                    <a:pt x="4990392" y="5587"/>
                    <a:pt x="5050205" y="5878"/>
                  </a:cubicBezTo>
                  <a:lnTo>
                    <a:pt x="5831875" y="8499"/>
                  </a:lnTo>
                  <a:cubicBezTo>
                    <a:pt x="6025629" y="9082"/>
                    <a:pt x="6219385" y="-820"/>
                    <a:pt x="6413652" y="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1D21D24-939F-4852-88E5-6BBC56F54728}"/>
                </a:ext>
              </a:extLst>
            </p:cNvPr>
            <p:cNvGrpSpPr/>
            <p:nvPr userDrawn="1"/>
          </p:nvGrpSpPr>
          <p:grpSpPr>
            <a:xfrm>
              <a:off x="325902" y="196144"/>
              <a:ext cx="10492534" cy="848402"/>
              <a:chOff x="325902" y="196144"/>
              <a:chExt cx="10492534" cy="84840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365C4493-BC88-474D-8F38-B1D8E511758C}"/>
                  </a:ext>
                </a:extLst>
              </p:cNvPr>
              <p:cNvSpPr/>
              <p:nvPr/>
            </p:nvSpPr>
            <p:spPr>
              <a:xfrm>
                <a:off x="839133" y="222991"/>
                <a:ext cx="1841022" cy="205348"/>
              </a:xfrm>
              <a:custGeom>
                <a:avLst/>
                <a:gdLst>
                  <a:gd name="connsiteX0" fmla="*/ 3430117 w 3430116"/>
                  <a:gd name="connsiteY0" fmla="*/ 2858 h 671618"/>
                  <a:gd name="connsiteX1" fmla="*/ 3278669 w 3430116"/>
                  <a:gd name="connsiteY1" fmla="*/ 43815 h 671618"/>
                  <a:gd name="connsiteX2" fmla="*/ 3233902 w 3430116"/>
                  <a:gd name="connsiteY2" fmla="*/ 98108 h 671618"/>
                  <a:gd name="connsiteX3" fmla="*/ 3119602 w 3430116"/>
                  <a:gd name="connsiteY3" fmla="*/ 197168 h 671618"/>
                  <a:gd name="connsiteX4" fmla="*/ 2769082 w 3430116"/>
                  <a:gd name="connsiteY4" fmla="*/ 173355 h 671618"/>
                  <a:gd name="connsiteX5" fmla="*/ 2375699 w 3430116"/>
                  <a:gd name="connsiteY5" fmla="*/ 154305 h 671618"/>
                  <a:gd name="connsiteX6" fmla="*/ 2170912 w 3430116"/>
                  <a:gd name="connsiteY6" fmla="*/ 306705 h 671618"/>
                  <a:gd name="connsiteX7" fmla="*/ 1932787 w 3430116"/>
                  <a:gd name="connsiteY7" fmla="*/ 443865 h 671618"/>
                  <a:gd name="connsiteX8" fmla="*/ 1725142 w 3430116"/>
                  <a:gd name="connsiteY8" fmla="*/ 420053 h 671618"/>
                  <a:gd name="connsiteX9" fmla="*/ 1328902 w 3430116"/>
                  <a:gd name="connsiteY9" fmla="*/ 377190 h 671618"/>
                  <a:gd name="connsiteX10" fmla="*/ 1121257 w 3430116"/>
                  <a:gd name="connsiteY10" fmla="*/ 482918 h 671618"/>
                  <a:gd name="connsiteX11" fmla="*/ 1034579 w 3430116"/>
                  <a:gd name="connsiteY11" fmla="*/ 607695 h 671618"/>
                  <a:gd name="connsiteX12" fmla="*/ 872654 w 3430116"/>
                  <a:gd name="connsiteY12" fmla="*/ 663893 h 671618"/>
                  <a:gd name="connsiteX13" fmla="*/ 796454 w 3430116"/>
                  <a:gd name="connsiteY13" fmla="*/ 638175 h 671618"/>
                  <a:gd name="connsiteX14" fmla="*/ 89699 w 3430116"/>
                  <a:gd name="connsiteY14" fmla="*/ 345758 h 671618"/>
                  <a:gd name="connsiteX15" fmla="*/ 17309 w 3430116"/>
                  <a:gd name="connsiteY15" fmla="*/ 310515 h 671618"/>
                  <a:gd name="connsiteX16" fmla="*/ 1117 w 3430116"/>
                  <a:gd name="connsiteY16" fmla="*/ 285750 h 671618"/>
                  <a:gd name="connsiteX17" fmla="*/ 24929 w 3430116"/>
                  <a:gd name="connsiteY17" fmla="*/ 274320 h 671618"/>
                  <a:gd name="connsiteX18" fmla="*/ 143039 w 3430116"/>
                  <a:gd name="connsiteY18" fmla="*/ 263843 h 671618"/>
                  <a:gd name="connsiteX19" fmla="*/ 242099 w 3430116"/>
                  <a:gd name="connsiteY19" fmla="*/ 259080 h 671618"/>
                  <a:gd name="connsiteX20" fmla="*/ 293534 w 3430116"/>
                  <a:gd name="connsiteY20" fmla="*/ 235268 h 671618"/>
                  <a:gd name="connsiteX21" fmla="*/ 257339 w 3430116"/>
                  <a:gd name="connsiteY21" fmla="*/ 188595 h 671618"/>
                  <a:gd name="connsiteX22" fmla="*/ 122084 w 3430116"/>
                  <a:gd name="connsiteY22" fmla="*/ 100013 h 671618"/>
                  <a:gd name="connsiteX23" fmla="*/ 76364 w 3430116"/>
                  <a:gd name="connsiteY23" fmla="*/ 51435 h 671618"/>
                  <a:gd name="connsiteX24" fmla="*/ 142087 w 3430116"/>
                  <a:gd name="connsiteY24" fmla="*/ 27623 h 671618"/>
                  <a:gd name="connsiteX25" fmla="*/ 483082 w 3430116"/>
                  <a:gd name="connsiteY25" fmla="*/ 50482 h 671618"/>
                  <a:gd name="connsiteX26" fmla="*/ 828839 w 3430116"/>
                  <a:gd name="connsiteY26" fmla="*/ 52388 h 671618"/>
                  <a:gd name="connsiteX27" fmla="*/ 1122209 w 3430116"/>
                  <a:gd name="connsiteY27" fmla="*/ 27623 h 671618"/>
                  <a:gd name="connsiteX28" fmla="*/ 2068994 w 3430116"/>
                  <a:gd name="connsiteY28" fmla="*/ 20003 h 671618"/>
                  <a:gd name="connsiteX29" fmla="*/ 2872904 w 3430116"/>
                  <a:gd name="connsiteY29" fmla="*/ 25718 h 671618"/>
                  <a:gd name="connsiteX30" fmla="*/ 3416782 w 3430116"/>
                  <a:gd name="connsiteY30" fmla="*/ 0 h 671618"/>
                  <a:gd name="connsiteX31" fmla="*/ 3430117 w 3430116"/>
                  <a:gd name="connsiteY31" fmla="*/ 2858 h 67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430116" h="671618">
                    <a:moveTo>
                      <a:pt x="3430117" y="2858"/>
                    </a:moveTo>
                    <a:cubicBezTo>
                      <a:pt x="3379634" y="22860"/>
                      <a:pt x="3327247" y="24765"/>
                      <a:pt x="3278669" y="43815"/>
                    </a:cubicBezTo>
                    <a:cubicBezTo>
                      <a:pt x="3251999" y="54293"/>
                      <a:pt x="3238664" y="68580"/>
                      <a:pt x="3233902" y="98108"/>
                    </a:cubicBezTo>
                    <a:cubicBezTo>
                      <a:pt x="3221519" y="173355"/>
                      <a:pt x="3195802" y="192405"/>
                      <a:pt x="3119602" y="197168"/>
                    </a:cubicBezTo>
                    <a:cubicBezTo>
                      <a:pt x="3001492" y="202883"/>
                      <a:pt x="2886239" y="182880"/>
                      <a:pt x="2769082" y="173355"/>
                    </a:cubicBezTo>
                    <a:cubicBezTo>
                      <a:pt x="2638589" y="163830"/>
                      <a:pt x="2509049" y="142875"/>
                      <a:pt x="2375699" y="154305"/>
                    </a:cubicBezTo>
                    <a:cubicBezTo>
                      <a:pt x="2270924" y="162878"/>
                      <a:pt x="2210917" y="219075"/>
                      <a:pt x="2170912" y="306705"/>
                    </a:cubicBezTo>
                    <a:cubicBezTo>
                      <a:pt x="2124239" y="409575"/>
                      <a:pt x="2041372" y="451485"/>
                      <a:pt x="1932787" y="443865"/>
                    </a:cubicBezTo>
                    <a:cubicBezTo>
                      <a:pt x="1863254" y="439103"/>
                      <a:pt x="1794674" y="428625"/>
                      <a:pt x="1725142" y="420053"/>
                    </a:cubicBezTo>
                    <a:cubicBezTo>
                      <a:pt x="1592744" y="403860"/>
                      <a:pt x="1463204" y="374333"/>
                      <a:pt x="1328902" y="377190"/>
                    </a:cubicBezTo>
                    <a:cubicBezTo>
                      <a:pt x="1241272" y="379095"/>
                      <a:pt x="1172692" y="412433"/>
                      <a:pt x="1121257" y="482918"/>
                    </a:cubicBezTo>
                    <a:cubicBezTo>
                      <a:pt x="1091729" y="523875"/>
                      <a:pt x="1064107" y="566738"/>
                      <a:pt x="1034579" y="607695"/>
                    </a:cubicBezTo>
                    <a:cubicBezTo>
                      <a:pt x="990764" y="667703"/>
                      <a:pt x="945044" y="682943"/>
                      <a:pt x="872654" y="663893"/>
                    </a:cubicBezTo>
                    <a:cubicBezTo>
                      <a:pt x="846937" y="657225"/>
                      <a:pt x="819314" y="651510"/>
                      <a:pt x="796454" y="638175"/>
                    </a:cubicBezTo>
                    <a:cubicBezTo>
                      <a:pt x="572617" y="512445"/>
                      <a:pt x="327824" y="436245"/>
                      <a:pt x="89699" y="345758"/>
                    </a:cubicBezTo>
                    <a:cubicBezTo>
                      <a:pt x="64934" y="336233"/>
                      <a:pt x="41122" y="322898"/>
                      <a:pt x="17309" y="310515"/>
                    </a:cubicBezTo>
                    <a:cubicBezTo>
                      <a:pt x="7784" y="305753"/>
                      <a:pt x="-3646" y="299085"/>
                      <a:pt x="1117" y="285750"/>
                    </a:cubicBezTo>
                    <a:cubicBezTo>
                      <a:pt x="4927" y="275273"/>
                      <a:pt x="16357" y="275273"/>
                      <a:pt x="24929" y="274320"/>
                    </a:cubicBezTo>
                    <a:cubicBezTo>
                      <a:pt x="63982" y="270510"/>
                      <a:pt x="103034" y="262890"/>
                      <a:pt x="143039" y="263843"/>
                    </a:cubicBezTo>
                    <a:cubicBezTo>
                      <a:pt x="176377" y="264795"/>
                      <a:pt x="209714" y="263843"/>
                      <a:pt x="242099" y="259080"/>
                    </a:cubicBezTo>
                    <a:cubicBezTo>
                      <a:pt x="260197" y="256223"/>
                      <a:pt x="289724" y="261937"/>
                      <a:pt x="293534" y="235268"/>
                    </a:cubicBezTo>
                    <a:cubicBezTo>
                      <a:pt x="297344" y="213360"/>
                      <a:pt x="273532" y="200025"/>
                      <a:pt x="257339" y="188595"/>
                    </a:cubicBezTo>
                    <a:cubicBezTo>
                      <a:pt x="213524" y="157163"/>
                      <a:pt x="166852" y="129540"/>
                      <a:pt x="122084" y="100013"/>
                    </a:cubicBezTo>
                    <a:cubicBezTo>
                      <a:pt x="103034" y="86678"/>
                      <a:pt x="70649" y="75248"/>
                      <a:pt x="76364" y="51435"/>
                    </a:cubicBezTo>
                    <a:cubicBezTo>
                      <a:pt x="83032" y="23813"/>
                      <a:pt x="117322" y="27623"/>
                      <a:pt x="142087" y="27623"/>
                    </a:cubicBezTo>
                    <a:cubicBezTo>
                      <a:pt x="256387" y="26670"/>
                      <a:pt x="370687" y="29528"/>
                      <a:pt x="483082" y="50482"/>
                    </a:cubicBezTo>
                    <a:cubicBezTo>
                      <a:pt x="599287" y="72390"/>
                      <a:pt x="713587" y="61913"/>
                      <a:pt x="828839" y="52388"/>
                    </a:cubicBezTo>
                    <a:cubicBezTo>
                      <a:pt x="926947" y="43815"/>
                      <a:pt x="1024102" y="33338"/>
                      <a:pt x="1122209" y="27623"/>
                    </a:cubicBezTo>
                    <a:cubicBezTo>
                      <a:pt x="1437487" y="9525"/>
                      <a:pt x="1753717" y="12383"/>
                      <a:pt x="2068994" y="20003"/>
                    </a:cubicBezTo>
                    <a:cubicBezTo>
                      <a:pt x="2336647" y="26670"/>
                      <a:pt x="2605252" y="26670"/>
                      <a:pt x="2872904" y="25718"/>
                    </a:cubicBezTo>
                    <a:cubicBezTo>
                      <a:pt x="3052927" y="22860"/>
                      <a:pt x="3234854" y="7620"/>
                      <a:pt x="3416782" y="0"/>
                    </a:cubicBezTo>
                    <a:cubicBezTo>
                      <a:pt x="3421544" y="0"/>
                      <a:pt x="3426307" y="1905"/>
                      <a:pt x="3430117" y="285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261758E-A3BA-426A-8669-35EF9E0DCBB1}"/>
                  </a:ext>
                </a:extLst>
              </p:cNvPr>
              <p:cNvSpPr/>
              <p:nvPr/>
            </p:nvSpPr>
            <p:spPr>
              <a:xfrm>
                <a:off x="2922750" y="219020"/>
                <a:ext cx="1338635" cy="83435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F5878BE-E134-4A03-B5C3-A27CB2F12A72}"/>
                  </a:ext>
                </a:extLst>
              </p:cNvPr>
              <p:cNvSpPr/>
              <p:nvPr/>
            </p:nvSpPr>
            <p:spPr>
              <a:xfrm>
                <a:off x="325902" y="393534"/>
                <a:ext cx="367143" cy="223489"/>
              </a:xfrm>
              <a:custGeom>
                <a:avLst/>
                <a:gdLst>
                  <a:gd name="connsiteX0" fmla="*/ 6753 w 684046"/>
                  <a:gd name="connsiteY0" fmla="*/ 730951 h 730951"/>
                  <a:gd name="connsiteX1" fmla="*/ 4848 w 684046"/>
                  <a:gd name="connsiteY1" fmla="*/ 695709 h 730951"/>
                  <a:gd name="connsiteX2" fmla="*/ 12468 w 684046"/>
                  <a:gd name="connsiteY2" fmla="*/ 546166 h 730951"/>
                  <a:gd name="connsiteX3" fmla="*/ 52473 w 684046"/>
                  <a:gd name="connsiteY3" fmla="*/ 269941 h 730951"/>
                  <a:gd name="connsiteX4" fmla="*/ 87715 w 684046"/>
                  <a:gd name="connsiteY4" fmla="*/ 151831 h 730951"/>
                  <a:gd name="connsiteX5" fmla="*/ 170583 w 684046"/>
                  <a:gd name="connsiteY5" fmla="*/ 59439 h 730951"/>
                  <a:gd name="connsiteX6" fmla="*/ 386800 w 684046"/>
                  <a:gd name="connsiteY6" fmla="*/ 5146 h 730951"/>
                  <a:gd name="connsiteX7" fmla="*/ 666835 w 684046"/>
                  <a:gd name="connsiteY7" fmla="*/ 59439 h 730951"/>
                  <a:gd name="connsiteX8" fmla="*/ 683980 w 684046"/>
                  <a:gd name="connsiteY8" fmla="*/ 80394 h 730951"/>
                  <a:gd name="connsiteX9" fmla="*/ 658263 w 684046"/>
                  <a:gd name="connsiteY9" fmla="*/ 96586 h 730951"/>
                  <a:gd name="connsiteX10" fmla="*/ 507768 w 684046"/>
                  <a:gd name="connsiteY10" fmla="*/ 120399 h 730951"/>
                  <a:gd name="connsiteX11" fmla="*/ 459190 w 684046"/>
                  <a:gd name="connsiteY11" fmla="*/ 145164 h 730951"/>
                  <a:gd name="connsiteX12" fmla="*/ 490623 w 684046"/>
                  <a:gd name="connsiteY12" fmla="*/ 186121 h 730951"/>
                  <a:gd name="connsiteX13" fmla="*/ 521103 w 684046"/>
                  <a:gd name="connsiteY13" fmla="*/ 225174 h 730951"/>
                  <a:gd name="connsiteX14" fmla="*/ 472525 w 684046"/>
                  <a:gd name="connsiteY14" fmla="*/ 245176 h 730951"/>
                  <a:gd name="connsiteX15" fmla="*/ 249640 w 684046"/>
                  <a:gd name="connsiteY15" fmla="*/ 248986 h 730951"/>
                  <a:gd name="connsiteX16" fmla="*/ 185823 w 684046"/>
                  <a:gd name="connsiteY16" fmla="*/ 269941 h 730951"/>
                  <a:gd name="connsiteX17" fmla="*/ 214398 w 684046"/>
                  <a:gd name="connsiteY17" fmla="*/ 334711 h 730951"/>
                  <a:gd name="connsiteX18" fmla="*/ 351558 w 684046"/>
                  <a:gd name="connsiteY18" fmla="*/ 458536 h 730951"/>
                  <a:gd name="connsiteX19" fmla="*/ 390610 w 684046"/>
                  <a:gd name="connsiteY19" fmla="*/ 527116 h 730951"/>
                  <a:gd name="connsiteX20" fmla="*/ 324888 w 684046"/>
                  <a:gd name="connsiteY20" fmla="*/ 552834 h 730951"/>
                  <a:gd name="connsiteX21" fmla="*/ 98193 w 684046"/>
                  <a:gd name="connsiteY21" fmla="*/ 655704 h 730951"/>
                  <a:gd name="connsiteX22" fmla="*/ 6753 w 684046"/>
                  <a:gd name="connsiteY22" fmla="*/ 730951 h 73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4046" h="730951">
                    <a:moveTo>
                      <a:pt x="6753" y="730951"/>
                    </a:moveTo>
                    <a:cubicBezTo>
                      <a:pt x="-4677" y="716664"/>
                      <a:pt x="1038" y="706186"/>
                      <a:pt x="4848" y="695709"/>
                    </a:cubicBezTo>
                    <a:cubicBezTo>
                      <a:pt x="22945" y="646179"/>
                      <a:pt x="24850" y="595696"/>
                      <a:pt x="12468" y="546166"/>
                    </a:cubicBezTo>
                    <a:cubicBezTo>
                      <a:pt x="-10392" y="448059"/>
                      <a:pt x="10563" y="357571"/>
                      <a:pt x="52473" y="269941"/>
                    </a:cubicBezTo>
                    <a:cubicBezTo>
                      <a:pt x="70570" y="232794"/>
                      <a:pt x="82000" y="193741"/>
                      <a:pt x="87715" y="151831"/>
                    </a:cubicBezTo>
                    <a:cubicBezTo>
                      <a:pt x="93430" y="102301"/>
                      <a:pt x="122005" y="71821"/>
                      <a:pt x="170583" y="59439"/>
                    </a:cubicBezTo>
                    <a:cubicBezTo>
                      <a:pt x="242973" y="41341"/>
                      <a:pt x="314410" y="18481"/>
                      <a:pt x="386800" y="5146"/>
                    </a:cubicBezTo>
                    <a:cubicBezTo>
                      <a:pt x="485860" y="-12951"/>
                      <a:pt x="578253" y="19434"/>
                      <a:pt x="666835" y="59439"/>
                    </a:cubicBezTo>
                    <a:cubicBezTo>
                      <a:pt x="675408" y="63249"/>
                      <a:pt x="684933" y="68964"/>
                      <a:pt x="683980" y="80394"/>
                    </a:cubicBezTo>
                    <a:cubicBezTo>
                      <a:pt x="683028" y="94681"/>
                      <a:pt x="668740" y="94681"/>
                      <a:pt x="658263" y="96586"/>
                    </a:cubicBezTo>
                    <a:cubicBezTo>
                      <a:pt x="607780" y="104206"/>
                      <a:pt x="558250" y="110874"/>
                      <a:pt x="507768" y="120399"/>
                    </a:cubicBezTo>
                    <a:cubicBezTo>
                      <a:pt x="489670" y="123256"/>
                      <a:pt x="465858" y="126114"/>
                      <a:pt x="459190" y="145164"/>
                    </a:cubicBezTo>
                    <a:cubicBezTo>
                      <a:pt x="451570" y="168024"/>
                      <a:pt x="478240" y="174691"/>
                      <a:pt x="490623" y="186121"/>
                    </a:cubicBezTo>
                    <a:cubicBezTo>
                      <a:pt x="503005" y="197551"/>
                      <a:pt x="524913" y="207076"/>
                      <a:pt x="521103" y="225174"/>
                    </a:cubicBezTo>
                    <a:cubicBezTo>
                      <a:pt x="516340" y="248034"/>
                      <a:pt x="489670" y="244224"/>
                      <a:pt x="472525" y="245176"/>
                    </a:cubicBezTo>
                    <a:cubicBezTo>
                      <a:pt x="398230" y="248034"/>
                      <a:pt x="323935" y="247081"/>
                      <a:pt x="249640" y="248986"/>
                    </a:cubicBezTo>
                    <a:cubicBezTo>
                      <a:pt x="226780" y="248986"/>
                      <a:pt x="197253" y="243271"/>
                      <a:pt x="185823" y="269941"/>
                    </a:cubicBezTo>
                    <a:cubicBezTo>
                      <a:pt x="173440" y="297564"/>
                      <a:pt x="197253" y="318519"/>
                      <a:pt x="214398" y="334711"/>
                    </a:cubicBezTo>
                    <a:cubicBezTo>
                      <a:pt x="258213" y="377574"/>
                      <a:pt x="304885" y="418531"/>
                      <a:pt x="351558" y="458536"/>
                    </a:cubicBezTo>
                    <a:cubicBezTo>
                      <a:pt x="372513" y="477586"/>
                      <a:pt x="401088" y="494731"/>
                      <a:pt x="390610" y="527116"/>
                    </a:cubicBezTo>
                    <a:cubicBezTo>
                      <a:pt x="381085" y="557596"/>
                      <a:pt x="349653" y="551881"/>
                      <a:pt x="324888" y="552834"/>
                    </a:cubicBezTo>
                    <a:cubicBezTo>
                      <a:pt x="234400" y="554739"/>
                      <a:pt x="160105" y="590934"/>
                      <a:pt x="98193" y="655704"/>
                    </a:cubicBezTo>
                    <a:cubicBezTo>
                      <a:pt x="73428" y="684279"/>
                      <a:pt x="42948" y="711901"/>
                      <a:pt x="6753" y="73095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7DD8C90-649B-48E9-85FE-B3366E77671B}"/>
                  </a:ext>
                </a:extLst>
              </p:cNvPr>
              <p:cNvSpPr/>
              <p:nvPr/>
            </p:nvSpPr>
            <p:spPr>
              <a:xfrm>
                <a:off x="364819" y="224595"/>
                <a:ext cx="243782" cy="110823"/>
              </a:xfrm>
              <a:custGeom>
                <a:avLst/>
                <a:gdLst>
                  <a:gd name="connsiteX0" fmla="*/ 70451 w 454205"/>
                  <a:gd name="connsiteY0" fmla="*/ 362419 h 362462"/>
                  <a:gd name="connsiteX1" fmla="*/ 10443 w 454205"/>
                  <a:gd name="connsiteY1" fmla="*/ 280504 h 362462"/>
                  <a:gd name="connsiteX2" fmla="*/ 11396 w 454205"/>
                  <a:gd name="connsiteY2" fmla="*/ 130009 h 362462"/>
                  <a:gd name="connsiteX3" fmla="*/ 153318 w 454205"/>
                  <a:gd name="connsiteY3" fmla="*/ 8089 h 362462"/>
                  <a:gd name="connsiteX4" fmla="*/ 375251 w 454205"/>
                  <a:gd name="connsiteY4" fmla="*/ 469 h 362462"/>
                  <a:gd name="connsiteX5" fmla="*/ 439068 w 454205"/>
                  <a:gd name="connsiteY5" fmla="*/ 15709 h 362462"/>
                  <a:gd name="connsiteX6" fmla="*/ 434306 w 454205"/>
                  <a:gd name="connsiteY6" fmla="*/ 56666 h 362462"/>
                  <a:gd name="connsiteX7" fmla="*/ 354296 w 454205"/>
                  <a:gd name="connsiteY7" fmla="*/ 67144 h 362462"/>
                  <a:gd name="connsiteX8" fmla="*/ 289526 w 454205"/>
                  <a:gd name="connsiteY8" fmla="*/ 119531 h 362462"/>
                  <a:gd name="connsiteX9" fmla="*/ 241901 w 454205"/>
                  <a:gd name="connsiteY9" fmla="*/ 149059 h 362462"/>
                  <a:gd name="connsiteX10" fmla="*/ 144746 w 454205"/>
                  <a:gd name="connsiteY10" fmla="*/ 128104 h 362462"/>
                  <a:gd name="connsiteX11" fmla="*/ 97121 w 454205"/>
                  <a:gd name="connsiteY11" fmla="*/ 184301 h 362462"/>
                  <a:gd name="connsiteX12" fmla="*/ 130458 w 454205"/>
                  <a:gd name="connsiteY12" fmla="*/ 288124 h 362462"/>
                  <a:gd name="connsiteX13" fmla="*/ 70451 w 454205"/>
                  <a:gd name="connsiteY13" fmla="*/ 362419 h 36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4205" h="362462">
                    <a:moveTo>
                      <a:pt x="70451" y="362419"/>
                    </a:moveTo>
                    <a:cubicBezTo>
                      <a:pt x="-34" y="361466"/>
                      <a:pt x="-12417" y="346226"/>
                      <a:pt x="10443" y="280504"/>
                    </a:cubicBezTo>
                    <a:cubicBezTo>
                      <a:pt x="28541" y="230021"/>
                      <a:pt x="9491" y="180491"/>
                      <a:pt x="11396" y="130009"/>
                    </a:cubicBezTo>
                    <a:cubicBezTo>
                      <a:pt x="15206" y="25234"/>
                      <a:pt x="47591" y="-5246"/>
                      <a:pt x="153318" y="8089"/>
                    </a:cubicBezTo>
                    <a:cubicBezTo>
                      <a:pt x="227613" y="17614"/>
                      <a:pt x="300956" y="-3341"/>
                      <a:pt x="375251" y="469"/>
                    </a:cubicBezTo>
                    <a:cubicBezTo>
                      <a:pt x="397158" y="1421"/>
                      <a:pt x="420018" y="1421"/>
                      <a:pt x="439068" y="15709"/>
                    </a:cubicBezTo>
                    <a:cubicBezTo>
                      <a:pt x="459071" y="31901"/>
                      <a:pt x="460976" y="47141"/>
                      <a:pt x="434306" y="56666"/>
                    </a:cubicBezTo>
                    <a:cubicBezTo>
                      <a:pt x="408588" y="66191"/>
                      <a:pt x="381918" y="67144"/>
                      <a:pt x="354296" y="67144"/>
                    </a:cubicBezTo>
                    <a:cubicBezTo>
                      <a:pt x="319053" y="68096"/>
                      <a:pt x="291431" y="77621"/>
                      <a:pt x="289526" y="119531"/>
                    </a:cubicBezTo>
                    <a:cubicBezTo>
                      <a:pt x="287621" y="150964"/>
                      <a:pt x="266666" y="154774"/>
                      <a:pt x="241901" y="149059"/>
                    </a:cubicBezTo>
                    <a:cubicBezTo>
                      <a:pt x="209516" y="142391"/>
                      <a:pt x="177131" y="133819"/>
                      <a:pt x="144746" y="128104"/>
                    </a:cubicBezTo>
                    <a:cubicBezTo>
                      <a:pt x="102836" y="121436"/>
                      <a:pt x="85691" y="143344"/>
                      <a:pt x="97121" y="184301"/>
                    </a:cubicBezTo>
                    <a:cubicBezTo>
                      <a:pt x="107598" y="219544"/>
                      <a:pt x="120933" y="252881"/>
                      <a:pt x="130458" y="288124"/>
                    </a:cubicBezTo>
                    <a:cubicBezTo>
                      <a:pt x="145698" y="349084"/>
                      <a:pt x="133316" y="363371"/>
                      <a:pt x="70451" y="36241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96D2899-1874-4FA1-9843-1B0222F5EC5F}"/>
                  </a:ext>
                </a:extLst>
              </p:cNvPr>
              <p:cNvSpPr/>
              <p:nvPr/>
            </p:nvSpPr>
            <p:spPr>
              <a:xfrm>
                <a:off x="329478" y="900079"/>
                <a:ext cx="139736" cy="144467"/>
              </a:xfrm>
              <a:custGeom>
                <a:avLst/>
                <a:gdLst>
                  <a:gd name="connsiteX0" fmla="*/ 2948 w 260350"/>
                  <a:gd name="connsiteY0" fmla="*/ 472497 h 472497"/>
                  <a:gd name="connsiteX1" fmla="*/ 2948 w 260350"/>
                  <a:gd name="connsiteY1" fmla="*/ 227705 h 472497"/>
                  <a:gd name="connsiteX2" fmla="*/ 69623 w 260350"/>
                  <a:gd name="connsiteY2" fmla="*/ 120072 h 472497"/>
                  <a:gd name="connsiteX3" fmla="*/ 159158 w 260350"/>
                  <a:gd name="connsiteY3" fmla="*/ 21012 h 472497"/>
                  <a:gd name="connsiteX4" fmla="*/ 242978 w 260350"/>
                  <a:gd name="connsiteY4" fmla="*/ 19107 h 472497"/>
                  <a:gd name="connsiteX5" fmla="*/ 237263 w 260350"/>
                  <a:gd name="connsiteY5" fmla="*/ 102927 h 472497"/>
                  <a:gd name="connsiteX6" fmla="*/ 176303 w 260350"/>
                  <a:gd name="connsiteY6" fmla="*/ 155315 h 472497"/>
                  <a:gd name="connsiteX7" fmla="*/ 25808 w 260350"/>
                  <a:gd name="connsiteY7" fmla="*/ 423920 h 472497"/>
                  <a:gd name="connsiteX8" fmla="*/ 2948 w 260350"/>
                  <a:gd name="connsiteY8" fmla="*/ 472497 h 47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350" h="472497">
                    <a:moveTo>
                      <a:pt x="2948" y="472497"/>
                    </a:moveTo>
                    <a:cubicBezTo>
                      <a:pt x="7710" y="387725"/>
                      <a:pt x="-5625" y="307715"/>
                      <a:pt x="2948" y="227705"/>
                    </a:cubicBezTo>
                    <a:cubicBezTo>
                      <a:pt x="7710" y="181032"/>
                      <a:pt x="45810" y="155315"/>
                      <a:pt x="69623" y="120072"/>
                    </a:cubicBezTo>
                    <a:cubicBezTo>
                      <a:pt x="95340" y="83877"/>
                      <a:pt x="125820" y="51492"/>
                      <a:pt x="159158" y="21012"/>
                    </a:cubicBezTo>
                    <a:cubicBezTo>
                      <a:pt x="186780" y="-4705"/>
                      <a:pt x="216308" y="-8515"/>
                      <a:pt x="242978" y="19107"/>
                    </a:cubicBezTo>
                    <a:cubicBezTo>
                      <a:pt x="269648" y="46730"/>
                      <a:pt x="263933" y="77210"/>
                      <a:pt x="237263" y="102927"/>
                    </a:cubicBezTo>
                    <a:cubicBezTo>
                      <a:pt x="218213" y="121977"/>
                      <a:pt x="197258" y="139122"/>
                      <a:pt x="176303" y="155315"/>
                    </a:cubicBezTo>
                    <a:cubicBezTo>
                      <a:pt x="86768" y="222942"/>
                      <a:pt x="55335" y="322955"/>
                      <a:pt x="25808" y="423920"/>
                    </a:cubicBezTo>
                    <a:cubicBezTo>
                      <a:pt x="21045" y="439160"/>
                      <a:pt x="22950" y="456305"/>
                      <a:pt x="2948" y="47249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1E16FCA-DF7A-40FA-86A1-ACAA5BDDF3F0}"/>
                  </a:ext>
                </a:extLst>
              </p:cNvPr>
              <p:cNvSpPr/>
              <p:nvPr/>
            </p:nvSpPr>
            <p:spPr>
              <a:xfrm>
                <a:off x="331275" y="699182"/>
                <a:ext cx="181270" cy="133059"/>
              </a:xfrm>
              <a:custGeom>
                <a:avLst/>
                <a:gdLst>
                  <a:gd name="connsiteX0" fmla="*/ 30078 w 337735"/>
                  <a:gd name="connsiteY0" fmla="*/ 435187 h 435186"/>
                  <a:gd name="connsiteX1" fmla="*/ 24363 w 337735"/>
                  <a:gd name="connsiteY1" fmla="*/ 143722 h 435186"/>
                  <a:gd name="connsiteX2" fmla="*/ 44366 w 337735"/>
                  <a:gd name="connsiteY2" fmla="*/ 125624 h 435186"/>
                  <a:gd name="connsiteX3" fmla="*/ 316781 w 337735"/>
                  <a:gd name="connsiteY3" fmla="*/ 847 h 435186"/>
                  <a:gd name="connsiteX4" fmla="*/ 337736 w 337735"/>
                  <a:gd name="connsiteY4" fmla="*/ 847 h 435186"/>
                  <a:gd name="connsiteX5" fmla="*/ 259631 w 337735"/>
                  <a:gd name="connsiteY5" fmla="*/ 63712 h 435186"/>
                  <a:gd name="connsiteX6" fmla="*/ 251058 w 337735"/>
                  <a:gd name="connsiteY6" fmla="*/ 135149 h 435186"/>
                  <a:gd name="connsiteX7" fmla="*/ 233913 w 337735"/>
                  <a:gd name="connsiteY7" fmla="*/ 181822 h 435186"/>
                  <a:gd name="connsiteX8" fmla="*/ 127233 w 337735"/>
                  <a:gd name="connsiteY8" fmla="*/ 203729 h 435186"/>
                  <a:gd name="connsiteX9" fmla="*/ 47223 w 337735"/>
                  <a:gd name="connsiteY9" fmla="*/ 304694 h 435186"/>
                  <a:gd name="connsiteX10" fmla="*/ 38651 w 337735"/>
                  <a:gd name="connsiteY10" fmla="*/ 426614 h 435186"/>
                  <a:gd name="connsiteX11" fmla="*/ 30078 w 337735"/>
                  <a:gd name="connsiteY11" fmla="*/ 435187 h 43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7735" h="435186">
                    <a:moveTo>
                      <a:pt x="30078" y="435187"/>
                    </a:moveTo>
                    <a:cubicBezTo>
                      <a:pt x="-15642" y="337079"/>
                      <a:pt x="-2307" y="239924"/>
                      <a:pt x="24363" y="143722"/>
                    </a:cubicBezTo>
                    <a:cubicBezTo>
                      <a:pt x="26268" y="136102"/>
                      <a:pt x="36746" y="129434"/>
                      <a:pt x="44366" y="125624"/>
                    </a:cubicBezTo>
                    <a:cubicBezTo>
                      <a:pt x="134853" y="83714"/>
                      <a:pt x="225341" y="41804"/>
                      <a:pt x="316781" y="847"/>
                    </a:cubicBezTo>
                    <a:cubicBezTo>
                      <a:pt x="320591" y="-1058"/>
                      <a:pt x="325353" y="847"/>
                      <a:pt x="337736" y="847"/>
                    </a:cubicBezTo>
                    <a:cubicBezTo>
                      <a:pt x="308208" y="24659"/>
                      <a:pt x="283443" y="43709"/>
                      <a:pt x="259631" y="63712"/>
                    </a:cubicBezTo>
                    <a:cubicBezTo>
                      <a:pt x="233913" y="84667"/>
                      <a:pt x="221531" y="106574"/>
                      <a:pt x="251058" y="135149"/>
                    </a:cubicBezTo>
                    <a:cubicBezTo>
                      <a:pt x="278681" y="161819"/>
                      <a:pt x="265346" y="176107"/>
                      <a:pt x="233913" y="181822"/>
                    </a:cubicBezTo>
                    <a:cubicBezTo>
                      <a:pt x="198671" y="189442"/>
                      <a:pt x="161523" y="194204"/>
                      <a:pt x="127233" y="203729"/>
                    </a:cubicBezTo>
                    <a:cubicBezTo>
                      <a:pt x="67226" y="219922"/>
                      <a:pt x="51033" y="242782"/>
                      <a:pt x="47223" y="304694"/>
                    </a:cubicBezTo>
                    <a:cubicBezTo>
                      <a:pt x="44366" y="345652"/>
                      <a:pt x="42461" y="386609"/>
                      <a:pt x="38651" y="426614"/>
                    </a:cubicBezTo>
                    <a:cubicBezTo>
                      <a:pt x="38651" y="428519"/>
                      <a:pt x="34841" y="431377"/>
                      <a:pt x="30078" y="4351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4D20443-A13E-42A3-A9C3-B84B7F1A3B40}"/>
                  </a:ext>
                </a:extLst>
              </p:cNvPr>
              <p:cNvSpPr/>
              <p:nvPr userDrawn="1"/>
            </p:nvSpPr>
            <p:spPr>
              <a:xfrm>
                <a:off x="3968996" y="205582"/>
                <a:ext cx="1338635" cy="83435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D50383A-FF3B-4BF0-9DC4-791868A53DF5}"/>
                  </a:ext>
                </a:extLst>
              </p:cNvPr>
              <p:cNvSpPr/>
              <p:nvPr userDrawn="1"/>
            </p:nvSpPr>
            <p:spPr>
              <a:xfrm>
                <a:off x="6002908" y="202024"/>
                <a:ext cx="1338635" cy="83435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7DB82CF-4D12-4299-8477-10EC1FC9519B}"/>
                  </a:ext>
                </a:extLst>
              </p:cNvPr>
              <p:cNvSpPr/>
              <p:nvPr userDrawn="1"/>
            </p:nvSpPr>
            <p:spPr>
              <a:xfrm>
                <a:off x="7286922" y="198466"/>
                <a:ext cx="1999034" cy="73163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4D04029-953E-470E-B2A0-5565DC8125AF}"/>
                  </a:ext>
                </a:extLst>
              </p:cNvPr>
              <p:cNvSpPr/>
              <p:nvPr userDrawn="1"/>
            </p:nvSpPr>
            <p:spPr>
              <a:xfrm>
                <a:off x="9479801" y="196144"/>
                <a:ext cx="1338635" cy="113216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C76C88-3B74-47C1-9EA5-53D1F02C2882}"/>
              </a:ext>
            </a:extLst>
          </p:cNvPr>
          <p:cNvGrpSpPr/>
          <p:nvPr userDrawn="1"/>
        </p:nvGrpSpPr>
        <p:grpSpPr>
          <a:xfrm rot="17003425" flipH="1">
            <a:off x="10630824" y="-114624"/>
            <a:ext cx="1231408" cy="1101430"/>
            <a:chOff x="646749" y="3124500"/>
            <a:chExt cx="3290703" cy="33327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BCE745E-E6B6-4A4B-B041-34CEA0FB1AC9}"/>
                </a:ext>
              </a:extLst>
            </p:cNvPr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>
                <a:gd name="connsiteX0" fmla="*/ 376825 w 1283915"/>
                <a:gd name="connsiteY0" fmla="*/ 233296 h 1475011"/>
                <a:gd name="connsiteX1" fmla="*/ 1212402 w 1283915"/>
                <a:gd name="connsiteY1" fmla="*/ 1137254 h 1475011"/>
                <a:gd name="connsiteX2" fmla="*/ 1274112 w 1283915"/>
                <a:gd name="connsiteY2" fmla="*/ 1297365 h 1475011"/>
                <a:gd name="connsiteX3" fmla="*/ 1078977 w 1283915"/>
                <a:gd name="connsiteY3" fmla="*/ 1442465 h 1475011"/>
                <a:gd name="connsiteX4" fmla="*/ 925538 w 1283915"/>
                <a:gd name="connsiteY4" fmla="*/ 1419116 h 1475011"/>
                <a:gd name="connsiteX5" fmla="*/ 33254 w 1283915"/>
                <a:gd name="connsiteY5" fmla="*/ 174922 h 1475011"/>
                <a:gd name="connsiteX6" fmla="*/ 4902 w 1283915"/>
                <a:gd name="connsiteY6" fmla="*/ 103206 h 1475011"/>
                <a:gd name="connsiteX7" fmla="*/ 123317 w 1283915"/>
                <a:gd name="connsiteY7" fmla="*/ 6473 h 1475011"/>
                <a:gd name="connsiteX8" fmla="*/ 186694 w 1283915"/>
                <a:gd name="connsiteY8" fmla="*/ 39829 h 1475011"/>
                <a:gd name="connsiteX9" fmla="*/ 376825 w 1283915"/>
                <a:gd name="connsiteY9" fmla="*/ 233296 h 1475011"/>
                <a:gd name="connsiteX0" fmla="*/ 186694 w 1323395"/>
                <a:gd name="connsiteY0" fmla="*/ 39829 h 1475011"/>
                <a:gd name="connsiteX1" fmla="*/ 1212402 w 1323395"/>
                <a:gd name="connsiteY1" fmla="*/ 1137254 h 1475011"/>
                <a:gd name="connsiteX2" fmla="*/ 1274112 w 1323395"/>
                <a:gd name="connsiteY2" fmla="*/ 1297365 h 1475011"/>
                <a:gd name="connsiteX3" fmla="*/ 1078977 w 1323395"/>
                <a:gd name="connsiteY3" fmla="*/ 1442465 h 1475011"/>
                <a:gd name="connsiteX4" fmla="*/ 925538 w 1323395"/>
                <a:gd name="connsiteY4" fmla="*/ 1419116 h 1475011"/>
                <a:gd name="connsiteX5" fmla="*/ 33254 w 1323395"/>
                <a:gd name="connsiteY5" fmla="*/ 174922 h 1475011"/>
                <a:gd name="connsiteX6" fmla="*/ 4902 w 1323395"/>
                <a:gd name="connsiteY6" fmla="*/ 103206 h 1475011"/>
                <a:gd name="connsiteX7" fmla="*/ 123317 w 1323395"/>
                <a:gd name="connsiteY7" fmla="*/ 6473 h 1475011"/>
                <a:gd name="connsiteX8" fmla="*/ 186694 w 1323395"/>
                <a:gd name="connsiteY8" fmla="*/ 39829 h 1475011"/>
                <a:gd name="connsiteX0" fmla="*/ 234958 w 1371659"/>
                <a:gd name="connsiteY0" fmla="*/ 39829 h 1449814"/>
                <a:gd name="connsiteX1" fmla="*/ 1260666 w 1371659"/>
                <a:gd name="connsiteY1" fmla="*/ 1137254 h 1449814"/>
                <a:gd name="connsiteX2" fmla="*/ 1322376 w 1371659"/>
                <a:gd name="connsiteY2" fmla="*/ 1297365 h 1449814"/>
                <a:gd name="connsiteX3" fmla="*/ 1127241 w 1371659"/>
                <a:gd name="connsiteY3" fmla="*/ 1442465 h 1449814"/>
                <a:gd name="connsiteX4" fmla="*/ 980026 w 1371659"/>
                <a:gd name="connsiteY4" fmla="*/ 1385281 h 1449814"/>
                <a:gd name="connsiteX5" fmla="*/ 81518 w 1371659"/>
                <a:gd name="connsiteY5" fmla="*/ 174922 h 1449814"/>
                <a:gd name="connsiteX6" fmla="*/ 53166 w 1371659"/>
                <a:gd name="connsiteY6" fmla="*/ 103206 h 1449814"/>
                <a:gd name="connsiteX7" fmla="*/ 171581 w 1371659"/>
                <a:gd name="connsiteY7" fmla="*/ 6473 h 1449814"/>
                <a:gd name="connsiteX8" fmla="*/ 234958 w 1371659"/>
                <a:gd name="connsiteY8" fmla="*/ 39829 h 1449814"/>
                <a:gd name="connsiteX0" fmla="*/ 234958 w 1371659"/>
                <a:gd name="connsiteY0" fmla="*/ 39829 h 1515808"/>
                <a:gd name="connsiteX1" fmla="*/ 1260666 w 1371659"/>
                <a:gd name="connsiteY1" fmla="*/ 1137254 h 1515808"/>
                <a:gd name="connsiteX2" fmla="*/ 1322376 w 1371659"/>
                <a:gd name="connsiteY2" fmla="*/ 1297365 h 1515808"/>
                <a:gd name="connsiteX3" fmla="*/ 1100715 w 1371659"/>
                <a:gd name="connsiteY3" fmla="*/ 1472566 h 1515808"/>
                <a:gd name="connsiteX4" fmla="*/ 980026 w 1371659"/>
                <a:gd name="connsiteY4" fmla="*/ 1385281 h 1515808"/>
                <a:gd name="connsiteX5" fmla="*/ 81518 w 1371659"/>
                <a:gd name="connsiteY5" fmla="*/ 174922 h 1515808"/>
                <a:gd name="connsiteX6" fmla="*/ 53166 w 1371659"/>
                <a:gd name="connsiteY6" fmla="*/ 103206 h 1515808"/>
                <a:gd name="connsiteX7" fmla="*/ 171581 w 1371659"/>
                <a:gd name="connsiteY7" fmla="*/ 6473 h 1515808"/>
                <a:gd name="connsiteX8" fmla="*/ 234958 w 1371659"/>
                <a:gd name="connsiteY8" fmla="*/ 39829 h 1515808"/>
                <a:gd name="connsiteX0" fmla="*/ 234958 w 1346401"/>
                <a:gd name="connsiteY0" fmla="*/ 39829 h 1518077"/>
                <a:gd name="connsiteX1" fmla="*/ 1260666 w 1346401"/>
                <a:gd name="connsiteY1" fmla="*/ 1137254 h 1518077"/>
                <a:gd name="connsiteX2" fmla="*/ 1266452 w 1346401"/>
                <a:gd name="connsiteY2" fmla="*/ 1259093 h 1518077"/>
                <a:gd name="connsiteX3" fmla="*/ 1100715 w 1346401"/>
                <a:gd name="connsiteY3" fmla="*/ 1472566 h 1518077"/>
                <a:gd name="connsiteX4" fmla="*/ 980026 w 1346401"/>
                <a:gd name="connsiteY4" fmla="*/ 1385281 h 1518077"/>
                <a:gd name="connsiteX5" fmla="*/ 81518 w 1346401"/>
                <a:gd name="connsiteY5" fmla="*/ 174922 h 1518077"/>
                <a:gd name="connsiteX6" fmla="*/ 53166 w 1346401"/>
                <a:gd name="connsiteY6" fmla="*/ 103206 h 1518077"/>
                <a:gd name="connsiteX7" fmla="*/ 171581 w 1346401"/>
                <a:gd name="connsiteY7" fmla="*/ 6473 h 1518077"/>
                <a:gd name="connsiteX8" fmla="*/ 234958 w 1346401"/>
                <a:gd name="connsiteY8" fmla="*/ 39829 h 1518077"/>
                <a:gd name="connsiteX0" fmla="*/ 234958 w 1274320"/>
                <a:gd name="connsiteY0" fmla="*/ 39829 h 1518077"/>
                <a:gd name="connsiteX1" fmla="*/ 1062955 w 1274320"/>
                <a:gd name="connsiteY1" fmla="*/ 918984 h 1518077"/>
                <a:gd name="connsiteX2" fmla="*/ 1266452 w 1274320"/>
                <a:gd name="connsiteY2" fmla="*/ 1259093 h 1518077"/>
                <a:gd name="connsiteX3" fmla="*/ 1100715 w 1274320"/>
                <a:gd name="connsiteY3" fmla="*/ 1472566 h 1518077"/>
                <a:gd name="connsiteX4" fmla="*/ 980026 w 1274320"/>
                <a:gd name="connsiteY4" fmla="*/ 1385281 h 1518077"/>
                <a:gd name="connsiteX5" fmla="*/ 81518 w 1274320"/>
                <a:gd name="connsiteY5" fmla="*/ 174922 h 1518077"/>
                <a:gd name="connsiteX6" fmla="*/ 53166 w 1274320"/>
                <a:gd name="connsiteY6" fmla="*/ 103206 h 1518077"/>
                <a:gd name="connsiteX7" fmla="*/ 171581 w 1274320"/>
                <a:gd name="connsiteY7" fmla="*/ 6473 h 1518077"/>
                <a:gd name="connsiteX8" fmla="*/ 234958 w 1274320"/>
                <a:gd name="connsiteY8" fmla="*/ 39829 h 1518077"/>
                <a:gd name="connsiteX0" fmla="*/ 221490 w 1260852"/>
                <a:gd name="connsiteY0" fmla="*/ 39829 h 1474731"/>
                <a:gd name="connsiteX1" fmla="*/ 1049487 w 1260852"/>
                <a:gd name="connsiteY1" fmla="*/ 918984 h 1474731"/>
                <a:gd name="connsiteX2" fmla="*/ 1252984 w 1260852"/>
                <a:gd name="connsiteY2" fmla="*/ 1259093 h 1474731"/>
                <a:gd name="connsiteX3" fmla="*/ 1087247 w 1260852"/>
                <a:gd name="connsiteY3" fmla="*/ 1472566 h 1474731"/>
                <a:gd name="connsiteX4" fmla="*/ 777560 w 1260852"/>
                <a:gd name="connsiteY4" fmla="*/ 1119640 h 1474731"/>
                <a:gd name="connsiteX5" fmla="*/ 68050 w 1260852"/>
                <a:gd name="connsiteY5" fmla="*/ 174922 h 1474731"/>
                <a:gd name="connsiteX6" fmla="*/ 39698 w 1260852"/>
                <a:gd name="connsiteY6" fmla="*/ 103206 h 1474731"/>
                <a:gd name="connsiteX7" fmla="*/ 158113 w 1260852"/>
                <a:gd name="connsiteY7" fmla="*/ 6473 h 1474731"/>
                <a:gd name="connsiteX8" fmla="*/ 221490 w 1260852"/>
                <a:gd name="connsiteY8" fmla="*/ 39829 h 1474731"/>
                <a:gd name="connsiteX0" fmla="*/ 221490 w 1260852"/>
                <a:gd name="connsiteY0" fmla="*/ 39829 h 1419559"/>
                <a:gd name="connsiteX1" fmla="*/ 1049487 w 1260852"/>
                <a:gd name="connsiteY1" fmla="*/ 918984 h 1419559"/>
                <a:gd name="connsiteX2" fmla="*/ 1252984 w 1260852"/>
                <a:gd name="connsiteY2" fmla="*/ 1259093 h 1419559"/>
                <a:gd name="connsiteX3" fmla="*/ 1048592 w 1260852"/>
                <a:gd name="connsiteY3" fmla="*/ 1416483 h 1419559"/>
                <a:gd name="connsiteX4" fmla="*/ 777560 w 1260852"/>
                <a:gd name="connsiteY4" fmla="*/ 1119640 h 1419559"/>
                <a:gd name="connsiteX5" fmla="*/ 68050 w 1260852"/>
                <a:gd name="connsiteY5" fmla="*/ 174922 h 1419559"/>
                <a:gd name="connsiteX6" fmla="*/ 39698 w 1260852"/>
                <a:gd name="connsiteY6" fmla="*/ 103206 h 1419559"/>
                <a:gd name="connsiteX7" fmla="*/ 158113 w 1260852"/>
                <a:gd name="connsiteY7" fmla="*/ 6473 h 1419559"/>
                <a:gd name="connsiteX8" fmla="*/ 221490 w 1260852"/>
                <a:gd name="connsiteY8" fmla="*/ 39829 h 14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852" h="1419559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20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62094C-2052-4579-900E-12D504E385F4}"/>
                </a:ext>
              </a:extLst>
            </p:cNvPr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>
                <a:gd name="connsiteX0" fmla="*/ 321244 w 634516"/>
                <a:gd name="connsiteY0" fmla="*/ 1919694 h 2016426"/>
                <a:gd name="connsiteX1" fmla="*/ 202829 w 634516"/>
                <a:gd name="connsiteY1" fmla="*/ 2016427 h 2016426"/>
                <a:gd name="connsiteX2" fmla="*/ 66068 w 634516"/>
                <a:gd name="connsiteY2" fmla="*/ 1824628 h 2016426"/>
                <a:gd name="connsiteX3" fmla="*/ 29376 w 634516"/>
                <a:gd name="connsiteY3" fmla="*/ 1574455 h 2016426"/>
                <a:gd name="connsiteX4" fmla="*/ 456338 w 634516"/>
                <a:gd name="connsiteY4" fmla="*/ 608788 h 2016426"/>
                <a:gd name="connsiteX5" fmla="*/ 409639 w 634516"/>
                <a:gd name="connsiteY5" fmla="*/ 348608 h 2016426"/>
                <a:gd name="connsiteX6" fmla="*/ 277881 w 634516"/>
                <a:gd name="connsiteY6" fmla="*/ 155141 h 2016426"/>
                <a:gd name="connsiteX7" fmla="*/ 182815 w 634516"/>
                <a:gd name="connsiteY7" fmla="*/ 31722 h 2016426"/>
                <a:gd name="connsiteX8" fmla="*/ 449666 w 634516"/>
                <a:gd name="connsiteY8" fmla="*/ 165148 h 2016426"/>
                <a:gd name="connsiteX9" fmla="*/ 619784 w 634516"/>
                <a:gd name="connsiteY9" fmla="*/ 542075 h 2016426"/>
                <a:gd name="connsiteX10" fmla="*/ 144455 w 634516"/>
                <a:gd name="connsiteY10" fmla="*/ 1626157 h 2016426"/>
                <a:gd name="connsiteX11" fmla="*/ 157798 w 634516"/>
                <a:gd name="connsiteY11" fmla="*/ 1736233 h 2016426"/>
                <a:gd name="connsiteX12" fmla="*/ 321244 w 634516"/>
                <a:gd name="connsiteY12" fmla="*/ 1919694 h 201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4516" h="2016426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1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94B33DB-47DB-442F-9AAC-51F60526AA20}"/>
                </a:ext>
              </a:extLst>
            </p:cNvPr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>
                <a:gd name="connsiteX0" fmla="*/ 74902 w 213330"/>
                <a:gd name="connsiteY0" fmla="*/ 0 h 226350"/>
                <a:gd name="connsiteX1" fmla="*/ 213331 w 213330"/>
                <a:gd name="connsiteY1" fmla="*/ 168450 h 226350"/>
                <a:gd name="connsiteX2" fmla="*/ 43213 w 213330"/>
                <a:gd name="connsiteY2" fmla="*/ 180124 h 226350"/>
                <a:gd name="connsiteX3" fmla="*/ 74902 w 213330"/>
                <a:gd name="connsiteY3" fmla="*/ 0 h 22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30" h="22635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E6FC1C8-1DF1-4F89-A4CB-AD8364AD6F3F}"/>
                </a:ext>
              </a:extLst>
            </p:cNvPr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41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1000">
                  <a:schemeClr val="accent1">
                    <a:lumMod val="75000"/>
                  </a:schemeClr>
                </a:gs>
                <a:gs pos="23000">
                  <a:schemeClr val="accent1"/>
                </a:gs>
                <a:gs pos="62000">
                  <a:schemeClr val="accent1"/>
                </a:gs>
                <a:gs pos="84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700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D2008D2F-0932-4EC6-9CE3-B2E6ECE9445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 and Send to </a:t>
            </a:r>
            <a:r>
              <a:rPr lang="en-US" altLang="ko-KR" dirty="0" err="1"/>
              <a:t>BackHere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FC4263E-05B0-4493-AA02-4516ADA747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691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2923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C220C7E-B5A7-4BB5-8DB4-EC1BA69CBE7D}"/>
              </a:ext>
            </a:extLst>
          </p:cNvPr>
          <p:cNvSpPr/>
          <p:nvPr userDrawn="1"/>
        </p:nvSpPr>
        <p:spPr>
          <a:xfrm rot="14552104" flipH="1">
            <a:off x="-97187" y="-593855"/>
            <a:ext cx="4562635" cy="4633498"/>
          </a:xfrm>
          <a:custGeom>
            <a:avLst/>
            <a:gdLst>
              <a:gd name="connsiteX0" fmla="*/ 2831028 w 4562635"/>
              <a:gd name="connsiteY0" fmla="*/ 3283969 h 4633498"/>
              <a:gd name="connsiteX1" fmla="*/ 2882290 w 4562635"/>
              <a:gd name="connsiteY1" fmla="*/ 3382590 h 4633498"/>
              <a:gd name="connsiteX2" fmla="*/ 2932301 w 4562635"/>
              <a:gd name="connsiteY2" fmla="*/ 3356595 h 4633498"/>
              <a:gd name="connsiteX3" fmla="*/ 2881039 w 4562635"/>
              <a:gd name="connsiteY3" fmla="*/ 3257974 h 4633498"/>
              <a:gd name="connsiteX4" fmla="*/ 2831028 w 4562635"/>
              <a:gd name="connsiteY4" fmla="*/ 3283969 h 4633498"/>
              <a:gd name="connsiteX5" fmla="*/ 2740878 w 4562635"/>
              <a:gd name="connsiteY5" fmla="*/ 3112279 h 4633498"/>
              <a:gd name="connsiteX6" fmla="*/ 2791413 w 4562635"/>
              <a:gd name="connsiteY6" fmla="*/ 3209502 h 4633498"/>
              <a:gd name="connsiteX7" fmla="*/ 2843567 w 4562635"/>
              <a:gd name="connsiteY7" fmla="*/ 3182393 h 4633498"/>
              <a:gd name="connsiteX8" fmla="*/ 2793032 w 4562635"/>
              <a:gd name="connsiteY8" fmla="*/ 3085170 h 4633498"/>
              <a:gd name="connsiteX9" fmla="*/ 2740878 w 4562635"/>
              <a:gd name="connsiteY9" fmla="*/ 3112279 h 4633498"/>
              <a:gd name="connsiteX10" fmla="*/ 1556491 w 4562635"/>
              <a:gd name="connsiteY10" fmla="*/ 858937 h 4633498"/>
              <a:gd name="connsiteX11" fmla="*/ 1557816 w 4562635"/>
              <a:gd name="connsiteY11" fmla="*/ 853636 h 4633498"/>
              <a:gd name="connsiteX12" fmla="*/ 1573719 w 4562635"/>
              <a:gd name="connsiteY12" fmla="*/ 845685 h 4633498"/>
              <a:gd name="connsiteX13" fmla="*/ 1569079 w 4562635"/>
              <a:gd name="connsiteY13" fmla="*/ 848335 h 4633498"/>
              <a:gd name="connsiteX14" fmla="*/ 1556491 w 4562635"/>
              <a:gd name="connsiteY14" fmla="*/ 858937 h 4633498"/>
              <a:gd name="connsiteX15" fmla="*/ 2757806 w 4562635"/>
              <a:gd name="connsiteY15" fmla="*/ 3322918 h 4633498"/>
              <a:gd name="connsiteX16" fmla="*/ 2809432 w 4562635"/>
              <a:gd name="connsiteY16" fmla="*/ 3422238 h 4633498"/>
              <a:gd name="connsiteX17" fmla="*/ 2862299 w 4562635"/>
              <a:gd name="connsiteY17" fmla="*/ 3394758 h 4633498"/>
              <a:gd name="connsiteX18" fmla="*/ 2810674 w 4562635"/>
              <a:gd name="connsiteY18" fmla="*/ 3295438 h 4633498"/>
              <a:gd name="connsiteX19" fmla="*/ 2757806 w 4562635"/>
              <a:gd name="connsiteY19" fmla="*/ 3322918 h 4633498"/>
              <a:gd name="connsiteX20" fmla="*/ 2667291 w 4562635"/>
              <a:gd name="connsiteY20" fmla="*/ 3150529 h 4633498"/>
              <a:gd name="connsiteX21" fmla="*/ 2718553 w 4562635"/>
              <a:gd name="connsiteY21" fmla="*/ 3249150 h 4633498"/>
              <a:gd name="connsiteX22" fmla="*/ 2772851 w 4562635"/>
              <a:gd name="connsiteY22" fmla="*/ 3220927 h 4633498"/>
              <a:gd name="connsiteX23" fmla="*/ 2721588 w 4562635"/>
              <a:gd name="connsiteY23" fmla="*/ 3122306 h 4633498"/>
              <a:gd name="connsiteX24" fmla="*/ 2667291 w 4562635"/>
              <a:gd name="connsiteY24" fmla="*/ 3150529 h 4633498"/>
              <a:gd name="connsiteX25" fmla="*/ 2410039 w 4562635"/>
              <a:gd name="connsiteY25" fmla="*/ 2812425 h 4633498"/>
              <a:gd name="connsiteX26" fmla="*/ 2451562 w 4562635"/>
              <a:gd name="connsiteY26" fmla="*/ 2892310 h 4633498"/>
              <a:gd name="connsiteX27" fmla="*/ 2529336 w 4562635"/>
              <a:gd name="connsiteY27" fmla="*/ 2851884 h 4633498"/>
              <a:gd name="connsiteX28" fmla="*/ 2487813 w 4562635"/>
              <a:gd name="connsiteY28" fmla="*/ 2771998 h 4633498"/>
              <a:gd name="connsiteX29" fmla="*/ 2410039 w 4562635"/>
              <a:gd name="connsiteY29" fmla="*/ 2812425 h 4633498"/>
              <a:gd name="connsiteX30" fmla="*/ 2461307 w 4562635"/>
              <a:gd name="connsiteY30" fmla="*/ 2912613 h 4633498"/>
              <a:gd name="connsiteX31" fmla="*/ 2502182 w 4562635"/>
              <a:gd name="connsiteY31" fmla="*/ 2991252 h 4633498"/>
              <a:gd name="connsiteX32" fmla="*/ 2581231 w 4562635"/>
              <a:gd name="connsiteY32" fmla="*/ 2950163 h 4633498"/>
              <a:gd name="connsiteX33" fmla="*/ 2540356 w 4562635"/>
              <a:gd name="connsiteY33" fmla="*/ 2871525 h 4633498"/>
              <a:gd name="connsiteX34" fmla="*/ 2461307 w 4562635"/>
              <a:gd name="connsiteY34" fmla="*/ 2912613 h 4633498"/>
              <a:gd name="connsiteX35" fmla="*/ 2680634 w 4562635"/>
              <a:gd name="connsiteY35" fmla="*/ 3361254 h 4633498"/>
              <a:gd name="connsiteX36" fmla="*/ 2732259 w 4562635"/>
              <a:gd name="connsiteY36" fmla="*/ 3460574 h 4633498"/>
              <a:gd name="connsiteX37" fmla="*/ 2788700 w 4562635"/>
              <a:gd name="connsiteY37" fmla="*/ 3431237 h 4633498"/>
              <a:gd name="connsiteX38" fmla="*/ 2737075 w 4562635"/>
              <a:gd name="connsiteY38" fmla="*/ 3331917 h 4633498"/>
              <a:gd name="connsiteX39" fmla="*/ 2680634 w 4562635"/>
              <a:gd name="connsiteY39" fmla="*/ 3361254 h 4633498"/>
              <a:gd name="connsiteX40" fmla="*/ 2590835 w 4562635"/>
              <a:gd name="connsiteY40" fmla="*/ 3188494 h 4633498"/>
              <a:gd name="connsiteX41" fmla="*/ 2642460 w 4562635"/>
              <a:gd name="connsiteY41" fmla="*/ 3287814 h 4633498"/>
              <a:gd name="connsiteX42" fmla="*/ 2699614 w 4562635"/>
              <a:gd name="connsiteY42" fmla="*/ 3258106 h 4633498"/>
              <a:gd name="connsiteX43" fmla="*/ 2647989 w 4562635"/>
              <a:gd name="connsiteY43" fmla="*/ 3158786 h 4633498"/>
              <a:gd name="connsiteX44" fmla="*/ 2590835 w 4562635"/>
              <a:gd name="connsiteY44" fmla="*/ 3188494 h 4633498"/>
              <a:gd name="connsiteX45" fmla="*/ 2007866 w 4562635"/>
              <a:gd name="connsiteY45" fmla="*/ 2210771 h 4633498"/>
              <a:gd name="connsiteX46" fmla="*/ 2060629 w 4562635"/>
              <a:gd name="connsiteY46" fmla="*/ 2196673 h 4633498"/>
              <a:gd name="connsiteX47" fmla="*/ 1998333 w 4562635"/>
              <a:gd name="connsiteY47" fmla="*/ 2189568 h 4633498"/>
              <a:gd name="connsiteX48" fmla="*/ 2007866 w 4562635"/>
              <a:gd name="connsiteY48" fmla="*/ 2210771 h 4633498"/>
              <a:gd name="connsiteX49" fmla="*/ 2022188 w 4562635"/>
              <a:gd name="connsiteY49" fmla="*/ 2241334 h 4633498"/>
              <a:gd name="connsiteX50" fmla="*/ 2045214 w 4562635"/>
              <a:gd name="connsiteY50" fmla="*/ 2285633 h 4633498"/>
              <a:gd name="connsiteX51" fmla="*/ 2122110 w 4562635"/>
              <a:gd name="connsiteY51" fmla="*/ 2245663 h 4633498"/>
              <a:gd name="connsiteX52" fmla="*/ 2022188 w 4562635"/>
              <a:gd name="connsiteY52" fmla="*/ 2241334 h 4633498"/>
              <a:gd name="connsiteX53" fmla="*/ 2066416 w 4562635"/>
              <a:gd name="connsiteY53" fmla="*/ 2335816 h 4633498"/>
              <a:gd name="connsiteX54" fmla="*/ 2169264 w 4562635"/>
              <a:gd name="connsiteY54" fmla="*/ 2282357 h 4633498"/>
              <a:gd name="connsiteX55" fmla="*/ 2164569 w 4562635"/>
              <a:gd name="connsiteY55" fmla="*/ 2270977 h 4633498"/>
              <a:gd name="connsiteX56" fmla="*/ 2063253 w 4562635"/>
              <a:gd name="connsiteY56" fmla="*/ 2303896 h 4633498"/>
              <a:gd name="connsiteX57" fmla="*/ 2066416 w 4562635"/>
              <a:gd name="connsiteY57" fmla="*/ 2335816 h 4633498"/>
              <a:gd name="connsiteX58" fmla="*/ 2413450 w 4562635"/>
              <a:gd name="connsiteY58" fmla="*/ 3065118 h 4633498"/>
              <a:gd name="connsiteX59" fmla="*/ 2454001 w 4562635"/>
              <a:gd name="connsiteY59" fmla="*/ 3143132 h 4633498"/>
              <a:gd name="connsiteX60" fmla="*/ 2532413 w 4562635"/>
              <a:gd name="connsiteY60" fmla="*/ 3102374 h 4633498"/>
              <a:gd name="connsiteX61" fmla="*/ 2491862 w 4562635"/>
              <a:gd name="connsiteY61" fmla="*/ 3024361 h 4633498"/>
              <a:gd name="connsiteX62" fmla="*/ 2413450 w 4562635"/>
              <a:gd name="connsiteY62" fmla="*/ 3065118 h 4633498"/>
              <a:gd name="connsiteX63" fmla="*/ 2361221 w 4562635"/>
              <a:gd name="connsiteY63" fmla="*/ 2964637 h 4633498"/>
              <a:gd name="connsiteX64" fmla="*/ 2402420 w 4562635"/>
              <a:gd name="connsiteY64" fmla="*/ 3043899 h 4633498"/>
              <a:gd name="connsiteX65" fmla="*/ 2482107 w 4562635"/>
              <a:gd name="connsiteY65" fmla="*/ 3002479 h 4633498"/>
              <a:gd name="connsiteX66" fmla="*/ 2440908 w 4562635"/>
              <a:gd name="connsiteY66" fmla="*/ 2923217 h 4633498"/>
              <a:gd name="connsiteX67" fmla="*/ 2361221 w 4562635"/>
              <a:gd name="connsiteY67" fmla="*/ 2964637 h 4633498"/>
              <a:gd name="connsiteX68" fmla="*/ 2586199 w 4562635"/>
              <a:gd name="connsiteY68" fmla="*/ 3492075 h 4633498"/>
              <a:gd name="connsiteX69" fmla="*/ 2611284 w 4562635"/>
              <a:gd name="connsiteY69" fmla="*/ 3540336 h 4633498"/>
              <a:gd name="connsiteX70" fmla="*/ 2667011 w 4562635"/>
              <a:gd name="connsiteY70" fmla="*/ 3511369 h 4633498"/>
              <a:gd name="connsiteX71" fmla="*/ 2641925 w 4562635"/>
              <a:gd name="connsiteY71" fmla="*/ 3463109 h 4633498"/>
              <a:gd name="connsiteX72" fmla="*/ 2586199 w 4562635"/>
              <a:gd name="connsiteY72" fmla="*/ 3492075 h 4633498"/>
              <a:gd name="connsiteX73" fmla="*/ 2491323 w 4562635"/>
              <a:gd name="connsiteY73" fmla="*/ 3311293 h 4633498"/>
              <a:gd name="connsiteX74" fmla="*/ 2575305 w 4562635"/>
              <a:gd name="connsiteY74" fmla="*/ 3472862 h 4633498"/>
              <a:gd name="connsiteX75" fmla="*/ 2631030 w 4562635"/>
              <a:gd name="connsiteY75" fmla="*/ 3443896 h 4633498"/>
              <a:gd name="connsiteX76" fmla="*/ 2547048 w 4562635"/>
              <a:gd name="connsiteY76" fmla="*/ 3282327 h 4633498"/>
              <a:gd name="connsiteX77" fmla="*/ 2491323 w 4562635"/>
              <a:gd name="connsiteY77" fmla="*/ 3311293 h 4633498"/>
              <a:gd name="connsiteX78" fmla="*/ 2456058 w 4562635"/>
              <a:gd name="connsiteY78" fmla="*/ 3243448 h 4633498"/>
              <a:gd name="connsiteX79" fmla="*/ 2480780 w 4562635"/>
              <a:gd name="connsiteY79" fmla="*/ 3291009 h 4633498"/>
              <a:gd name="connsiteX80" fmla="*/ 2537935 w 4562635"/>
              <a:gd name="connsiteY80" fmla="*/ 3261301 h 4633498"/>
              <a:gd name="connsiteX81" fmla="*/ 2513212 w 4562635"/>
              <a:gd name="connsiteY81" fmla="*/ 3213739 h 4633498"/>
              <a:gd name="connsiteX82" fmla="*/ 2456058 w 4562635"/>
              <a:gd name="connsiteY82" fmla="*/ 3243448 h 4633498"/>
              <a:gd name="connsiteX83" fmla="*/ 2209868 w 4562635"/>
              <a:gd name="connsiteY83" fmla="*/ 2916471 h 4633498"/>
              <a:gd name="connsiteX84" fmla="*/ 2251067 w 4562635"/>
              <a:gd name="connsiteY84" fmla="*/ 2995733 h 4633498"/>
              <a:gd name="connsiteX85" fmla="*/ 2330115 w 4562635"/>
              <a:gd name="connsiteY85" fmla="*/ 2954645 h 4633498"/>
              <a:gd name="connsiteX86" fmla="*/ 2288916 w 4562635"/>
              <a:gd name="connsiteY86" fmla="*/ 2875383 h 4633498"/>
              <a:gd name="connsiteX87" fmla="*/ 2209868 w 4562635"/>
              <a:gd name="connsiteY87" fmla="*/ 2916471 h 4633498"/>
              <a:gd name="connsiteX88" fmla="*/ 2313040 w 4562635"/>
              <a:gd name="connsiteY88" fmla="*/ 3116517 h 4633498"/>
              <a:gd name="connsiteX89" fmla="*/ 2353591 w 4562635"/>
              <a:gd name="connsiteY89" fmla="*/ 3194530 h 4633498"/>
              <a:gd name="connsiteX90" fmla="*/ 2433913 w 4562635"/>
              <a:gd name="connsiteY90" fmla="*/ 3152780 h 4633498"/>
              <a:gd name="connsiteX91" fmla="*/ 2393363 w 4562635"/>
              <a:gd name="connsiteY91" fmla="*/ 3074766 h 4633498"/>
              <a:gd name="connsiteX92" fmla="*/ 2313040 w 4562635"/>
              <a:gd name="connsiteY92" fmla="*/ 3116517 h 4633498"/>
              <a:gd name="connsiteX93" fmla="*/ 2261136 w 4562635"/>
              <a:gd name="connsiteY93" fmla="*/ 3016660 h 4633498"/>
              <a:gd name="connsiteX94" fmla="*/ 2302011 w 4562635"/>
              <a:gd name="connsiteY94" fmla="*/ 3095298 h 4633498"/>
              <a:gd name="connsiteX95" fmla="*/ 2382333 w 4562635"/>
              <a:gd name="connsiteY95" fmla="*/ 3053548 h 4633498"/>
              <a:gd name="connsiteX96" fmla="*/ 2341458 w 4562635"/>
              <a:gd name="connsiteY96" fmla="*/ 2974909 h 4633498"/>
              <a:gd name="connsiteX97" fmla="*/ 2261136 w 4562635"/>
              <a:gd name="connsiteY97" fmla="*/ 3016660 h 4633498"/>
              <a:gd name="connsiteX98" fmla="*/ 2479841 w 4562635"/>
              <a:gd name="connsiteY98" fmla="*/ 3460294 h 4633498"/>
              <a:gd name="connsiteX99" fmla="*/ 2505654 w 4562635"/>
              <a:gd name="connsiteY99" fmla="*/ 3509955 h 4633498"/>
              <a:gd name="connsiteX100" fmla="*/ 2560666 w 4562635"/>
              <a:gd name="connsiteY100" fmla="*/ 3481360 h 4633498"/>
              <a:gd name="connsiteX101" fmla="*/ 2534853 w 4562635"/>
              <a:gd name="connsiteY101" fmla="*/ 3431699 h 4633498"/>
              <a:gd name="connsiteX102" fmla="*/ 2479841 w 4562635"/>
              <a:gd name="connsiteY102" fmla="*/ 3460294 h 4633498"/>
              <a:gd name="connsiteX103" fmla="*/ 2384615 w 4562635"/>
              <a:gd name="connsiteY103" fmla="*/ 3280583 h 4633498"/>
              <a:gd name="connsiteX104" fmla="*/ 2467869 w 4562635"/>
              <a:gd name="connsiteY104" fmla="*/ 3440753 h 4633498"/>
              <a:gd name="connsiteX105" fmla="*/ 2524310 w 4562635"/>
              <a:gd name="connsiteY105" fmla="*/ 3411415 h 4633498"/>
              <a:gd name="connsiteX106" fmla="*/ 2441055 w 4562635"/>
              <a:gd name="connsiteY106" fmla="*/ 3251246 h 4633498"/>
              <a:gd name="connsiteX107" fmla="*/ 2384615 w 4562635"/>
              <a:gd name="connsiteY107" fmla="*/ 3280583 h 4633498"/>
              <a:gd name="connsiteX108" fmla="*/ 1899892 w 4562635"/>
              <a:gd name="connsiteY108" fmla="*/ 2400656 h 4633498"/>
              <a:gd name="connsiteX109" fmla="*/ 1939864 w 4562635"/>
              <a:gd name="connsiteY109" fmla="*/ 2403570 h 4633498"/>
              <a:gd name="connsiteX110" fmla="*/ 2042636 w 4562635"/>
              <a:gd name="connsiteY110" fmla="*/ 2351139 h 4633498"/>
              <a:gd name="connsiteX111" fmla="*/ 2040742 w 4562635"/>
              <a:gd name="connsiteY111" fmla="*/ 2314611 h 4633498"/>
              <a:gd name="connsiteX112" fmla="*/ 1898004 w 4562635"/>
              <a:gd name="connsiteY112" fmla="*/ 2388805 h 4633498"/>
              <a:gd name="connsiteX113" fmla="*/ 1899892 w 4562635"/>
              <a:gd name="connsiteY113" fmla="*/ 2400656 h 4633498"/>
              <a:gd name="connsiteX114" fmla="*/ 1817606 w 4562635"/>
              <a:gd name="connsiteY114" fmla="*/ 2345699 h 4633498"/>
              <a:gd name="connsiteX115" fmla="*/ 1898325 w 4562635"/>
              <a:gd name="connsiteY115" fmla="*/ 2365933 h 4633498"/>
              <a:gd name="connsiteX116" fmla="*/ 2032488 w 4562635"/>
              <a:gd name="connsiteY116" fmla="*/ 2295209 h 4633498"/>
              <a:gd name="connsiteX117" fmla="*/ 2007442 w 4562635"/>
              <a:gd name="connsiteY117" fmla="*/ 2247024 h 4633498"/>
              <a:gd name="connsiteX118" fmla="*/ 1817606 w 4562635"/>
              <a:gd name="connsiteY118" fmla="*/ 2345699 h 4633498"/>
              <a:gd name="connsiteX119" fmla="*/ 2315665 w 4562635"/>
              <a:gd name="connsiteY119" fmla="*/ 3315533 h 4633498"/>
              <a:gd name="connsiteX120" fmla="*/ 2341478 w 4562635"/>
              <a:gd name="connsiteY120" fmla="*/ 3365193 h 4633498"/>
              <a:gd name="connsiteX121" fmla="*/ 2395775 w 4562635"/>
              <a:gd name="connsiteY121" fmla="*/ 3336970 h 4633498"/>
              <a:gd name="connsiteX122" fmla="*/ 2369962 w 4562635"/>
              <a:gd name="connsiteY122" fmla="*/ 3287310 h 4633498"/>
              <a:gd name="connsiteX123" fmla="*/ 2315665 w 4562635"/>
              <a:gd name="connsiteY123" fmla="*/ 3315533 h 4633498"/>
              <a:gd name="connsiteX124" fmla="*/ 2385857 w 4562635"/>
              <a:gd name="connsiteY124" fmla="*/ 3454064 h 4633498"/>
              <a:gd name="connsiteX125" fmla="*/ 2470203 w 4562635"/>
              <a:gd name="connsiteY125" fmla="*/ 3616333 h 4633498"/>
              <a:gd name="connsiteX126" fmla="*/ 2525929 w 4562635"/>
              <a:gd name="connsiteY126" fmla="*/ 3587367 h 4633498"/>
              <a:gd name="connsiteX127" fmla="*/ 2441584 w 4562635"/>
              <a:gd name="connsiteY127" fmla="*/ 3425098 h 4633498"/>
              <a:gd name="connsiteX128" fmla="*/ 2385857 w 4562635"/>
              <a:gd name="connsiteY128" fmla="*/ 3454064 h 4633498"/>
              <a:gd name="connsiteX129" fmla="*/ 2215504 w 4562635"/>
              <a:gd name="connsiteY129" fmla="*/ 3167215 h 4633498"/>
              <a:gd name="connsiteX130" fmla="*/ 2256703 w 4562635"/>
              <a:gd name="connsiteY130" fmla="*/ 3246477 h 4633498"/>
              <a:gd name="connsiteX131" fmla="*/ 2335115 w 4562635"/>
              <a:gd name="connsiteY131" fmla="*/ 3205720 h 4633498"/>
              <a:gd name="connsiteX132" fmla="*/ 2293916 w 4562635"/>
              <a:gd name="connsiteY132" fmla="*/ 3126458 h 4633498"/>
              <a:gd name="connsiteX133" fmla="*/ 2215504 w 4562635"/>
              <a:gd name="connsiteY133" fmla="*/ 3167215 h 4633498"/>
              <a:gd name="connsiteX134" fmla="*/ 2163286 w 4562635"/>
              <a:gd name="connsiteY134" fmla="*/ 3068314 h 4633498"/>
              <a:gd name="connsiteX135" fmla="*/ 2203837 w 4562635"/>
              <a:gd name="connsiteY135" fmla="*/ 3146328 h 4633498"/>
              <a:gd name="connsiteX136" fmla="*/ 2283524 w 4562635"/>
              <a:gd name="connsiteY136" fmla="*/ 3104908 h 4633498"/>
              <a:gd name="connsiteX137" fmla="*/ 2242973 w 4562635"/>
              <a:gd name="connsiteY137" fmla="*/ 3026893 h 4633498"/>
              <a:gd name="connsiteX138" fmla="*/ 2163286 w 4562635"/>
              <a:gd name="connsiteY138" fmla="*/ 3068314 h 4633498"/>
              <a:gd name="connsiteX139" fmla="*/ 1755553 w 4562635"/>
              <a:gd name="connsiteY139" fmla="*/ 2316749 h 4633498"/>
              <a:gd name="connsiteX140" fmla="*/ 1803432 w 4562635"/>
              <a:gd name="connsiteY140" fmla="*/ 2331348 h 4633498"/>
              <a:gd name="connsiteX141" fmla="*/ 1998883 w 4562635"/>
              <a:gd name="connsiteY141" fmla="*/ 2231730 h 4633498"/>
              <a:gd name="connsiteX142" fmla="*/ 1982877 w 4562635"/>
              <a:gd name="connsiteY142" fmla="*/ 2198588 h 4633498"/>
              <a:gd name="connsiteX143" fmla="*/ 1755553 w 4562635"/>
              <a:gd name="connsiteY143" fmla="*/ 2316749 h 4633498"/>
              <a:gd name="connsiteX144" fmla="*/ 2280917 w 4562635"/>
              <a:gd name="connsiteY144" fmla="*/ 3419771 h 4633498"/>
              <a:gd name="connsiteX145" fmla="*/ 2364898 w 4562635"/>
              <a:gd name="connsiteY145" fmla="*/ 3581341 h 4633498"/>
              <a:gd name="connsiteX146" fmla="*/ 2417767 w 4562635"/>
              <a:gd name="connsiteY146" fmla="*/ 3553860 h 4633498"/>
              <a:gd name="connsiteX147" fmla="*/ 2333785 w 4562635"/>
              <a:gd name="connsiteY147" fmla="*/ 3392291 h 4633498"/>
              <a:gd name="connsiteX148" fmla="*/ 2280917 w 4562635"/>
              <a:gd name="connsiteY148" fmla="*/ 3419771 h 4633498"/>
              <a:gd name="connsiteX149" fmla="*/ 2245287 w 4562635"/>
              <a:gd name="connsiteY149" fmla="*/ 3351226 h 4633498"/>
              <a:gd name="connsiteX150" fmla="*/ 2270737 w 4562635"/>
              <a:gd name="connsiteY150" fmla="*/ 3400187 h 4633498"/>
              <a:gd name="connsiteX151" fmla="*/ 2323605 w 4562635"/>
              <a:gd name="connsiteY151" fmla="*/ 3372707 h 4633498"/>
              <a:gd name="connsiteX152" fmla="*/ 2298156 w 4562635"/>
              <a:gd name="connsiteY152" fmla="*/ 3323746 h 4633498"/>
              <a:gd name="connsiteX153" fmla="*/ 2245287 w 4562635"/>
              <a:gd name="connsiteY153" fmla="*/ 3351226 h 4633498"/>
              <a:gd name="connsiteX154" fmla="*/ 2374727 w 4562635"/>
              <a:gd name="connsiteY154" fmla="*/ 3601995 h 4633498"/>
              <a:gd name="connsiteX155" fmla="*/ 2400540 w 4562635"/>
              <a:gd name="connsiteY155" fmla="*/ 3651655 h 4633498"/>
              <a:gd name="connsiteX156" fmla="*/ 2454837 w 4562635"/>
              <a:gd name="connsiteY156" fmla="*/ 3623432 h 4633498"/>
              <a:gd name="connsiteX157" fmla="*/ 2429024 w 4562635"/>
              <a:gd name="connsiteY157" fmla="*/ 3573772 h 4633498"/>
              <a:gd name="connsiteX158" fmla="*/ 2374727 w 4562635"/>
              <a:gd name="connsiteY158" fmla="*/ 3601995 h 4633498"/>
              <a:gd name="connsiteX159" fmla="*/ 1939366 w 4562635"/>
              <a:gd name="connsiteY159" fmla="*/ 2777608 h 4633498"/>
              <a:gd name="connsiteX160" fmla="*/ 1979483 w 4562635"/>
              <a:gd name="connsiteY160" fmla="*/ 2854788 h 4633498"/>
              <a:gd name="connsiteX161" fmla="*/ 2019004 w 4562635"/>
              <a:gd name="connsiteY161" fmla="*/ 2834245 h 4633498"/>
              <a:gd name="connsiteX162" fmla="*/ 1978887 w 4562635"/>
              <a:gd name="connsiteY162" fmla="*/ 2757066 h 4633498"/>
              <a:gd name="connsiteX163" fmla="*/ 1855706 w 4562635"/>
              <a:gd name="connsiteY163" fmla="*/ 2625009 h 4633498"/>
              <a:gd name="connsiteX164" fmla="*/ 1895823 w 4562635"/>
              <a:gd name="connsiteY164" fmla="*/ 2702188 h 4633498"/>
              <a:gd name="connsiteX165" fmla="*/ 1935344 w 4562635"/>
              <a:gd name="connsiteY165" fmla="*/ 2681646 h 4633498"/>
              <a:gd name="connsiteX166" fmla="*/ 1895227 w 4562635"/>
              <a:gd name="connsiteY166" fmla="*/ 2604466 h 4633498"/>
              <a:gd name="connsiteX167" fmla="*/ 2115419 w 4562635"/>
              <a:gd name="connsiteY167" fmla="*/ 3219239 h 4633498"/>
              <a:gd name="connsiteX168" fmla="*/ 2156294 w 4562635"/>
              <a:gd name="connsiteY168" fmla="*/ 3297877 h 4633498"/>
              <a:gd name="connsiteX169" fmla="*/ 2234704 w 4562635"/>
              <a:gd name="connsiteY169" fmla="*/ 3257120 h 4633498"/>
              <a:gd name="connsiteX170" fmla="*/ 2193829 w 4562635"/>
              <a:gd name="connsiteY170" fmla="*/ 3178482 h 4633498"/>
              <a:gd name="connsiteX171" fmla="*/ 2115419 w 4562635"/>
              <a:gd name="connsiteY171" fmla="*/ 3219239 h 4633498"/>
              <a:gd name="connsiteX172" fmla="*/ 2011621 w 4562635"/>
              <a:gd name="connsiteY172" fmla="*/ 3021105 h 4633498"/>
              <a:gd name="connsiteX173" fmla="*/ 2052171 w 4562635"/>
              <a:gd name="connsiteY173" fmla="*/ 3099117 h 4633498"/>
              <a:gd name="connsiteX174" fmla="*/ 2130582 w 4562635"/>
              <a:gd name="connsiteY174" fmla="*/ 3058360 h 4633498"/>
              <a:gd name="connsiteX175" fmla="*/ 2090032 w 4562635"/>
              <a:gd name="connsiteY175" fmla="*/ 2980348 h 4633498"/>
              <a:gd name="connsiteX176" fmla="*/ 2011621 w 4562635"/>
              <a:gd name="connsiteY176" fmla="*/ 3021105 h 4633498"/>
              <a:gd name="connsiteX177" fmla="*/ 1408063 w 4562635"/>
              <a:gd name="connsiteY177" fmla="*/ 1895720 h 4633498"/>
              <a:gd name="connsiteX178" fmla="*/ 1453363 w 4562635"/>
              <a:gd name="connsiteY178" fmla="*/ 1872173 h 4633498"/>
              <a:gd name="connsiteX179" fmla="*/ 1477369 w 4562635"/>
              <a:gd name="connsiteY179" fmla="*/ 1918356 h 4633498"/>
              <a:gd name="connsiteX180" fmla="*/ 1565350 w 4562635"/>
              <a:gd name="connsiteY180" fmla="*/ 1872624 h 4633498"/>
              <a:gd name="connsiteX181" fmla="*/ 1567833 w 4562635"/>
              <a:gd name="connsiteY181" fmla="*/ 1878316 h 4633498"/>
              <a:gd name="connsiteX182" fmla="*/ 1439880 w 4562635"/>
              <a:gd name="connsiteY182" fmla="*/ 1956931 h 4633498"/>
              <a:gd name="connsiteX183" fmla="*/ 1408063 w 4562635"/>
              <a:gd name="connsiteY183" fmla="*/ 1895720 h 4633498"/>
              <a:gd name="connsiteX184" fmla="*/ 2210200 w 4562635"/>
              <a:gd name="connsiteY184" fmla="*/ 3458305 h 4633498"/>
              <a:gd name="connsiteX185" fmla="*/ 2235649 w 4562635"/>
              <a:gd name="connsiteY185" fmla="*/ 3507265 h 4633498"/>
              <a:gd name="connsiteX186" fmla="*/ 2289232 w 4562635"/>
              <a:gd name="connsiteY186" fmla="*/ 3479413 h 4633498"/>
              <a:gd name="connsiteX187" fmla="*/ 2263783 w 4562635"/>
              <a:gd name="connsiteY187" fmla="*/ 3430453 h 4633498"/>
              <a:gd name="connsiteX188" fmla="*/ 2210200 w 4562635"/>
              <a:gd name="connsiteY188" fmla="*/ 3458305 h 4633498"/>
              <a:gd name="connsiteX189" fmla="*/ 2174208 w 4562635"/>
              <a:gd name="connsiteY189" fmla="*/ 3389061 h 4633498"/>
              <a:gd name="connsiteX190" fmla="*/ 2200021 w 4562635"/>
              <a:gd name="connsiteY190" fmla="*/ 3438721 h 4633498"/>
              <a:gd name="connsiteX191" fmla="*/ 2252889 w 4562635"/>
              <a:gd name="connsiteY191" fmla="*/ 3411240 h 4633498"/>
              <a:gd name="connsiteX192" fmla="*/ 2227076 w 4562635"/>
              <a:gd name="connsiteY192" fmla="*/ 3361580 h 4633498"/>
              <a:gd name="connsiteX193" fmla="*/ 2174208 w 4562635"/>
              <a:gd name="connsiteY193" fmla="*/ 3389061 h 4633498"/>
              <a:gd name="connsiteX194" fmla="*/ 1850573 w 4562635"/>
              <a:gd name="connsiteY194" fmla="*/ 2823762 h 4633498"/>
              <a:gd name="connsiteX195" fmla="*/ 1890690 w 4562635"/>
              <a:gd name="connsiteY195" fmla="*/ 2900942 h 4633498"/>
              <a:gd name="connsiteX196" fmla="*/ 1930211 w 4562635"/>
              <a:gd name="connsiteY196" fmla="*/ 2880399 h 4633498"/>
              <a:gd name="connsiteX197" fmla="*/ 1890094 w 4562635"/>
              <a:gd name="connsiteY197" fmla="*/ 2803220 h 4633498"/>
              <a:gd name="connsiteX198" fmla="*/ 1663654 w 4562635"/>
              <a:gd name="connsiteY198" fmla="*/ 2471131 h 4633498"/>
              <a:gd name="connsiteX199" fmla="*/ 1693547 w 4562635"/>
              <a:gd name="connsiteY199" fmla="*/ 2528642 h 4633498"/>
              <a:gd name="connsiteX200" fmla="*/ 1853106 w 4562635"/>
              <a:gd name="connsiteY200" fmla="*/ 2445706 h 4633498"/>
              <a:gd name="connsiteX201" fmla="*/ 1853775 w 4562635"/>
              <a:gd name="connsiteY201" fmla="*/ 2430550 h 4633498"/>
              <a:gd name="connsiteX202" fmla="*/ 1823414 w 4562635"/>
              <a:gd name="connsiteY202" fmla="*/ 2422640 h 4633498"/>
              <a:gd name="connsiteX203" fmla="*/ 1819395 w 4562635"/>
              <a:gd name="connsiteY203" fmla="*/ 2420780 h 4633498"/>
              <a:gd name="connsiteX204" fmla="*/ 1791416 w 4562635"/>
              <a:gd name="connsiteY204" fmla="*/ 2405708 h 4633498"/>
              <a:gd name="connsiteX205" fmla="*/ 1663654 w 4562635"/>
              <a:gd name="connsiteY205" fmla="*/ 2471131 h 4633498"/>
              <a:gd name="connsiteX206" fmla="*/ 1611138 w 4562635"/>
              <a:gd name="connsiteY206" fmla="*/ 2370098 h 4633498"/>
              <a:gd name="connsiteX207" fmla="*/ 1653150 w 4562635"/>
              <a:gd name="connsiteY207" fmla="*/ 2450924 h 4633498"/>
              <a:gd name="connsiteX208" fmla="*/ 1778107 w 4562635"/>
              <a:gd name="connsiteY208" fmla="*/ 2385973 h 4633498"/>
              <a:gd name="connsiteX209" fmla="*/ 1739742 w 4562635"/>
              <a:gd name="connsiteY209" fmla="*/ 2361492 h 4633498"/>
              <a:gd name="connsiteX210" fmla="*/ 1741108 w 4562635"/>
              <a:gd name="connsiteY210" fmla="*/ 2361770 h 4633498"/>
              <a:gd name="connsiteX211" fmla="*/ 1666003 w 4562635"/>
              <a:gd name="connsiteY211" fmla="*/ 2340591 h 4633498"/>
              <a:gd name="connsiteX212" fmla="*/ 1611138 w 4562635"/>
              <a:gd name="connsiteY212" fmla="*/ 2370098 h 4633498"/>
              <a:gd name="connsiteX213" fmla="*/ 1766914 w 4562635"/>
              <a:gd name="connsiteY213" fmla="*/ 2671162 h 4633498"/>
              <a:gd name="connsiteX214" fmla="*/ 1807031 w 4562635"/>
              <a:gd name="connsiteY214" fmla="*/ 2748341 h 4633498"/>
              <a:gd name="connsiteX215" fmla="*/ 1846551 w 4562635"/>
              <a:gd name="connsiteY215" fmla="*/ 2727799 h 4633498"/>
              <a:gd name="connsiteX216" fmla="*/ 1806434 w 4562635"/>
              <a:gd name="connsiteY216" fmla="*/ 2650620 h 4633498"/>
              <a:gd name="connsiteX217" fmla="*/ 1568567 w 4562635"/>
              <a:gd name="connsiteY217" fmla="*/ 2290547 h 4633498"/>
              <a:gd name="connsiteX218" fmla="*/ 1600481 w 4562635"/>
              <a:gd name="connsiteY218" fmla="*/ 2351945 h 4633498"/>
              <a:gd name="connsiteX219" fmla="*/ 1673532 w 4562635"/>
              <a:gd name="connsiteY219" fmla="*/ 2313974 h 4633498"/>
              <a:gd name="connsiteX220" fmla="*/ 1568567 w 4562635"/>
              <a:gd name="connsiteY220" fmla="*/ 2290547 h 4633498"/>
              <a:gd name="connsiteX221" fmla="*/ 1301922 w 4562635"/>
              <a:gd name="connsiteY221" fmla="*/ 1819602 h 4633498"/>
              <a:gd name="connsiteX222" fmla="*/ 1385179 w 4562635"/>
              <a:gd name="connsiteY222" fmla="*/ 1979777 h 4633498"/>
              <a:gd name="connsiteX223" fmla="*/ 1406306 w 4562635"/>
              <a:gd name="connsiteY223" fmla="*/ 1938999 h 4633498"/>
              <a:gd name="connsiteX224" fmla="*/ 1348198 w 4562635"/>
              <a:gd name="connsiteY224" fmla="*/ 1827208 h 4633498"/>
              <a:gd name="connsiteX225" fmla="*/ 1301922 w 4562635"/>
              <a:gd name="connsiteY225" fmla="*/ 1819602 h 4633498"/>
              <a:gd name="connsiteX226" fmla="*/ 2175815 w 4562635"/>
              <a:gd name="connsiteY226" fmla="*/ 3563242 h 4633498"/>
              <a:gd name="connsiteX227" fmla="*/ 2260525 w 4562635"/>
              <a:gd name="connsiteY227" fmla="*/ 3726211 h 4633498"/>
              <a:gd name="connsiteX228" fmla="*/ 2311964 w 4562635"/>
              <a:gd name="connsiteY228" fmla="*/ 3699474 h 4633498"/>
              <a:gd name="connsiteX229" fmla="*/ 2227254 w 4562635"/>
              <a:gd name="connsiteY229" fmla="*/ 3536504 h 4633498"/>
              <a:gd name="connsiteX230" fmla="*/ 2175815 w 4562635"/>
              <a:gd name="connsiteY230" fmla="*/ 3563242 h 4633498"/>
              <a:gd name="connsiteX231" fmla="*/ 2139460 w 4562635"/>
              <a:gd name="connsiteY231" fmla="*/ 3493299 h 4633498"/>
              <a:gd name="connsiteX232" fmla="*/ 2165636 w 4562635"/>
              <a:gd name="connsiteY232" fmla="*/ 3543658 h 4633498"/>
              <a:gd name="connsiteX233" fmla="*/ 2217789 w 4562635"/>
              <a:gd name="connsiteY233" fmla="*/ 3516549 h 4633498"/>
              <a:gd name="connsiteX234" fmla="*/ 2191613 w 4562635"/>
              <a:gd name="connsiteY234" fmla="*/ 3466190 h 4633498"/>
              <a:gd name="connsiteX235" fmla="*/ 2139460 w 4562635"/>
              <a:gd name="connsiteY235" fmla="*/ 3493299 h 4633498"/>
              <a:gd name="connsiteX236" fmla="*/ 2103480 w 4562635"/>
              <a:gd name="connsiteY236" fmla="*/ 3425824 h 4633498"/>
              <a:gd name="connsiteX237" fmla="*/ 2128929 w 4562635"/>
              <a:gd name="connsiteY237" fmla="*/ 3474785 h 4633498"/>
              <a:gd name="connsiteX238" fmla="*/ 2181083 w 4562635"/>
              <a:gd name="connsiteY238" fmla="*/ 3447677 h 4633498"/>
              <a:gd name="connsiteX239" fmla="*/ 2155633 w 4562635"/>
              <a:gd name="connsiteY239" fmla="*/ 3398716 h 4633498"/>
              <a:gd name="connsiteX240" fmla="*/ 2103480 w 4562635"/>
              <a:gd name="connsiteY240" fmla="*/ 3425824 h 4633498"/>
              <a:gd name="connsiteX241" fmla="*/ 2018531 w 4562635"/>
              <a:gd name="connsiteY241" fmla="*/ 3271185 h 4633498"/>
              <a:gd name="connsiteX242" fmla="*/ 2058433 w 4562635"/>
              <a:gd name="connsiteY242" fmla="*/ 3347950 h 4633498"/>
              <a:gd name="connsiteX243" fmla="*/ 2136845 w 4562635"/>
              <a:gd name="connsiteY243" fmla="*/ 3307193 h 4633498"/>
              <a:gd name="connsiteX244" fmla="*/ 2096943 w 4562635"/>
              <a:gd name="connsiteY244" fmla="*/ 3230428 h 4633498"/>
              <a:gd name="connsiteX245" fmla="*/ 2018531 w 4562635"/>
              <a:gd name="connsiteY245" fmla="*/ 3271185 h 4633498"/>
              <a:gd name="connsiteX246" fmla="*/ 1966627 w 4562635"/>
              <a:gd name="connsiteY246" fmla="*/ 3171329 h 4633498"/>
              <a:gd name="connsiteX247" fmla="*/ 2007177 w 4562635"/>
              <a:gd name="connsiteY247" fmla="*/ 3249342 h 4633498"/>
              <a:gd name="connsiteX248" fmla="*/ 2085589 w 4562635"/>
              <a:gd name="connsiteY248" fmla="*/ 3208584 h 4633498"/>
              <a:gd name="connsiteX249" fmla="*/ 2045039 w 4562635"/>
              <a:gd name="connsiteY249" fmla="*/ 3130571 h 4633498"/>
              <a:gd name="connsiteX250" fmla="*/ 1966627 w 4562635"/>
              <a:gd name="connsiteY250" fmla="*/ 3171329 h 4633498"/>
              <a:gd name="connsiteX251" fmla="*/ 1914084 w 4562635"/>
              <a:gd name="connsiteY251" fmla="*/ 3071803 h 4633498"/>
              <a:gd name="connsiteX252" fmla="*/ 1954634 w 4562635"/>
              <a:gd name="connsiteY252" fmla="*/ 3149816 h 4633498"/>
              <a:gd name="connsiteX253" fmla="*/ 2034321 w 4562635"/>
              <a:gd name="connsiteY253" fmla="*/ 3108395 h 4633498"/>
              <a:gd name="connsiteX254" fmla="*/ 1993771 w 4562635"/>
              <a:gd name="connsiteY254" fmla="*/ 3030383 h 4633498"/>
              <a:gd name="connsiteX255" fmla="*/ 1914084 w 4562635"/>
              <a:gd name="connsiteY255" fmla="*/ 3071803 h 4633498"/>
              <a:gd name="connsiteX256" fmla="*/ 1298404 w 4562635"/>
              <a:gd name="connsiteY256" fmla="*/ 1931769 h 4633498"/>
              <a:gd name="connsiteX257" fmla="*/ 1337650 w 4562635"/>
              <a:gd name="connsiteY257" fmla="*/ 2007274 h 4633498"/>
              <a:gd name="connsiteX258" fmla="*/ 1374342 w 4562635"/>
              <a:gd name="connsiteY258" fmla="*/ 1988202 h 4633498"/>
              <a:gd name="connsiteX259" fmla="*/ 1354528 w 4562635"/>
              <a:gd name="connsiteY259" fmla="*/ 1950084 h 4633498"/>
              <a:gd name="connsiteX260" fmla="*/ 1335095 w 4562635"/>
              <a:gd name="connsiteY260" fmla="*/ 1912697 h 4633498"/>
              <a:gd name="connsiteX261" fmla="*/ 1298404 w 4562635"/>
              <a:gd name="connsiteY261" fmla="*/ 1931769 h 4633498"/>
              <a:gd name="connsiteX262" fmla="*/ 1252679 w 4562635"/>
              <a:gd name="connsiteY262" fmla="*/ 1843802 h 4633498"/>
              <a:gd name="connsiteX263" fmla="*/ 1291926 w 4562635"/>
              <a:gd name="connsiteY263" fmla="*/ 1919307 h 4633498"/>
              <a:gd name="connsiteX264" fmla="*/ 1327494 w 4562635"/>
              <a:gd name="connsiteY264" fmla="*/ 1900819 h 4633498"/>
              <a:gd name="connsiteX265" fmla="*/ 1288247 w 4562635"/>
              <a:gd name="connsiteY265" fmla="*/ 1825314 h 4633498"/>
              <a:gd name="connsiteX266" fmla="*/ 1252679 w 4562635"/>
              <a:gd name="connsiteY266" fmla="*/ 1843802 h 4633498"/>
              <a:gd name="connsiteX267" fmla="*/ 1233868 w 4562635"/>
              <a:gd name="connsiteY267" fmla="*/ 1840545 h 4633498"/>
              <a:gd name="connsiteX268" fmla="*/ 1342815 w 4562635"/>
              <a:gd name="connsiteY268" fmla="*/ 1783915 h 4633498"/>
              <a:gd name="connsiteX269" fmla="*/ 1438455 w 4562635"/>
              <a:gd name="connsiteY269" fmla="*/ 1967913 h 4633498"/>
              <a:gd name="connsiteX270" fmla="*/ 1329508 w 4562635"/>
              <a:gd name="connsiteY270" fmla="*/ 2024543 h 4633498"/>
              <a:gd name="connsiteX271" fmla="*/ 1233868 w 4562635"/>
              <a:gd name="connsiteY271" fmla="*/ 1840545 h 4633498"/>
              <a:gd name="connsiteX272" fmla="*/ 1761780 w 4562635"/>
              <a:gd name="connsiteY272" fmla="*/ 2869916 h 4633498"/>
              <a:gd name="connsiteX273" fmla="*/ 1801897 w 4562635"/>
              <a:gd name="connsiteY273" fmla="*/ 2947095 h 4633498"/>
              <a:gd name="connsiteX274" fmla="*/ 1841418 w 4562635"/>
              <a:gd name="connsiteY274" fmla="*/ 2926553 h 4633498"/>
              <a:gd name="connsiteX275" fmla="*/ 1801301 w 4562635"/>
              <a:gd name="connsiteY275" fmla="*/ 2849373 h 4633498"/>
              <a:gd name="connsiteX276" fmla="*/ 1678121 w 4562635"/>
              <a:gd name="connsiteY276" fmla="*/ 2717316 h 4633498"/>
              <a:gd name="connsiteX277" fmla="*/ 1718238 w 4562635"/>
              <a:gd name="connsiteY277" fmla="*/ 2794495 h 4633498"/>
              <a:gd name="connsiteX278" fmla="*/ 1757758 w 4562635"/>
              <a:gd name="connsiteY278" fmla="*/ 2773953 h 4633498"/>
              <a:gd name="connsiteX279" fmla="*/ 1717641 w 4562635"/>
              <a:gd name="connsiteY279" fmla="*/ 2696774 h 4633498"/>
              <a:gd name="connsiteX280" fmla="*/ 2068017 w 4562635"/>
              <a:gd name="connsiteY280" fmla="*/ 3530435 h 4633498"/>
              <a:gd name="connsiteX281" fmla="*/ 2152726 w 4562635"/>
              <a:gd name="connsiteY281" fmla="*/ 3693403 h 4633498"/>
              <a:gd name="connsiteX282" fmla="*/ 2204879 w 4562635"/>
              <a:gd name="connsiteY282" fmla="*/ 3666294 h 4633498"/>
              <a:gd name="connsiteX283" fmla="*/ 2120170 w 4562635"/>
              <a:gd name="connsiteY283" fmla="*/ 3503326 h 4633498"/>
              <a:gd name="connsiteX284" fmla="*/ 2068017 w 4562635"/>
              <a:gd name="connsiteY284" fmla="*/ 3530435 h 4633498"/>
              <a:gd name="connsiteX285" fmla="*/ 2161465 w 4562635"/>
              <a:gd name="connsiteY285" fmla="*/ 3711958 h 4633498"/>
              <a:gd name="connsiteX286" fmla="*/ 2187641 w 4562635"/>
              <a:gd name="connsiteY286" fmla="*/ 3762318 h 4633498"/>
              <a:gd name="connsiteX287" fmla="*/ 2240508 w 4562635"/>
              <a:gd name="connsiteY287" fmla="*/ 3734838 h 4633498"/>
              <a:gd name="connsiteX288" fmla="*/ 2214331 w 4562635"/>
              <a:gd name="connsiteY288" fmla="*/ 3684478 h 4633498"/>
              <a:gd name="connsiteX289" fmla="*/ 2161465 w 4562635"/>
              <a:gd name="connsiteY289" fmla="*/ 3711958 h 4633498"/>
              <a:gd name="connsiteX290" fmla="*/ 1173120 w 4562635"/>
              <a:gd name="connsiteY290" fmla="*/ 1884691 h 4633498"/>
              <a:gd name="connsiteX291" fmla="*/ 1197506 w 4562635"/>
              <a:gd name="connsiteY291" fmla="*/ 1931607 h 4633498"/>
              <a:gd name="connsiteX292" fmla="*/ 1243181 w 4562635"/>
              <a:gd name="connsiteY292" fmla="*/ 1907865 h 4633498"/>
              <a:gd name="connsiteX293" fmla="*/ 1218795 w 4562635"/>
              <a:gd name="connsiteY293" fmla="*/ 1860949 h 4633498"/>
              <a:gd name="connsiteX294" fmla="*/ 1173120 w 4562635"/>
              <a:gd name="connsiteY294" fmla="*/ 1884691 h 4633498"/>
              <a:gd name="connsiteX295" fmla="*/ 1203228 w 4562635"/>
              <a:gd name="connsiteY295" fmla="*/ 1943530 h 4633498"/>
              <a:gd name="connsiteX296" fmla="*/ 1227233 w 4562635"/>
              <a:gd name="connsiteY296" fmla="*/ 1989713 h 4633498"/>
              <a:gd name="connsiteX297" fmla="*/ 1273656 w 4562635"/>
              <a:gd name="connsiteY297" fmla="*/ 1965583 h 4633498"/>
              <a:gd name="connsiteX298" fmla="*/ 1249651 w 4562635"/>
              <a:gd name="connsiteY298" fmla="*/ 1919400 h 4633498"/>
              <a:gd name="connsiteX299" fmla="*/ 1203228 w 4562635"/>
              <a:gd name="connsiteY299" fmla="*/ 1943530 h 4633498"/>
              <a:gd name="connsiteX300" fmla="*/ 1317646 w 4562635"/>
              <a:gd name="connsiteY300" fmla="*/ 2166461 h 4633498"/>
              <a:gd name="connsiteX301" fmla="*/ 1357763 w 4562635"/>
              <a:gd name="connsiteY301" fmla="*/ 2243640 h 4633498"/>
              <a:gd name="connsiteX302" fmla="*/ 1397284 w 4562635"/>
              <a:gd name="connsiteY302" fmla="*/ 2223098 h 4633498"/>
              <a:gd name="connsiteX303" fmla="*/ 1357167 w 4562635"/>
              <a:gd name="connsiteY303" fmla="*/ 2145919 h 4633498"/>
              <a:gd name="connsiteX304" fmla="*/ 1813362 w 4562635"/>
              <a:gd name="connsiteY304" fmla="*/ 3124157 h 4633498"/>
              <a:gd name="connsiteX305" fmla="*/ 1853912 w 4562635"/>
              <a:gd name="connsiteY305" fmla="*/ 3202170 h 4633498"/>
              <a:gd name="connsiteX306" fmla="*/ 1932322 w 4562635"/>
              <a:gd name="connsiteY306" fmla="*/ 3161413 h 4633498"/>
              <a:gd name="connsiteX307" fmla="*/ 1891772 w 4562635"/>
              <a:gd name="connsiteY307" fmla="*/ 3083401 h 4633498"/>
              <a:gd name="connsiteX308" fmla="*/ 1813362 w 4562635"/>
              <a:gd name="connsiteY308" fmla="*/ 3124157 h 4633498"/>
              <a:gd name="connsiteX309" fmla="*/ 1055762 w 4562635"/>
              <a:gd name="connsiteY309" fmla="*/ 1727730 h 4633498"/>
              <a:gd name="connsiteX310" fmla="*/ 1086061 w 4562635"/>
              <a:gd name="connsiteY310" fmla="*/ 1786021 h 4633498"/>
              <a:gd name="connsiteX311" fmla="*/ 1115910 w 4562635"/>
              <a:gd name="connsiteY311" fmla="*/ 1770506 h 4633498"/>
              <a:gd name="connsiteX312" fmla="*/ 1085611 w 4562635"/>
              <a:gd name="connsiteY312" fmla="*/ 1712215 h 4633498"/>
              <a:gd name="connsiteX313" fmla="*/ 1672988 w 4562635"/>
              <a:gd name="connsiteY313" fmla="*/ 2916069 h 4633498"/>
              <a:gd name="connsiteX314" fmla="*/ 1713105 w 4562635"/>
              <a:gd name="connsiteY314" fmla="*/ 2993248 h 4633498"/>
              <a:gd name="connsiteX315" fmla="*/ 1752625 w 4562635"/>
              <a:gd name="connsiteY315" fmla="*/ 2972706 h 4633498"/>
              <a:gd name="connsiteX316" fmla="*/ 1712508 w 4562635"/>
              <a:gd name="connsiteY316" fmla="*/ 2895527 h 4633498"/>
              <a:gd name="connsiteX317" fmla="*/ 992577 w 4562635"/>
              <a:gd name="connsiteY317" fmla="*/ 1612477 h 4633498"/>
              <a:gd name="connsiteX318" fmla="*/ 1022875 w 4562635"/>
              <a:gd name="connsiteY318" fmla="*/ 1670768 h 4633498"/>
              <a:gd name="connsiteX319" fmla="*/ 1052725 w 4562635"/>
              <a:gd name="connsiteY319" fmla="*/ 1655252 h 4633498"/>
              <a:gd name="connsiteX320" fmla="*/ 1022426 w 4562635"/>
              <a:gd name="connsiteY320" fmla="*/ 1596962 h 4633498"/>
              <a:gd name="connsiteX321" fmla="*/ 1589329 w 4562635"/>
              <a:gd name="connsiteY321" fmla="*/ 2763469 h 4633498"/>
              <a:gd name="connsiteX322" fmla="*/ 1629446 w 4562635"/>
              <a:gd name="connsiteY322" fmla="*/ 2840648 h 4633498"/>
              <a:gd name="connsiteX323" fmla="*/ 1668966 w 4562635"/>
              <a:gd name="connsiteY323" fmla="*/ 2820106 h 4633498"/>
              <a:gd name="connsiteX324" fmla="*/ 1628849 w 4562635"/>
              <a:gd name="connsiteY324" fmla="*/ 2742927 h 4633498"/>
              <a:gd name="connsiteX325" fmla="*/ 1386420 w 4562635"/>
              <a:gd name="connsiteY325" fmla="*/ 2385225 h 4633498"/>
              <a:gd name="connsiteX326" fmla="*/ 1419142 w 4562635"/>
              <a:gd name="connsiteY326" fmla="*/ 2448178 h 4633498"/>
              <a:gd name="connsiteX327" fmla="*/ 1587833 w 4562635"/>
              <a:gd name="connsiteY327" fmla="*/ 2360494 h 4633498"/>
              <a:gd name="connsiteX328" fmla="*/ 1555110 w 4562635"/>
              <a:gd name="connsiteY328" fmla="*/ 2297541 h 4633498"/>
              <a:gd name="connsiteX329" fmla="*/ 1386420 w 4562635"/>
              <a:gd name="connsiteY329" fmla="*/ 2385225 h 4633498"/>
              <a:gd name="connsiteX330" fmla="*/ 1480872 w 4562635"/>
              <a:gd name="connsiteY330" fmla="*/ 2568113 h 4633498"/>
              <a:gd name="connsiteX331" fmla="*/ 1510362 w 4562635"/>
              <a:gd name="connsiteY331" fmla="*/ 2624847 h 4633498"/>
              <a:gd name="connsiteX332" fmla="*/ 1679053 w 4562635"/>
              <a:gd name="connsiteY332" fmla="*/ 2537164 h 4633498"/>
              <a:gd name="connsiteX333" fmla="*/ 1649563 w 4562635"/>
              <a:gd name="connsiteY333" fmla="*/ 2480429 h 4633498"/>
              <a:gd name="connsiteX334" fmla="*/ 1480872 w 4562635"/>
              <a:gd name="connsiteY334" fmla="*/ 2568113 h 4633498"/>
              <a:gd name="connsiteX335" fmla="*/ 1427549 w 4562635"/>
              <a:gd name="connsiteY335" fmla="*/ 2465526 h 4633498"/>
              <a:gd name="connsiteX336" fmla="*/ 1468753 w 4562635"/>
              <a:gd name="connsiteY336" fmla="*/ 2544797 h 4633498"/>
              <a:gd name="connsiteX337" fmla="*/ 1637444 w 4562635"/>
              <a:gd name="connsiteY337" fmla="*/ 2457114 h 4633498"/>
              <a:gd name="connsiteX338" fmla="*/ 1596239 w 4562635"/>
              <a:gd name="connsiteY338" fmla="*/ 2377842 h 4633498"/>
              <a:gd name="connsiteX339" fmla="*/ 1427549 w 4562635"/>
              <a:gd name="connsiteY339" fmla="*/ 2465526 h 4633498"/>
              <a:gd name="connsiteX340" fmla="*/ 1960946 w 4562635"/>
              <a:gd name="connsiteY340" fmla="*/ 3499024 h 4633498"/>
              <a:gd name="connsiteX341" fmla="*/ 2044927 w 4562635"/>
              <a:gd name="connsiteY341" fmla="*/ 3660593 h 4633498"/>
              <a:gd name="connsiteX342" fmla="*/ 2097080 w 4562635"/>
              <a:gd name="connsiteY342" fmla="*/ 3633485 h 4633498"/>
              <a:gd name="connsiteX343" fmla="*/ 2013098 w 4562635"/>
              <a:gd name="connsiteY343" fmla="*/ 3471916 h 4633498"/>
              <a:gd name="connsiteX344" fmla="*/ 1960946 w 4562635"/>
              <a:gd name="connsiteY344" fmla="*/ 3499024 h 4633498"/>
              <a:gd name="connsiteX345" fmla="*/ 2054393 w 4562635"/>
              <a:gd name="connsiteY345" fmla="*/ 3680550 h 4633498"/>
              <a:gd name="connsiteX346" fmla="*/ 2080569 w 4562635"/>
              <a:gd name="connsiteY346" fmla="*/ 3730909 h 4633498"/>
              <a:gd name="connsiteX347" fmla="*/ 2132722 w 4562635"/>
              <a:gd name="connsiteY347" fmla="*/ 3703801 h 4633498"/>
              <a:gd name="connsiteX348" fmla="*/ 2106546 w 4562635"/>
              <a:gd name="connsiteY348" fmla="*/ 3653441 h 4633498"/>
              <a:gd name="connsiteX349" fmla="*/ 2054393 w 4562635"/>
              <a:gd name="connsiteY349" fmla="*/ 3680550 h 4633498"/>
              <a:gd name="connsiteX350" fmla="*/ 1175122 w 4562635"/>
              <a:gd name="connsiteY350" fmla="*/ 2033094 h 4633498"/>
              <a:gd name="connsiteX351" fmla="*/ 1198937 w 4562635"/>
              <a:gd name="connsiteY351" fmla="*/ 2078912 h 4633498"/>
              <a:gd name="connsiteX352" fmla="*/ 1244988 w 4562635"/>
              <a:gd name="connsiteY352" fmla="*/ 2054975 h 4633498"/>
              <a:gd name="connsiteX353" fmla="*/ 1221172 w 4562635"/>
              <a:gd name="connsiteY353" fmla="*/ 2009158 h 4633498"/>
              <a:gd name="connsiteX354" fmla="*/ 1175122 w 4562635"/>
              <a:gd name="connsiteY354" fmla="*/ 2033094 h 4633498"/>
              <a:gd name="connsiteX355" fmla="*/ 1144448 w 4562635"/>
              <a:gd name="connsiteY355" fmla="*/ 1974083 h 4633498"/>
              <a:gd name="connsiteX356" fmla="*/ 1168644 w 4562635"/>
              <a:gd name="connsiteY356" fmla="*/ 2020632 h 4633498"/>
              <a:gd name="connsiteX357" fmla="*/ 1215443 w 4562635"/>
              <a:gd name="connsiteY357" fmla="*/ 1996307 h 4633498"/>
              <a:gd name="connsiteX358" fmla="*/ 1191247 w 4562635"/>
              <a:gd name="connsiteY358" fmla="*/ 1949758 h 4633498"/>
              <a:gd name="connsiteX359" fmla="*/ 1144448 w 4562635"/>
              <a:gd name="connsiteY359" fmla="*/ 1974083 h 4633498"/>
              <a:gd name="connsiteX360" fmla="*/ 2137941 w 4562635"/>
              <a:gd name="connsiteY360" fmla="*/ 3953220 h 4633498"/>
              <a:gd name="connsiteX361" fmla="*/ 2178058 w 4562635"/>
              <a:gd name="connsiteY361" fmla="*/ 4030400 h 4633498"/>
              <a:gd name="connsiteX362" fmla="*/ 2217579 w 4562635"/>
              <a:gd name="connsiteY362" fmla="*/ 4009858 h 4633498"/>
              <a:gd name="connsiteX363" fmla="*/ 2177462 w 4562635"/>
              <a:gd name="connsiteY363" fmla="*/ 3932677 h 4633498"/>
              <a:gd name="connsiteX364" fmla="*/ 1228853 w 4562635"/>
              <a:gd name="connsiteY364" fmla="*/ 2212614 h 4633498"/>
              <a:gd name="connsiteX365" fmla="*/ 1268970 w 4562635"/>
              <a:gd name="connsiteY365" fmla="*/ 2289794 h 4633498"/>
              <a:gd name="connsiteX366" fmla="*/ 1308490 w 4562635"/>
              <a:gd name="connsiteY366" fmla="*/ 2269252 h 4633498"/>
              <a:gd name="connsiteX367" fmla="*/ 1268373 w 4562635"/>
              <a:gd name="connsiteY367" fmla="*/ 2192072 h 4633498"/>
              <a:gd name="connsiteX368" fmla="*/ 988700 w 4562635"/>
              <a:gd name="connsiteY368" fmla="*/ 1762588 h 4633498"/>
              <a:gd name="connsiteX369" fmla="*/ 1018999 w 4562635"/>
              <a:gd name="connsiteY369" fmla="*/ 1820879 h 4633498"/>
              <a:gd name="connsiteX370" fmla="*/ 1048847 w 4562635"/>
              <a:gd name="connsiteY370" fmla="*/ 1805364 h 4633498"/>
              <a:gd name="connsiteX371" fmla="*/ 1018548 w 4562635"/>
              <a:gd name="connsiteY371" fmla="*/ 1747073 h 4633498"/>
              <a:gd name="connsiteX372" fmla="*/ 925515 w 4562635"/>
              <a:gd name="connsiteY372" fmla="*/ 1647335 h 4633498"/>
              <a:gd name="connsiteX373" fmla="*/ 955814 w 4562635"/>
              <a:gd name="connsiteY373" fmla="*/ 1705626 h 4633498"/>
              <a:gd name="connsiteX374" fmla="*/ 985662 w 4562635"/>
              <a:gd name="connsiteY374" fmla="*/ 1690111 h 4633498"/>
              <a:gd name="connsiteX375" fmla="*/ 955363 w 4562635"/>
              <a:gd name="connsiteY375" fmla="*/ 1631820 h 4633498"/>
              <a:gd name="connsiteX376" fmla="*/ 1818036 w 4562635"/>
              <a:gd name="connsiteY376" fmla="*/ 3374608 h 4633498"/>
              <a:gd name="connsiteX377" fmla="*/ 1858587 w 4562635"/>
              <a:gd name="connsiteY377" fmla="*/ 3452622 h 4633498"/>
              <a:gd name="connsiteX378" fmla="*/ 1937635 w 4562635"/>
              <a:gd name="connsiteY378" fmla="*/ 3411533 h 4633498"/>
              <a:gd name="connsiteX379" fmla="*/ 1897084 w 4562635"/>
              <a:gd name="connsiteY379" fmla="*/ 3333520 h 4633498"/>
              <a:gd name="connsiteX380" fmla="*/ 1818036 w 4562635"/>
              <a:gd name="connsiteY380" fmla="*/ 3374608 h 4633498"/>
              <a:gd name="connsiteX381" fmla="*/ 1713902 w 4562635"/>
              <a:gd name="connsiteY381" fmla="*/ 3174269 h 4633498"/>
              <a:gd name="connsiteX382" fmla="*/ 1754777 w 4562635"/>
              <a:gd name="connsiteY382" fmla="*/ 3252907 h 4633498"/>
              <a:gd name="connsiteX383" fmla="*/ 1833187 w 4562635"/>
              <a:gd name="connsiteY383" fmla="*/ 3212150 h 4633498"/>
              <a:gd name="connsiteX384" fmla="*/ 1792312 w 4562635"/>
              <a:gd name="connsiteY384" fmla="*/ 3133512 h 4633498"/>
              <a:gd name="connsiteX385" fmla="*/ 1713902 w 4562635"/>
              <a:gd name="connsiteY385" fmla="*/ 3174269 h 4633498"/>
              <a:gd name="connsiteX386" fmla="*/ 1765181 w 4562635"/>
              <a:gd name="connsiteY386" fmla="*/ 3276038 h 4633498"/>
              <a:gd name="connsiteX387" fmla="*/ 1805083 w 4562635"/>
              <a:gd name="connsiteY387" fmla="*/ 3352803 h 4633498"/>
              <a:gd name="connsiteX388" fmla="*/ 1885406 w 4562635"/>
              <a:gd name="connsiteY388" fmla="*/ 3311052 h 4633498"/>
              <a:gd name="connsiteX389" fmla="*/ 1845504 w 4562635"/>
              <a:gd name="connsiteY389" fmla="*/ 3234287 h 4633498"/>
              <a:gd name="connsiteX390" fmla="*/ 1765181 w 4562635"/>
              <a:gd name="connsiteY390" fmla="*/ 3276038 h 4633498"/>
              <a:gd name="connsiteX391" fmla="*/ 1312813 w 4562635"/>
              <a:gd name="connsiteY391" fmla="*/ 2424474 h 4633498"/>
              <a:gd name="connsiteX392" fmla="*/ 1331395 w 4562635"/>
              <a:gd name="connsiteY392" fmla="*/ 2460224 h 4633498"/>
              <a:gd name="connsiteX393" fmla="*/ 1379455 w 4562635"/>
              <a:gd name="connsiteY393" fmla="*/ 2435242 h 4633498"/>
              <a:gd name="connsiteX394" fmla="*/ 1360873 w 4562635"/>
              <a:gd name="connsiteY394" fmla="*/ 2399492 h 4633498"/>
              <a:gd name="connsiteX395" fmla="*/ 1312813 w 4562635"/>
              <a:gd name="connsiteY395" fmla="*/ 2424474 h 4633498"/>
              <a:gd name="connsiteX396" fmla="*/ 1926209 w 4562635"/>
              <a:gd name="connsiteY396" fmla="*/ 3605033 h 4633498"/>
              <a:gd name="connsiteX397" fmla="*/ 2009828 w 4562635"/>
              <a:gd name="connsiteY397" fmla="*/ 3765903 h 4633498"/>
              <a:gd name="connsiteX398" fmla="*/ 2064124 w 4562635"/>
              <a:gd name="connsiteY398" fmla="*/ 3737680 h 4633498"/>
              <a:gd name="connsiteX399" fmla="*/ 1980505 w 4562635"/>
              <a:gd name="connsiteY399" fmla="*/ 3576810 h 4633498"/>
              <a:gd name="connsiteX400" fmla="*/ 1926209 w 4562635"/>
              <a:gd name="connsiteY400" fmla="*/ 3605033 h 4633498"/>
              <a:gd name="connsiteX401" fmla="*/ 1418172 w 4562635"/>
              <a:gd name="connsiteY401" fmla="*/ 2628345 h 4633498"/>
              <a:gd name="connsiteX402" fmla="*/ 1436351 w 4562635"/>
              <a:gd name="connsiteY402" fmla="*/ 2663318 h 4633498"/>
              <a:gd name="connsiteX403" fmla="*/ 1484411 w 4562635"/>
              <a:gd name="connsiteY403" fmla="*/ 2638336 h 4633498"/>
              <a:gd name="connsiteX404" fmla="*/ 1466232 w 4562635"/>
              <a:gd name="connsiteY404" fmla="*/ 2603364 h 4633498"/>
              <a:gd name="connsiteX405" fmla="*/ 1418172 w 4562635"/>
              <a:gd name="connsiteY405" fmla="*/ 2628345 h 4633498"/>
              <a:gd name="connsiteX406" fmla="*/ 1341418 w 4562635"/>
              <a:gd name="connsiteY406" fmla="*/ 2480681 h 4633498"/>
              <a:gd name="connsiteX407" fmla="*/ 1407669 w 4562635"/>
              <a:gd name="connsiteY407" fmla="*/ 2608138 h 4633498"/>
              <a:gd name="connsiteX408" fmla="*/ 1455248 w 4562635"/>
              <a:gd name="connsiteY408" fmla="*/ 2583407 h 4633498"/>
              <a:gd name="connsiteX409" fmla="*/ 1388997 w 4562635"/>
              <a:gd name="connsiteY409" fmla="*/ 2455950 h 4633498"/>
              <a:gd name="connsiteX410" fmla="*/ 1341418 w 4562635"/>
              <a:gd name="connsiteY410" fmla="*/ 2480681 h 4633498"/>
              <a:gd name="connsiteX411" fmla="*/ 2019657 w 4562635"/>
              <a:gd name="connsiteY411" fmla="*/ 3786557 h 4633498"/>
              <a:gd name="connsiteX412" fmla="*/ 2045469 w 4562635"/>
              <a:gd name="connsiteY412" fmla="*/ 3836217 h 4633498"/>
              <a:gd name="connsiteX413" fmla="*/ 2099765 w 4562635"/>
              <a:gd name="connsiteY413" fmla="*/ 3807995 h 4633498"/>
              <a:gd name="connsiteX414" fmla="*/ 2073953 w 4562635"/>
              <a:gd name="connsiteY414" fmla="*/ 3758335 h 4633498"/>
              <a:gd name="connsiteX415" fmla="*/ 2019657 w 4562635"/>
              <a:gd name="connsiteY415" fmla="*/ 3786557 h 4633498"/>
              <a:gd name="connsiteX416" fmla="*/ 1889502 w 4562635"/>
              <a:gd name="connsiteY416" fmla="*/ 3536160 h 4633498"/>
              <a:gd name="connsiteX417" fmla="*/ 1914588 w 4562635"/>
              <a:gd name="connsiteY417" fmla="*/ 3584421 h 4633498"/>
              <a:gd name="connsiteX418" fmla="*/ 1967455 w 4562635"/>
              <a:gd name="connsiteY418" fmla="*/ 3556942 h 4633498"/>
              <a:gd name="connsiteX419" fmla="*/ 1942369 w 4562635"/>
              <a:gd name="connsiteY419" fmla="*/ 3508680 h 4633498"/>
              <a:gd name="connsiteX420" fmla="*/ 1889502 w 4562635"/>
              <a:gd name="connsiteY420" fmla="*/ 3536160 h 4633498"/>
              <a:gd name="connsiteX421" fmla="*/ 1584195 w 4562635"/>
              <a:gd name="connsiteY421" fmla="*/ 2962222 h 4633498"/>
              <a:gd name="connsiteX422" fmla="*/ 1624312 w 4562635"/>
              <a:gd name="connsiteY422" fmla="*/ 3039402 h 4633498"/>
              <a:gd name="connsiteX423" fmla="*/ 1663832 w 4562635"/>
              <a:gd name="connsiteY423" fmla="*/ 3018860 h 4633498"/>
              <a:gd name="connsiteX424" fmla="*/ 1623715 w 4562635"/>
              <a:gd name="connsiteY424" fmla="*/ 2941680 h 4633498"/>
              <a:gd name="connsiteX425" fmla="*/ 1055561 w 4562635"/>
              <a:gd name="connsiteY425" fmla="*/ 1945797 h 4633498"/>
              <a:gd name="connsiteX426" fmla="*/ 1079757 w 4562635"/>
              <a:gd name="connsiteY426" fmla="*/ 1992346 h 4633498"/>
              <a:gd name="connsiteX427" fmla="*/ 1126181 w 4562635"/>
              <a:gd name="connsiteY427" fmla="*/ 1968216 h 4633498"/>
              <a:gd name="connsiteX428" fmla="*/ 1101985 w 4562635"/>
              <a:gd name="connsiteY428" fmla="*/ 1921666 h 4633498"/>
              <a:gd name="connsiteX429" fmla="*/ 1055561 w 4562635"/>
              <a:gd name="connsiteY429" fmla="*/ 1945797 h 4633498"/>
              <a:gd name="connsiteX430" fmla="*/ 1116153 w 4562635"/>
              <a:gd name="connsiteY430" fmla="*/ 2063281 h 4633498"/>
              <a:gd name="connsiteX431" fmla="*/ 1139967 w 4562635"/>
              <a:gd name="connsiteY431" fmla="*/ 2109097 h 4633498"/>
              <a:gd name="connsiteX432" fmla="*/ 1187140 w 4562635"/>
              <a:gd name="connsiteY432" fmla="*/ 2084577 h 4633498"/>
              <a:gd name="connsiteX433" fmla="*/ 1163326 w 4562635"/>
              <a:gd name="connsiteY433" fmla="*/ 2038761 h 4633498"/>
              <a:gd name="connsiteX434" fmla="*/ 1116153 w 4562635"/>
              <a:gd name="connsiteY434" fmla="*/ 2063281 h 4633498"/>
              <a:gd name="connsiteX435" fmla="*/ 1085670 w 4562635"/>
              <a:gd name="connsiteY435" fmla="*/ 2004636 h 4633498"/>
              <a:gd name="connsiteX436" fmla="*/ 1109675 w 4562635"/>
              <a:gd name="connsiteY436" fmla="*/ 2050819 h 4633498"/>
              <a:gd name="connsiteX437" fmla="*/ 1156848 w 4562635"/>
              <a:gd name="connsiteY437" fmla="*/ 2026299 h 4633498"/>
              <a:gd name="connsiteX438" fmla="*/ 1132843 w 4562635"/>
              <a:gd name="connsiteY438" fmla="*/ 1980116 h 4633498"/>
              <a:gd name="connsiteX439" fmla="*/ 1085670 w 4562635"/>
              <a:gd name="connsiteY439" fmla="*/ 2004636 h 4633498"/>
              <a:gd name="connsiteX440" fmla="*/ 1500535 w 4562635"/>
              <a:gd name="connsiteY440" fmla="*/ 2809623 h 4633498"/>
              <a:gd name="connsiteX441" fmla="*/ 1540652 w 4562635"/>
              <a:gd name="connsiteY441" fmla="*/ 2886802 h 4633498"/>
              <a:gd name="connsiteX442" fmla="*/ 1580172 w 4562635"/>
              <a:gd name="connsiteY442" fmla="*/ 2866260 h 4633498"/>
              <a:gd name="connsiteX443" fmla="*/ 1540055 w 4562635"/>
              <a:gd name="connsiteY443" fmla="*/ 2789081 h 4633498"/>
              <a:gd name="connsiteX444" fmla="*/ 921637 w 4562635"/>
              <a:gd name="connsiteY444" fmla="*/ 1797447 h 4633498"/>
              <a:gd name="connsiteX445" fmla="*/ 951936 w 4562635"/>
              <a:gd name="connsiteY445" fmla="*/ 1855738 h 4633498"/>
              <a:gd name="connsiteX446" fmla="*/ 981785 w 4562635"/>
              <a:gd name="connsiteY446" fmla="*/ 1840223 h 4633498"/>
              <a:gd name="connsiteX447" fmla="*/ 951486 w 4562635"/>
              <a:gd name="connsiteY447" fmla="*/ 1781932 h 4633498"/>
              <a:gd name="connsiteX448" fmla="*/ 858452 w 4562635"/>
              <a:gd name="connsiteY448" fmla="*/ 1682193 h 4633498"/>
              <a:gd name="connsiteX449" fmla="*/ 888751 w 4562635"/>
              <a:gd name="connsiteY449" fmla="*/ 1740484 h 4633498"/>
              <a:gd name="connsiteX450" fmla="*/ 918600 w 4562635"/>
              <a:gd name="connsiteY450" fmla="*/ 1724969 h 4633498"/>
              <a:gd name="connsiteX451" fmla="*/ 888301 w 4562635"/>
              <a:gd name="connsiteY451" fmla="*/ 1666678 h 4633498"/>
              <a:gd name="connsiteX452" fmla="*/ 1329896 w 4562635"/>
              <a:gd name="connsiteY452" fmla="*/ 2604141 h 4633498"/>
              <a:gd name="connsiteX453" fmla="*/ 1348074 w 4562635"/>
              <a:gd name="connsiteY453" fmla="*/ 2639114 h 4633498"/>
              <a:gd name="connsiteX454" fmla="*/ 1395654 w 4562635"/>
              <a:gd name="connsiteY454" fmla="*/ 2614383 h 4633498"/>
              <a:gd name="connsiteX455" fmla="*/ 1379878 w 4562635"/>
              <a:gd name="connsiteY455" fmla="*/ 2578160 h 4633498"/>
              <a:gd name="connsiteX456" fmla="*/ 1329896 w 4562635"/>
              <a:gd name="connsiteY456" fmla="*/ 2604141 h 4633498"/>
              <a:gd name="connsiteX457" fmla="*/ 1253141 w 4562635"/>
              <a:gd name="connsiteY457" fmla="*/ 2456476 h 4633498"/>
              <a:gd name="connsiteX458" fmla="*/ 1319393 w 4562635"/>
              <a:gd name="connsiteY458" fmla="*/ 2583934 h 4633498"/>
              <a:gd name="connsiteX459" fmla="*/ 1367453 w 4562635"/>
              <a:gd name="connsiteY459" fmla="*/ 2558953 h 4633498"/>
              <a:gd name="connsiteX460" fmla="*/ 1301201 w 4562635"/>
              <a:gd name="connsiteY460" fmla="*/ 2431495 h 4633498"/>
              <a:gd name="connsiteX461" fmla="*/ 1253141 w 4562635"/>
              <a:gd name="connsiteY461" fmla="*/ 2456476 h 4633498"/>
              <a:gd name="connsiteX462" fmla="*/ 1058872 w 4562635"/>
              <a:gd name="connsiteY462" fmla="*/ 2093055 h 4633498"/>
              <a:gd name="connsiteX463" fmla="*/ 1083067 w 4562635"/>
              <a:gd name="connsiteY463" fmla="*/ 2139604 h 4633498"/>
              <a:gd name="connsiteX464" fmla="*/ 1129117 w 4562635"/>
              <a:gd name="connsiteY464" fmla="*/ 2115668 h 4633498"/>
              <a:gd name="connsiteX465" fmla="*/ 1104921 w 4562635"/>
              <a:gd name="connsiteY465" fmla="*/ 2069118 h 4633498"/>
              <a:gd name="connsiteX466" fmla="*/ 1058872 w 4562635"/>
              <a:gd name="connsiteY466" fmla="*/ 2093055 h 4633498"/>
              <a:gd name="connsiteX467" fmla="*/ 1028204 w 4562635"/>
              <a:gd name="connsiteY467" fmla="*/ 2034971 h 4633498"/>
              <a:gd name="connsiteX468" fmla="*/ 1052019 w 4562635"/>
              <a:gd name="connsiteY468" fmla="*/ 2080788 h 4633498"/>
              <a:gd name="connsiteX469" fmla="*/ 1098817 w 4562635"/>
              <a:gd name="connsiteY469" fmla="*/ 2056462 h 4633498"/>
              <a:gd name="connsiteX470" fmla="*/ 1075002 w 4562635"/>
              <a:gd name="connsiteY470" fmla="*/ 2010646 h 4633498"/>
              <a:gd name="connsiteX471" fmla="*/ 1028204 w 4562635"/>
              <a:gd name="connsiteY471" fmla="*/ 2034971 h 4633498"/>
              <a:gd name="connsiteX472" fmla="*/ 2049147 w 4562635"/>
              <a:gd name="connsiteY472" fmla="*/ 3999374 h 4633498"/>
              <a:gd name="connsiteX473" fmla="*/ 2089265 w 4562635"/>
              <a:gd name="connsiteY473" fmla="*/ 4076554 h 4633498"/>
              <a:gd name="connsiteX474" fmla="*/ 2128786 w 4562635"/>
              <a:gd name="connsiteY474" fmla="*/ 4056012 h 4633498"/>
              <a:gd name="connsiteX475" fmla="*/ 2088668 w 4562635"/>
              <a:gd name="connsiteY475" fmla="*/ 3978831 h 4633498"/>
              <a:gd name="connsiteX476" fmla="*/ 1140060 w 4562635"/>
              <a:gd name="connsiteY476" fmla="*/ 2258768 h 4633498"/>
              <a:gd name="connsiteX477" fmla="*/ 1180177 w 4562635"/>
              <a:gd name="connsiteY477" fmla="*/ 2335947 h 4633498"/>
              <a:gd name="connsiteX478" fmla="*/ 1219697 w 4562635"/>
              <a:gd name="connsiteY478" fmla="*/ 2315405 h 4633498"/>
              <a:gd name="connsiteX479" fmla="*/ 1179580 w 4562635"/>
              <a:gd name="connsiteY479" fmla="*/ 2238226 h 4633498"/>
              <a:gd name="connsiteX480" fmla="*/ 1891836 w 4562635"/>
              <a:gd name="connsiteY480" fmla="*/ 3711740 h 4633498"/>
              <a:gd name="connsiteX481" fmla="*/ 1975818 w 4562635"/>
              <a:gd name="connsiteY481" fmla="*/ 3873309 h 4633498"/>
              <a:gd name="connsiteX482" fmla="*/ 2030829 w 4562635"/>
              <a:gd name="connsiteY482" fmla="*/ 3844715 h 4633498"/>
              <a:gd name="connsiteX483" fmla="*/ 1946848 w 4562635"/>
              <a:gd name="connsiteY483" fmla="*/ 3683146 h 4633498"/>
              <a:gd name="connsiteX484" fmla="*/ 1891836 w 4562635"/>
              <a:gd name="connsiteY484" fmla="*/ 3711740 h 4633498"/>
              <a:gd name="connsiteX485" fmla="*/ 1855480 w 4562635"/>
              <a:gd name="connsiteY485" fmla="*/ 3641797 h 4633498"/>
              <a:gd name="connsiteX486" fmla="*/ 1881656 w 4562635"/>
              <a:gd name="connsiteY486" fmla="*/ 3692155 h 4633498"/>
              <a:gd name="connsiteX487" fmla="*/ 1935952 w 4562635"/>
              <a:gd name="connsiteY487" fmla="*/ 3663933 h 4633498"/>
              <a:gd name="connsiteX488" fmla="*/ 1909777 w 4562635"/>
              <a:gd name="connsiteY488" fmla="*/ 3613574 h 4633498"/>
              <a:gd name="connsiteX489" fmla="*/ 1855480 w 4562635"/>
              <a:gd name="connsiteY489" fmla="*/ 3641797 h 4633498"/>
              <a:gd name="connsiteX490" fmla="*/ 2108679 w 4562635"/>
              <a:gd name="connsiteY490" fmla="*/ 4161864 h 4633498"/>
              <a:gd name="connsiteX491" fmla="*/ 2116017 w 4562635"/>
              <a:gd name="connsiteY491" fmla="*/ 4161406 h 4633498"/>
              <a:gd name="connsiteX492" fmla="*/ 2129608 w 4562635"/>
              <a:gd name="connsiteY492" fmla="*/ 4153760 h 4633498"/>
              <a:gd name="connsiteX493" fmla="*/ 2127983 w 4562635"/>
              <a:gd name="connsiteY493" fmla="*/ 4170527 h 4633498"/>
              <a:gd name="connsiteX494" fmla="*/ 2169298 w 4562635"/>
              <a:gd name="connsiteY494" fmla="*/ 4142002 h 4633498"/>
              <a:gd name="connsiteX495" fmla="*/ 2192312 w 4562635"/>
              <a:gd name="connsiteY495" fmla="*/ 4150848 h 4633498"/>
              <a:gd name="connsiteX496" fmla="*/ 2209472 w 4562635"/>
              <a:gd name="connsiteY496" fmla="*/ 4127195 h 4633498"/>
              <a:gd name="connsiteX497" fmla="*/ 2230710 w 4562635"/>
              <a:gd name="connsiteY497" fmla="*/ 4119027 h 4633498"/>
              <a:gd name="connsiteX498" fmla="*/ 2237331 w 4562635"/>
              <a:gd name="connsiteY498" fmla="*/ 4122824 h 4633498"/>
              <a:gd name="connsiteX499" fmla="*/ 2241883 w 4562635"/>
              <a:gd name="connsiteY499" fmla="*/ 4122307 h 4633498"/>
              <a:gd name="connsiteX500" fmla="*/ 2263192 w 4562635"/>
              <a:gd name="connsiteY500" fmla="*/ 4124553 h 4633498"/>
              <a:gd name="connsiteX501" fmla="*/ 2285584 w 4562635"/>
              <a:gd name="connsiteY501" fmla="*/ 4115621 h 4633498"/>
              <a:gd name="connsiteX502" fmla="*/ 2296808 w 4562635"/>
              <a:gd name="connsiteY502" fmla="*/ 4107727 h 4633498"/>
              <a:gd name="connsiteX503" fmla="*/ 2315488 w 4562635"/>
              <a:gd name="connsiteY503" fmla="*/ 4089657 h 4633498"/>
              <a:gd name="connsiteX504" fmla="*/ 2298089 w 4562635"/>
              <a:gd name="connsiteY504" fmla="*/ 4114836 h 4633498"/>
              <a:gd name="connsiteX505" fmla="*/ 2289785 w 4562635"/>
              <a:gd name="connsiteY505" fmla="*/ 4130345 h 4633498"/>
              <a:gd name="connsiteX506" fmla="*/ 2290696 w 4562635"/>
              <a:gd name="connsiteY506" fmla="*/ 4131105 h 4633498"/>
              <a:gd name="connsiteX507" fmla="*/ 2292577 w 4562635"/>
              <a:gd name="connsiteY507" fmla="*/ 4130085 h 4633498"/>
              <a:gd name="connsiteX508" fmla="*/ 2287853 w 4562635"/>
              <a:gd name="connsiteY508" fmla="*/ 4142540 h 4633498"/>
              <a:gd name="connsiteX509" fmla="*/ 2301079 w 4562635"/>
              <a:gd name="connsiteY509" fmla="*/ 4132863 h 4633498"/>
              <a:gd name="connsiteX510" fmla="*/ 2312375 w 4562635"/>
              <a:gd name="connsiteY510" fmla="*/ 4139699 h 4633498"/>
              <a:gd name="connsiteX511" fmla="*/ 2344959 w 4562635"/>
              <a:gd name="connsiteY511" fmla="*/ 4122874 h 4633498"/>
              <a:gd name="connsiteX512" fmla="*/ 2352358 w 4562635"/>
              <a:gd name="connsiteY512" fmla="*/ 4115241 h 4633498"/>
              <a:gd name="connsiteX513" fmla="*/ 2375189 w 4562635"/>
              <a:gd name="connsiteY513" fmla="*/ 4123071 h 4633498"/>
              <a:gd name="connsiteX514" fmla="*/ 2385559 w 4562635"/>
              <a:gd name="connsiteY514" fmla="*/ 4111876 h 4633498"/>
              <a:gd name="connsiteX515" fmla="*/ 2410967 w 4562635"/>
              <a:gd name="connsiteY515" fmla="*/ 4079572 h 4633498"/>
              <a:gd name="connsiteX516" fmla="*/ 2438559 w 4562635"/>
              <a:gd name="connsiteY516" fmla="*/ 4046501 h 4633498"/>
              <a:gd name="connsiteX517" fmla="*/ 2458751 w 4562635"/>
              <a:gd name="connsiteY517" fmla="*/ 4021064 h 4633498"/>
              <a:gd name="connsiteX518" fmla="*/ 2456640 w 4562635"/>
              <a:gd name="connsiteY518" fmla="*/ 4036561 h 4633498"/>
              <a:gd name="connsiteX519" fmla="*/ 2464958 w 4562635"/>
              <a:gd name="connsiteY519" fmla="*/ 4038323 h 4633498"/>
              <a:gd name="connsiteX520" fmla="*/ 2486736 w 4562635"/>
              <a:gd name="connsiteY520" fmla="*/ 4020249 h 4633498"/>
              <a:gd name="connsiteX521" fmla="*/ 2511608 w 4562635"/>
              <a:gd name="connsiteY521" fmla="*/ 4002169 h 4633498"/>
              <a:gd name="connsiteX522" fmla="*/ 2524284 w 4562635"/>
              <a:gd name="connsiteY522" fmla="*/ 3989446 h 4633498"/>
              <a:gd name="connsiteX523" fmla="*/ 2564150 w 4562635"/>
              <a:gd name="connsiteY523" fmla="*/ 3970066 h 4633498"/>
              <a:gd name="connsiteX524" fmla="*/ 2568578 w 4562635"/>
              <a:gd name="connsiteY524" fmla="*/ 3965994 h 4633498"/>
              <a:gd name="connsiteX525" fmla="*/ 2595442 w 4562635"/>
              <a:gd name="connsiteY525" fmla="*/ 3933179 h 4633498"/>
              <a:gd name="connsiteX526" fmla="*/ 2613988 w 4562635"/>
              <a:gd name="connsiteY526" fmla="*/ 3898602 h 4633498"/>
              <a:gd name="connsiteX527" fmla="*/ 2591844 w 4562635"/>
              <a:gd name="connsiteY527" fmla="*/ 3914644 h 4633498"/>
              <a:gd name="connsiteX528" fmla="*/ 2577280 w 4562635"/>
              <a:gd name="connsiteY528" fmla="*/ 3919751 h 4633498"/>
              <a:gd name="connsiteX529" fmla="*/ 2578165 w 4562635"/>
              <a:gd name="connsiteY529" fmla="*/ 3912291 h 4633498"/>
              <a:gd name="connsiteX530" fmla="*/ 2569903 w 4562635"/>
              <a:gd name="connsiteY530" fmla="*/ 3916586 h 4633498"/>
              <a:gd name="connsiteX531" fmla="*/ 2564063 w 4562635"/>
              <a:gd name="connsiteY531" fmla="*/ 3921034 h 4633498"/>
              <a:gd name="connsiteX532" fmla="*/ 2561918 w 4562635"/>
              <a:gd name="connsiteY532" fmla="*/ 3920736 h 4633498"/>
              <a:gd name="connsiteX533" fmla="*/ 2106529 w 4562635"/>
              <a:gd name="connsiteY533" fmla="*/ 4157443 h 4633498"/>
              <a:gd name="connsiteX534" fmla="*/ 1615416 w 4562635"/>
              <a:gd name="connsiteY534" fmla="*/ 3226254 h 4633498"/>
              <a:gd name="connsiteX535" fmla="*/ 1655967 w 4562635"/>
              <a:gd name="connsiteY535" fmla="*/ 3304268 h 4633498"/>
              <a:gd name="connsiteX536" fmla="*/ 1735015 w 4562635"/>
              <a:gd name="connsiteY536" fmla="*/ 3263180 h 4633498"/>
              <a:gd name="connsiteX537" fmla="*/ 1694464 w 4562635"/>
              <a:gd name="connsiteY537" fmla="*/ 3185166 h 4633498"/>
              <a:gd name="connsiteX538" fmla="*/ 1615416 w 4562635"/>
              <a:gd name="connsiteY538" fmla="*/ 3226254 h 4633498"/>
              <a:gd name="connsiteX539" fmla="*/ 1667007 w 4562635"/>
              <a:gd name="connsiteY539" fmla="*/ 3327068 h 4633498"/>
              <a:gd name="connsiteX540" fmla="*/ 1706909 w 4562635"/>
              <a:gd name="connsiteY540" fmla="*/ 3403833 h 4633498"/>
              <a:gd name="connsiteX541" fmla="*/ 1785958 w 4562635"/>
              <a:gd name="connsiteY541" fmla="*/ 3362744 h 4633498"/>
              <a:gd name="connsiteX542" fmla="*/ 1746056 w 4562635"/>
              <a:gd name="connsiteY542" fmla="*/ 3285979 h 4633498"/>
              <a:gd name="connsiteX543" fmla="*/ 1667007 w 4562635"/>
              <a:gd name="connsiteY543" fmla="*/ 3327068 h 4633498"/>
              <a:gd name="connsiteX544" fmla="*/ 1495402 w 4562635"/>
              <a:gd name="connsiteY544" fmla="*/ 3008376 h 4633498"/>
              <a:gd name="connsiteX545" fmla="*/ 1535519 w 4562635"/>
              <a:gd name="connsiteY545" fmla="*/ 3085556 h 4633498"/>
              <a:gd name="connsiteX546" fmla="*/ 1575039 w 4562635"/>
              <a:gd name="connsiteY546" fmla="*/ 3065014 h 4633498"/>
              <a:gd name="connsiteX547" fmla="*/ 1534922 w 4562635"/>
              <a:gd name="connsiteY547" fmla="*/ 2987834 h 4633498"/>
              <a:gd name="connsiteX548" fmla="*/ 1411742 w 4562635"/>
              <a:gd name="connsiteY548" fmla="*/ 2855777 h 4633498"/>
              <a:gd name="connsiteX549" fmla="*/ 1451859 w 4562635"/>
              <a:gd name="connsiteY549" fmla="*/ 2932956 h 4633498"/>
              <a:gd name="connsiteX550" fmla="*/ 1491379 w 4562635"/>
              <a:gd name="connsiteY550" fmla="*/ 2912414 h 4633498"/>
              <a:gd name="connsiteX551" fmla="*/ 1451262 w 4562635"/>
              <a:gd name="connsiteY551" fmla="*/ 2835235 h 4633498"/>
              <a:gd name="connsiteX552" fmla="*/ 683068 w 4562635"/>
              <a:gd name="connsiteY552" fmla="*/ 1476875 h 4633498"/>
              <a:gd name="connsiteX553" fmla="*/ 716237 w 4562635"/>
              <a:gd name="connsiteY553" fmla="*/ 1540687 h 4633498"/>
              <a:gd name="connsiteX554" fmla="*/ 748913 w 4562635"/>
              <a:gd name="connsiteY554" fmla="*/ 1523703 h 4633498"/>
              <a:gd name="connsiteX555" fmla="*/ 715744 w 4562635"/>
              <a:gd name="connsiteY555" fmla="*/ 1459890 h 4633498"/>
              <a:gd name="connsiteX556" fmla="*/ 854575 w 4562635"/>
              <a:gd name="connsiteY556" fmla="*/ 1832305 h 4633498"/>
              <a:gd name="connsiteX557" fmla="*/ 884874 w 4562635"/>
              <a:gd name="connsiteY557" fmla="*/ 1890596 h 4633498"/>
              <a:gd name="connsiteX558" fmla="*/ 914722 w 4562635"/>
              <a:gd name="connsiteY558" fmla="*/ 1875081 h 4633498"/>
              <a:gd name="connsiteX559" fmla="*/ 884423 w 4562635"/>
              <a:gd name="connsiteY559" fmla="*/ 1816790 h 4633498"/>
              <a:gd name="connsiteX560" fmla="*/ 791390 w 4562635"/>
              <a:gd name="connsiteY560" fmla="*/ 1717052 h 4633498"/>
              <a:gd name="connsiteX561" fmla="*/ 821689 w 4562635"/>
              <a:gd name="connsiteY561" fmla="*/ 1775342 h 4633498"/>
              <a:gd name="connsiteX562" fmla="*/ 851537 w 4562635"/>
              <a:gd name="connsiteY562" fmla="*/ 1759827 h 4633498"/>
              <a:gd name="connsiteX563" fmla="*/ 821238 w 4562635"/>
              <a:gd name="connsiteY563" fmla="*/ 1701537 h 4633498"/>
              <a:gd name="connsiteX564" fmla="*/ 1248508 w 4562635"/>
              <a:gd name="connsiteY564" fmla="*/ 2599062 h 4633498"/>
              <a:gd name="connsiteX565" fmla="*/ 1314355 w 4562635"/>
              <a:gd name="connsiteY565" fmla="*/ 2725742 h 4633498"/>
              <a:gd name="connsiteX566" fmla="*/ 1362896 w 4562635"/>
              <a:gd name="connsiteY566" fmla="*/ 2700511 h 4633498"/>
              <a:gd name="connsiteX567" fmla="*/ 1297048 w 4562635"/>
              <a:gd name="connsiteY567" fmla="*/ 2573831 h 4633498"/>
              <a:gd name="connsiteX568" fmla="*/ 1248508 w 4562635"/>
              <a:gd name="connsiteY568" fmla="*/ 2599062 h 4633498"/>
              <a:gd name="connsiteX569" fmla="*/ 1190336 w 4562635"/>
              <a:gd name="connsiteY569" fmla="*/ 2487147 h 4633498"/>
              <a:gd name="connsiteX570" fmla="*/ 1209323 w 4562635"/>
              <a:gd name="connsiteY570" fmla="*/ 2523675 h 4633498"/>
              <a:gd name="connsiteX571" fmla="*/ 1257383 w 4562635"/>
              <a:gd name="connsiteY571" fmla="*/ 2498694 h 4633498"/>
              <a:gd name="connsiteX572" fmla="*/ 1238397 w 4562635"/>
              <a:gd name="connsiteY572" fmla="*/ 2462166 h 4633498"/>
              <a:gd name="connsiteX573" fmla="*/ 1190336 w 4562635"/>
              <a:gd name="connsiteY573" fmla="*/ 2487147 h 4633498"/>
              <a:gd name="connsiteX574" fmla="*/ 1000093 w 4562635"/>
              <a:gd name="connsiteY574" fmla="*/ 2123607 h 4633498"/>
              <a:gd name="connsiteX575" fmla="*/ 1024099 w 4562635"/>
              <a:gd name="connsiteY575" fmla="*/ 2169791 h 4633498"/>
              <a:gd name="connsiteX576" fmla="*/ 1070148 w 4562635"/>
              <a:gd name="connsiteY576" fmla="*/ 2145855 h 4633498"/>
              <a:gd name="connsiteX577" fmla="*/ 1046142 w 4562635"/>
              <a:gd name="connsiteY577" fmla="*/ 2099671 h 4633498"/>
              <a:gd name="connsiteX578" fmla="*/ 1000093 w 4562635"/>
              <a:gd name="connsiteY578" fmla="*/ 2123607 h 4633498"/>
              <a:gd name="connsiteX579" fmla="*/ 939133 w 4562635"/>
              <a:gd name="connsiteY579" fmla="*/ 2007246 h 4633498"/>
              <a:gd name="connsiteX580" fmla="*/ 962948 w 4562635"/>
              <a:gd name="connsiteY580" fmla="*/ 2053063 h 4633498"/>
              <a:gd name="connsiteX581" fmla="*/ 1008998 w 4562635"/>
              <a:gd name="connsiteY581" fmla="*/ 2029126 h 4633498"/>
              <a:gd name="connsiteX582" fmla="*/ 985183 w 4562635"/>
              <a:gd name="connsiteY582" fmla="*/ 1983309 h 4633498"/>
              <a:gd name="connsiteX583" fmla="*/ 939133 w 4562635"/>
              <a:gd name="connsiteY583" fmla="*/ 2007246 h 4633498"/>
              <a:gd name="connsiteX584" fmla="*/ 1960355 w 4562635"/>
              <a:gd name="connsiteY584" fmla="*/ 4045527 h 4633498"/>
              <a:gd name="connsiteX585" fmla="*/ 2000473 w 4562635"/>
              <a:gd name="connsiteY585" fmla="*/ 4122707 h 4633498"/>
              <a:gd name="connsiteX586" fmla="*/ 2039993 w 4562635"/>
              <a:gd name="connsiteY586" fmla="*/ 4102165 h 4633498"/>
              <a:gd name="connsiteX587" fmla="*/ 1999875 w 4562635"/>
              <a:gd name="connsiteY587" fmla="*/ 4024985 h 4633498"/>
              <a:gd name="connsiteX588" fmla="*/ 1051267 w 4562635"/>
              <a:gd name="connsiteY588" fmla="*/ 2304922 h 4633498"/>
              <a:gd name="connsiteX589" fmla="*/ 1091384 w 4562635"/>
              <a:gd name="connsiteY589" fmla="*/ 2382101 h 4633498"/>
              <a:gd name="connsiteX590" fmla="*/ 1130904 w 4562635"/>
              <a:gd name="connsiteY590" fmla="*/ 2361559 h 4633498"/>
              <a:gd name="connsiteX591" fmla="*/ 1090787 w 4562635"/>
              <a:gd name="connsiteY591" fmla="*/ 2284380 h 4633498"/>
              <a:gd name="connsiteX592" fmla="*/ 575685 w 4562635"/>
              <a:gd name="connsiteY592" fmla="*/ 1434702 h 4633498"/>
              <a:gd name="connsiteX593" fmla="*/ 584444 w 4562635"/>
              <a:gd name="connsiteY593" fmla="*/ 1445345 h 4633498"/>
              <a:gd name="connsiteX594" fmla="*/ 585810 w 4562635"/>
              <a:gd name="connsiteY594" fmla="*/ 1453132 h 4633498"/>
              <a:gd name="connsiteX595" fmla="*/ 604932 w 4562635"/>
              <a:gd name="connsiteY595" fmla="*/ 1443193 h 4633498"/>
              <a:gd name="connsiteX596" fmla="*/ 610286 w 4562635"/>
              <a:gd name="connsiteY596" fmla="*/ 1434827 h 4633498"/>
              <a:gd name="connsiteX597" fmla="*/ 602334 w 4562635"/>
              <a:gd name="connsiteY597" fmla="*/ 1408240 h 4633498"/>
              <a:gd name="connsiteX598" fmla="*/ 575685 w 4562635"/>
              <a:gd name="connsiteY598" fmla="*/ 1434702 h 4633498"/>
              <a:gd name="connsiteX599" fmla="*/ 943192 w 4562635"/>
              <a:gd name="connsiteY599" fmla="*/ 2154116 h 4633498"/>
              <a:gd name="connsiteX600" fmla="*/ 966626 w 4562635"/>
              <a:gd name="connsiteY600" fmla="*/ 2199198 h 4633498"/>
              <a:gd name="connsiteX601" fmla="*/ 1012675 w 4562635"/>
              <a:gd name="connsiteY601" fmla="*/ 2175262 h 4633498"/>
              <a:gd name="connsiteX602" fmla="*/ 989242 w 4562635"/>
              <a:gd name="connsiteY602" fmla="*/ 2130179 h 4633498"/>
              <a:gd name="connsiteX603" fmla="*/ 943192 w 4562635"/>
              <a:gd name="connsiteY603" fmla="*/ 2154116 h 4633498"/>
              <a:gd name="connsiteX604" fmla="*/ 912709 w 4562635"/>
              <a:gd name="connsiteY604" fmla="*/ 2095471 h 4633498"/>
              <a:gd name="connsiteX605" fmla="*/ 936524 w 4562635"/>
              <a:gd name="connsiteY605" fmla="*/ 2141286 h 4633498"/>
              <a:gd name="connsiteX606" fmla="*/ 982573 w 4562635"/>
              <a:gd name="connsiteY606" fmla="*/ 2117350 h 4633498"/>
              <a:gd name="connsiteX607" fmla="*/ 958759 w 4562635"/>
              <a:gd name="connsiteY607" fmla="*/ 2071535 h 4633498"/>
              <a:gd name="connsiteX608" fmla="*/ 912709 w 4562635"/>
              <a:gd name="connsiteY608" fmla="*/ 2095471 h 4633498"/>
              <a:gd name="connsiteX609" fmla="*/ 881852 w 4562635"/>
              <a:gd name="connsiteY609" fmla="*/ 2037020 h 4633498"/>
              <a:gd name="connsiteX610" fmla="*/ 905667 w 4562635"/>
              <a:gd name="connsiteY610" fmla="*/ 2082837 h 4633498"/>
              <a:gd name="connsiteX611" fmla="*/ 952465 w 4562635"/>
              <a:gd name="connsiteY611" fmla="*/ 2058511 h 4633498"/>
              <a:gd name="connsiteX612" fmla="*/ 928650 w 4562635"/>
              <a:gd name="connsiteY612" fmla="*/ 2012694 h 4633498"/>
              <a:gd name="connsiteX613" fmla="*/ 881852 w 4562635"/>
              <a:gd name="connsiteY613" fmla="*/ 2037020 h 4633498"/>
              <a:gd name="connsiteX614" fmla="*/ 1131627 w 4562635"/>
              <a:gd name="connsiteY614" fmla="*/ 2518652 h 4633498"/>
              <a:gd name="connsiteX615" fmla="*/ 1150209 w 4562635"/>
              <a:gd name="connsiteY615" fmla="*/ 2554402 h 4633498"/>
              <a:gd name="connsiteX616" fmla="*/ 1196827 w 4562635"/>
              <a:gd name="connsiteY616" fmla="*/ 2530170 h 4633498"/>
              <a:gd name="connsiteX617" fmla="*/ 1178245 w 4562635"/>
              <a:gd name="connsiteY617" fmla="*/ 2494421 h 4633498"/>
              <a:gd name="connsiteX618" fmla="*/ 1131627 w 4562635"/>
              <a:gd name="connsiteY618" fmla="*/ 2518652 h 4633498"/>
              <a:gd name="connsiteX619" fmla="*/ 609655 w 4562635"/>
              <a:gd name="connsiteY619" fmla="*/ 1515034 h 4633498"/>
              <a:gd name="connsiteX620" fmla="*/ 642824 w 4562635"/>
              <a:gd name="connsiteY620" fmla="*/ 1578847 h 4633498"/>
              <a:gd name="connsiteX621" fmla="*/ 675500 w 4562635"/>
              <a:gd name="connsiteY621" fmla="*/ 1561862 h 4633498"/>
              <a:gd name="connsiteX622" fmla="*/ 642331 w 4562635"/>
              <a:gd name="connsiteY622" fmla="*/ 1498049 h 4633498"/>
              <a:gd name="connsiteX623" fmla="*/ 1236582 w 4562635"/>
              <a:gd name="connsiteY623" fmla="*/ 2721745 h 4633498"/>
              <a:gd name="connsiteX624" fmla="*/ 1255165 w 4562635"/>
              <a:gd name="connsiteY624" fmla="*/ 2757496 h 4633498"/>
              <a:gd name="connsiteX625" fmla="*/ 1301783 w 4562635"/>
              <a:gd name="connsiteY625" fmla="*/ 2733265 h 4633498"/>
              <a:gd name="connsiteX626" fmla="*/ 1283200 w 4562635"/>
              <a:gd name="connsiteY626" fmla="*/ 2697514 h 4633498"/>
              <a:gd name="connsiteX627" fmla="*/ 1236582 w 4562635"/>
              <a:gd name="connsiteY627" fmla="*/ 2721745 h 4633498"/>
              <a:gd name="connsiteX628" fmla="*/ 1159348 w 4562635"/>
              <a:gd name="connsiteY628" fmla="*/ 2574330 h 4633498"/>
              <a:gd name="connsiteX629" fmla="*/ 1225195 w 4562635"/>
              <a:gd name="connsiteY629" fmla="*/ 2701011 h 4633498"/>
              <a:gd name="connsiteX630" fmla="*/ 1272774 w 4562635"/>
              <a:gd name="connsiteY630" fmla="*/ 2676280 h 4633498"/>
              <a:gd name="connsiteX631" fmla="*/ 1206926 w 4562635"/>
              <a:gd name="connsiteY631" fmla="*/ 2549600 h 4633498"/>
              <a:gd name="connsiteX632" fmla="*/ 1159348 w 4562635"/>
              <a:gd name="connsiteY632" fmla="*/ 2574330 h 4633498"/>
              <a:gd name="connsiteX633" fmla="*/ 1406609 w 4562635"/>
              <a:gd name="connsiteY633" fmla="*/ 3054530 h 4633498"/>
              <a:gd name="connsiteX634" fmla="*/ 1446726 w 4562635"/>
              <a:gd name="connsiteY634" fmla="*/ 3131709 h 4633498"/>
              <a:gd name="connsiteX635" fmla="*/ 1486246 w 4562635"/>
              <a:gd name="connsiteY635" fmla="*/ 3111167 h 4633498"/>
              <a:gd name="connsiteX636" fmla="*/ 1446129 w 4562635"/>
              <a:gd name="connsiteY636" fmla="*/ 3033988 h 4633498"/>
              <a:gd name="connsiteX637" fmla="*/ 787512 w 4562635"/>
              <a:gd name="connsiteY637" fmla="*/ 1867164 h 4633498"/>
              <a:gd name="connsiteX638" fmla="*/ 817811 w 4562635"/>
              <a:gd name="connsiteY638" fmla="*/ 1925454 h 4633498"/>
              <a:gd name="connsiteX639" fmla="*/ 847660 w 4562635"/>
              <a:gd name="connsiteY639" fmla="*/ 1909939 h 4633498"/>
              <a:gd name="connsiteX640" fmla="*/ 817361 w 4562635"/>
              <a:gd name="connsiteY640" fmla="*/ 1851649 h 4633498"/>
              <a:gd name="connsiteX641" fmla="*/ 1322949 w 4562635"/>
              <a:gd name="connsiteY641" fmla="*/ 2901930 h 4633498"/>
              <a:gd name="connsiteX642" fmla="*/ 1363066 w 4562635"/>
              <a:gd name="connsiteY642" fmla="*/ 2979110 h 4633498"/>
              <a:gd name="connsiteX643" fmla="*/ 1402587 w 4562635"/>
              <a:gd name="connsiteY643" fmla="*/ 2958567 h 4633498"/>
              <a:gd name="connsiteX644" fmla="*/ 1362470 w 4562635"/>
              <a:gd name="connsiteY644" fmla="*/ 2881388 h 4633498"/>
              <a:gd name="connsiteX645" fmla="*/ 724327 w 4562635"/>
              <a:gd name="connsiteY645" fmla="*/ 1751910 h 4633498"/>
              <a:gd name="connsiteX646" fmla="*/ 754626 w 4562635"/>
              <a:gd name="connsiteY646" fmla="*/ 1810201 h 4633498"/>
              <a:gd name="connsiteX647" fmla="*/ 784475 w 4562635"/>
              <a:gd name="connsiteY647" fmla="*/ 1794686 h 4633498"/>
              <a:gd name="connsiteX648" fmla="*/ 754176 w 4562635"/>
              <a:gd name="connsiteY648" fmla="*/ 1736395 h 4633498"/>
              <a:gd name="connsiteX649" fmla="*/ 1618502 w 4562635"/>
              <a:gd name="connsiteY649" fmla="*/ 3478324 h 4633498"/>
              <a:gd name="connsiteX650" fmla="*/ 1658728 w 4562635"/>
              <a:gd name="connsiteY650" fmla="*/ 3555713 h 4633498"/>
              <a:gd name="connsiteX651" fmla="*/ 1736502 w 4562635"/>
              <a:gd name="connsiteY651" fmla="*/ 3515287 h 4633498"/>
              <a:gd name="connsiteX652" fmla="*/ 1696276 w 4562635"/>
              <a:gd name="connsiteY652" fmla="*/ 3437898 h 4633498"/>
              <a:gd name="connsiteX653" fmla="*/ 1618502 w 4562635"/>
              <a:gd name="connsiteY653" fmla="*/ 3478324 h 4633498"/>
              <a:gd name="connsiteX654" fmla="*/ 1566921 w 4562635"/>
              <a:gd name="connsiteY654" fmla="*/ 3379091 h 4633498"/>
              <a:gd name="connsiteX655" fmla="*/ 1607148 w 4562635"/>
              <a:gd name="connsiteY655" fmla="*/ 3456481 h 4633498"/>
              <a:gd name="connsiteX656" fmla="*/ 1684922 w 4562635"/>
              <a:gd name="connsiteY656" fmla="*/ 3416055 h 4633498"/>
              <a:gd name="connsiteX657" fmla="*/ 1644695 w 4562635"/>
              <a:gd name="connsiteY657" fmla="*/ 3338665 h 4633498"/>
              <a:gd name="connsiteX658" fmla="*/ 1566921 w 4562635"/>
              <a:gd name="connsiteY658" fmla="*/ 3379091 h 4633498"/>
              <a:gd name="connsiteX659" fmla="*/ 822698 w 4562635"/>
              <a:gd name="connsiteY659" fmla="*/ 2067767 h 4633498"/>
              <a:gd name="connsiteX660" fmla="*/ 846514 w 4562635"/>
              <a:gd name="connsiteY660" fmla="*/ 2113584 h 4633498"/>
              <a:gd name="connsiteX661" fmla="*/ 892563 w 4562635"/>
              <a:gd name="connsiteY661" fmla="*/ 2089648 h 4633498"/>
              <a:gd name="connsiteX662" fmla="*/ 868748 w 4562635"/>
              <a:gd name="connsiteY662" fmla="*/ 2043831 h 4633498"/>
              <a:gd name="connsiteX663" fmla="*/ 822698 w 4562635"/>
              <a:gd name="connsiteY663" fmla="*/ 2067767 h 4633498"/>
              <a:gd name="connsiteX664" fmla="*/ 1099753 w 4562635"/>
              <a:gd name="connsiteY664" fmla="*/ 2605307 h 4633498"/>
              <a:gd name="connsiteX665" fmla="*/ 1118336 w 4562635"/>
              <a:gd name="connsiteY665" fmla="*/ 2641058 h 4633498"/>
              <a:gd name="connsiteX666" fmla="*/ 1165434 w 4562635"/>
              <a:gd name="connsiteY666" fmla="*/ 2616577 h 4633498"/>
              <a:gd name="connsiteX667" fmla="*/ 1149255 w 4562635"/>
              <a:gd name="connsiteY667" fmla="*/ 2579577 h 4633498"/>
              <a:gd name="connsiteX668" fmla="*/ 1099753 w 4562635"/>
              <a:gd name="connsiteY668" fmla="*/ 2605307 h 4633498"/>
              <a:gd name="connsiteX669" fmla="*/ 1871562 w 4562635"/>
              <a:gd name="connsiteY669" fmla="*/ 4091681 h 4633498"/>
              <a:gd name="connsiteX670" fmla="*/ 1911679 w 4562635"/>
              <a:gd name="connsiteY670" fmla="*/ 4168861 h 4633498"/>
              <a:gd name="connsiteX671" fmla="*/ 1951200 w 4562635"/>
              <a:gd name="connsiteY671" fmla="*/ 4148319 h 4633498"/>
              <a:gd name="connsiteX672" fmla="*/ 1911082 w 4562635"/>
              <a:gd name="connsiteY672" fmla="*/ 4071139 h 4633498"/>
              <a:gd name="connsiteX673" fmla="*/ 1086443 w 4562635"/>
              <a:gd name="connsiteY673" fmla="*/ 2585573 h 4633498"/>
              <a:gd name="connsiteX674" fmla="*/ 1136425 w 4562635"/>
              <a:gd name="connsiteY674" fmla="*/ 2559592 h 4633498"/>
              <a:gd name="connsiteX675" fmla="*/ 1118651 w 4562635"/>
              <a:gd name="connsiteY675" fmla="*/ 2525397 h 4633498"/>
              <a:gd name="connsiteX676" fmla="*/ 1071071 w 4562635"/>
              <a:gd name="connsiteY676" fmla="*/ 2550128 h 4633498"/>
              <a:gd name="connsiteX677" fmla="*/ 1086443 w 4562635"/>
              <a:gd name="connsiteY677" fmla="*/ 2585573 h 4633498"/>
              <a:gd name="connsiteX678" fmla="*/ 962474 w 4562635"/>
              <a:gd name="connsiteY678" fmla="*/ 2351076 h 4633498"/>
              <a:gd name="connsiteX679" fmla="*/ 1002591 w 4562635"/>
              <a:gd name="connsiteY679" fmla="*/ 2428255 h 4633498"/>
              <a:gd name="connsiteX680" fmla="*/ 1042111 w 4562635"/>
              <a:gd name="connsiteY680" fmla="*/ 2407713 h 4633498"/>
              <a:gd name="connsiteX681" fmla="*/ 1001994 w 4562635"/>
              <a:gd name="connsiteY681" fmla="*/ 2330534 h 4633498"/>
              <a:gd name="connsiteX682" fmla="*/ 720450 w 4562635"/>
              <a:gd name="connsiteY682" fmla="*/ 1902022 h 4633498"/>
              <a:gd name="connsiteX683" fmla="*/ 750749 w 4562635"/>
              <a:gd name="connsiteY683" fmla="*/ 1960313 h 4633498"/>
              <a:gd name="connsiteX684" fmla="*/ 780597 w 4562635"/>
              <a:gd name="connsiteY684" fmla="*/ 1944798 h 4633498"/>
              <a:gd name="connsiteX685" fmla="*/ 750298 w 4562635"/>
              <a:gd name="connsiteY685" fmla="*/ 1886507 h 4633498"/>
              <a:gd name="connsiteX686" fmla="*/ 536243 w 4562635"/>
              <a:gd name="connsiteY686" fmla="*/ 1553193 h 4633498"/>
              <a:gd name="connsiteX687" fmla="*/ 569412 w 4562635"/>
              <a:gd name="connsiteY687" fmla="*/ 1617005 h 4633498"/>
              <a:gd name="connsiteX688" fmla="*/ 602086 w 4562635"/>
              <a:gd name="connsiteY688" fmla="*/ 1600022 h 4633498"/>
              <a:gd name="connsiteX689" fmla="*/ 568917 w 4562635"/>
              <a:gd name="connsiteY689" fmla="*/ 1536209 h 4633498"/>
              <a:gd name="connsiteX690" fmla="*/ 657265 w 4562635"/>
              <a:gd name="connsiteY690" fmla="*/ 1786768 h 4633498"/>
              <a:gd name="connsiteX691" fmla="*/ 687564 w 4562635"/>
              <a:gd name="connsiteY691" fmla="*/ 1845059 h 4633498"/>
              <a:gd name="connsiteX692" fmla="*/ 717411 w 4562635"/>
              <a:gd name="connsiteY692" fmla="*/ 1829545 h 4633498"/>
              <a:gd name="connsiteX693" fmla="*/ 687113 w 4562635"/>
              <a:gd name="connsiteY693" fmla="*/ 1771254 h 4633498"/>
              <a:gd name="connsiteX694" fmla="*/ 1317816 w 4562635"/>
              <a:gd name="connsiteY694" fmla="*/ 3100684 h 4633498"/>
              <a:gd name="connsiteX695" fmla="*/ 1357933 w 4562635"/>
              <a:gd name="connsiteY695" fmla="*/ 3177863 h 4633498"/>
              <a:gd name="connsiteX696" fmla="*/ 1397454 w 4562635"/>
              <a:gd name="connsiteY696" fmla="*/ 3157321 h 4633498"/>
              <a:gd name="connsiteX697" fmla="*/ 1357336 w 4562635"/>
              <a:gd name="connsiteY697" fmla="*/ 3080141 h 4633498"/>
              <a:gd name="connsiteX698" fmla="*/ 1234156 w 4562635"/>
              <a:gd name="connsiteY698" fmla="*/ 2948084 h 4633498"/>
              <a:gd name="connsiteX699" fmla="*/ 1274273 w 4562635"/>
              <a:gd name="connsiteY699" fmla="*/ 3025264 h 4633498"/>
              <a:gd name="connsiteX700" fmla="*/ 1313794 w 4562635"/>
              <a:gd name="connsiteY700" fmla="*/ 3004721 h 4633498"/>
              <a:gd name="connsiteX701" fmla="*/ 1273677 w 4562635"/>
              <a:gd name="connsiteY701" fmla="*/ 2927542 h 4633498"/>
              <a:gd name="connsiteX702" fmla="*/ 1418443 w 4562635"/>
              <a:gd name="connsiteY702" fmla="*/ 3330224 h 4633498"/>
              <a:gd name="connsiteX703" fmla="*/ 1458345 w 4562635"/>
              <a:gd name="connsiteY703" fmla="*/ 3406989 h 4633498"/>
              <a:gd name="connsiteX704" fmla="*/ 1536756 w 4562635"/>
              <a:gd name="connsiteY704" fmla="*/ 3366232 h 4633498"/>
              <a:gd name="connsiteX705" fmla="*/ 1496854 w 4562635"/>
              <a:gd name="connsiteY705" fmla="*/ 3289467 h 4633498"/>
              <a:gd name="connsiteX706" fmla="*/ 1418443 w 4562635"/>
              <a:gd name="connsiteY706" fmla="*/ 3330224 h 4633498"/>
              <a:gd name="connsiteX707" fmla="*/ 1469061 w 4562635"/>
              <a:gd name="connsiteY707" fmla="*/ 3429164 h 4633498"/>
              <a:gd name="connsiteX708" fmla="*/ 1509936 w 4562635"/>
              <a:gd name="connsiteY708" fmla="*/ 3507803 h 4633498"/>
              <a:gd name="connsiteX709" fmla="*/ 1587710 w 4562635"/>
              <a:gd name="connsiteY709" fmla="*/ 3467377 h 4633498"/>
              <a:gd name="connsiteX710" fmla="*/ 1546835 w 4562635"/>
              <a:gd name="connsiteY710" fmla="*/ 3388738 h 4633498"/>
              <a:gd name="connsiteX711" fmla="*/ 1469061 w 4562635"/>
              <a:gd name="connsiteY711" fmla="*/ 3429164 h 4633498"/>
              <a:gd name="connsiteX712" fmla="*/ 825443 w 4562635"/>
              <a:gd name="connsiteY712" fmla="*/ 2214854 h 4633498"/>
              <a:gd name="connsiteX713" fmla="*/ 849258 w 4562635"/>
              <a:gd name="connsiteY713" fmla="*/ 2260671 h 4633498"/>
              <a:gd name="connsiteX714" fmla="*/ 895682 w 4562635"/>
              <a:gd name="connsiteY714" fmla="*/ 2236540 h 4633498"/>
              <a:gd name="connsiteX715" fmla="*/ 871867 w 4562635"/>
              <a:gd name="connsiteY715" fmla="*/ 2190723 h 4633498"/>
              <a:gd name="connsiteX716" fmla="*/ 825443 w 4562635"/>
              <a:gd name="connsiteY716" fmla="*/ 2214854 h 4633498"/>
              <a:gd name="connsiteX717" fmla="*/ 764287 w 4562635"/>
              <a:gd name="connsiteY717" fmla="*/ 2097198 h 4633498"/>
              <a:gd name="connsiteX718" fmla="*/ 788292 w 4562635"/>
              <a:gd name="connsiteY718" fmla="*/ 2143381 h 4633498"/>
              <a:gd name="connsiteX719" fmla="*/ 834342 w 4562635"/>
              <a:gd name="connsiteY719" fmla="*/ 2119444 h 4633498"/>
              <a:gd name="connsiteX720" fmla="*/ 810336 w 4562635"/>
              <a:gd name="connsiteY720" fmla="*/ 2073262 h 4633498"/>
              <a:gd name="connsiteX721" fmla="*/ 764287 w 4562635"/>
              <a:gd name="connsiteY721" fmla="*/ 2097198 h 4633498"/>
              <a:gd name="connsiteX722" fmla="*/ 794402 w 4562635"/>
              <a:gd name="connsiteY722" fmla="*/ 2156966 h 4633498"/>
              <a:gd name="connsiteX723" fmla="*/ 817836 w 4562635"/>
              <a:gd name="connsiteY723" fmla="*/ 2202048 h 4633498"/>
              <a:gd name="connsiteX724" fmla="*/ 865009 w 4562635"/>
              <a:gd name="connsiteY724" fmla="*/ 2177528 h 4633498"/>
              <a:gd name="connsiteX725" fmla="*/ 841575 w 4562635"/>
              <a:gd name="connsiteY725" fmla="*/ 2132446 h 4633498"/>
              <a:gd name="connsiteX726" fmla="*/ 794402 w 4562635"/>
              <a:gd name="connsiteY726" fmla="*/ 2156966 h 4633498"/>
              <a:gd name="connsiteX727" fmla="*/ 1038160 w 4562635"/>
              <a:gd name="connsiteY727" fmla="*/ 2638311 h 4633498"/>
              <a:gd name="connsiteX728" fmla="*/ 1055531 w 4562635"/>
              <a:gd name="connsiteY728" fmla="*/ 2671729 h 4633498"/>
              <a:gd name="connsiteX729" fmla="*/ 1103590 w 4562635"/>
              <a:gd name="connsiteY729" fmla="*/ 2646748 h 4633498"/>
              <a:gd name="connsiteX730" fmla="*/ 1086220 w 4562635"/>
              <a:gd name="connsiteY730" fmla="*/ 2613330 h 4633498"/>
              <a:gd name="connsiteX731" fmla="*/ 1038160 w 4562635"/>
              <a:gd name="connsiteY731" fmla="*/ 2638311 h 4633498"/>
              <a:gd name="connsiteX732" fmla="*/ 1009075 w 4562635"/>
              <a:gd name="connsiteY732" fmla="*/ 2582354 h 4633498"/>
              <a:gd name="connsiteX733" fmla="*/ 1027253 w 4562635"/>
              <a:gd name="connsiteY733" fmla="*/ 2617326 h 4633498"/>
              <a:gd name="connsiteX734" fmla="*/ 1074351 w 4562635"/>
              <a:gd name="connsiteY734" fmla="*/ 2592845 h 4633498"/>
              <a:gd name="connsiteX735" fmla="*/ 1058096 w 4562635"/>
              <a:gd name="connsiteY735" fmla="*/ 2556873 h 4633498"/>
              <a:gd name="connsiteX736" fmla="*/ 1009075 w 4562635"/>
              <a:gd name="connsiteY736" fmla="*/ 2582354 h 4633498"/>
              <a:gd name="connsiteX737" fmla="*/ 1066765 w 4562635"/>
              <a:gd name="connsiteY737" fmla="*/ 2694517 h 4633498"/>
              <a:gd name="connsiteX738" fmla="*/ 1131804 w 4562635"/>
              <a:gd name="connsiteY738" fmla="*/ 2819643 h 4633498"/>
              <a:gd name="connsiteX739" fmla="*/ 1179384 w 4562635"/>
              <a:gd name="connsiteY739" fmla="*/ 2794912 h 4633498"/>
              <a:gd name="connsiteX740" fmla="*/ 1113132 w 4562635"/>
              <a:gd name="connsiteY740" fmla="*/ 2667454 h 4633498"/>
              <a:gd name="connsiteX741" fmla="*/ 1075646 w 4562635"/>
              <a:gd name="connsiteY741" fmla="*/ 2686939 h 4633498"/>
              <a:gd name="connsiteX742" fmla="*/ 1066765 w 4562635"/>
              <a:gd name="connsiteY742" fmla="*/ 2694517 h 4633498"/>
              <a:gd name="connsiteX743" fmla="*/ 653387 w 4562635"/>
              <a:gd name="connsiteY743" fmla="*/ 1936880 h 4633498"/>
              <a:gd name="connsiteX744" fmla="*/ 683686 w 4562635"/>
              <a:gd name="connsiteY744" fmla="*/ 1995171 h 4633498"/>
              <a:gd name="connsiteX745" fmla="*/ 713535 w 4562635"/>
              <a:gd name="connsiteY745" fmla="*/ 1979656 h 4633498"/>
              <a:gd name="connsiteX746" fmla="*/ 683236 w 4562635"/>
              <a:gd name="connsiteY746" fmla="*/ 1921365 h 4633498"/>
              <a:gd name="connsiteX747" fmla="*/ 590202 w 4562635"/>
              <a:gd name="connsiteY747" fmla="*/ 1821627 h 4633498"/>
              <a:gd name="connsiteX748" fmla="*/ 620501 w 4562635"/>
              <a:gd name="connsiteY748" fmla="*/ 1879918 h 4633498"/>
              <a:gd name="connsiteX749" fmla="*/ 650350 w 4562635"/>
              <a:gd name="connsiteY749" fmla="*/ 1864403 h 4633498"/>
              <a:gd name="connsiteX750" fmla="*/ 620051 w 4562635"/>
              <a:gd name="connsiteY750" fmla="*/ 1806112 h 4633498"/>
              <a:gd name="connsiteX751" fmla="*/ 462830 w 4562635"/>
              <a:gd name="connsiteY751" fmla="*/ 1591352 h 4633498"/>
              <a:gd name="connsiteX752" fmla="*/ 495999 w 4562635"/>
              <a:gd name="connsiteY752" fmla="*/ 1655165 h 4633498"/>
              <a:gd name="connsiteX753" fmla="*/ 528673 w 4562635"/>
              <a:gd name="connsiteY753" fmla="*/ 1638181 h 4633498"/>
              <a:gd name="connsiteX754" fmla="*/ 495504 w 4562635"/>
              <a:gd name="connsiteY754" fmla="*/ 1574368 h 4633498"/>
              <a:gd name="connsiteX755" fmla="*/ 1782769 w 4562635"/>
              <a:gd name="connsiteY755" fmla="*/ 4137835 h 4633498"/>
              <a:gd name="connsiteX756" fmla="*/ 1822886 w 4562635"/>
              <a:gd name="connsiteY756" fmla="*/ 4215015 h 4633498"/>
              <a:gd name="connsiteX757" fmla="*/ 1862406 w 4562635"/>
              <a:gd name="connsiteY757" fmla="*/ 4194473 h 4633498"/>
              <a:gd name="connsiteX758" fmla="*/ 1822289 w 4562635"/>
              <a:gd name="connsiteY758" fmla="*/ 4117293 h 4633498"/>
              <a:gd name="connsiteX759" fmla="*/ 873680 w 4562635"/>
              <a:gd name="connsiteY759" fmla="*/ 2397229 h 4633498"/>
              <a:gd name="connsiteX760" fmla="*/ 913797 w 4562635"/>
              <a:gd name="connsiteY760" fmla="*/ 2474409 h 4633498"/>
              <a:gd name="connsiteX761" fmla="*/ 953318 w 4562635"/>
              <a:gd name="connsiteY761" fmla="*/ 2453866 h 4633498"/>
              <a:gd name="connsiteX762" fmla="*/ 913201 w 4562635"/>
              <a:gd name="connsiteY762" fmla="*/ 2376687 h 4633498"/>
              <a:gd name="connsiteX763" fmla="*/ 706448 w 4562635"/>
              <a:gd name="connsiteY763" fmla="*/ 2127727 h 4633498"/>
              <a:gd name="connsiteX764" fmla="*/ 730263 w 4562635"/>
              <a:gd name="connsiteY764" fmla="*/ 2173543 h 4633498"/>
              <a:gd name="connsiteX765" fmla="*/ 776686 w 4562635"/>
              <a:gd name="connsiteY765" fmla="*/ 2149413 h 4633498"/>
              <a:gd name="connsiteX766" fmla="*/ 752871 w 4562635"/>
              <a:gd name="connsiteY766" fmla="*/ 2103597 h 4633498"/>
              <a:gd name="connsiteX767" fmla="*/ 706448 w 4562635"/>
              <a:gd name="connsiteY767" fmla="*/ 2127727 h 4633498"/>
              <a:gd name="connsiteX768" fmla="*/ 736747 w 4562635"/>
              <a:gd name="connsiteY768" fmla="*/ 2186934 h 4633498"/>
              <a:gd name="connsiteX769" fmla="*/ 760180 w 4562635"/>
              <a:gd name="connsiteY769" fmla="*/ 2232017 h 4633498"/>
              <a:gd name="connsiteX770" fmla="*/ 806604 w 4562635"/>
              <a:gd name="connsiteY770" fmla="*/ 2207886 h 4633498"/>
              <a:gd name="connsiteX771" fmla="*/ 783171 w 4562635"/>
              <a:gd name="connsiteY771" fmla="*/ 2162804 h 4633498"/>
              <a:gd name="connsiteX772" fmla="*/ 736747 w 4562635"/>
              <a:gd name="connsiteY772" fmla="*/ 2186934 h 4633498"/>
              <a:gd name="connsiteX773" fmla="*/ 1229022 w 4562635"/>
              <a:gd name="connsiteY773" fmla="*/ 3146838 h 4633498"/>
              <a:gd name="connsiteX774" fmla="*/ 1269139 w 4562635"/>
              <a:gd name="connsiteY774" fmla="*/ 3224017 h 4633498"/>
              <a:gd name="connsiteX775" fmla="*/ 1308660 w 4562635"/>
              <a:gd name="connsiteY775" fmla="*/ 3203474 h 4633498"/>
              <a:gd name="connsiteX776" fmla="*/ 1268543 w 4562635"/>
              <a:gd name="connsiteY776" fmla="*/ 3126295 h 4633498"/>
              <a:gd name="connsiteX777" fmla="*/ 979931 w 4562635"/>
              <a:gd name="connsiteY777" fmla="*/ 2669564 h 4633498"/>
              <a:gd name="connsiteX778" fmla="*/ 1044566 w 4562635"/>
              <a:gd name="connsiteY778" fmla="*/ 2793913 h 4633498"/>
              <a:gd name="connsiteX779" fmla="*/ 1089743 w 4562635"/>
              <a:gd name="connsiteY779" fmla="*/ 2770431 h 4633498"/>
              <a:gd name="connsiteX780" fmla="*/ 1025107 w 4562635"/>
              <a:gd name="connsiteY780" fmla="*/ 2646082 h 4633498"/>
              <a:gd name="connsiteX781" fmla="*/ 979931 w 4562635"/>
              <a:gd name="connsiteY781" fmla="*/ 2669564 h 4633498"/>
              <a:gd name="connsiteX782" fmla="*/ 1062830 w 4562635"/>
              <a:gd name="connsiteY782" fmla="*/ 2830554 h 4633498"/>
              <a:gd name="connsiteX783" fmla="*/ 1074613 w 4562635"/>
              <a:gd name="connsiteY783" fmla="*/ 2849371 h 4633498"/>
              <a:gd name="connsiteX784" fmla="*/ 1117387 w 4562635"/>
              <a:gd name="connsiteY784" fmla="*/ 2827137 h 4633498"/>
              <a:gd name="connsiteX785" fmla="*/ 1077832 w 4562635"/>
              <a:gd name="connsiteY785" fmla="*/ 2806236 h 4633498"/>
              <a:gd name="connsiteX786" fmla="*/ 1062830 w 4562635"/>
              <a:gd name="connsiteY786" fmla="*/ 2830554 h 4633498"/>
              <a:gd name="connsiteX787" fmla="*/ 1145363 w 4562635"/>
              <a:gd name="connsiteY787" fmla="*/ 2994237 h 4633498"/>
              <a:gd name="connsiteX788" fmla="*/ 1185480 w 4562635"/>
              <a:gd name="connsiteY788" fmla="*/ 3071417 h 4633498"/>
              <a:gd name="connsiteX789" fmla="*/ 1225001 w 4562635"/>
              <a:gd name="connsiteY789" fmla="*/ 3050874 h 4633498"/>
              <a:gd name="connsiteX790" fmla="*/ 1184884 w 4562635"/>
              <a:gd name="connsiteY790" fmla="*/ 2973695 h 4633498"/>
              <a:gd name="connsiteX791" fmla="*/ 586325 w 4562635"/>
              <a:gd name="connsiteY791" fmla="*/ 1971739 h 4633498"/>
              <a:gd name="connsiteX792" fmla="*/ 616624 w 4562635"/>
              <a:gd name="connsiteY792" fmla="*/ 2030029 h 4633498"/>
              <a:gd name="connsiteX793" fmla="*/ 646472 w 4562635"/>
              <a:gd name="connsiteY793" fmla="*/ 2014515 h 4633498"/>
              <a:gd name="connsiteX794" fmla="*/ 616173 w 4562635"/>
              <a:gd name="connsiteY794" fmla="*/ 1956224 h 4633498"/>
              <a:gd name="connsiteX795" fmla="*/ 523140 w 4562635"/>
              <a:gd name="connsiteY795" fmla="*/ 1856485 h 4633498"/>
              <a:gd name="connsiteX796" fmla="*/ 553439 w 4562635"/>
              <a:gd name="connsiteY796" fmla="*/ 1914776 h 4633498"/>
              <a:gd name="connsiteX797" fmla="*/ 583287 w 4562635"/>
              <a:gd name="connsiteY797" fmla="*/ 1899261 h 4633498"/>
              <a:gd name="connsiteX798" fmla="*/ 552988 w 4562635"/>
              <a:gd name="connsiteY798" fmla="*/ 1840970 h 4633498"/>
              <a:gd name="connsiteX799" fmla="*/ 389416 w 4562635"/>
              <a:gd name="connsiteY799" fmla="*/ 1629512 h 4633498"/>
              <a:gd name="connsiteX800" fmla="*/ 422585 w 4562635"/>
              <a:gd name="connsiteY800" fmla="*/ 1693324 h 4633498"/>
              <a:gd name="connsiteX801" fmla="*/ 455260 w 4562635"/>
              <a:gd name="connsiteY801" fmla="*/ 1676340 h 4633498"/>
              <a:gd name="connsiteX802" fmla="*/ 422091 w 4562635"/>
              <a:gd name="connsiteY802" fmla="*/ 1612528 h 4633498"/>
              <a:gd name="connsiteX803" fmla="*/ 708259 w 4562635"/>
              <a:gd name="connsiteY803" fmla="*/ 2275765 h 4633498"/>
              <a:gd name="connsiteX804" fmla="*/ 731883 w 4562635"/>
              <a:gd name="connsiteY804" fmla="*/ 2321215 h 4633498"/>
              <a:gd name="connsiteX805" fmla="*/ 777560 w 4562635"/>
              <a:gd name="connsiteY805" fmla="*/ 2297473 h 4633498"/>
              <a:gd name="connsiteX806" fmla="*/ 753935 w 4562635"/>
              <a:gd name="connsiteY806" fmla="*/ 2252023 h 4633498"/>
              <a:gd name="connsiteX807" fmla="*/ 708259 w 4562635"/>
              <a:gd name="connsiteY807" fmla="*/ 2275765 h 4633498"/>
              <a:gd name="connsiteX808" fmla="*/ 677967 w 4562635"/>
              <a:gd name="connsiteY808" fmla="*/ 2217487 h 4633498"/>
              <a:gd name="connsiteX809" fmla="*/ 701591 w 4562635"/>
              <a:gd name="connsiteY809" fmla="*/ 2262936 h 4633498"/>
              <a:gd name="connsiteX810" fmla="*/ 747267 w 4562635"/>
              <a:gd name="connsiteY810" fmla="*/ 2239194 h 4633498"/>
              <a:gd name="connsiteX811" fmla="*/ 723643 w 4562635"/>
              <a:gd name="connsiteY811" fmla="*/ 2193745 h 4633498"/>
              <a:gd name="connsiteX812" fmla="*/ 677967 w 4562635"/>
              <a:gd name="connsiteY812" fmla="*/ 2217487 h 4633498"/>
              <a:gd name="connsiteX813" fmla="*/ 1693975 w 4562635"/>
              <a:gd name="connsiteY813" fmla="*/ 4183988 h 4633498"/>
              <a:gd name="connsiteX814" fmla="*/ 1734093 w 4562635"/>
              <a:gd name="connsiteY814" fmla="*/ 4261169 h 4633498"/>
              <a:gd name="connsiteX815" fmla="*/ 1773614 w 4562635"/>
              <a:gd name="connsiteY815" fmla="*/ 4240626 h 4633498"/>
              <a:gd name="connsiteX816" fmla="*/ 1733496 w 4562635"/>
              <a:gd name="connsiteY816" fmla="*/ 4163446 h 4633498"/>
              <a:gd name="connsiteX817" fmla="*/ 784888 w 4562635"/>
              <a:gd name="connsiteY817" fmla="*/ 2443383 h 4633498"/>
              <a:gd name="connsiteX818" fmla="*/ 825005 w 4562635"/>
              <a:gd name="connsiteY818" fmla="*/ 2520562 h 4633498"/>
              <a:gd name="connsiteX819" fmla="*/ 864526 w 4562635"/>
              <a:gd name="connsiteY819" fmla="*/ 2500020 h 4633498"/>
              <a:gd name="connsiteX820" fmla="*/ 824409 w 4562635"/>
              <a:gd name="connsiteY820" fmla="*/ 2422840 h 4633498"/>
              <a:gd name="connsiteX821" fmla="*/ 890060 w 4562635"/>
              <a:gd name="connsiteY821" fmla="*/ 2648164 h 4633498"/>
              <a:gd name="connsiteX822" fmla="*/ 954291 w 4562635"/>
              <a:gd name="connsiteY822" fmla="*/ 2771736 h 4633498"/>
              <a:gd name="connsiteX823" fmla="*/ 1001390 w 4562635"/>
              <a:gd name="connsiteY823" fmla="*/ 2747254 h 4633498"/>
              <a:gd name="connsiteX824" fmla="*/ 937158 w 4562635"/>
              <a:gd name="connsiteY824" fmla="*/ 2623683 h 4633498"/>
              <a:gd name="connsiteX825" fmla="*/ 890060 w 4562635"/>
              <a:gd name="connsiteY825" fmla="*/ 2648164 h 4633498"/>
              <a:gd name="connsiteX826" fmla="*/ 966737 w 4562635"/>
              <a:gd name="connsiteY826" fmla="*/ 2796856 h 4633498"/>
              <a:gd name="connsiteX827" fmla="*/ 982896 w 4562635"/>
              <a:gd name="connsiteY827" fmla="*/ 2827943 h 4633498"/>
              <a:gd name="connsiteX828" fmla="*/ 1027265 w 4562635"/>
              <a:gd name="connsiteY828" fmla="*/ 2802906 h 4633498"/>
              <a:gd name="connsiteX829" fmla="*/ 1017200 w 4562635"/>
              <a:gd name="connsiteY829" fmla="*/ 2770625 h 4633498"/>
              <a:gd name="connsiteX830" fmla="*/ 966737 w 4562635"/>
              <a:gd name="connsiteY830" fmla="*/ 2796856 h 4633498"/>
              <a:gd name="connsiteX831" fmla="*/ 1140229 w 4562635"/>
              <a:gd name="connsiteY831" fmla="*/ 3192991 h 4633498"/>
              <a:gd name="connsiteX832" fmla="*/ 1180346 w 4562635"/>
              <a:gd name="connsiteY832" fmla="*/ 3270171 h 4633498"/>
              <a:gd name="connsiteX833" fmla="*/ 1219866 w 4562635"/>
              <a:gd name="connsiteY833" fmla="*/ 3249629 h 4633498"/>
              <a:gd name="connsiteX834" fmla="*/ 1179749 w 4562635"/>
              <a:gd name="connsiteY834" fmla="*/ 3172449 h 4633498"/>
              <a:gd name="connsiteX835" fmla="*/ 519262 w 4562635"/>
              <a:gd name="connsiteY835" fmla="*/ 2006597 h 4633498"/>
              <a:gd name="connsiteX836" fmla="*/ 549561 w 4562635"/>
              <a:gd name="connsiteY836" fmla="*/ 2064888 h 4633498"/>
              <a:gd name="connsiteX837" fmla="*/ 579410 w 4562635"/>
              <a:gd name="connsiteY837" fmla="*/ 2049373 h 4633498"/>
              <a:gd name="connsiteX838" fmla="*/ 549111 w 4562635"/>
              <a:gd name="connsiteY838" fmla="*/ 1991082 h 4633498"/>
              <a:gd name="connsiteX839" fmla="*/ 1056569 w 4562635"/>
              <a:gd name="connsiteY839" fmla="*/ 3040392 h 4633498"/>
              <a:gd name="connsiteX840" fmla="*/ 1096686 w 4562635"/>
              <a:gd name="connsiteY840" fmla="*/ 3117571 h 4633498"/>
              <a:gd name="connsiteX841" fmla="*/ 1136206 w 4562635"/>
              <a:gd name="connsiteY841" fmla="*/ 3097029 h 4633498"/>
              <a:gd name="connsiteX842" fmla="*/ 1096089 w 4562635"/>
              <a:gd name="connsiteY842" fmla="*/ 3019850 h 4633498"/>
              <a:gd name="connsiteX843" fmla="*/ 456077 w 4562635"/>
              <a:gd name="connsiteY843" fmla="*/ 1891344 h 4633498"/>
              <a:gd name="connsiteX844" fmla="*/ 486376 w 4562635"/>
              <a:gd name="connsiteY844" fmla="*/ 1949634 h 4633498"/>
              <a:gd name="connsiteX845" fmla="*/ 516225 w 4562635"/>
              <a:gd name="connsiteY845" fmla="*/ 1934119 h 4633498"/>
              <a:gd name="connsiteX846" fmla="*/ 485926 w 4562635"/>
              <a:gd name="connsiteY846" fmla="*/ 1875829 h 4633498"/>
              <a:gd name="connsiteX847" fmla="*/ 590768 w 4562635"/>
              <a:gd name="connsiteY847" fmla="*/ 2188788 h 4633498"/>
              <a:gd name="connsiteX848" fmla="*/ 614202 w 4562635"/>
              <a:gd name="connsiteY848" fmla="*/ 2233871 h 4633498"/>
              <a:gd name="connsiteX849" fmla="*/ 660251 w 4562635"/>
              <a:gd name="connsiteY849" fmla="*/ 2209935 h 4633498"/>
              <a:gd name="connsiteX850" fmla="*/ 636818 w 4562635"/>
              <a:gd name="connsiteY850" fmla="*/ 2164852 h 4633498"/>
              <a:gd name="connsiteX851" fmla="*/ 590768 w 4562635"/>
              <a:gd name="connsiteY851" fmla="*/ 2188788 h 4633498"/>
              <a:gd name="connsiteX852" fmla="*/ 620496 w 4562635"/>
              <a:gd name="connsiteY852" fmla="*/ 2246894 h 4633498"/>
              <a:gd name="connsiteX853" fmla="*/ 644501 w 4562635"/>
              <a:gd name="connsiteY853" fmla="*/ 2293076 h 4633498"/>
              <a:gd name="connsiteX854" fmla="*/ 690176 w 4562635"/>
              <a:gd name="connsiteY854" fmla="*/ 2269335 h 4633498"/>
              <a:gd name="connsiteX855" fmla="*/ 666170 w 4562635"/>
              <a:gd name="connsiteY855" fmla="*/ 2223153 h 4633498"/>
              <a:gd name="connsiteX856" fmla="*/ 620496 w 4562635"/>
              <a:gd name="connsiteY856" fmla="*/ 2246894 h 4633498"/>
              <a:gd name="connsiteX857" fmla="*/ 316003 w 4562635"/>
              <a:gd name="connsiteY857" fmla="*/ 1667671 h 4633498"/>
              <a:gd name="connsiteX858" fmla="*/ 349172 w 4562635"/>
              <a:gd name="connsiteY858" fmla="*/ 1731484 h 4633498"/>
              <a:gd name="connsiteX859" fmla="*/ 381847 w 4562635"/>
              <a:gd name="connsiteY859" fmla="*/ 1714500 h 4633498"/>
              <a:gd name="connsiteX860" fmla="*/ 348678 w 4562635"/>
              <a:gd name="connsiteY860" fmla="*/ 1650687 h 4633498"/>
              <a:gd name="connsiteX861" fmla="*/ 1605183 w 4562635"/>
              <a:gd name="connsiteY861" fmla="*/ 4230142 h 4633498"/>
              <a:gd name="connsiteX862" fmla="*/ 1645301 w 4562635"/>
              <a:gd name="connsiteY862" fmla="*/ 4307322 h 4633498"/>
              <a:gd name="connsiteX863" fmla="*/ 1684822 w 4562635"/>
              <a:gd name="connsiteY863" fmla="*/ 4286779 h 4633498"/>
              <a:gd name="connsiteX864" fmla="*/ 1644704 w 4562635"/>
              <a:gd name="connsiteY864" fmla="*/ 4209599 h 4633498"/>
              <a:gd name="connsiteX865" fmla="*/ 696095 w 4562635"/>
              <a:gd name="connsiteY865" fmla="*/ 2489537 h 4633498"/>
              <a:gd name="connsiteX866" fmla="*/ 736212 w 4562635"/>
              <a:gd name="connsiteY866" fmla="*/ 2566716 h 4633498"/>
              <a:gd name="connsiteX867" fmla="*/ 775733 w 4562635"/>
              <a:gd name="connsiteY867" fmla="*/ 2546173 h 4633498"/>
              <a:gd name="connsiteX868" fmla="*/ 735616 w 4562635"/>
              <a:gd name="connsiteY868" fmla="*/ 2468994 h 4633498"/>
              <a:gd name="connsiteX869" fmla="*/ 452199 w 4562635"/>
              <a:gd name="connsiteY869" fmla="*/ 2041456 h 4633498"/>
              <a:gd name="connsiteX870" fmla="*/ 482498 w 4562635"/>
              <a:gd name="connsiteY870" fmla="*/ 2099747 h 4633498"/>
              <a:gd name="connsiteX871" fmla="*/ 512346 w 4562635"/>
              <a:gd name="connsiteY871" fmla="*/ 2084232 h 4633498"/>
              <a:gd name="connsiteX872" fmla="*/ 482047 w 4562635"/>
              <a:gd name="connsiteY872" fmla="*/ 2025941 h 4633498"/>
              <a:gd name="connsiteX873" fmla="*/ 389014 w 4562635"/>
              <a:gd name="connsiteY873" fmla="*/ 1926202 h 4633498"/>
              <a:gd name="connsiteX874" fmla="*/ 419313 w 4562635"/>
              <a:gd name="connsiteY874" fmla="*/ 1984493 h 4633498"/>
              <a:gd name="connsiteX875" fmla="*/ 449161 w 4562635"/>
              <a:gd name="connsiteY875" fmla="*/ 1968978 h 4633498"/>
              <a:gd name="connsiteX876" fmla="*/ 418862 w 4562635"/>
              <a:gd name="connsiteY876" fmla="*/ 1910687 h 4633498"/>
              <a:gd name="connsiteX877" fmla="*/ 242590 w 4562635"/>
              <a:gd name="connsiteY877" fmla="*/ 1705830 h 4633498"/>
              <a:gd name="connsiteX878" fmla="*/ 275759 w 4562635"/>
              <a:gd name="connsiteY878" fmla="*/ 1769643 h 4633498"/>
              <a:gd name="connsiteX879" fmla="*/ 308435 w 4562635"/>
              <a:gd name="connsiteY879" fmla="*/ 1752658 h 4633498"/>
              <a:gd name="connsiteX880" fmla="*/ 275266 w 4562635"/>
              <a:gd name="connsiteY880" fmla="*/ 1688846 h 4633498"/>
              <a:gd name="connsiteX881" fmla="*/ 1516390 w 4562635"/>
              <a:gd name="connsiteY881" fmla="*/ 4276295 h 4633498"/>
              <a:gd name="connsiteX882" fmla="*/ 1556507 w 4562635"/>
              <a:gd name="connsiteY882" fmla="*/ 4353476 h 4633498"/>
              <a:gd name="connsiteX883" fmla="*/ 1596028 w 4562635"/>
              <a:gd name="connsiteY883" fmla="*/ 4332933 h 4633498"/>
              <a:gd name="connsiteX884" fmla="*/ 1555911 w 4562635"/>
              <a:gd name="connsiteY884" fmla="*/ 4255753 h 4633498"/>
              <a:gd name="connsiteX885" fmla="*/ 607303 w 4562635"/>
              <a:gd name="connsiteY885" fmla="*/ 2535690 h 4633498"/>
              <a:gd name="connsiteX886" fmla="*/ 647420 w 4562635"/>
              <a:gd name="connsiteY886" fmla="*/ 2612869 h 4633498"/>
              <a:gd name="connsiteX887" fmla="*/ 686940 w 4562635"/>
              <a:gd name="connsiteY887" fmla="*/ 2592327 h 4633498"/>
              <a:gd name="connsiteX888" fmla="*/ 646823 w 4562635"/>
              <a:gd name="connsiteY888" fmla="*/ 2515148 h 4633498"/>
              <a:gd name="connsiteX889" fmla="*/ 169177 w 4562635"/>
              <a:gd name="connsiteY889" fmla="*/ 1743990 h 4633498"/>
              <a:gd name="connsiteX890" fmla="*/ 202346 w 4562635"/>
              <a:gd name="connsiteY890" fmla="*/ 1807802 h 4633498"/>
              <a:gd name="connsiteX891" fmla="*/ 235022 w 4562635"/>
              <a:gd name="connsiteY891" fmla="*/ 1790818 h 4633498"/>
              <a:gd name="connsiteX892" fmla="*/ 201853 w 4562635"/>
              <a:gd name="connsiteY892" fmla="*/ 1727005 h 4633498"/>
              <a:gd name="connsiteX893" fmla="*/ 36456 w 4562635"/>
              <a:gd name="connsiteY893" fmla="*/ 1738680 h 4633498"/>
              <a:gd name="connsiteX894" fmla="*/ 400014 w 4562635"/>
              <a:gd name="connsiteY894" fmla="*/ 1549706 h 4633498"/>
              <a:gd name="connsiteX895" fmla="*/ 392453 w 4562635"/>
              <a:gd name="connsiteY895" fmla="*/ 1552688 h 4633498"/>
              <a:gd name="connsiteX896" fmla="*/ 377710 w 4562635"/>
              <a:gd name="connsiteY896" fmla="*/ 1551363 h 4633498"/>
              <a:gd name="connsiteX897" fmla="*/ 333978 w 4562635"/>
              <a:gd name="connsiteY897" fmla="*/ 1566603 h 4633498"/>
              <a:gd name="connsiteX898" fmla="*/ 298197 w 4562635"/>
              <a:gd name="connsiteY898" fmla="*/ 1568591 h 4633498"/>
              <a:gd name="connsiteX899" fmla="*/ 296872 w 4562635"/>
              <a:gd name="connsiteY899" fmla="*/ 1569916 h 4633498"/>
              <a:gd name="connsiteX900" fmla="*/ 291571 w 4562635"/>
              <a:gd name="connsiteY900" fmla="*/ 1569916 h 4633498"/>
              <a:gd name="connsiteX901" fmla="*/ 279644 w 4562635"/>
              <a:gd name="connsiteY901" fmla="*/ 1585819 h 4633498"/>
              <a:gd name="connsiteX902" fmla="*/ 271030 w 4562635"/>
              <a:gd name="connsiteY902" fmla="*/ 1591782 h 4633498"/>
              <a:gd name="connsiteX903" fmla="*/ 253802 w 4562635"/>
              <a:gd name="connsiteY903" fmla="*/ 1577867 h 4633498"/>
              <a:gd name="connsiteX904" fmla="*/ 251152 w 4562635"/>
              <a:gd name="connsiteY904" fmla="*/ 1575879 h 4633498"/>
              <a:gd name="connsiteX905" fmla="*/ 248501 w 4562635"/>
              <a:gd name="connsiteY905" fmla="*/ 1595758 h 4633498"/>
              <a:gd name="connsiteX906" fmla="*/ 245851 w 4562635"/>
              <a:gd name="connsiteY906" fmla="*/ 1599734 h 4633498"/>
              <a:gd name="connsiteX907" fmla="*/ 245188 w 4562635"/>
              <a:gd name="connsiteY907" fmla="*/ 1599734 h 4633498"/>
              <a:gd name="connsiteX908" fmla="*/ 221997 w 4562635"/>
              <a:gd name="connsiteY908" fmla="*/ 1606360 h 4633498"/>
              <a:gd name="connsiteX909" fmla="*/ 217359 w 4562635"/>
              <a:gd name="connsiteY909" fmla="*/ 1617624 h 4633498"/>
              <a:gd name="connsiteX910" fmla="*/ 192842 w 4562635"/>
              <a:gd name="connsiteY910" fmla="*/ 1606360 h 4633498"/>
              <a:gd name="connsiteX911" fmla="*/ 188866 w 4562635"/>
              <a:gd name="connsiteY911" fmla="*/ 1554013 h 4633498"/>
              <a:gd name="connsiteX912" fmla="*/ 179590 w 4562635"/>
              <a:gd name="connsiteY912" fmla="*/ 1598408 h 4633498"/>
              <a:gd name="connsiteX913" fmla="*/ 180915 w 4562635"/>
              <a:gd name="connsiteY913" fmla="*/ 1617624 h 4633498"/>
              <a:gd name="connsiteX914" fmla="*/ 163687 w 4562635"/>
              <a:gd name="connsiteY914" fmla="*/ 1628888 h 4633498"/>
              <a:gd name="connsiteX915" fmla="*/ 86825 w 4562635"/>
              <a:gd name="connsiteY915" fmla="*/ 1660693 h 4633498"/>
              <a:gd name="connsiteX916" fmla="*/ 80861 w 4562635"/>
              <a:gd name="connsiteY916" fmla="*/ 1662019 h 4633498"/>
              <a:gd name="connsiteX917" fmla="*/ 21226 w 4562635"/>
              <a:gd name="connsiteY917" fmla="*/ 1644128 h 4633498"/>
              <a:gd name="connsiteX918" fmla="*/ 10790 w 4562635"/>
              <a:gd name="connsiteY918" fmla="*/ 1668727 h 4633498"/>
              <a:gd name="connsiteX919" fmla="*/ 0 w 4562635"/>
              <a:gd name="connsiteY919" fmla="*/ 1667915 h 4633498"/>
              <a:gd name="connsiteX920" fmla="*/ 257327 w 4562635"/>
              <a:gd name="connsiteY920" fmla="*/ 2167420 h 4633498"/>
              <a:gd name="connsiteX921" fmla="*/ 422016 w 4562635"/>
              <a:gd name="connsiteY921" fmla="*/ 2081816 h 4633498"/>
              <a:gd name="connsiteX922" fmla="*/ 371518 w 4562635"/>
              <a:gd name="connsiteY922" fmla="*/ 1984665 h 4633498"/>
              <a:gd name="connsiteX923" fmla="*/ 207183 w 4562635"/>
              <a:gd name="connsiteY923" fmla="*/ 2070084 h 4633498"/>
              <a:gd name="connsiteX924" fmla="*/ 1343695 w 4562635"/>
              <a:gd name="connsiteY924" fmla="*/ 4276198 h 4633498"/>
              <a:gd name="connsiteX925" fmla="*/ 2226064 w 4562635"/>
              <a:gd name="connsiteY925" fmla="*/ 3817552 h 4633498"/>
              <a:gd name="connsiteX926" fmla="*/ 2583126 w 4562635"/>
              <a:gd name="connsiteY926" fmla="*/ 3890181 h 4633498"/>
              <a:gd name="connsiteX927" fmla="*/ 2585447 w 4562635"/>
              <a:gd name="connsiteY927" fmla="*/ 3887734 h 4633498"/>
              <a:gd name="connsiteX928" fmla="*/ 2592122 w 4562635"/>
              <a:gd name="connsiteY928" fmla="*/ 3884673 h 4633498"/>
              <a:gd name="connsiteX929" fmla="*/ 2604502 w 4562635"/>
              <a:gd name="connsiteY929" fmla="*/ 3880332 h 4633498"/>
              <a:gd name="connsiteX930" fmla="*/ 2617490 w 4562635"/>
              <a:gd name="connsiteY930" fmla="*/ 3876497 h 4633498"/>
              <a:gd name="connsiteX931" fmla="*/ 2646054 w 4562635"/>
              <a:gd name="connsiteY931" fmla="*/ 3845965 h 4633498"/>
              <a:gd name="connsiteX932" fmla="*/ 2623922 w 4562635"/>
              <a:gd name="connsiteY932" fmla="*/ 3874961 h 4633498"/>
              <a:gd name="connsiteX933" fmla="*/ 2650318 w 4562635"/>
              <a:gd name="connsiteY933" fmla="*/ 3862466 h 4633498"/>
              <a:gd name="connsiteX934" fmla="*/ 2654291 w 4562635"/>
              <a:gd name="connsiteY934" fmla="*/ 3824360 h 4633498"/>
              <a:gd name="connsiteX935" fmla="*/ 2693587 w 4562635"/>
              <a:gd name="connsiteY935" fmla="*/ 3847653 h 4633498"/>
              <a:gd name="connsiteX936" fmla="*/ 2696927 w 4562635"/>
              <a:gd name="connsiteY936" fmla="*/ 3850440 h 4633498"/>
              <a:gd name="connsiteX937" fmla="*/ 2703961 w 4562635"/>
              <a:gd name="connsiteY937" fmla="*/ 3840775 h 4633498"/>
              <a:gd name="connsiteX938" fmla="*/ 2710511 w 4562635"/>
              <a:gd name="connsiteY938" fmla="*/ 3834159 h 4633498"/>
              <a:gd name="connsiteX939" fmla="*/ 2725435 w 4562635"/>
              <a:gd name="connsiteY939" fmla="*/ 3822447 h 4633498"/>
              <a:gd name="connsiteX940" fmla="*/ 2731744 w 4562635"/>
              <a:gd name="connsiteY940" fmla="*/ 3817356 h 4633498"/>
              <a:gd name="connsiteX941" fmla="*/ 2740661 w 4562635"/>
              <a:gd name="connsiteY941" fmla="*/ 3810989 h 4633498"/>
              <a:gd name="connsiteX942" fmla="*/ 2752862 w 4562635"/>
              <a:gd name="connsiteY942" fmla="*/ 3809950 h 4633498"/>
              <a:gd name="connsiteX943" fmla="*/ 2775200 w 4562635"/>
              <a:gd name="connsiteY943" fmla="*/ 3807876 h 4633498"/>
              <a:gd name="connsiteX944" fmla="*/ 2785259 w 4562635"/>
              <a:gd name="connsiteY944" fmla="*/ 3787792 h 4633498"/>
              <a:gd name="connsiteX945" fmla="*/ 2830226 w 4562635"/>
              <a:gd name="connsiteY945" fmla="*/ 3770943 h 4633498"/>
              <a:gd name="connsiteX946" fmla="*/ 2861364 w 4562635"/>
              <a:gd name="connsiteY946" fmla="*/ 3767583 h 4633498"/>
              <a:gd name="connsiteX947" fmla="*/ 2905968 w 4562635"/>
              <a:gd name="connsiteY947" fmla="*/ 3753021 h 4633498"/>
              <a:gd name="connsiteX948" fmla="*/ 2938194 w 4562635"/>
              <a:gd name="connsiteY948" fmla="*/ 3742801 h 4633498"/>
              <a:gd name="connsiteX949" fmla="*/ 2956342 w 4562635"/>
              <a:gd name="connsiteY949" fmla="*/ 3738956 h 4633498"/>
              <a:gd name="connsiteX950" fmla="*/ 2966243 w 4562635"/>
              <a:gd name="connsiteY950" fmla="*/ 3748081 h 4633498"/>
              <a:gd name="connsiteX951" fmla="*/ 2967206 w 4562635"/>
              <a:gd name="connsiteY951" fmla="*/ 3737666 h 4633498"/>
              <a:gd name="connsiteX952" fmla="*/ 2972841 w 4562635"/>
              <a:gd name="connsiteY952" fmla="*/ 3725971 h 4633498"/>
              <a:gd name="connsiteX953" fmla="*/ 2995775 w 4562635"/>
              <a:gd name="connsiteY953" fmla="*/ 3711451 h 4633498"/>
              <a:gd name="connsiteX954" fmla="*/ 3022709 w 4562635"/>
              <a:gd name="connsiteY954" fmla="*/ 3689049 h 4633498"/>
              <a:gd name="connsiteX955" fmla="*/ 3076465 w 4562635"/>
              <a:gd name="connsiteY955" fmla="*/ 3657961 h 4633498"/>
              <a:gd name="connsiteX956" fmla="*/ 3174939 w 4562635"/>
              <a:gd name="connsiteY956" fmla="*/ 3602912 h 4633498"/>
              <a:gd name="connsiteX957" fmla="*/ 3182951 w 4562635"/>
              <a:gd name="connsiteY957" fmla="*/ 3600103 h 4633498"/>
              <a:gd name="connsiteX958" fmla="*/ 3176221 w 4562635"/>
              <a:gd name="connsiteY958" fmla="*/ 3610021 h 4633498"/>
              <a:gd name="connsiteX959" fmla="*/ 3103490 w 4562635"/>
              <a:gd name="connsiteY959" fmla="*/ 3671879 h 4633498"/>
              <a:gd name="connsiteX960" fmla="*/ 3048160 w 4562635"/>
              <a:gd name="connsiteY960" fmla="*/ 3708558 h 4633498"/>
              <a:gd name="connsiteX961" fmla="*/ 3102462 w 4562635"/>
              <a:gd name="connsiteY961" fmla="*/ 3676198 h 4633498"/>
              <a:gd name="connsiteX962" fmla="*/ 3152822 w 4562635"/>
              <a:gd name="connsiteY962" fmla="*/ 3649180 h 4633498"/>
              <a:gd name="connsiteX963" fmla="*/ 3167076 w 4562635"/>
              <a:gd name="connsiteY963" fmla="*/ 3635184 h 4633498"/>
              <a:gd name="connsiteX964" fmla="*/ 3196516 w 4562635"/>
              <a:gd name="connsiteY964" fmla="*/ 3633859 h 4633498"/>
              <a:gd name="connsiteX965" fmla="*/ 3212237 w 4562635"/>
              <a:gd name="connsiteY965" fmla="*/ 3632305 h 4633498"/>
              <a:gd name="connsiteX966" fmla="*/ 3223811 w 4562635"/>
              <a:gd name="connsiteY966" fmla="*/ 3609170 h 4633498"/>
              <a:gd name="connsiteX967" fmla="*/ 3246812 w 4562635"/>
              <a:gd name="connsiteY967" fmla="*/ 3600745 h 4633498"/>
              <a:gd name="connsiteX968" fmla="*/ 3262257 w 4562635"/>
              <a:gd name="connsiteY968" fmla="*/ 3561855 h 4633498"/>
              <a:gd name="connsiteX969" fmla="*/ 3265107 w 4562635"/>
              <a:gd name="connsiteY969" fmla="*/ 3559055 h 4633498"/>
              <a:gd name="connsiteX970" fmla="*/ 3311337 w 4562635"/>
              <a:gd name="connsiteY970" fmla="*/ 3527728 h 4633498"/>
              <a:gd name="connsiteX971" fmla="*/ 3326022 w 4562635"/>
              <a:gd name="connsiteY971" fmla="*/ 3521858 h 4633498"/>
              <a:gd name="connsiteX972" fmla="*/ 3338147 w 4562635"/>
              <a:gd name="connsiteY972" fmla="*/ 3501770 h 4633498"/>
              <a:gd name="connsiteX973" fmla="*/ 3345553 w 4562635"/>
              <a:gd name="connsiteY973" fmla="*/ 3502772 h 4633498"/>
              <a:gd name="connsiteX974" fmla="*/ 3357867 w 4562635"/>
              <a:gd name="connsiteY974" fmla="*/ 3492335 h 4633498"/>
              <a:gd name="connsiteX975" fmla="*/ 3364355 w 4562635"/>
              <a:gd name="connsiteY975" fmla="*/ 3483941 h 4633498"/>
              <a:gd name="connsiteX976" fmla="*/ 3395245 w 4562635"/>
              <a:gd name="connsiteY976" fmla="*/ 3473470 h 4633498"/>
              <a:gd name="connsiteX977" fmla="*/ 3410647 w 4562635"/>
              <a:gd name="connsiteY977" fmla="*/ 3454391 h 4633498"/>
              <a:gd name="connsiteX978" fmla="*/ 3435640 w 4562635"/>
              <a:gd name="connsiteY978" fmla="*/ 3435548 h 4633498"/>
              <a:gd name="connsiteX979" fmla="*/ 3447709 w 4562635"/>
              <a:gd name="connsiteY979" fmla="*/ 3422318 h 4633498"/>
              <a:gd name="connsiteX980" fmla="*/ 3475250 w 4562635"/>
              <a:gd name="connsiteY980" fmla="*/ 3400423 h 4633498"/>
              <a:gd name="connsiteX981" fmla="*/ 3478334 w 4562635"/>
              <a:gd name="connsiteY981" fmla="*/ 3387464 h 4633498"/>
              <a:gd name="connsiteX982" fmla="*/ 3467415 w 4562635"/>
              <a:gd name="connsiteY982" fmla="*/ 3395613 h 4633498"/>
              <a:gd name="connsiteX983" fmla="*/ 3457286 w 4562635"/>
              <a:gd name="connsiteY983" fmla="*/ 3405283 h 4633498"/>
              <a:gd name="connsiteX984" fmla="*/ 3461585 w 4562635"/>
              <a:gd name="connsiteY984" fmla="*/ 3393337 h 4633498"/>
              <a:gd name="connsiteX985" fmla="*/ 3466793 w 4562635"/>
              <a:gd name="connsiteY985" fmla="*/ 3377835 h 4633498"/>
              <a:gd name="connsiteX986" fmla="*/ 3479103 w 4562635"/>
              <a:gd name="connsiteY986" fmla="*/ 3363080 h 4633498"/>
              <a:gd name="connsiteX987" fmla="*/ 3481540 w 4562635"/>
              <a:gd name="connsiteY987" fmla="*/ 3373742 h 4633498"/>
              <a:gd name="connsiteX988" fmla="*/ 3487859 w 4562635"/>
              <a:gd name="connsiteY988" fmla="*/ 3381604 h 4633498"/>
              <a:gd name="connsiteX989" fmla="*/ 3535257 w 4562635"/>
              <a:gd name="connsiteY989" fmla="*/ 3366783 h 4633498"/>
              <a:gd name="connsiteX990" fmla="*/ 3553034 w 4562635"/>
              <a:gd name="connsiteY990" fmla="*/ 3356590 h 4633498"/>
              <a:gd name="connsiteX991" fmla="*/ 3569670 w 4562635"/>
              <a:gd name="connsiteY991" fmla="*/ 3360115 h 4633498"/>
              <a:gd name="connsiteX992" fmla="*/ 3594986 w 4562635"/>
              <a:gd name="connsiteY992" fmla="*/ 3363115 h 4633498"/>
              <a:gd name="connsiteX993" fmla="*/ 3562072 w 4562635"/>
              <a:gd name="connsiteY993" fmla="*/ 3349461 h 4633498"/>
              <a:gd name="connsiteX994" fmla="*/ 3591077 w 4562635"/>
              <a:gd name="connsiteY994" fmla="*/ 3335691 h 4633498"/>
              <a:gd name="connsiteX995" fmla="*/ 3597273 w 4562635"/>
              <a:gd name="connsiteY995" fmla="*/ 3339997 h 4633498"/>
              <a:gd name="connsiteX996" fmla="*/ 3602869 w 4562635"/>
              <a:gd name="connsiteY996" fmla="*/ 3352432 h 4633498"/>
              <a:gd name="connsiteX997" fmla="*/ 3619911 w 4562635"/>
              <a:gd name="connsiteY997" fmla="*/ 3333858 h 4633498"/>
              <a:gd name="connsiteX998" fmla="*/ 3626885 w 4562635"/>
              <a:gd name="connsiteY998" fmla="*/ 3326733 h 4633498"/>
              <a:gd name="connsiteX999" fmla="*/ 3662498 w 4562635"/>
              <a:gd name="connsiteY999" fmla="*/ 3303807 h 4633498"/>
              <a:gd name="connsiteX1000" fmla="*/ 3681553 w 4562635"/>
              <a:gd name="connsiteY1000" fmla="*/ 3296404 h 4633498"/>
              <a:gd name="connsiteX1001" fmla="*/ 3724577 w 4562635"/>
              <a:gd name="connsiteY1001" fmla="*/ 3278799 h 4633498"/>
              <a:gd name="connsiteX1002" fmla="*/ 3743094 w 4562635"/>
              <a:gd name="connsiteY1002" fmla="*/ 3281304 h 4633498"/>
              <a:gd name="connsiteX1003" fmla="*/ 3770264 w 4562635"/>
              <a:gd name="connsiteY1003" fmla="*/ 3253059 h 4633498"/>
              <a:gd name="connsiteX1004" fmla="*/ 3831411 w 4562635"/>
              <a:gd name="connsiteY1004" fmla="*/ 3201384 h 4633498"/>
              <a:gd name="connsiteX1005" fmla="*/ 3829357 w 4562635"/>
              <a:gd name="connsiteY1005" fmla="*/ 3214341 h 4633498"/>
              <a:gd name="connsiteX1006" fmla="*/ 3857820 w 4562635"/>
              <a:gd name="connsiteY1006" fmla="*/ 3206159 h 4633498"/>
              <a:gd name="connsiteX1007" fmla="*/ 3869169 w 4562635"/>
              <a:gd name="connsiteY1007" fmla="*/ 3201820 h 4633498"/>
              <a:gd name="connsiteX1008" fmla="*/ 3914567 w 4562635"/>
              <a:gd name="connsiteY1008" fmla="*/ 3193098 h 4633498"/>
              <a:gd name="connsiteX1009" fmla="*/ 3905802 w 4562635"/>
              <a:gd name="connsiteY1009" fmla="*/ 3165939 h 4633498"/>
              <a:gd name="connsiteX1010" fmla="*/ 3876014 w 4562635"/>
              <a:gd name="connsiteY1010" fmla="*/ 3186822 h 4633498"/>
              <a:gd name="connsiteX1011" fmla="*/ 3876066 w 4562635"/>
              <a:gd name="connsiteY1011" fmla="*/ 3175646 h 4633498"/>
              <a:gd name="connsiteX1012" fmla="*/ 3884669 w 4562635"/>
              <a:gd name="connsiteY1012" fmla="*/ 3156073 h 4633498"/>
              <a:gd name="connsiteX1013" fmla="*/ 3886261 w 4562635"/>
              <a:gd name="connsiteY1013" fmla="*/ 3172071 h 4633498"/>
              <a:gd name="connsiteX1014" fmla="*/ 3906464 w 4562635"/>
              <a:gd name="connsiteY1014" fmla="*/ 3159588 h 4633498"/>
              <a:gd name="connsiteX1015" fmla="*/ 3909378 w 4562635"/>
              <a:gd name="connsiteY1015" fmla="*/ 3158566 h 4633498"/>
              <a:gd name="connsiteX1016" fmla="*/ 3953474 w 4562635"/>
              <a:gd name="connsiteY1016" fmla="*/ 3116829 h 4633498"/>
              <a:gd name="connsiteX1017" fmla="*/ 3966333 w 4562635"/>
              <a:gd name="connsiteY1017" fmla="*/ 3105121 h 4633498"/>
              <a:gd name="connsiteX1018" fmla="*/ 3973374 w 4562635"/>
              <a:gd name="connsiteY1018" fmla="*/ 3104091 h 4633498"/>
              <a:gd name="connsiteX1019" fmla="*/ 3968645 w 4562635"/>
              <a:gd name="connsiteY1019" fmla="*/ 3112228 h 4633498"/>
              <a:gd name="connsiteX1020" fmla="*/ 3948332 w 4562635"/>
              <a:gd name="connsiteY1020" fmla="*/ 3138427 h 4633498"/>
              <a:gd name="connsiteX1021" fmla="*/ 3973443 w 4562635"/>
              <a:gd name="connsiteY1021" fmla="*/ 3114505 h 4633498"/>
              <a:gd name="connsiteX1022" fmla="*/ 3981275 w 4562635"/>
              <a:gd name="connsiteY1022" fmla="*/ 3114998 h 4633498"/>
              <a:gd name="connsiteX1023" fmla="*/ 3991165 w 4562635"/>
              <a:gd name="connsiteY1023" fmla="*/ 3111170 h 4633498"/>
              <a:gd name="connsiteX1024" fmla="*/ 4036374 w 4562635"/>
              <a:gd name="connsiteY1024" fmla="*/ 3092797 h 4633498"/>
              <a:gd name="connsiteX1025" fmla="*/ 4040155 w 4562635"/>
              <a:gd name="connsiteY1025" fmla="*/ 3112346 h 4633498"/>
              <a:gd name="connsiteX1026" fmla="*/ 4056842 w 4562635"/>
              <a:gd name="connsiteY1026" fmla="*/ 3104695 h 4633498"/>
              <a:gd name="connsiteX1027" fmla="*/ 4059524 w 4562635"/>
              <a:gd name="connsiteY1027" fmla="*/ 3118152 h 4633498"/>
              <a:gd name="connsiteX1028" fmla="*/ 4097381 w 4562635"/>
              <a:gd name="connsiteY1028" fmla="*/ 3091920 h 4633498"/>
              <a:gd name="connsiteX1029" fmla="*/ 4117907 w 4562635"/>
              <a:gd name="connsiteY1029" fmla="*/ 3101278 h 4633498"/>
              <a:gd name="connsiteX1030" fmla="*/ 4129734 w 4562635"/>
              <a:gd name="connsiteY1030" fmla="*/ 3089572 h 4633498"/>
              <a:gd name="connsiteX1031" fmla="*/ 4170189 w 4562635"/>
              <a:gd name="connsiteY1031" fmla="*/ 3049112 h 4633498"/>
              <a:gd name="connsiteX1032" fmla="*/ 4231492 w 4562635"/>
              <a:gd name="connsiteY1032" fmla="*/ 3039852 h 4633498"/>
              <a:gd name="connsiteX1033" fmla="*/ 4356135 w 4562635"/>
              <a:gd name="connsiteY1033" fmla="*/ 2991104 h 4633498"/>
              <a:gd name="connsiteX1034" fmla="*/ 4356859 w 4562635"/>
              <a:gd name="connsiteY1034" fmla="*/ 2986531 h 4633498"/>
              <a:gd name="connsiteX1035" fmla="*/ 4341867 w 4562635"/>
              <a:gd name="connsiteY1035" fmla="*/ 2987829 h 4633498"/>
              <a:gd name="connsiteX1036" fmla="*/ 4406733 w 4562635"/>
              <a:gd name="connsiteY1036" fmla="*/ 2958244 h 4633498"/>
              <a:gd name="connsiteX1037" fmla="*/ 4424511 w 4562635"/>
              <a:gd name="connsiteY1037" fmla="*/ 2948051 h 4633498"/>
              <a:gd name="connsiteX1038" fmla="*/ 4490465 w 4562635"/>
              <a:gd name="connsiteY1038" fmla="*/ 2911606 h 4633498"/>
              <a:gd name="connsiteX1039" fmla="*/ 4481477 w 4562635"/>
              <a:gd name="connsiteY1039" fmla="*/ 2907559 h 4633498"/>
              <a:gd name="connsiteX1040" fmla="*/ 4512725 w 4562635"/>
              <a:gd name="connsiteY1040" fmla="*/ 2890482 h 4633498"/>
              <a:gd name="connsiteX1041" fmla="*/ 4553791 w 4562635"/>
              <a:gd name="connsiteY1041" fmla="*/ 2854847 h 4633498"/>
              <a:gd name="connsiteX1042" fmla="*/ 4478616 w 4562635"/>
              <a:gd name="connsiteY1042" fmla="*/ 2897405 h 4633498"/>
              <a:gd name="connsiteX1043" fmla="*/ 4478312 w 4562635"/>
              <a:gd name="connsiteY1043" fmla="*/ 2897151 h 4633498"/>
              <a:gd name="connsiteX1044" fmla="*/ 4531758 w 4562635"/>
              <a:gd name="connsiteY1044" fmla="*/ 2857173 h 4633498"/>
              <a:gd name="connsiteX1045" fmla="*/ 4555054 w 4562635"/>
              <a:gd name="connsiteY1045" fmla="*/ 2840367 h 4633498"/>
              <a:gd name="connsiteX1046" fmla="*/ 4559115 w 4562635"/>
              <a:gd name="connsiteY1046" fmla="*/ 2834264 h 4633498"/>
              <a:gd name="connsiteX1047" fmla="*/ 4557421 w 4562635"/>
              <a:gd name="connsiteY1047" fmla="*/ 2840615 h 4633498"/>
              <a:gd name="connsiteX1048" fmla="*/ 4562635 w 4562635"/>
              <a:gd name="connsiteY1048" fmla="*/ 2837706 h 4633498"/>
              <a:gd name="connsiteX1049" fmla="*/ 3895860 w 4562635"/>
              <a:gd name="connsiteY1049" fmla="*/ 1023582 h 4633498"/>
              <a:gd name="connsiteX1050" fmla="*/ 3757209 w 4562635"/>
              <a:gd name="connsiteY1050" fmla="*/ 907902 h 4633498"/>
              <a:gd name="connsiteX1051" fmla="*/ 3423513 w 4562635"/>
              <a:gd name="connsiteY1051" fmla="*/ 0 h 4633498"/>
              <a:gd name="connsiteX1052" fmla="*/ 3347489 w 4562635"/>
              <a:gd name="connsiteY1052" fmla="*/ 17395 h 4633498"/>
              <a:gd name="connsiteX1053" fmla="*/ 3328969 w 4562635"/>
              <a:gd name="connsiteY1053" fmla="*/ 32664 h 4633498"/>
              <a:gd name="connsiteX1054" fmla="*/ 3291200 w 4562635"/>
              <a:gd name="connsiteY1054" fmla="*/ 59831 h 4633498"/>
              <a:gd name="connsiteX1055" fmla="*/ 3278611 w 4562635"/>
              <a:gd name="connsiteY1055" fmla="*/ 65132 h 4633498"/>
              <a:gd name="connsiteX1056" fmla="*/ 3276623 w 4562635"/>
              <a:gd name="connsiteY1056" fmla="*/ 52542 h 4633498"/>
              <a:gd name="connsiteX1057" fmla="*/ 3286562 w 4562635"/>
              <a:gd name="connsiteY1057" fmla="*/ 43266 h 4633498"/>
              <a:gd name="connsiteX1058" fmla="*/ 3264696 w 4562635"/>
              <a:gd name="connsiteY1058" fmla="*/ 43928 h 4633498"/>
              <a:gd name="connsiteX1059" fmla="*/ 3221626 w 4562635"/>
              <a:gd name="connsiteY1059" fmla="*/ 58505 h 4633498"/>
              <a:gd name="connsiteX1060" fmla="*/ 3212350 w 4562635"/>
              <a:gd name="connsiteY1060" fmla="*/ 81034 h 4633498"/>
              <a:gd name="connsiteX1061" fmla="*/ 3160667 w 4562635"/>
              <a:gd name="connsiteY1061" fmla="*/ 93624 h 4633498"/>
              <a:gd name="connsiteX1062" fmla="*/ 3081154 w 4562635"/>
              <a:gd name="connsiteY1062" fmla="*/ 114827 h 4633498"/>
              <a:gd name="connsiteX1063" fmla="*/ 3066576 w 4562635"/>
              <a:gd name="connsiteY1063" fmla="*/ 136693 h 4633498"/>
              <a:gd name="connsiteX1064" fmla="*/ 3079166 w 4562635"/>
              <a:gd name="connsiteY1064" fmla="*/ 151271 h 4633498"/>
              <a:gd name="connsiteX1065" fmla="*/ 3049348 w 4562635"/>
              <a:gd name="connsiteY1065" fmla="*/ 151271 h 4633498"/>
              <a:gd name="connsiteX1066" fmla="*/ 2969173 w 4562635"/>
              <a:gd name="connsiteY1066" fmla="*/ 159884 h 4633498"/>
              <a:gd name="connsiteX1067" fmla="*/ 2926103 w 4562635"/>
              <a:gd name="connsiteY1067" fmla="*/ 161873 h 4633498"/>
              <a:gd name="connsiteX1068" fmla="*/ 2887672 w 4562635"/>
              <a:gd name="connsiteY1068" fmla="*/ 167173 h 4633498"/>
              <a:gd name="connsiteX1069" fmla="*/ 2887672 w 4562635"/>
              <a:gd name="connsiteY1069" fmla="*/ 201629 h 4633498"/>
              <a:gd name="connsiteX1070" fmla="*/ 2835988 w 4562635"/>
              <a:gd name="connsiteY1070" fmla="*/ 238073 h 4633498"/>
              <a:gd name="connsiteX1071" fmla="*/ 2826049 w 4562635"/>
              <a:gd name="connsiteY1071" fmla="*/ 244036 h 4633498"/>
              <a:gd name="connsiteX1072" fmla="*/ 2796232 w 4562635"/>
              <a:gd name="connsiteY1072" fmla="*/ 305659 h 4633498"/>
              <a:gd name="connsiteX1073" fmla="*/ 2739247 w 4562635"/>
              <a:gd name="connsiteY1073" fmla="*/ 327525 h 4633498"/>
              <a:gd name="connsiteX1074" fmla="*/ 2748524 w 4562635"/>
              <a:gd name="connsiteY1074" fmla="*/ 345415 h 4633498"/>
              <a:gd name="connsiteX1075" fmla="*/ 2710755 w 4562635"/>
              <a:gd name="connsiteY1075" fmla="*/ 358005 h 4633498"/>
              <a:gd name="connsiteX1076" fmla="*/ 2747861 w 4562635"/>
              <a:gd name="connsiteY1076" fmla="*/ 388485 h 4633498"/>
              <a:gd name="connsiteX1077" fmla="*/ 2699491 w 4562635"/>
              <a:gd name="connsiteY1077" fmla="*/ 399087 h 4633498"/>
              <a:gd name="connsiteX1078" fmla="*/ 2726658 w 4562635"/>
              <a:gd name="connsiteY1078" fmla="*/ 401074 h 4633498"/>
              <a:gd name="connsiteX1079" fmla="*/ 2694852 w 4562635"/>
              <a:gd name="connsiteY1079" fmla="*/ 407038 h 4633498"/>
              <a:gd name="connsiteX1080" fmla="*/ 2641844 w 4562635"/>
              <a:gd name="connsiteY1080" fmla="*/ 423603 h 4633498"/>
              <a:gd name="connsiteX1081" fmla="*/ 2612689 w 4562635"/>
              <a:gd name="connsiteY1081" fmla="*/ 456071 h 4633498"/>
              <a:gd name="connsiteX1082" fmla="*/ 2594799 w 4562635"/>
              <a:gd name="connsiteY1082" fmla="*/ 482575 h 4633498"/>
              <a:gd name="connsiteX1083" fmla="*/ 2588173 w 4562635"/>
              <a:gd name="connsiteY1083" fmla="*/ 486551 h 4633498"/>
              <a:gd name="connsiteX1084" fmla="*/ 2539139 w 4562635"/>
              <a:gd name="connsiteY1084" fmla="*/ 499140 h 4633498"/>
              <a:gd name="connsiteX1085" fmla="*/ 2504684 w 4562635"/>
              <a:gd name="connsiteY1085" fmla="*/ 508417 h 4633498"/>
              <a:gd name="connsiteX1086" fmla="*/ 2504021 w 4562635"/>
              <a:gd name="connsiteY1086" fmla="*/ 519019 h 4633498"/>
              <a:gd name="connsiteX1087" fmla="*/ 2555705 w 4562635"/>
              <a:gd name="connsiteY1087" fmla="*/ 514380 h 4633498"/>
              <a:gd name="connsiteX1088" fmla="*/ 2527875 w 4562635"/>
              <a:gd name="connsiteY1088" fmla="*/ 535584 h 4633498"/>
              <a:gd name="connsiteX1089" fmla="*/ 2410594 w 4562635"/>
              <a:gd name="connsiteY1089" fmla="*/ 561426 h 4633498"/>
              <a:gd name="connsiteX1090" fmla="*/ 2392041 w 4562635"/>
              <a:gd name="connsiteY1090" fmla="*/ 579316 h 4633498"/>
              <a:gd name="connsiteX1091" fmla="*/ 2405954 w 4562635"/>
              <a:gd name="connsiteY1091" fmla="*/ 583954 h 4633498"/>
              <a:gd name="connsiteX1092" fmla="*/ 2420533 w 4562635"/>
              <a:gd name="connsiteY1092" fmla="*/ 595881 h 4633498"/>
              <a:gd name="connsiteX1093" fmla="*/ 2401980 w 4562635"/>
              <a:gd name="connsiteY1093" fmla="*/ 601182 h 4633498"/>
              <a:gd name="connsiteX1094" fmla="*/ 2321804 w 4562635"/>
              <a:gd name="connsiteY1094" fmla="*/ 605158 h 4633498"/>
              <a:gd name="connsiteX1095" fmla="*/ 2366199 w 4562635"/>
              <a:gd name="connsiteY1095" fmla="*/ 584617 h 4633498"/>
              <a:gd name="connsiteX1096" fmla="*/ 2380113 w 4562635"/>
              <a:gd name="connsiteY1096" fmla="*/ 554800 h 4633498"/>
              <a:gd name="connsiteX1097" fmla="*/ 2338369 w 4562635"/>
              <a:gd name="connsiteY1097" fmla="*/ 556125 h 4633498"/>
              <a:gd name="connsiteX1098" fmla="*/ 2340357 w 4562635"/>
              <a:gd name="connsiteY1098" fmla="*/ 552149 h 4633498"/>
              <a:gd name="connsiteX1099" fmla="*/ 2323129 w 4562635"/>
              <a:gd name="connsiteY1099" fmla="*/ 543535 h 4633498"/>
              <a:gd name="connsiteX1100" fmla="*/ 2262168 w 4562635"/>
              <a:gd name="connsiteY1100" fmla="*/ 539560 h 4633498"/>
              <a:gd name="connsiteX1101" fmla="*/ 2181330 w 4562635"/>
              <a:gd name="connsiteY1101" fmla="*/ 583292 h 4633498"/>
              <a:gd name="connsiteX1102" fmla="*/ 2148863 w 4562635"/>
              <a:gd name="connsiteY1102" fmla="*/ 571365 h 4633498"/>
              <a:gd name="connsiteX1103" fmla="*/ 2073325 w 4562635"/>
              <a:gd name="connsiteY1103" fmla="*/ 599195 h 4633498"/>
              <a:gd name="connsiteX1104" fmla="*/ 2123021 w 4562635"/>
              <a:gd name="connsiteY1104" fmla="*/ 588593 h 4633498"/>
              <a:gd name="connsiteX1105" fmla="*/ 2079289 w 4562635"/>
              <a:gd name="connsiteY1105" fmla="*/ 605821 h 4633498"/>
              <a:gd name="connsiteX1106" fmla="*/ 2053447 w 4562635"/>
              <a:gd name="connsiteY1106" fmla="*/ 619735 h 4633498"/>
              <a:gd name="connsiteX1107" fmla="*/ 2062061 w 4562635"/>
              <a:gd name="connsiteY1107" fmla="*/ 623711 h 4633498"/>
              <a:gd name="connsiteX1108" fmla="*/ 2051459 w 4562635"/>
              <a:gd name="connsiteY1108" fmla="*/ 623711 h 4633498"/>
              <a:gd name="connsiteX1109" fmla="*/ 2032907 w 4562635"/>
              <a:gd name="connsiteY1109" fmla="*/ 626361 h 4633498"/>
              <a:gd name="connsiteX1110" fmla="*/ 2042183 w 4562635"/>
              <a:gd name="connsiteY1110" fmla="*/ 613109 h 4633498"/>
              <a:gd name="connsiteX1111" fmla="*/ 2041519 w 4562635"/>
              <a:gd name="connsiteY1111" fmla="*/ 601845 h 4633498"/>
              <a:gd name="connsiteX1112" fmla="*/ 2021642 w 4562635"/>
              <a:gd name="connsiteY1112" fmla="*/ 609796 h 4633498"/>
              <a:gd name="connsiteX1113" fmla="*/ 2004413 w 4562635"/>
              <a:gd name="connsiteY1113" fmla="*/ 642264 h 4633498"/>
              <a:gd name="connsiteX1114" fmla="*/ 2008390 w 4562635"/>
              <a:gd name="connsiteY1114" fmla="*/ 641601 h 4633498"/>
              <a:gd name="connsiteX1115" fmla="*/ 1933515 w 4562635"/>
              <a:gd name="connsiteY1115" fmla="*/ 669431 h 4633498"/>
              <a:gd name="connsiteX1116" fmla="*/ 1952731 w 4562635"/>
              <a:gd name="connsiteY1116" fmla="*/ 642927 h 4633498"/>
              <a:gd name="connsiteX1117" fmla="*/ 1954055 w 4562635"/>
              <a:gd name="connsiteY1117" fmla="*/ 641601 h 4633498"/>
              <a:gd name="connsiteX1118" fmla="*/ 1949417 w 4562635"/>
              <a:gd name="connsiteY1118" fmla="*/ 639613 h 4633498"/>
              <a:gd name="connsiteX1119" fmla="*/ 1974597 w 4562635"/>
              <a:gd name="connsiteY1119" fmla="*/ 601845 h 4633498"/>
              <a:gd name="connsiteX1120" fmla="*/ 1962670 w 4562635"/>
              <a:gd name="connsiteY1120" fmla="*/ 601182 h 4633498"/>
              <a:gd name="connsiteX1121" fmla="*/ 1960682 w 4562635"/>
              <a:gd name="connsiteY1121" fmla="*/ 599857 h 4633498"/>
              <a:gd name="connsiteX1122" fmla="*/ 1961345 w 4562635"/>
              <a:gd name="connsiteY1122" fmla="*/ 597869 h 4633498"/>
              <a:gd name="connsiteX1123" fmla="*/ 1963332 w 4562635"/>
              <a:gd name="connsiteY1123" fmla="*/ 594556 h 4633498"/>
              <a:gd name="connsiteX1124" fmla="*/ 1953393 w 4562635"/>
              <a:gd name="connsiteY1124" fmla="*/ 596544 h 4633498"/>
              <a:gd name="connsiteX1125" fmla="*/ 1911648 w 4562635"/>
              <a:gd name="connsiteY1125" fmla="*/ 665455 h 4633498"/>
              <a:gd name="connsiteX1126" fmla="*/ 1901710 w 4562635"/>
              <a:gd name="connsiteY1126" fmla="*/ 668768 h 4633498"/>
              <a:gd name="connsiteX1127" fmla="*/ 1901047 w 4562635"/>
              <a:gd name="connsiteY1127" fmla="*/ 669431 h 4633498"/>
              <a:gd name="connsiteX1128" fmla="*/ 1901046 w 4562635"/>
              <a:gd name="connsiteY1128" fmla="*/ 680695 h 4633498"/>
              <a:gd name="connsiteX1129" fmla="*/ 1877856 w 4562635"/>
              <a:gd name="connsiteY1129" fmla="*/ 694610 h 4633498"/>
              <a:gd name="connsiteX1130" fmla="*/ 1878519 w 4562635"/>
              <a:gd name="connsiteY1130" fmla="*/ 693947 h 4633498"/>
              <a:gd name="connsiteX1131" fmla="*/ 1879181 w 4562635"/>
              <a:gd name="connsiteY1131" fmla="*/ 687984 h 4633498"/>
              <a:gd name="connsiteX1132" fmla="*/ 1812919 w 4562635"/>
              <a:gd name="connsiteY1132" fmla="*/ 703224 h 4633498"/>
              <a:gd name="connsiteX1133" fmla="*/ 1810933 w 4562635"/>
              <a:gd name="connsiteY1133" fmla="*/ 696598 h 4633498"/>
              <a:gd name="connsiteX1134" fmla="*/ 1783103 w 4562635"/>
              <a:gd name="connsiteY1134" fmla="*/ 710513 h 4633498"/>
              <a:gd name="connsiteX1135" fmla="*/ 1692325 w 4562635"/>
              <a:gd name="connsiteY1135" fmla="*/ 768822 h 4633498"/>
              <a:gd name="connsiteX1136" fmla="*/ 1687687 w 4562635"/>
              <a:gd name="connsiteY1136" fmla="*/ 769485 h 4633498"/>
              <a:gd name="connsiteX1137" fmla="*/ 1624077 w 4562635"/>
              <a:gd name="connsiteY1137" fmla="*/ 815867 h 4633498"/>
              <a:gd name="connsiteX1138" fmla="*/ 1615463 w 4562635"/>
              <a:gd name="connsiteY1138" fmla="*/ 805928 h 4633498"/>
              <a:gd name="connsiteX1139" fmla="*/ 1586308 w 4562635"/>
              <a:gd name="connsiteY1139" fmla="*/ 792013 h 4633498"/>
              <a:gd name="connsiteX1140" fmla="*/ 1599560 w 4562635"/>
              <a:gd name="connsiteY1140" fmla="*/ 790688 h 4633498"/>
              <a:gd name="connsiteX1141" fmla="*/ 1567755 w 4562635"/>
              <a:gd name="connsiteY1141" fmla="*/ 773461 h 4633498"/>
              <a:gd name="connsiteX1142" fmla="*/ 1569079 w 4562635"/>
              <a:gd name="connsiteY1142" fmla="*/ 798640 h 4633498"/>
              <a:gd name="connsiteX1143" fmla="*/ 1522035 w 4562635"/>
              <a:gd name="connsiteY1143" fmla="*/ 782074 h 4633498"/>
              <a:gd name="connsiteX1144" fmla="*/ 1516072 w 4562635"/>
              <a:gd name="connsiteY1144" fmla="*/ 807253 h 4633498"/>
              <a:gd name="connsiteX1145" fmla="*/ 1546552 w 4562635"/>
              <a:gd name="connsiteY1145" fmla="*/ 820506 h 4633498"/>
              <a:gd name="connsiteX1146" fmla="*/ 1449811 w 4562635"/>
              <a:gd name="connsiteY1146" fmla="*/ 827795 h 4633498"/>
              <a:gd name="connsiteX1147" fmla="*/ 1516734 w 4562635"/>
              <a:gd name="connsiteY1147" fmla="*/ 835083 h 4633498"/>
              <a:gd name="connsiteX1148" fmla="*/ 1474990 w 4562635"/>
              <a:gd name="connsiteY1148" fmla="*/ 881466 h 4633498"/>
              <a:gd name="connsiteX1149" fmla="*/ 1459750 w 4562635"/>
              <a:gd name="connsiteY1149" fmla="*/ 919234 h 4633498"/>
              <a:gd name="connsiteX1150" fmla="*/ 1461738 w 4562635"/>
              <a:gd name="connsiteY1150" fmla="*/ 933149 h 4633498"/>
              <a:gd name="connsiteX1151" fmla="*/ 1467038 w 4562635"/>
              <a:gd name="connsiteY1151" fmla="*/ 942426 h 4633498"/>
              <a:gd name="connsiteX1152" fmla="*/ 1387524 w 4562635"/>
              <a:gd name="connsiteY1152" fmla="*/ 954353 h 4633498"/>
              <a:gd name="connsiteX1153" fmla="*/ 1363009 w 4562635"/>
              <a:gd name="connsiteY1153" fmla="*/ 958328 h 4633498"/>
              <a:gd name="connsiteX1154" fmla="*/ 1356382 w 4562635"/>
              <a:gd name="connsiteY1154" fmla="*/ 995434 h 4633498"/>
              <a:gd name="connsiteX1155" fmla="*/ 1292773 w 4562635"/>
              <a:gd name="connsiteY1155" fmla="*/ 1021276 h 4633498"/>
              <a:gd name="connsiteX1156" fmla="*/ 1306687 w 4562635"/>
              <a:gd name="connsiteY1156" fmla="*/ 1038504 h 4633498"/>
              <a:gd name="connsiteX1157" fmla="*/ 1283496 w 4562635"/>
              <a:gd name="connsiteY1157" fmla="*/ 1053081 h 4633498"/>
              <a:gd name="connsiteX1158" fmla="*/ 1304037 w 4562635"/>
              <a:gd name="connsiteY1158" fmla="*/ 1077598 h 4633498"/>
              <a:gd name="connsiteX1159" fmla="*/ 1286146 w 4562635"/>
              <a:gd name="connsiteY1159" fmla="*/ 1095488 h 4633498"/>
              <a:gd name="connsiteX1160" fmla="*/ 1273557 w 4562635"/>
              <a:gd name="connsiteY1160" fmla="*/ 1101452 h 4633498"/>
              <a:gd name="connsiteX1161" fmla="*/ 1258317 w 4562635"/>
              <a:gd name="connsiteY1161" fmla="*/ 1111391 h 4633498"/>
              <a:gd name="connsiteX1162" fmla="*/ 1243076 w 4562635"/>
              <a:gd name="connsiteY1162" fmla="*/ 1120005 h 4633498"/>
              <a:gd name="connsiteX1163" fmla="*/ 1229825 w 4562635"/>
              <a:gd name="connsiteY1163" fmla="*/ 1129944 h 4633498"/>
              <a:gd name="connsiteX1164" fmla="*/ 1223861 w 4562635"/>
              <a:gd name="connsiteY1164" fmla="*/ 1141208 h 4633498"/>
              <a:gd name="connsiteX1165" fmla="*/ 1173503 w 4562635"/>
              <a:gd name="connsiteY1165" fmla="*/ 1151810 h 4633498"/>
              <a:gd name="connsiteX1166" fmla="*/ 1221873 w 4562635"/>
              <a:gd name="connsiteY1166" fmla="*/ 1150485 h 4633498"/>
              <a:gd name="connsiteX1167" fmla="*/ 1236451 w 4562635"/>
              <a:gd name="connsiteY1167" fmla="*/ 1151810 h 4633498"/>
              <a:gd name="connsiteX1168" fmla="*/ 1229162 w 4562635"/>
              <a:gd name="connsiteY1168" fmla="*/ 1160424 h 4633498"/>
              <a:gd name="connsiteX1169" fmla="*/ 1203983 w 4562635"/>
              <a:gd name="connsiteY1169" fmla="*/ 1166387 h 4633498"/>
              <a:gd name="connsiteX1170" fmla="*/ 1115856 w 4562635"/>
              <a:gd name="connsiteY1170" fmla="*/ 1184940 h 4633498"/>
              <a:gd name="connsiteX1171" fmla="*/ 1112543 w 4562635"/>
              <a:gd name="connsiteY1171" fmla="*/ 1187591 h 4633498"/>
              <a:gd name="connsiteX1172" fmla="*/ 1080738 w 4562635"/>
              <a:gd name="connsiteY1172" fmla="*/ 1202168 h 4633498"/>
              <a:gd name="connsiteX1173" fmla="*/ 1099291 w 4562635"/>
              <a:gd name="connsiteY1173" fmla="*/ 1220059 h 4633498"/>
              <a:gd name="connsiteX1174" fmla="*/ 1068148 w 4562635"/>
              <a:gd name="connsiteY1174" fmla="*/ 1212770 h 4633498"/>
              <a:gd name="connsiteX1175" fmla="*/ 1054233 w 4562635"/>
              <a:gd name="connsiteY1175" fmla="*/ 1201506 h 4633498"/>
              <a:gd name="connsiteX1176" fmla="*/ 1104592 w 4562635"/>
              <a:gd name="connsiteY1176" fmla="*/ 1182290 h 4633498"/>
              <a:gd name="connsiteX1177" fmla="*/ 1079412 w 4562635"/>
              <a:gd name="connsiteY1177" fmla="*/ 1143196 h 4633498"/>
              <a:gd name="connsiteX1178" fmla="*/ 1030379 w 4562635"/>
              <a:gd name="connsiteY1178" fmla="*/ 1196205 h 4633498"/>
              <a:gd name="connsiteX1179" fmla="*/ 1015802 w 4562635"/>
              <a:gd name="connsiteY1179" fmla="*/ 1207469 h 4633498"/>
              <a:gd name="connsiteX1180" fmla="*/ 982009 w 4562635"/>
              <a:gd name="connsiteY1180" fmla="*/ 1237949 h 4633498"/>
              <a:gd name="connsiteX1181" fmla="*/ 999237 w 4562635"/>
              <a:gd name="connsiteY1181" fmla="*/ 1248551 h 4633498"/>
              <a:gd name="connsiteX1182" fmla="*/ 885268 w 4562635"/>
              <a:gd name="connsiteY1182" fmla="*/ 1280356 h 4633498"/>
              <a:gd name="connsiteX1183" fmla="*/ 827621 w 4562635"/>
              <a:gd name="connsiteY1183" fmla="*/ 1288970 h 4633498"/>
              <a:gd name="connsiteX1184" fmla="*/ 815032 w 4562635"/>
              <a:gd name="connsiteY1184" fmla="*/ 1316800 h 4633498"/>
              <a:gd name="connsiteX1185" fmla="*/ 757385 w 4562635"/>
              <a:gd name="connsiteY1185" fmla="*/ 1357219 h 4633498"/>
              <a:gd name="connsiteX1186" fmla="*/ 732206 w 4562635"/>
              <a:gd name="connsiteY1186" fmla="*/ 1375772 h 4633498"/>
              <a:gd name="connsiteX1187" fmla="*/ 673896 w 4562635"/>
              <a:gd name="connsiteY1187" fmla="*/ 1400951 h 4633498"/>
              <a:gd name="connsiteX1188" fmla="*/ 658656 w 4562635"/>
              <a:gd name="connsiteY1188" fmla="*/ 1402939 h 4633498"/>
              <a:gd name="connsiteX1189" fmla="*/ 621550 w 4562635"/>
              <a:gd name="connsiteY1189" fmla="*/ 1407577 h 4633498"/>
              <a:gd name="connsiteX1190" fmla="*/ 631489 w 4562635"/>
              <a:gd name="connsiteY1190" fmla="*/ 1427455 h 4633498"/>
              <a:gd name="connsiteX1191" fmla="*/ 632666 w 4562635"/>
              <a:gd name="connsiteY1191" fmla="*/ 1428777 h 4633498"/>
              <a:gd name="connsiteX1192" fmla="*/ 755927 w 4562635"/>
              <a:gd name="connsiteY1192" fmla="*/ 1364706 h 4633498"/>
              <a:gd name="connsiteX1193" fmla="*/ 959049 w 4562635"/>
              <a:gd name="connsiteY1193" fmla="*/ 1488773 h 4633498"/>
              <a:gd name="connsiteX1194" fmla="*/ 129773 w 4562635"/>
              <a:gd name="connsiteY1194" fmla="*/ 1919821 h 4633498"/>
              <a:gd name="connsiteX1195" fmla="*/ 152016 w 4562635"/>
              <a:gd name="connsiteY1195" fmla="*/ 1962997 h 4633498"/>
              <a:gd name="connsiteX1196" fmla="*/ 1060801 w 4562635"/>
              <a:gd name="connsiteY1196" fmla="*/ 1490620 h 4633498"/>
              <a:gd name="connsiteX1197" fmla="*/ 1111305 w 4562635"/>
              <a:gd name="connsiteY1197" fmla="*/ 1587783 h 4633498"/>
              <a:gd name="connsiteX1198" fmla="*/ 1177747 w 4562635"/>
              <a:gd name="connsiteY1198" fmla="*/ 1553247 h 4633498"/>
              <a:gd name="connsiteX1199" fmla="*/ 1196987 w 4562635"/>
              <a:gd name="connsiteY1199" fmla="*/ 1590261 h 4633498"/>
              <a:gd name="connsiteX1200" fmla="*/ 1295266 w 4562635"/>
              <a:gd name="connsiteY1200" fmla="*/ 1539176 h 4633498"/>
              <a:gd name="connsiteX1201" fmla="*/ 1317392 w 4562635"/>
              <a:gd name="connsiteY1201" fmla="*/ 1581743 h 4633498"/>
              <a:gd name="connsiteX1202" fmla="*/ 1219113 w 4562635"/>
              <a:gd name="connsiteY1202" fmla="*/ 1632828 h 4633498"/>
              <a:gd name="connsiteX1203" fmla="*/ 1238352 w 4562635"/>
              <a:gd name="connsiteY1203" fmla="*/ 1669842 h 4633498"/>
              <a:gd name="connsiteX1204" fmla="*/ 1171910 w 4562635"/>
              <a:gd name="connsiteY1204" fmla="*/ 1704378 h 4633498"/>
              <a:gd name="connsiteX1205" fmla="*/ 1222414 w 4562635"/>
              <a:gd name="connsiteY1205" fmla="*/ 1801540 h 4633498"/>
              <a:gd name="connsiteX1206" fmla="*/ 312495 w 4562635"/>
              <a:gd name="connsiteY1206" fmla="*/ 2274507 h 4633498"/>
              <a:gd name="connsiteX1207" fmla="*/ 330953 w 4562635"/>
              <a:gd name="connsiteY1207" fmla="*/ 2310336 h 4633498"/>
              <a:gd name="connsiteX1208" fmla="*/ 1226570 w 4562635"/>
              <a:gd name="connsiteY1208" fmla="*/ 1844803 h 4633498"/>
              <a:gd name="connsiteX1209" fmla="*/ 1322020 w 4562635"/>
              <a:gd name="connsiteY1209" fmla="*/ 2028435 h 4633498"/>
              <a:gd name="connsiteX1210" fmla="*/ 425732 w 4562635"/>
              <a:gd name="connsiteY1210" fmla="*/ 2494316 h 4633498"/>
              <a:gd name="connsiteX1211" fmla="*/ 444415 w 4562635"/>
              <a:gd name="connsiteY1211" fmla="*/ 2530581 h 4633498"/>
              <a:gd name="connsiteX1212" fmla="*/ 1543383 w 4562635"/>
              <a:gd name="connsiteY1212" fmla="*/ 1967885 h 4633498"/>
              <a:gd name="connsiteX1213" fmla="*/ 1521784 w 4562635"/>
              <a:gd name="connsiteY1213" fmla="*/ 2248246 h 4633498"/>
              <a:gd name="connsiteX1214" fmla="*/ 557247 w 4562635"/>
              <a:gd name="connsiteY1214" fmla="*/ 2749602 h 4633498"/>
              <a:gd name="connsiteX1215" fmla="*/ 574952 w 4562635"/>
              <a:gd name="connsiteY1215" fmla="*/ 2783971 h 4633498"/>
              <a:gd name="connsiteX1216" fmla="*/ 593830 w 4562635"/>
              <a:gd name="connsiteY1216" fmla="*/ 2773514 h 4633498"/>
              <a:gd name="connsiteX1217" fmla="*/ 1563351 w 4562635"/>
              <a:gd name="connsiteY1217" fmla="*/ 2267593 h 4633498"/>
              <a:gd name="connsiteX1218" fmla="*/ 1703518 w 4562635"/>
              <a:gd name="connsiteY1218" fmla="*/ 2283580 h 4633498"/>
              <a:gd name="connsiteX1219" fmla="*/ 1759392 w 4562635"/>
              <a:gd name="connsiteY1219" fmla="*/ 2290075 h 4633498"/>
              <a:gd name="connsiteX1220" fmla="*/ 2021318 w 4562635"/>
              <a:gd name="connsiteY1220" fmla="*/ 2153929 h 4633498"/>
              <a:gd name="connsiteX1221" fmla="*/ 2053811 w 4562635"/>
              <a:gd name="connsiteY1221" fmla="*/ 2151846 h 4633498"/>
              <a:gd name="connsiteX1222" fmla="*/ 2249837 w 4562635"/>
              <a:gd name="connsiteY1222" fmla="*/ 2261207 h 4633498"/>
              <a:gd name="connsiteX1223" fmla="*/ 716291 w 4562635"/>
              <a:gd name="connsiteY1223" fmla="*/ 3058327 h 4633498"/>
              <a:gd name="connsiteX1224" fmla="*/ 734394 w 4562635"/>
              <a:gd name="connsiteY1224" fmla="*/ 3093467 h 4633498"/>
              <a:gd name="connsiteX1225" fmla="*/ 1946038 w 4562635"/>
              <a:gd name="connsiteY1225" fmla="*/ 2463667 h 4633498"/>
              <a:gd name="connsiteX1226" fmla="*/ 2012906 w 4562635"/>
              <a:gd name="connsiteY1226" fmla="*/ 2592313 h 4633498"/>
              <a:gd name="connsiteX1227" fmla="*/ 2100878 w 4562635"/>
              <a:gd name="connsiteY1227" fmla="*/ 2546586 h 4633498"/>
              <a:gd name="connsiteX1228" fmla="*/ 2126352 w 4562635"/>
              <a:gd name="connsiteY1228" fmla="*/ 2595594 h 4633498"/>
              <a:gd name="connsiteX1229" fmla="*/ 2256477 w 4562635"/>
              <a:gd name="connsiteY1229" fmla="*/ 2527957 h 4633498"/>
              <a:gd name="connsiteX1230" fmla="*/ 2285772 w 4562635"/>
              <a:gd name="connsiteY1230" fmla="*/ 2584317 h 4633498"/>
              <a:gd name="connsiteX1231" fmla="*/ 2155647 w 4562635"/>
              <a:gd name="connsiteY1231" fmla="*/ 2651954 h 4633498"/>
              <a:gd name="connsiteX1232" fmla="*/ 2181122 w 4562635"/>
              <a:gd name="connsiteY1232" fmla="*/ 2700963 h 4633498"/>
              <a:gd name="connsiteX1233" fmla="*/ 2093150 w 4562635"/>
              <a:gd name="connsiteY1233" fmla="*/ 2746690 h 4633498"/>
              <a:gd name="connsiteX1234" fmla="*/ 2160019 w 4562635"/>
              <a:gd name="connsiteY1234" fmla="*/ 2875336 h 4633498"/>
              <a:gd name="connsiteX1235" fmla="*/ 946873 w 4562635"/>
              <a:gd name="connsiteY1235" fmla="*/ 3505916 h 4633498"/>
              <a:gd name="connsiteX1236" fmla="*/ 965743 w 4562635"/>
              <a:gd name="connsiteY1236" fmla="*/ 3542545 h 4633498"/>
              <a:gd name="connsiteX1237" fmla="*/ 2501053 w 4562635"/>
              <a:gd name="connsiteY1237" fmla="*/ 2744506 h 4633498"/>
              <a:gd name="connsiteX1238" fmla="*/ 2663580 w 4562635"/>
              <a:gd name="connsiteY1238" fmla="*/ 3057184 h 4633498"/>
              <a:gd name="connsiteX1239" fmla="*/ 1127128 w 4562635"/>
              <a:gd name="connsiteY1239" fmla="*/ 3855815 h 4633498"/>
              <a:gd name="connsiteX1240" fmla="*/ 1147072 w 4562635"/>
              <a:gd name="connsiteY1240" fmla="*/ 3894527 h 4633498"/>
              <a:gd name="connsiteX1241" fmla="*/ 1185950 w 4562635"/>
              <a:gd name="connsiteY1241" fmla="*/ 3874319 h 4633498"/>
              <a:gd name="connsiteX1242" fmla="*/ 1893962 w 4562635"/>
              <a:gd name="connsiteY1242" fmla="*/ 3508077 h 4633498"/>
              <a:gd name="connsiteX1243" fmla="*/ 2604582 w 4562635"/>
              <a:gd name="connsiteY1243" fmla="*/ 3155584 h 4633498"/>
              <a:gd name="connsiteX1244" fmla="*/ 2843929 w 4562635"/>
              <a:gd name="connsiteY1244" fmla="*/ 3032952 h 4633498"/>
              <a:gd name="connsiteX1245" fmla="*/ 2917368 w 4562635"/>
              <a:gd name="connsiteY1245" fmla="*/ 3174237 h 4633498"/>
              <a:gd name="connsiteX1246" fmla="*/ 2653029 w 4562635"/>
              <a:gd name="connsiteY1246" fmla="*/ 3311638 h 4633498"/>
              <a:gd name="connsiteX1247" fmla="*/ 2689745 w 4562635"/>
              <a:gd name="connsiteY1247" fmla="*/ 3331643 h 4633498"/>
              <a:gd name="connsiteX1248" fmla="*/ 2854063 w 4562635"/>
              <a:gd name="connsiteY1248" fmla="*/ 3246232 h 4633498"/>
              <a:gd name="connsiteX1249" fmla="*/ 2935508 w 4562635"/>
              <a:gd name="connsiteY1249" fmla="*/ 3203898 h 4633498"/>
              <a:gd name="connsiteX1250" fmla="*/ 3007130 w 4562635"/>
              <a:gd name="connsiteY1250" fmla="*/ 3341687 h 4633498"/>
              <a:gd name="connsiteX1251" fmla="*/ 2710455 w 4562635"/>
              <a:gd name="connsiteY1251" fmla="*/ 3519882 h 4633498"/>
              <a:gd name="connsiteX1252" fmla="*/ 1353753 w 4562635"/>
              <a:gd name="connsiteY1252" fmla="*/ 4225081 h 4633498"/>
              <a:gd name="connsiteX1253" fmla="*/ 1325048 w 4562635"/>
              <a:gd name="connsiteY1253" fmla="*/ 4240002 h 4633498"/>
              <a:gd name="connsiteX1254" fmla="*/ 1527900 w 4562635"/>
              <a:gd name="connsiteY1254" fmla="*/ 4633498 h 4633498"/>
              <a:gd name="connsiteX1255" fmla="*/ 1529775 w 4562635"/>
              <a:gd name="connsiteY1255" fmla="*/ 4627569 h 4633498"/>
              <a:gd name="connsiteX1256" fmla="*/ 1653240 w 4562635"/>
              <a:gd name="connsiteY1256" fmla="*/ 4549361 h 4633498"/>
              <a:gd name="connsiteX1257" fmla="*/ 1690194 w 4562635"/>
              <a:gd name="connsiteY1257" fmla="*/ 4531003 h 4633498"/>
              <a:gd name="connsiteX1258" fmla="*/ 1703839 w 4562635"/>
              <a:gd name="connsiteY1258" fmla="*/ 4516500 h 4633498"/>
              <a:gd name="connsiteX1259" fmla="*/ 1733279 w 4562635"/>
              <a:gd name="connsiteY1259" fmla="*/ 4515175 h 4633498"/>
              <a:gd name="connsiteX1260" fmla="*/ 1749850 w 4562635"/>
              <a:gd name="connsiteY1260" fmla="*/ 4512603 h 4633498"/>
              <a:gd name="connsiteX1261" fmla="*/ 1760576 w 4562635"/>
              <a:gd name="connsiteY1261" fmla="*/ 4490486 h 4633498"/>
              <a:gd name="connsiteX1262" fmla="*/ 1783637 w 4562635"/>
              <a:gd name="connsiteY1262" fmla="*/ 4483839 h 4633498"/>
              <a:gd name="connsiteX1263" fmla="*/ 1789985 w 4562635"/>
              <a:gd name="connsiteY1263" fmla="*/ 4454618 h 4633498"/>
              <a:gd name="connsiteX1264" fmla="*/ 1812494 w 4562635"/>
              <a:gd name="connsiteY1264" fmla="*/ 4440606 h 4633498"/>
              <a:gd name="connsiteX1265" fmla="*/ 1830510 w 4562635"/>
              <a:gd name="connsiteY1265" fmla="*/ 4424571 h 4633498"/>
              <a:gd name="connsiteX1266" fmla="*/ 1872378 w 4562635"/>
              <a:gd name="connsiteY1266" fmla="*/ 4403410 h 4633498"/>
              <a:gd name="connsiteX1267" fmla="*/ 1872908 w 4562635"/>
              <a:gd name="connsiteY1267" fmla="*/ 4384868 h 4633498"/>
              <a:gd name="connsiteX1268" fmla="*/ 1899907 w 4562635"/>
              <a:gd name="connsiteY1268" fmla="*/ 4368561 h 4633498"/>
              <a:gd name="connsiteX1269" fmla="*/ 1931887 w 4562635"/>
              <a:gd name="connsiteY1269" fmla="*/ 4355548 h 4633498"/>
              <a:gd name="connsiteX1270" fmla="*/ 1948442 w 4562635"/>
              <a:gd name="connsiteY1270" fmla="*/ 4335706 h 4633498"/>
              <a:gd name="connsiteX1271" fmla="*/ 1969191 w 4562635"/>
              <a:gd name="connsiteY1271" fmla="*/ 4321951 h 4633498"/>
              <a:gd name="connsiteX1272" fmla="*/ 1985808 w 4562635"/>
              <a:gd name="connsiteY1272" fmla="*/ 4303886 h 4633498"/>
              <a:gd name="connsiteX1273" fmla="*/ 1995813 w 4562635"/>
              <a:gd name="connsiteY1273" fmla="*/ 4290660 h 4633498"/>
              <a:gd name="connsiteX1274" fmla="*/ 1979422 w 4562635"/>
              <a:gd name="connsiteY1274" fmla="*/ 4289929 h 4633498"/>
              <a:gd name="connsiteX1275" fmla="*/ 1956251 w 4562635"/>
              <a:gd name="connsiteY1275" fmla="*/ 4310292 h 4633498"/>
              <a:gd name="connsiteX1276" fmla="*/ 1947571 w 4562635"/>
              <a:gd name="connsiteY1276" fmla="*/ 4310817 h 4633498"/>
              <a:gd name="connsiteX1277" fmla="*/ 1939319 w 4562635"/>
              <a:gd name="connsiteY1277" fmla="*/ 4315150 h 4633498"/>
              <a:gd name="connsiteX1278" fmla="*/ 1876655 w 4562635"/>
              <a:gd name="connsiteY1278" fmla="*/ 4365558 h 4633498"/>
              <a:gd name="connsiteX1279" fmla="*/ 1813435 w 4562635"/>
              <a:gd name="connsiteY1279" fmla="*/ 4404284 h 4633498"/>
              <a:gd name="connsiteX1280" fmla="*/ 1802761 w 4562635"/>
              <a:gd name="connsiteY1280" fmla="*/ 4415225 h 4633498"/>
              <a:gd name="connsiteX1281" fmla="*/ 1795723 w 4562635"/>
              <a:gd name="connsiteY1281" fmla="*/ 4420572 h 4633498"/>
              <a:gd name="connsiteX1282" fmla="*/ 1729711 w 4562635"/>
              <a:gd name="connsiteY1282" fmla="*/ 4459558 h 4633498"/>
              <a:gd name="connsiteX1283" fmla="*/ 1717752 w 4562635"/>
              <a:gd name="connsiteY1283" fmla="*/ 4459072 h 4633498"/>
              <a:gd name="connsiteX1284" fmla="*/ 1719202 w 4562635"/>
              <a:gd name="connsiteY1284" fmla="*/ 4449926 h 4633498"/>
              <a:gd name="connsiteX1285" fmla="*/ 1757724 w 4562635"/>
              <a:gd name="connsiteY1285" fmla="*/ 4421660 h 4633498"/>
              <a:gd name="connsiteX1286" fmla="*/ 1720775 w 4562635"/>
              <a:gd name="connsiteY1286" fmla="*/ 4444335 h 4633498"/>
              <a:gd name="connsiteX1287" fmla="*/ 1701091 w 4562635"/>
              <a:gd name="connsiteY1287" fmla="*/ 4425323 h 4633498"/>
              <a:gd name="connsiteX1288" fmla="*/ 1703271 w 4562635"/>
              <a:gd name="connsiteY1288" fmla="*/ 4420240 h 4633498"/>
              <a:gd name="connsiteX1289" fmla="*/ 1728627 w 4562635"/>
              <a:gd name="connsiteY1289" fmla="*/ 4399111 h 4633498"/>
              <a:gd name="connsiteX1290" fmla="*/ 1731171 w 4562635"/>
              <a:gd name="connsiteY1290" fmla="*/ 4391740 h 4633498"/>
              <a:gd name="connsiteX1291" fmla="*/ 1738745 w 4562635"/>
              <a:gd name="connsiteY1291" fmla="*/ 4376486 h 4633498"/>
              <a:gd name="connsiteX1292" fmla="*/ 1742624 w 4562635"/>
              <a:gd name="connsiteY1292" fmla="*/ 4369368 h 4633498"/>
              <a:gd name="connsiteX1293" fmla="*/ 1745775 w 4562635"/>
              <a:gd name="connsiteY1293" fmla="*/ 4362503 h 4633498"/>
              <a:gd name="connsiteX1294" fmla="*/ 1792553 w 4562635"/>
              <a:gd name="connsiteY1294" fmla="*/ 4334222 h 4633498"/>
              <a:gd name="connsiteX1295" fmla="*/ 1817971 w 4562635"/>
              <a:gd name="connsiteY1295" fmla="*/ 4314871 h 4633498"/>
              <a:gd name="connsiteX1296" fmla="*/ 1834231 w 4562635"/>
              <a:gd name="connsiteY1296" fmla="*/ 4303411 h 4633498"/>
              <a:gd name="connsiteX1297" fmla="*/ 1880412 w 4562635"/>
              <a:gd name="connsiteY1297" fmla="*/ 4287576 h 4633498"/>
              <a:gd name="connsiteX1298" fmla="*/ 1892680 w 4562635"/>
              <a:gd name="connsiteY1298" fmla="*/ 4292633 h 4633498"/>
              <a:gd name="connsiteX1299" fmla="*/ 1867081 w 4562635"/>
              <a:gd name="connsiteY1299" fmla="*/ 4315286 h 4633498"/>
              <a:gd name="connsiteX1300" fmla="*/ 1845484 w 4562635"/>
              <a:gd name="connsiteY1300" fmla="*/ 4330058 h 4633498"/>
              <a:gd name="connsiteX1301" fmla="*/ 1874858 w 4562635"/>
              <a:gd name="connsiteY1301" fmla="*/ 4322637 h 4633498"/>
              <a:gd name="connsiteX1302" fmla="*/ 1910304 w 4562635"/>
              <a:gd name="connsiteY1302" fmla="*/ 4315967 h 4633498"/>
              <a:gd name="connsiteX1303" fmla="*/ 1928117 w 4562635"/>
              <a:gd name="connsiteY1303" fmla="*/ 4277327 h 4633498"/>
              <a:gd name="connsiteX1304" fmla="*/ 1907668 w 4562635"/>
              <a:gd name="connsiteY1304" fmla="*/ 4287017 h 4633498"/>
              <a:gd name="connsiteX1305" fmla="*/ 1905542 w 4562635"/>
              <a:gd name="connsiteY1305" fmla="*/ 4285243 h 4633498"/>
              <a:gd name="connsiteX1306" fmla="*/ 1908209 w 4562635"/>
              <a:gd name="connsiteY1306" fmla="*/ 4281428 h 4633498"/>
              <a:gd name="connsiteX1307" fmla="*/ 1909787 w 4562635"/>
              <a:gd name="connsiteY1307" fmla="*/ 4280155 h 4633498"/>
              <a:gd name="connsiteX1308" fmla="*/ 1925639 w 4562635"/>
              <a:gd name="connsiteY1308" fmla="*/ 4254980 h 4633498"/>
              <a:gd name="connsiteX1309" fmla="*/ 1935051 w 4562635"/>
              <a:gd name="connsiteY1309" fmla="*/ 4246575 h 4633498"/>
              <a:gd name="connsiteX1310" fmla="*/ 1456562 w 4562635"/>
              <a:gd name="connsiteY1310" fmla="*/ 4495288 h 4633498"/>
              <a:gd name="connsiteX1311" fmla="*/ 1512446 w 4562635"/>
              <a:gd name="connsiteY1311" fmla="*/ 4603766 h 4633498"/>
              <a:gd name="connsiteX1312" fmla="*/ 1532842 w 4562635"/>
              <a:gd name="connsiteY1312" fmla="*/ 4593021 h 4633498"/>
              <a:gd name="connsiteX1313" fmla="*/ 1546188 w 4562635"/>
              <a:gd name="connsiteY1313" fmla="*/ 4582583 h 4633498"/>
              <a:gd name="connsiteX1314" fmla="*/ 1592113 w 4562635"/>
              <a:gd name="connsiteY1314" fmla="*/ 4551000 h 4633498"/>
              <a:gd name="connsiteX1315" fmla="*/ 1691679 w 4562635"/>
              <a:gd name="connsiteY1315" fmla="*/ 4493410 h 4633498"/>
              <a:gd name="connsiteX1316" fmla="*/ 1715706 w 4562635"/>
              <a:gd name="connsiteY1316" fmla="*/ 4480666 h 4633498"/>
              <a:gd name="connsiteX1317" fmla="*/ 1720746 w 4562635"/>
              <a:gd name="connsiteY1317" fmla="*/ 4481418 h 4633498"/>
              <a:gd name="connsiteX1318" fmla="*/ 1715714 w 4562635"/>
              <a:gd name="connsiteY1318" fmla="*/ 4489301 h 4633498"/>
              <a:gd name="connsiteX1319" fmla="*/ 1654269 w 4562635"/>
              <a:gd name="connsiteY1319" fmla="*/ 4545042 h 4633498"/>
              <a:gd name="connsiteX1320" fmla="*/ 1529409 w 4562635"/>
              <a:gd name="connsiteY1320" fmla="*/ 4625538 h 4633498"/>
              <a:gd name="connsiteX1321" fmla="*/ 1525310 w 4562635"/>
              <a:gd name="connsiteY1321" fmla="*/ 4628515 h 463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</a:cxnLst>
            <a:rect l="l" t="t" r="r" b="b"/>
            <a:pathLst>
              <a:path w="4562635" h="4633498">
                <a:moveTo>
                  <a:pt x="2831028" y="3283969"/>
                </a:moveTo>
                <a:cubicBezTo>
                  <a:pt x="2848116" y="3316843"/>
                  <a:pt x="2864476" y="3348317"/>
                  <a:pt x="2882290" y="3382590"/>
                </a:cubicBezTo>
                <a:cubicBezTo>
                  <a:pt x="2898008" y="3374420"/>
                  <a:pt x="2913725" y="3366250"/>
                  <a:pt x="2932301" y="3356595"/>
                </a:cubicBezTo>
                <a:cubicBezTo>
                  <a:pt x="2915941" y="3325121"/>
                  <a:pt x="2899217" y="3292946"/>
                  <a:pt x="2881039" y="3257974"/>
                </a:cubicBezTo>
                <a:cubicBezTo>
                  <a:pt x="2863178" y="3267258"/>
                  <a:pt x="2848174" y="3275057"/>
                  <a:pt x="2831028" y="3283969"/>
                </a:cubicBezTo>
                <a:close/>
                <a:moveTo>
                  <a:pt x="2740878" y="3112279"/>
                </a:moveTo>
                <a:cubicBezTo>
                  <a:pt x="2757239" y="3143755"/>
                  <a:pt x="2773598" y="3175228"/>
                  <a:pt x="2791413" y="3209502"/>
                </a:cubicBezTo>
                <a:cubicBezTo>
                  <a:pt x="2807131" y="3201332"/>
                  <a:pt x="2823563" y="3192791"/>
                  <a:pt x="2843567" y="3182393"/>
                </a:cubicBezTo>
                <a:cubicBezTo>
                  <a:pt x="2826480" y="3149520"/>
                  <a:pt x="2810119" y="3118045"/>
                  <a:pt x="2793032" y="3085170"/>
                </a:cubicBezTo>
                <a:cubicBezTo>
                  <a:pt x="2775884" y="3094083"/>
                  <a:pt x="2759454" y="3102624"/>
                  <a:pt x="2740878" y="3112279"/>
                </a:cubicBezTo>
                <a:close/>
                <a:moveTo>
                  <a:pt x="1556491" y="858937"/>
                </a:moveTo>
                <a:cubicBezTo>
                  <a:pt x="1556491" y="856949"/>
                  <a:pt x="1556490" y="855624"/>
                  <a:pt x="1557816" y="853636"/>
                </a:cubicBezTo>
                <a:cubicBezTo>
                  <a:pt x="1561128" y="847673"/>
                  <a:pt x="1567093" y="845022"/>
                  <a:pt x="1573719" y="845685"/>
                </a:cubicBezTo>
                <a:lnTo>
                  <a:pt x="1569079" y="848335"/>
                </a:lnTo>
                <a:cubicBezTo>
                  <a:pt x="1562453" y="850323"/>
                  <a:pt x="1559804" y="854299"/>
                  <a:pt x="1556491" y="858937"/>
                </a:cubicBezTo>
                <a:close/>
                <a:moveTo>
                  <a:pt x="2757806" y="3322918"/>
                </a:moveTo>
                <a:cubicBezTo>
                  <a:pt x="2774894" y="3355793"/>
                  <a:pt x="2791253" y="3387266"/>
                  <a:pt x="2809432" y="3422238"/>
                </a:cubicBezTo>
                <a:cubicBezTo>
                  <a:pt x="2828720" y="3412212"/>
                  <a:pt x="2843724" y="3404413"/>
                  <a:pt x="2862299" y="3394758"/>
                </a:cubicBezTo>
                <a:cubicBezTo>
                  <a:pt x="2845212" y="3361885"/>
                  <a:pt x="2828488" y="3329710"/>
                  <a:pt x="2810674" y="3295438"/>
                </a:cubicBezTo>
                <a:cubicBezTo>
                  <a:pt x="2794242" y="3303979"/>
                  <a:pt x="2777095" y="3312892"/>
                  <a:pt x="2757806" y="3322918"/>
                </a:cubicBezTo>
                <a:close/>
                <a:moveTo>
                  <a:pt x="2667291" y="3150529"/>
                </a:moveTo>
                <a:cubicBezTo>
                  <a:pt x="2684015" y="3182703"/>
                  <a:pt x="2700375" y="3214178"/>
                  <a:pt x="2718553" y="3249150"/>
                </a:cubicBezTo>
                <a:cubicBezTo>
                  <a:pt x="2738557" y="3238752"/>
                  <a:pt x="2754275" y="3230582"/>
                  <a:pt x="2772851" y="3220927"/>
                </a:cubicBezTo>
                <a:cubicBezTo>
                  <a:pt x="2755763" y="3188053"/>
                  <a:pt x="2739040" y="3155880"/>
                  <a:pt x="2721588" y="3122306"/>
                </a:cubicBezTo>
                <a:cubicBezTo>
                  <a:pt x="2703728" y="3131589"/>
                  <a:pt x="2686581" y="3140502"/>
                  <a:pt x="2667291" y="3150529"/>
                </a:cubicBezTo>
                <a:close/>
                <a:moveTo>
                  <a:pt x="2410039" y="2812425"/>
                </a:moveTo>
                <a:cubicBezTo>
                  <a:pt x="2423988" y="2839262"/>
                  <a:pt x="2437613" y="2865474"/>
                  <a:pt x="2451562" y="2892310"/>
                </a:cubicBezTo>
                <a:cubicBezTo>
                  <a:pt x="2478337" y="2878393"/>
                  <a:pt x="2503199" y="2865470"/>
                  <a:pt x="2529336" y="2851884"/>
                </a:cubicBezTo>
                <a:cubicBezTo>
                  <a:pt x="2515063" y="2824424"/>
                  <a:pt x="2501762" y="2798836"/>
                  <a:pt x="2487813" y="2771998"/>
                </a:cubicBezTo>
                <a:cubicBezTo>
                  <a:pt x="2460401" y="2786247"/>
                  <a:pt x="2436176" y="2798839"/>
                  <a:pt x="2410039" y="2812425"/>
                </a:cubicBezTo>
                <a:close/>
                <a:moveTo>
                  <a:pt x="2461307" y="2912613"/>
                </a:moveTo>
                <a:cubicBezTo>
                  <a:pt x="2474607" y="2938202"/>
                  <a:pt x="2487908" y="2963791"/>
                  <a:pt x="2502182" y="2991252"/>
                </a:cubicBezTo>
                <a:cubicBezTo>
                  <a:pt x="2527682" y="2977997"/>
                  <a:pt x="2553819" y="2964411"/>
                  <a:pt x="2581231" y="2950163"/>
                </a:cubicBezTo>
                <a:cubicBezTo>
                  <a:pt x="2567930" y="2924574"/>
                  <a:pt x="2554954" y="2899609"/>
                  <a:pt x="2540356" y="2871525"/>
                </a:cubicBezTo>
                <a:cubicBezTo>
                  <a:pt x="2513581" y="2885442"/>
                  <a:pt x="2488719" y="2898365"/>
                  <a:pt x="2461307" y="2912613"/>
                </a:cubicBezTo>
                <a:close/>
                <a:moveTo>
                  <a:pt x="2680634" y="3361254"/>
                </a:moveTo>
                <a:cubicBezTo>
                  <a:pt x="2697722" y="3394129"/>
                  <a:pt x="2714445" y="3426302"/>
                  <a:pt x="2732259" y="3460574"/>
                </a:cubicBezTo>
                <a:cubicBezTo>
                  <a:pt x="2749406" y="3451662"/>
                  <a:pt x="2767267" y="3442378"/>
                  <a:pt x="2788700" y="3431237"/>
                </a:cubicBezTo>
                <a:cubicBezTo>
                  <a:pt x="2772340" y="3399763"/>
                  <a:pt x="2755616" y="3367588"/>
                  <a:pt x="2737075" y="3331917"/>
                </a:cubicBezTo>
                <a:cubicBezTo>
                  <a:pt x="2717071" y="3342315"/>
                  <a:pt x="2699925" y="3351227"/>
                  <a:pt x="2680634" y="3361254"/>
                </a:cubicBezTo>
                <a:close/>
                <a:moveTo>
                  <a:pt x="2590835" y="3188494"/>
                </a:moveTo>
                <a:cubicBezTo>
                  <a:pt x="2607923" y="3221368"/>
                  <a:pt x="2624646" y="3253541"/>
                  <a:pt x="2642460" y="3287814"/>
                </a:cubicBezTo>
                <a:cubicBezTo>
                  <a:pt x="2660322" y="3278530"/>
                  <a:pt x="2678897" y="3268875"/>
                  <a:pt x="2699614" y="3258106"/>
                </a:cubicBezTo>
                <a:cubicBezTo>
                  <a:pt x="2682891" y="3225932"/>
                  <a:pt x="2666531" y="3194458"/>
                  <a:pt x="2647989" y="3158786"/>
                </a:cubicBezTo>
                <a:cubicBezTo>
                  <a:pt x="2627986" y="3169183"/>
                  <a:pt x="2610125" y="3178467"/>
                  <a:pt x="2590835" y="3188494"/>
                </a:cubicBezTo>
                <a:close/>
                <a:moveTo>
                  <a:pt x="2007866" y="2210771"/>
                </a:moveTo>
                <a:cubicBezTo>
                  <a:pt x="2016494" y="2225167"/>
                  <a:pt x="2025321" y="2219469"/>
                  <a:pt x="2060629" y="2196673"/>
                </a:cubicBezTo>
                <a:cubicBezTo>
                  <a:pt x="2028951" y="2156871"/>
                  <a:pt x="2015962" y="2182379"/>
                  <a:pt x="1998333" y="2189568"/>
                </a:cubicBezTo>
                <a:cubicBezTo>
                  <a:pt x="2002137" y="2198943"/>
                  <a:pt x="2004990" y="2205973"/>
                  <a:pt x="2007866" y="2210771"/>
                </a:cubicBezTo>
                <a:close/>
                <a:moveTo>
                  <a:pt x="2022188" y="2241334"/>
                </a:moveTo>
                <a:cubicBezTo>
                  <a:pt x="2030671" y="2257654"/>
                  <a:pt x="2037539" y="2270866"/>
                  <a:pt x="2045214" y="2285633"/>
                </a:cubicBezTo>
                <a:cubicBezTo>
                  <a:pt x="2071647" y="2271893"/>
                  <a:pt x="2097119" y="2258653"/>
                  <a:pt x="2122110" y="2245663"/>
                </a:cubicBezTo>
                <a:cubicBezTo>
                  <a:pt x="2085682" y="2201419"/>
                  <a:pt x="2073724" y="2200725"/>
                  <a:pt x="2022188" y="2241334"/>
                </a:cubicBezTo>
                <a:close/>
                <a:moveTo>
                  <a:pt x="2066416" y="2335816"/>
                </a:moveTo>
                <a:cubicBezTo>
                  <a:pt x="2104383" y="2316081"/>
                  <a:pt x="2136583" y="2299344"/>
                  <a:pt x="2169264" y="2282357"/>
                </a:cubicBezTo>
                <a:cubicBezTo>
                  <a:pt x="2167648" y="2279248"/>
                  <a:pt x="2166108" y="2275113"/>
                  <a:pt x="2164569" y="2270977"/>
                </a:cubicBezTo>
                <a:cubicBezTo>
                  <a:pt x="2118440" y="2251520"/>
                  <a:pt x="2097724" y="2293876"/>
                  <a:pt x="2063253" y="2303896"/>
                </a:cubicBezTo>
                <a:cubicBezTo>
                  <a:pt x="2060447" y="2304369"/>
                  <a:pt x="2064758" y="2320883"/>
                  <a:pt x="2066416" y="2335816"/>
                </a:cubicBezTo>
                <a:close/>
                <a:moveTo>
                  <a:pt x="2413450" y="3065118"/>
                </a:moveTo>
                <a:cubicBezTo>
                  <a:pt x="2427724" y="3092579"/>
                  <a:pt x="2440376" y="3116920"/>
                  <a:pt x="2454001" y="3143132"/>
                </a:cubicBezTo>
                <a:cubicBezTo>
                  <a:pt x="2480138" y="3129546"/>
                  <a:pt x="2505000" y="3116623"/>
                  <a:pt x="2532413" y="3102374"/>
                </a:cubicBezTo>
                <a:cubicBezTo>
                  <a:pt x="2519437" y="3077410"/>
                  <a:pt x="2506460" y="3052445"/>
                  <a:pt x="2491862" y="3024361"/>
                </a:cubicBezTo>
                <a:cubicBezTo>
                  <a:pt x="2467637" y="3036953"/>
                  <a:pt x="2442137" y="3050207"/>
                  <a:pt x="2413450" y="3065118"/>
                </a:cubicBezTo>
                <a:close/>
                <a:moveTo>
                  <a:pt x="2361221" y="2964637"/>
                </a:moveTo>
                <a:cubicBezTo>
                  <a:pt x="2375495" y="2992098"/>
                  <a:pt x="2388471" y="3017063"/>
                  <a:pt x="2402420" y="3043899"/>
                </a:cubicBezTo>
                <a:cubicBezTo>
                  <a:pt x="2429832" y="3029650"/>
                  <a:pt x="2455332" y="3016396"/>
                  <a:pt x="2482107" y="3002479"/>
                </a:cubicBezTo>
                <a:cubicBezTo>
                  <a:pt x="2468158" y="2975642"/>
                  <a:pt x="2454857" y="2950053"/>
                  <a:pt x="2440908" y="2923217"/>
                </a:cubicBezTo>
                <a:cubicBezTo>
                  <a:pt x="2414133" y="2937134"/>
                  <a:pt x="2389271" y="2950057"/>
                  <a:pt x="2361221" y="2964637"/>
                </a:cubicBezTo>
                <a:close/>
                <a:moveTo>
                  <a:pt x="2586199" y="3492075"/>
                </a:moveTo>
                <a:cubicBezTo>
                  <a:pt x="2594197" y="3507462"/>
                  <a:pt x="2602195" y="3522850"/>
                  <a:pt x="2611284" y="3540336"/>
                </a:cubicBezTo>
                <a:cubicBezTo>
                  <a:pt x="2629860" y="3530680"/>
                  <a:pt x="2648434" y="3521025"/>
                  <a:pt x="2667011" y="3511369"/>
                </a:cubicBezTo>
                <a:cubicBezTo>
                  <a:pt x="2657922" y="3493884"/>
                  <a:pt x="2650287" y="3479196"/>
                  <a:pt x="2641925" y="3463109"/>
                </a:cubicBezTo>
                <a:cubicBezTo>
                  <a:pt x="2623349" y="3472764"/>
                  <a:pt x="2606203" y="3481677"/>
                  <a:pt x="2586199" y="3492075"/>
                </a:cubicBezTo>
                <a:close/>
                <a:moveTo>
                  <a:pt x="2491323" y="3311293"/>
                </a:moveTo>
                <a:cubicBezTo>
                  <a:pt x="2518589" y="3363749"/>
                  <a:pt x="2546220" y="3416907"/>
                  <a:pt x="2575305" y="3472862"/>
                </a:cubicBezTo>
                <a:cubicBezTo>
                  <a:pt x="2595309" y="3462464"/>
                  <a:pt x="2612455" y="3453551"/>
                  <a:pt x="2631030" y="3443896"/>
                </a:cubicBezTo>
                <a:cubicBezTo>
                  <a:pt x="2603036" y="3390040"/>
                  <a:pt x="2575406" y="3336882"/>
                  <a:pt x="2547048" y="3282327"/>
                </a:cubicBezTo>
                <a:cubicBezTo>
                  <a:pt x="2528473" y="3291982"/>
                  <a:pt x="2511327" y="3300895"/>
                  <a:pt x="2491323" y="3311293"/>
                </a:cubicBezTo>
                <a:close/>
                <a:moveTo>
                  <a:pt x="2456058" y="3243448"/>
                </a:moveTo>
                <a:cubicBezTo>
                  <a:pt x="2463692" y="3258136"/>
                  <a:pt x="2471691" y="3273523"/>
                  <a:pt x="2480780" y="3291009"/>
                </a:cubicBezTo>
                <a:cubicBezTo>
                  <a:pt x="2498641" y="3281725"/>
                  <a:pt x="2517216" y="3272070"/>
                  <a:pt x="2537935" y="3261301"/>
                </a:cubicBezTo>
                <a:cubicBezTo>
                  <a:pt x="2529208" y="3244513"/>
                  <a:pt x="2521938" y="3230525"/>
                  <a:pt x="2513212" y="3213739"/>
                </a:cubicBezTo>
                <a:cubicBezTo>
                  <a:pt x="2494636" y="3223395"/>
                  <a:pt x="2476776" y="3232678"/>
                  <a:pt x="2456058" y="3243448"/>
                </a:cubicBezTo>
                <a:close/>
                <a:moveTo>
                  <a:pt x="2209868" y="2916471"/>
                </a:moveTo>
                <a:cubicBezTo>
                  <a:pt x="2224466" y="2944557"/>
                  <a:pt x="2237442" y="2969521"/>
                  <a:pt x="2251067" y="2995733"/>
                </a:cubicBezTo>
                <a:cubicBezTo>
                  <a:pt x="2277205" y="2982147"/>
                  <a:pt x="2302704" y="2968893"/>
                  <a:pt x="2330115" y="2954645"/>
                </a:cubicBezTo>
                <a:cubicBezTo>
                  <a:pt x="2316491" y="2928432"/>
                  <a:pt x="2302866" y="2902220"/>
                  <a:pt x="2288916" y="2875383"/>
                </a:cubicBezTo>
                <a:cubicBezTo>
                  <a:pt x="2262142" y="2889300"/>
                  <a:pt x="2237280" y="2902223"/>
                  <a:pt x="2209868" y="2916471"/>
                </a:cubicBezTo>
                <a:close/>
                <a:moveTo>
                  <a:pt x="2313040" y="3116517"/>
                </a:moveTo>
                <a:cubicBezTo>
                  <a:pt x="2326666" y="3142730"/>
                  <a:pt x="2339317" y="3167070"/>
                  <a:pt x="2353591" y="3194530"/>
                </a:cubicBezTo>
                <a:cubicBezTo>
                  <a:pt x="2379090" y="3181276"/>
                  <a:pt x="2404590" y="3168022"/>
                  <a:pt x="2433913" y="3152780"/>
                </a:cubicBezTo>
                <a:cubicBezTo>
                  <a:pt x="2420288" y="3126567"/>
                  <a:pt x="2407312" y="3101603"/>
                  <a:pt x="2393363" y="3074766"/>
                </a:cubicBezTo>
                <a:cubicBezTo>
                  <a:pt x="2365952" y="3089014"/>
                  <a:pt x="2340452" y="3102269"/>
                  <a:pt x="2313040" y="3116517"/>
                </a:cubicBezTo>
                <a:close/>
                <a:moveTo>
                  <a:pt x="2261136" y="3016660"/>
                </a:moveTo>
                <a:cubicBezTo>
                  <a:pt x="2275410" y="3044121"/>
                  <a:pt x="2288062" y="3068461"/>
                  <a:pt x="2302011" y="3095298"/>
                </a:cubicBezTo>
                <a:cubicBezTo>
                  <a:pt x="2328785" y="3081381"/>
                  <a:pt x="2354285" y="3068127"/>
                  <a:pt x="2382333" y="3053548"/>
                </a:cubicBezTo>
                <a:cubicBezTo>
                  <a:pt x="2369033" y="3027959"/>
                  <a:pt x="2355732" y="3002370"/>
                  <a:pt x="2341458" y="2974909"/>
                </a:cubicBezTo>
                <a:cubicBezTo>
                  <a:pt x="2314685" y="2988826"/>
                  <a:pt x="2289822" y="3001749"/>
                  <a:pt x="2261136" y="3016660"/>
                </a:cubicBezTo>
                <a:close/>
                <a:moveTo>
                  <a:pt x="2479841" y="3460294"/>
                </a:moveTo>
                <a:cubicBezTo>
                  <a:pt x="2487476" y="3474983"/>
                  <a:pt x="2495474" y="3490370"/>
                  <a:pt x="2505654" y="3509955"/>
                </a:cubicBezTo>
                <a:cubicBezTo>
                  <a:pt x="2524229" y="3500299"/>
                  <a:pt x="2541376" y="3491386"/>
                  <a:pt x="2560666" y="3481360"/>
                </a:cubicBezTo>
                <a:cubicBezTo>
                  <a:pt x="2551940" y="3464572"/>
                  <a:pt x="2543942" y="3449186"/>
                  <a:pt x="2534853" y="3431699"/>
                </a:cubicBezTo>
                <a:cubicBezTo>
                  <a:pt x="2516991" y="3440983"/>
                  <a:pt x="2499845" y="3449896"/>
                  <a:pt x="2479841" y="3460294"/>
                </a:cubicBezTo>
                <a:close/>
                <a:moveTo>
                  <a:pt x="2384615" y="3280583"/>
                </a:moveTo>
                <a:cubicBezTo>
                  <a:pt x="2412244" y="3333739"/>
                  <a:pt x="2439148" y="3385497"/>
                  <a:pt x="2467869" y="3440753"/>
                </a:cubicBezTo>
                <a:cubicBezTo>
                  <a:pt x="2488587" y="3429983"/>
                  <a:pt x="2505734" y="3421071"/>
                  <a:pt x="2524310" y="3411415"/>
                </a:cubicBezTo>
                <a:cubicBezTo>
                  <a:pt x="2496316" y="3357559"/>
                  <a:pt x="2469412" y="3305801"/>
                  <a:pt x="2441055" y="3251246"/>
                </a:cubicBezTo>
                <a:cubicBezTo>
                  <a:pt x="2422480" y="3260901"/>
                  <a:pt x="2404618" y="3270185"/>
                  <a:pt x="2384615" y="3280583"/>
                </a:cubicBezTo>
                <a:close/>
                <a:moveTo>
                  <a:pt x="1899892" y="2400656"/>
                </a:moveTo>
                <a:cubicBezTo>
                  <a:pt x="1912736" y="2401877"/>
                  <a:pt x="1928887" y="2408289"/>
                  <a:pt x="1939864" y="2403570"/>
                </a:cubicBezTo>
                <a:cubicBezTo>
                  <a:pt x="1975199" y="2388165"/>
                  <a:pt x="2008110" y="2368097"/>
                  <a:pt x="2042636" y="2351139"/>
                </a:cubicBezTo>
                <a:cubicBezTo>
                  <a:pt x="2055132" y="2344643"/>
                  <a:pt x="2059916" y="2336233"/>
                  <a:pt x="2040742" y="2314611"/>
                </a:cubicBezTo>
                <a:cubicBezTo>
                  <a:pt x="1993164" y="2339342"/>
                  <a:pt x="1945583" y="2364074"/>
                  <a:pt x="1898004" y="2388805"/>
                </a:cubicBezTo>
                <a:cubicBezTo>
                  <a:pt x="1899063" y="2393190"/>
                  <a:pt x="1899237" y="2397048"/>
                  <a:pt x="1899892" y="2400656"/>
                </a:cubicBezTo>
                <a:close/>
                <a:moveTo>
                  <a:pt x="1817606" y="2345699"/>
                </a:moveTo>
                <a:cubicBezTo>
                  <a:pt x="1848914" y="2371872"/>
                  <a:pt x="1873508" y="2382781"/>
                  <a:pt x="1898325" y="2365933"/>
                </a:cubicBezTo>
                <a:cubicBezTo>
                  <a:pt x="1940520" y="2339064"/>
                  <a:pt x="1986832" y="2318941"/>
                  <a:pt x="2032488" y="2295209"/>
                </a:cubicBezTo>
                <a:cubicBezTo>
                  <a:pt x="2023197" y="2277334"/>
                  <a:pt x="2015926" y="2263345"/>
                  <a:pt x="2007442" y="2247024"/>
                </a:cubicBezTo>
                <a:cubicBezTo>
                  <a:pt x="1944484" y="2279749"/>
                  <a:pt x="1882007" y="2312224"/>
                  <a:pt x="1817606" y="2345699"/>
                </a:cubicBezTo>
                <a:close/>
                <a:moveTo>
                  <a:pt x="2315665" y="3315533"/>
                </a:moveTo>
                <a:cubicBezTo>
                  <a:pt x="2324027" y="3331619"/>
                  <a:pt x="2332025" y="3347007"/>
                  <a:pt x="2341478" y="3365193"/>
                </a:cubicBezTo>
                <a:cubicBezTo>
                  <a:pt x="2360053" y="3355538"/>
                  <a:pt x="2376485" y="3346996"/>
                  <a:pt x="2395775" y="3336970"/>
                </a:cubicBezTo>
                <a:cubicBezTo>
                  <a:pt x="2387414" y="3320883"/>
                  <a:pt x="2379051" y="3304796"/>
                  <a:pt x="2369962" y="3287310"/>
                </a:cubicBezTo>
                <a:cubicBezTo>
                  <a:pt x="2352102" y="3296593"/>
                  <a:pt x="2334955" y="3305506"/>
                  <a:pt x="2315665" y="3315533"/>
                </a:cubicBezTo>
                <a:close/>
                <a:moveTo>
                  <a:pt x="2385857" y="3454064"/>
                </a:moveTo>
                <a:cubicBezTo>
                  <a:pt x="2414215" y="3508620"/>
                  <a:pt x="2441845" y="3561777"/>
                  <a:pt x="2470203" y="3616333"/>
                </a:cubicBezTo>
                <a:cubicBezTo>
                  <a:pt x="2490207" y="3605936"/>
                  <a:pt x="2507354" y="3597023"/>
                  <a:pt x="2525929" y="3587367"/>
                </a:cubicBezTo>
                <a:cubicBezTo>
                  <a:pt x="2497572" y="3532811"/>
                  <a:pt x="2469941" y="3479654"/>
                  <a:pt x="2441584" y="3425098"/>
                </a:cubicBezTo>
                <a:cubicBezTo>
                  <a:pt x="2423008" y="3434754"/>
                  <a:pt x="2406576" y="3443295"/>
                  <a:pt x="2385857" y="3454064"/>
                </a:cubicBezTo>
                <a:close/>
                <a:moveTo>
                  <a:pt x="2215504" y="3167215"/>
                </a:moveTo>
                <a:cubicBezTo>
                  <a:pt x="2229453" y="3194053"/>
                  <a:pt x="2242754" y="3219641"/>
                  <a:pt x="2256703" y="3246477"/>
                </a:cubicBezTo>
                <a:cubicBezTo>
                  <a:pt x="2283478" y="3232560"/>
                  <a:pt x="2308340" y="3219637"/>
                  <a:pt x="2335115" y="3205720"/>
                </a:cubicBezTo>
                <a:cubicBezTo>
                  <a:pt x="2321490" y="3179507"/>
                  <a:pt x="2308514" y="3154543"/>
                  <a:pt x="2293916" y="3126458"/>
                </a:cubicBezTo>
                <a:cubicBezTo>
                  <a:pt x="2267141" y="3140375"/>
                  <a:pt x="2242279" y="3153298"/>
                  <a:pt x="2215504" y="3167215"/>
                </a:cubicBezTo>
                <a:close/>
                <a:moveTo>
                  <a:pt x="2163286" y="3068314"/>
                </a:moveTo>
                <a:cubicBezTo>
                  <a:pt x="2176910" y="3094526"/>
                  <a:pt x="2189887" y="3119491"/>
                  <a:pt x="2203837" y="3146328"/>
                </a:cubicBezTo>
                <a:cubicBezTo>
                  <a:pt x="2229975" y="3132742"/>
                  <a:pt x="2255473" y="3119488"/>
                  <a:pt x="2283524" y="3104908"/>
                </a:cubicBezTo>
                <a:cubicBezTo>
                  <a:pt x="2269574" y="3078071"/>
                  <a:pt x="2256597" y="3053106"/>
                  <a:pt x="2242973" y="3026893"/>
                </a:cubicBezTo>
                <a:cubicBezTo>
                  <a:pt x="2216198" y="3040811"/>
                  <a:pt x="2190698" y="3054065"/>
                  <a:pt x="2163286" y="3068314"/>
                </a:cubicBezTo>
                <a:close/>
                <a:moveTo>
                  <a:pt x="1755553" y="2316749"/>
                </a:moveTo>
                <a:cubicBezTo>
                  <a:pt x="1777647" y="2324021"/>
                  <a:pt x="1794782" y="2335845"/>
                  <a:pt x="1803432" y="2331348"/>
                </a:cubicBezTo>
                <a:cubicBezTo>
                  <a:pt x="1869044" y="2300206"/>
                  <a:pt x="1933521" y="2265704"/>
                  <a:pt x="1998883" y="2231730"/>
                </a:cubicBezTo>
                <a:cubicBezTo>
                  <a:pt x="1992900" y="2219046"/>
                  <a:pt x="1988936" y="2210246"/>
                  <a:pt x="1982877" y="2198588"/>
                </a:cubicBezTo>
                <a:cubicBezTo>
                  <a:pt x="1909345" y="2236809"/>
                  <a:pt x="1836294" y="2274781"/>
                  <a:pt x="1755553" y="2316749"/>
                </a:cubicBezTo>
                <a:close/>
                <a:moveTo>
                  <a:pt x="2280917" y="3419771"/>
                </a:moveTo>
                <a:cubicBezTo>
                  <a:pt x="2308546" y="3472927"/>
                  <a:pt x="2336177" y="3526085"/>
                  <a:pt x="2364898" y="3581341"/>
                </a:cubicBezTo>
                <a:cubicBezTo>
                  <a:pt x="2380617" y="3573170"/>
                  <a:pt x="2397763" y="3564258"/>
                  <a:pt x="2417767" y="3553860"/>
                </a:cubicBezTo>
                <a:cubicBezTo>
                  <a:pt x="2390864" y="3502102"/>
                  <a:pt x="2363233" y="3448945"/>
                  <a:pt x="2333785" y="3392291"/>
                </a:cubicBezTo>
                <a:cubicBezTo>
                  <a:pt x="2315925" y="3401575"/>
                  <a:pt x="2300206" y="3409745"/>
                  <a:pt x="2280917" y="3419771"/>
                </a:cubicBezTo>
                <a:close/>
                <a:moveTo>
                  <a:pt x="2245287" y="3351226"/>
                </a:moveTo>
                <a:cubicBezTo>
                  <a:pt x="2254013" y="3368012"/>
                  <a:pt x="2261648" y="3382701"/>
                  <a:pt x="2270737" y="3400187"/>
                </a:cubicBezTo>
                <a:cubicBezTo>
                  <a:pt x="2287169" y="3391646"/>
                  <a:pt x="2304316" y="3382733"/>
                  <a:pt x="2323605" y="3372707"/>
                </a:cubicBezTo>
                <a:cubicBezTo>
                  <a:pt x="2315607" y="3357318"/>
                  <a:pt x="2307608" y="3341931"/>
                  <a:pt x="2298156" y="3323746"/>
                </a:cubicBezTo>
                <a:cubicBezTo>
                  <a:pt x="2278866" y="3333772"/>
                  <a:pt x="2263149" y="3341942"/>
                  <a:pt x="2245287" y="3351226"/>
                </a:cubicBezTo>
                <a:close/>
                <a:moveTo>
                  <a:pt x="2374727" y="3601995"/>
                </a:moveTo>
                <a:cubicBezTo>
                  <a:pt x="2383452" y="3618781"/>
                  <a:pt x="2391451" y="3634169"/>
                  <a:pt x="2400540" y="3651655"/>
                </a:cubicBezTo>
                <a:cubicBezTo>
                  <a:pt x="2419116" y="3642000"/>
                  <a:pt x="2436263" y="3633087"/>
                  <a:pt x="2454837" y="3623432"/>
                </a:cubicBezTo>
                <a:cubicBezTo>
                  <a:pt x="2446112" y="3606646"/>
                  <a:pt x="2438113" y="3591258"/>
                  <a:pt x="2429024" y="3573772"/>
                </a:cubicBezTo>
                <a:cubicBezTo>
                  <a:pt x="2410450" y="3583427"/>
                  <a:pt x="2394017" y="3591969"/>
                  <a:pt x="2374727" y="3601995"/>
                </a:cubicBezTo>
                <a:close/>
                <a:moveTo>
                  <a:pt x="1939366" y="2777608"/>
                </a:moveTo>
                <a:lnTo>
                  <a:pt x="1979483" y="2854788"/>
                </a:lnTo>
                <a:lnTo>
                  <a:pt x="2019004" y="2834245"/>
                </a:lnTo>
                <a:lnTo>
                  <a:pt x="1978887" y="2757066"/>
                </a:lnTo>
                <a:close/>
                <a:moveTo>
                  <a:pt x="1855706" y="2625009"/>
                </a:moveTo>
                <a:lnTo>
                  <a:pt x="1895823" y="2702188"/>
                </a:lnTo>
                <a:lnTo>
                  <a:pt x="1935344" y="2681646"/>
                </a:lnTo>
                <a:lnTo>
                  <a:pt x="1895227" y="2604466"/>
                </a:lnTo>
                <a:close/>
                <a:moveTo>
                  <a:pt x="2115419" y="3219239"/>
                </a:moveTo>
                <a:cubicBezTo>
                  <a:pt x="2129044" y="3245452"/>
                  <a:pt x="2142020" y="3270416"/>
                  <a:pt x="2156294" y="3297877"/>
                </a:cubicBezTo>
                <a:cubicBezTo>
                  <a:pt x="2181155" y="3284954"/>
                  <a:pt x="2207293" y="3271368"/>
                  <a:pt x="2234704" y="3257120"/>
                </a:cubicBezTo>
                <a:cubicBezTo>
                  <a:pt x="2221079" y="3230908"/>
                  <a:pt x="2207779" y="3205319"/>
                  <a:pt x="2193829" y="3178482"/>
                </a:cubicBezTo>
                <a:cubicBezTo>
                  <a:pt x="2167693" y="3192067"/>
                  <a:pt x="2142830" y="3204990"/>
                  <a:pt x="2115419" y="3219239"/>
                </a:cubicBezTo>
                <a:close/>
                <a:moveTo>
                  <a:pt x="2011621" y="3021105"/>
                </a:moveTo>
                <a:cubicBezTo>
                  <a:pt x="2025570" y="3047941"/>
                  <a:pt x="2038546" y="3072905"/>
                  <a:pt x="2052171" y="3099117"/>
                </a:cubicBezTo>
                <a:cubicBezTo>
                  <a:pt x="2078308" y="3085532"/>
                  <a:pt x="2103170" y="3072609"/>
                  <a:pt x="2130582" y="3058360"/>
                </a:cubicBezTo>
                <a:cubicBezTo>
                  <a:pt x="2117606" y="3033396"/>
                  <a:pt x="2104305" y="3007807"/>
                  <a:pt x="2090032" y="2980348"/>
                </a:cubicBezTo>
                <a:cubicBezTo>
                  <a:pt x="2065170" y="2993271"/>
                  <a:pt x="2039670" y="3006525"/>
                  <a:pt x="2011621" y="3021105"/>
                </a:cubicBezTo>
                <a:close/>
                <a:moveTo>
                  <a:pt x="1408063" y="1895720"/>
                </a:moveTo>
                <a:cubicBezTo>
                  <a:pt x="1423412" y="1887741"/>
                  <a:pt x="1437640" y="1880346"/>
                  <a:pt x="1453363" y="1872173"/>
                </a:cubicBezTo>
                <a:cubicBezTo>
                  <a:pt x="1461175" y="1887201"/>
                  <a:pt x="1468224" y="1900762"/>
                  <a:pt x="1477369" y="1918356"/>
                </a:cubicBezTo>
                <a:cubicBezTo>
                  <a:pt x="1508069" y="1902398"/>
                  <a:pt x="1536522" y="1887608"/>
                  <a:pt x="1565350" y="1872624"/>
                </a:cubicBezTo>
                <a:cubicBezTo>
                  <a:pt x="1565929" y="1874652"/>
                  <a:pt x="1566881" y="1876484"/>
                  <a:pt x="1567833" y="1878316"/>
                </a:cubicBezTo>
                <a:cubicBezTo>
                  <a:pt x="1525179" y="1904212"/>
                  <a:pt x="1483091" y="1930279"/>
                  <a:pt x="1439880" y="1956931"/>
                </a:cubicBezTo>
                <a:cubicBezTo>
                  <a:pt x="1428639" y="1935305"/>
                  <a:pt x="1418922" y="1916612"/>
                  <a:pt x="1408063" y="1895720"/>
                </a:cubicBezTo>
                <a:close/>
                <a:moveTo>
                  <a:pt x="2210200" y="3458305"/>
                </a:moveTo>
                <a:cubicBezTo>
                  <a:pt x="2218926" y="3475092"/>
                  <a:pt x="2226561" y="3489780"/>
                  <a:pt x="2235649" y="3507265"/>
                </a:cubicBezTo>
                <a:cubicBezTo>
                  <a:pt x="2253511" y="3497981"/>
                  <a:pt x="2269942" y="3489440"/>
                  <a:pt x="2289232" y="3479413"/>
                </a:cubicBezTo>
                <a:cubicBezTo>
                  <a:pt x="2281234" y="3464026"/>
                  <a:pt x="2272872" y="3447939"/>
                  <a:pt x="2263783" y="3430453"/>
                </a:cubicBezTo>
                <a:cubicBezTo>
                  <a:pt x="2245923" y="3439737"/>
                  <a:pt x="2228777" y="3448649"/>
                  <a:pt x="2210200" y="3458305"/>
                </a:cubicBezTo>
                <a:close/>
                <a:moveTo>
                  <a:pt x="2174208" y="3389061"/>
                </a:moveTo>
                <a:cubicBezTo>
                  <a:pt x="2182569" y="3405147"/>
                  <a:pt x="2190205" y="3419837"/>
                  <a:pt x="2200021" y="3438721"/>
                </a:cubicBezTo>
                <a:cubicBezTo>
                  <a:pt x="2218597" y="3429065"/>
                  <a:pt x="2235029" y="3420524"/>
                  <a:pt x="2252889" y="3411240"/>
                </a:cubicBezTo>
                <a:cubicBezTo>
                  <a:pt x="2244527" y="3395154"/>
                  <a:pt x="2236529" y="3379765"/>
                  <a:pt x="2227076" y="3361580"/>
                </a:cubicBezTo>
                <a:cubicBezTo>
                  <a:pt x="2209930" y="3370493"/>
                  <a:pt x="2192784" y="3379405"/>
                  <a:pt x="2174208" y="3389061"/>
                </a:cubicBezTo>
                <a:close/>
                <a:moveTo>
                  <a:pt x="1850573" y="2823762"/>
                </a:moveTo>
                <a:lnTo>
                  <a:pt x="1890690" y="2900942"/>
                </a:lnTo>
                <a:lnTo>
                  <a:pt x="1930211" y="2880399"/>
                </a:lnTo>
                <a:lnTo>
                  <a:pt x="1890094" y="2803220"/>
                </a:lnTo>
                <a:close/>
                <a:moveTo>
                  <a:pt x="1663654" y="2471131"/>
                </a:moveTo>
                <a:cubicBezTo>
                  <a:pt x="1674157" y="2491338"/>
                  <a:pt x="1683044" y="2508436"/>
                  <a:pt x="1693547" y="2528642"/>
                </a:cubicBezTo>
                <a:cubicBezTo>
                  <a:pt x="1746894" y="2500913"/>
                  <a:pt x="1800240" y="2473185"/>
                  <a:pt x="1853106" y="2445706"/>
                </a:cubicBezTo>
                <a:cubicBezTo>
                  <a:pt x="1853489" y="2440570"/>
                  <a:pt x="1853392" y="2435685"/>
                  <a:pt x="1853775" y="2430550"/>
                </a:cubicBezTo>
                <a:cubicBezTo>
                  <a:pt x="1843814" y="2427830"/>
                  <a:pt x="1833374" y="2425360"/>
                  <a:pt x="1823414" y="2422640"/>
                </a:cubicBezTo>
                <a:cubicBezTo>
                  <a:pt x="1822049" y="2422362"/>
                  <a:pt x="1821164" y="2421835"/>
                  <a:pt x="1819395" y="2420780"/>
                </a:cubicBezTo>
                <a:cubicBezTo>
                  <a:pt x="1810069" y="2415756"/>
                  <a:pt x="1796702" y="2402960"/>
                  <a:pt x="1791416" y="2405708"/>
                </a:cubicBezTo>
                <a:cubicBezTo>
                  <a:pt x="1748796" y="2425887"/>
                  <a:pt x="1706908" y="2448648"/>
                  <a:pt x="1663654" y="2471131"/>
                </a:cubicBezTo>
                <a:close/>
                <a:moveTo>
                  <a:pt x="1611138" y="2370098"/>
                </a:moveTo>
                <a:cubicBezTo>
                  <a:pt x="1626084" y="2398853"/>
                  <a:pt x="1639011" y="2423723"/>
                  <a:pt x="1653150" y="2450924"/>
                </a:cubicBezTo>
                <a:cubicBezTo>
                  <a:pt x="1694001" y="2429690"/>
                  <a:pt x="1734371" y="2408706"/>
                  <a:pt x="1778107" y="2385973"/>
                </a:cubicBezTo>
                <a:cubicBezTo>
                  <a:pt x="1763145" y="2375981"/>
                  <a:pt x="1751646" y="2369125"/>
                  <a:pt x="1739742" y="2361492"/>
                </a:cubicBezTo>
                <a:lnTo>
                  <a:pt x="1741108" y="2361770"/>
                </a:lnTo>
                <a:cubicBezTo>
                  <a:pt x="1712585" y="2329212"/>
                  <a:pt x="1688570" y="2322939"/>
                  <a:pt x="1666003" y="2340591"/>
                </a:cubicBezTo>
                <a:cubicBezTo>
                  <a:pt x="1649836" y="2352944"/>
                  <a:pt x="1630362" y="2360106"/>
                  <a:pt x="1611138" y="2370098"/>
                </a:cubicBezTo>
                <a:close/>
                <a:moveTo>
                  <a:pt x="1766914" y="2671162"/>
                </a:moveTo>
                <a:lnTo>
                  <a:pt x="1807031" y="2748341"/>
                </a:lnTo>
                <a:lnTo>
                  <a:pt x="1846551" y="2727799"/>
                </a:lnTo>
                <a:lnTo>
                  <a:pt x="1806434" y="2650620"/>
                </a:lnTo>
                <a:close/>
                <a:moveTo>
                  <a:pt x="1568567" y="2290547"/>
                </a:moveTo>
                <a:cubicBezTo>
                  <a:pt x="1579475" y="2311531"/>
                  <a:pt x="1589574" y="2330960"/>
                  <a:pt x="1600481" y="2351945"/>
                </a:cubicBezTo>
                <a:cubicBezTo>
                  <a:pt x="1625473" y="2338955"/>
                  <a:pt x="1649502" y="2326464"/>
                  <a:pt x="1673532" y="2313974"/>
                </a:cubicBezTo>
                <a:cubicBezTo>
                  <a:pt x="1620702" y="2260487"/>
                  <a:pt x="1614357" y="2258849"/>
                  <a:pt x="1568567" y="2290547"/>
                </a:cubicBezTo>
                <a:close/>
                <a:moveTo>
                  <a:pt x="1301922" y="1819602"/>
                </a:moveTo>
                <a:cubicBezTo>
                  <a:pt x="1329928" y="1873482"/>
                  <a:pt x="1357554" y="1926630"/>
                  <a:pt x="1385179" y="1979777"/>
                </a:cubicBezTo>
                <a:cubicBezTo>
                  <a:pt x="1417075" y="1973440"/>
                  <a:pt x="1420595" y="1966489"/>
                  <a:pt x="1406306" y="1938999"/>
                </a:cubicBezTo>
                <a:cubicBezTo>
                  <a:pt x="1386873" y="1901613"/>
                  <a:pt x="1367631" y="1864594"/>
                  <a:pt x="1348198" y="1827208"/>
                </a:cubicBezTo>
                <a:cubicBezTo>
                  <a:pt x="1333719" y="1799351"/>
                  <a:pt x="1330519" y="1798686"/>
                  <a:pt x="1301922" y="1819602"/>
                </a:cubicBezTo>
                <a:close/>
                <a:moveTo>
                  <a:pt x="2175815" y="3563242"/>
                </a:moveTo>
                <a:cubicBezTo>
                  <a:pt x="2203083" y="3615700"/>
                  <a:pt x="2231076" y="3669556"/>
                  <a:pt x="2260525" y="3726211"/>
                </a:cubicBezTo>
                <a:cubicBezTo>
                  <a:pt x="2279100" y="3716556"/>
                  <a:pt x="2294104" y="3708757"/>
                  <a:pt x="2311964" y="3699474"/>
                </a:cubicBezTo>
                <a:cubicBezTo>
                  <a:pt x="2283970" y="3645617"/>
                  <a:pt x="2255975" y="3591760"/>
                  <a:pt x="2227254" y="3536504"/>
                </a:cubicBezTo>
                <a:cubicBezTo>
                  <a:pt x="2210823" y="3545045"/>
                  <a:pt x="2195106" y="3553215"/>
                  <a:pt x="2175815" y="3563242"/>
                </a:cubicBezTo>
                <a:close/>
                <a:moveTo>
                  <a:pt x="2139460" y="3493299"/>
                </a:moveTo>
                <a:cubicBezTo>
                  <a:pt x="2148185" y="3510085"/>
                  <a:pt x="2156183" y="3525472"/>
                  <a:pt x="2165636" y="3543658"/>
                </a:cubicBezTo>
                <a:cubicBezTo>
                  <a:pt x="2182068" y="3535116"/>
                  <a:pt x="2199214" y="3526204"/>
                  <a:pt x="2217789" y="3516549"/>
                </a:cubicBezTo>
                <a:cubicBezTo>
                  <a:pt x="2209427" y="3500461"/>
                  <a:pt x="2201429" y="3485075"/>
                  <a:pt x="2191613" y="3466190"/>
                </a:cubicBezTo>
                <a:cubicBezTo>
                  <a:pt x="2173039" y="3475845"/>
                  <a:pt x="2157321" y="3484015"/>
                  <a:pt x="2139460" y="3493299"/>
                </a:cubicBezTo>
                <a:close/>
                <a:moveTo>
                  <a:pt x="2103480" y="3425824"/>
                </a:moveTo>
                <a:cubicBezTo>
                  <a:pt x="2111842" y="3441911"/>
                  <a:pt x="2119840" y="3457299"/>
                  <a:pt x="2128929" y="3474785"/>
                </a:cubicBezTo>
                <a:cubicBezTo>
                  <a:pt x="2146076" y="3465873"/>
                  <a:pt x="2162507" y="3457332"/>
                  <a:pt x="2181083" y="3447677"/>
                </a:cubicBezTo>
                <a:cubicBezTo>
                  <a:pt x="2173084" y="3432289"/>
                  <a:pt x="2165086" y="3416901"/>
                  <a:pt x="2155633" y="3398716"/>
                </a:cubicBezTo>
                <a:cubicBezTo>
                  <a:pt x="2139916" y="3406886"/>
                  <a:pt x="2122770" y="3415798"/>
                  <a:pt x="2103480" y="3425824"/>
                </a:cubicBezTo>
                <a:close/>
                <a:moveTo>
                  <a:pt x="2018531" y="3271185"/>
                </a:moveTo>
                <a:cubicBezTo>
                  <a:pt x="2031508" y="3296150"/>
                  <a:pt x="2044159" y="3320490"/>
                  <a:pt x="2058433" y="3347950"/>
                </a:cubicBezTo>
                <a:cubicBezTo>
                  <a:pt x="2083933" y="3334696"/>
                  <a:pt x="2109432" y="3321442"/>
                  <a:pt x="2136845" y="3307193"/>
                </a:cubicBezTo>
                <a:cubicBezTo>
                  <a:pt x="2123869" y="3282229"/>
                  <a:pt x="2111217" y="3257889"/>
                  <a:pt x="2096943" y="3230428"/>
                </a:cubicBezTo>
                <a:cubicBezTo>
                  <a:pt x="2071443" y="3243682"/>
                  <a:pt x="2045943" y="3256937"/>
                  <a:pt x="2018531" y="3271185"/>
                </a:cubicBezTo>
                <a:close/>
                <a:moveTo>
                  <a:pt x="1966627" y="3171329"/>
                </a:moveTo>
                <a:cubicBezTo>
                  <a:pt x="1980252" y="3197541"/>
                  <a:pt x="1993228" y="3222506"/>
                  <a:pt x="2007177" y="3249342"/>
                </a:cubicBezTo>
                <a:cubicBezTo>
                  <a:pt x="2033952" y="3235425"/>
                  <a:pt x="2058814" y="3222502"/>
                  <a:pt x="2085589" y="3208584"/>
                </a:cubicBezTo>
                <a:cubicBezTo>
                  <a:pt x="2071964" y="3182372"/>
                  <a:pt x="2059312" y="3158032"/>
                  <a:pt x="2045039" y="3130571"/>
                </a:cubicBezTo>
                <a:cubicBezTo>
                  <a:pt x="2019539" y="3143825"/>
                  <a:pt x="1994039" y="3157080"/>
                  <a:pt x="1966627" y="3171329"/>
                </a:cubicBezTo>
                <a:close/>
                <a:moveTo>
                  <a:pt x="1914084" y="3071803"/>
                </a:moveTo>
                <a:cubicBezTo>
                  <a:pt x="1927709" y="3098016"/>
                  <a:pt x="1940685" y="3122980"/>
                  <a:pt x="1954634" y="3149816"/>
                </a:cubicBezTo>
                <a:cubicBezTo>
                  <a:pt x="1981410" y="3135898"/>
                  <a:pt x="2007546" y="3122313"/>
                  <a:pt x="2034321" y="3108395"/>
                </a:cubicBezTo>
                <a:cubicBezTo>
                  <a:pt x="2020372" y="3081559"/>
                  <a:pt x="2007720" y="3057219"/>
                  <a:pt x="1993771" y="3030383"/>
                </a:cubicBezTo>
                <a:cubicBezTo>
                  <a:pt x="1966996" y="3044300"/>
                  <a:pt x="1941497" y="3057554"/>
                  <a:pt x="1914084" y="3071803"/>
                </a:cubicBezTo>
                <a:close/>
                <a:moveTo>
                  <a:pt x="1298404" y="1931769"/>
                </a:moveTo>
                <a:cubicBezTo>
                  <a:pt x="1311359" y="1956693"/>
                  <a:pt x="1323933" y="1980884"/>
                  <a:pt x="1337650" y="2007274"/>
                </a:cubicBezTo>
                <a:cubicBezTo>
                  <a:pt x="1350006" y="2000852"/>
                  <a:pt x="1360864" y="1995208"/>
                  <a:pt x="1374342" y="1988202"/>
                </a:cubicBezTo>
                <a:cubicBezTo>
                  <a:pt x="1367483" y="1975008"/>
                  <a:pt x="1361006" y="1962546"/>
                  <a:pt x="1354528" y="1950084"/>
                </a:cubicBezTo>
                <a:cubicBezTo>
                  <a:pt x="1348241" y="1937988"/>
                  <a:pt x="1341954" y="1925892"/>
                  <a:pt x="1335095" y="1912697"/>
                </a:cubicBezTo>
                <a:cubicBezTo>
                  <a:pt x="1322365" y="1919314"/>
                  <a:pt x="1310759" y="1925347"/>
                  <a:pt x="1298404" y="1931769"/>
                </a:cubicBezTo>
                <a:close/>
                <a:moveTo>
                  <a:pt x="1252679" y="1843802"/>
                </a:moveTo>
                <a:cubicBezTo>
                  <a:pt x="1265825" y="1869092"/>
                  <a:pt x="1278590" y="1893650"/>
                  <a:pt x="1291926" y="1919307"/>
                </a:cubicBezTo>
                <a:cubicBezTo>
                  <a:pt x="1303533" y="1913274"/>
                  <a:pt x="1315139" y="1907241"/>
                  <a:pt x="1327494" y="1900819"/>
                </a:cubicBezTo>
                <a:cubicBezTo>
                  <a:pt x="1314348" y="1875529"/>
                  <a:pt x="1301965" y="1851705"/>
                  <a:pt x="1288247" y="1825314"/>
                </a:cubicBezTo>
                <a:cubicBezTo>
                  <a:pt x="1276266" y="1831542"/>
                  <a:pt x="1265408" y="1837186"/>
                  <a:pt x="1252679" y="1843802"/>
                </a:cubicBezTo>
                <a:close/>
                <a:moveTo>
                  <a:pt x="1233868" y="1840545"/>
                </a:moveTo>
                <a:cubicBezTo>
                  <a:pt x="1270558" y="1821473"/>
                  <a:pt x="1306500" y="1802791"/>
                  <a:pt x="1342815" y="1783915"/>
                </a:cubicBezTo>
                <a:cubicBezTo>
                  <a:pt x="1375013" y="1845859"/>
                  <a:pt x="1406448" y="1906336"/>
                  <a:pt x="1438455" y="1967913"/>
                </a:cubicBezTo>
                <a:cubicBezTo>
                  <a:pt x="1401765" y="1986985"/>
                  <a:pt x="1365824" y="2005666"/>
                  <a:pt x="1329508" y="2024543"/>
                </a:cubicBezTo>
                <a:cubicBezTo>
                  <a:pt x="1297501" y="1962966"/>
                  <a:pt x="1265875" y="1902121"/>
                  <a:pt x="1233868" y="1840545"/>
                </a:cubicBezTo>
                <a:close/>
                <a:moveTo>
                  <a:pt x="1761780" y="2869916"/>
                </a:moveTo>
                <a:lnTo>
                  <a:pt x="1801897" y="2947095"/>
                </a:lnTo>
                <a:lnTo>
                  <a:pt x="1841418" y="2926553"/>
                </a:lnTo>
                <a:lnTo>
                  <a:pt x="1801301" y="2849373"/>
                </a:lnTo>
                <a:close/>
                <a:moveTo>
                  <a:pt x="1678121" y="2717316"/>
                </a:moveTo>
                <a:lnTo>
                  <a:pt x="1718238" y="2794495"/>
                </a:lnTo>
                <a:lnTo>
                  <a:pt x="1757758" y="2773953"/>
                </a:lnTo>
                <a:lnTo>
                  <a:pt x="1717641" y="2696774"/>
                </a:lnTo>
                <a:close/>
                <a:moveTo>
                  <a:pt x="2068017" y="3530435"/>
                </a:moveTo>
                <a:cubicBezTo>
                  <a:pt x="2096374" y="3584990"/>
                  <a:pt x="2124005" y="3638148"/>
                  <a:pt x="2152726" y="3693403"/>
                </a:cubicBezTo>
                <a:cubicBezTo>
                  <a:pt x="2169873" y="3684490"/>
                  <a:pt x="2186305" y="3675949"/>
                  <a:pt x="2204879" y="3666294"/>
                </a:cubicBezTo>
                <a:cubicBezTo>
                  <a:pt x="2176885" y="3612437"/>
                  <a:pt x="2148891" y="3558580"/>
                  <a:pt x="2120170" y="3503326"/>
                </a:cubicBezTo>
                <a:cubicBezTo>
                  <a:pt x="2102310" y="3512609"/>
                  <a:pt x="2086592" y="3520779"/>
                  <a:pt x="2068017" y="3530435"/>
                </a:cubicBezTo>
                <a:close/>
                <a:moveTo>
                  <a:pt x="2161465" y="3711958"/>
                </a:moveTo>
                <a:cubicBezTo>
                  <a:pt x="2170191" y="3728745"/>
                  <a:pt x="2178189" y="3744133"/>
                  <a:pt x="2187641" y="3762318"/>
                </a:cubicBezTo>
                <a:cubicBezTo>
                  <a:pt x="2204072" y="3753777"/>
                  <a:pt x="2221218" y="3744865"/>
                  <a:pt x="2240508" y="3734838"/>
                </a:cubicBezTo>
                <a:cubicBezTo>
                  <a:pt x="2232510" y="3719451"/>
                  <a:pt x="2224148" y="3703363"/>
                  <a:pt x="2214331" y="3684478"/>
                </a:cubicBezTo>
                <a:cubicBezTo>
                  <a:pt x="2196471" y="3693762"/>
                  <a:pt x="2180039" y="3702303"/>
                  <a:pt x="2161465" y="3711958"/>
                </a:cubicBezTo>
                <a:close/>
                <a:moveTo>
                  <a:pt x="1173120" y="1884691"/>
                </a:moveTo>
                <a:cubicBezTo>
                  <a:pt x="1181312" y="1900452"/>
                  <a:pt x="1189313" y="1915845"/>
                  <a:pt x="1197506" y="1931607"/>
                </a:cubicBezTo>
                <a:cubicBezTo>
                  <a:pt x="1213230" y="1923434"/>
                  <a:pt x="1227831" y="1915844"/>
                  <a:pt x="1243181" y="1907865"/>
                </a:cubicBezTo>
                <a:cubicBezTo>
                  <a:pt x="1234799" y="1891738"/>
                  <a:pt x="1226987" y="1876710"/>
                  <a:pt x="1218795" y="1860949"/>
                </a:cubicBezTo>
                <a:cubicBezTo>
                  <a:pt x="1202696" y="1869318"/>
                  <a:pt x="1188469" y="1876713"/>
                  <a:pt x="1173120" y="1884691"/>
                </a:cubicBezTo>
                <a:close/>
                <a:moveTo>
                  <a:pt x="1203228" y="1943530"/>
                </a:moveTo>
                <a:cubicBezTo>
                  <a:pt x="1211039" y="1958558"/>
                  <a:pt x="1218850" y="1973585"/>
                  <a:pt x="1227233" y="1989713"/>
                </a:cubicBezTo>
                <a:cubicBezTo>
                  <a:pt x="1242209" y="1981929"/>
                  <a:pt x="1257558" y="1973950"/>
                  <a:pt x="1273656" y="1965583"/>
                </a:cubicBezTo>
                <a:cubicBezTo>
                  <a:pt x="1265845" y="1950555"/>
                  <a:pt x="1258225" y="1935894"/>
                  <a:pt x="1249651" y="1919400"/>
                </a:cubicBezTo>
                <a:cubicBezTo>
                  <a:pt x="1233927" y="1927573"/>
                  <a:pt x="1219326" y="1935163"/>
                  <a:pt x="1203228" y="1943530"/>
                </a:cubicBezTo>
                <a:close/>
                <a:moveTo>
                  <a:pt x="1317646" y="2166461"/>
                </a:moveTo>
                <a:lnTo>
                  <a:pt x="1357763" y="2243640"/>
                </a:lnTo>
                <a:lnTo>
                  <a:pt x="1397284" y="2223098"/>
                </a:lnTo>
                <a:lnTo>
                  <a:pt x="1357167" y="2145919"/>
                </a:lnTo>
                <a:close/>
                <a:moveTo>
                  <a:pt x="1813362" y="3124157"/>
                </a:moveTo>
                <a:cubicBezTo>
                  <a:pt x="1826987" y="3150370"/>
                  <a:pt x="1839963" y="3175334"/>
                  <a:pt x="1853912" y="3202170"/>
                </a:cubicBezTo>
                <a:cubicBezTo>
                  <a:pt x="1880048" y="3188585"/>
                  <a:pt x="1904911" y="3175661"/>
                  <a:pt x="1932322" y="3161413"/>
                </a:cubicBezTo>
                <a:cubicBezTo>
                  <a:pt x="1919022" y="3135826"/>
                  <a:pt x="1906046" y="3110861"/>
                  <a:pt x="1891772" y="3083401"/>
                </a:cubicBezTo>
                <a:cubicBezTo>
                  <a:pt x="1866273" y="3096655"/>
                  <a:pt x="1840136" y="3110241"/>
                  <a:pt x="1813362" y="3124157"/>
                </a:cubicBezTo>
                <a:close/>
                <a:moveTo>
                  <a:pt x="1055762" y="1727730"/>
                </a:moveTo>
                <a:lnTo>
                  <a:pt x="1086061" y="1786021"/>
                </a:lnTo>
                <a:lnTo>
                  <a:pt x="1115910" y="1770506"/>
                </a:lnTo>
                <a:lnTo>
                  <a:pt x="1085611" y="1712215"/>
                </a:lnTo>
                <a:close/>
                <a:moveTo>
                  <a:pt x="1672988" y="2916069"/>
                </a:moveTo>
                <a:lnTo>
                  <a:pt x="1713105" y="2993248"/>
                </a:lnTo>
                <a:lnTo>
                  <a:pt x="1752625" y="2972706"/>
                </a:lnTo>
                <a:lnTo>
                  <a:pt x="1712508" y="2895527"/>
                </a:lnTo>
                <a:close/>
                <a:moveTo>
                  <a:pt x="992577" y="1612477"/>
                </a:moveTo>
                <a:lnTo>
                  <a:pt x="1022875" y="1670768"/>
                </a:lnTo>
                <a:lnTo>
                  <a:pt x="1052725" y="1655252"/>
                </a:lnTo>
                <a:lnTo>
                  <a:pt x="1022426" y="1596962"/>
                </a:lnTo>
                <a:close/>
                <a:moveTo>
                  <a:pt x="1589329" y="2763469"/>
                </a:moveTo>
                <a:lnTo>
                  <a:pt x="1629446" y="2840648"/>
                </a:lnTo>
                <a:lnTo>
                  <a:pt x="1668966" y="2820106"/>
                </a:lnTo>
                <a:lnTo>
                  <a:pt x="1628849" y="2742927"/>
                </a:lnTo>
                <a:close/>
                <a:moveTo>
                  <a:pt x="1386420" y="2385225"/>
                </a:moveTo>
                <a:cubicBezTo>
                  <a:pt x="1396924" y="2405432"/>
                  <a:pt x="1407427" y="2425639"/>
                  <a:pt x="1419142" y="2448178"/>
                </a:cubicBezTo>
                <a:cubicBezTo>
                  <a:pt x="1474892" y="2419199"/>
                  <a:pt x="1531122" y="2389972"/>
                  <a:pt x="1587833" y="2360494"/>
                </a:cubicBezTo>
                <a:cubicBezTo>
                  <a:pt x="1576521" y="2338733"/>
                  <a:pt x="1566422" y="2319303"/>
                  <a:pt x="1555110" y="2297541"/>
                </a:cubicBezTo>
                <a:cubicBezTo>
                  <a:pt x="1498880" y="2326769"/>
                  <a:pt x="1443131" y="2355747"/>
                  <a:pt x="1386420" y="2385225"/>
                </a:cubicBezTo>
                <a:close/>
                <a:moveTo>
                  <a:pt x="1480872" y="2568113"/>
                </a:moveTo>
                <a:cubicBezTo>
                  <a:pt x="1490568" y="2586765"/>
                  <a:pt x="1499859" y="2604640"/>
                  <a:pt x="1510362" y="2624847"/>
                </a:cubicBezTo>
                <a:cubicBezTo>
                  <a:pt x="1566593" y="2595619"/>
                  <a:pt x="1622342" y="2566641"/>
                  <a:pt x="1679053" y="2537164"/>
                </a:cubicBezTo>
                <a:cubicBezTo>
                  <a:pt x="1669357" y="2518511"/>
                  <a:pt x="1660470" y="2501413"/>
                  <a:pt x="1649563" y="2480429"/>
                </a:cubicBezTo>
                <a:cubicBezTo>
                  <a:pt x="1594294" y="2509157"/>
                  <a:pt x="1539026" y="2537885"/>
                  <a:pt x="1480872" y="2568113"/>
                </a:cubicBezTo>
                <a:close/>
                <a:moveTo>
                  <a:pt x="1427549" y="2465526"/>
                </a:moveTo>
                <a:cubicBezTo>
                  <a:pt x="1442091" y="2493504"/>
                  <a:pt x="1454614" y="2517596"/>
                  <a:pt x="1468753" y="2544797"/>
                </a:cubicBezTo>
                <a:cubicBezTo>
                  <a:pt x="1524503" y="2515819"/>
                  <a:pt x="1580252" y="2486841"/>
                  <a:pt x="1637444" y="2457114"/>
                </a:cubicBezTo>
                <a:cubicBezTo>
                  <a:pt x="1624517" y="2432245"/>
                  <a:pt x="1610782" y="2405820"/>
                  <a:pt x="1596239" y="2377842"/>
                </a:cubicBezTo>
                <a:cubicBezTo>
                  <a:pt x="1540010" y="2407070"/>
                  <a:pt x="1485221" y="2435548"/>
                  <a:pt x="1427549" y="2465526"/>
                </a:cubicBezTo>
                <a:close/>
                <a:moveTo>
                  <a:pt x="1960946" y="3499024"/>
                </a:moveTo>
                <a:cubicBezTo>
                  <a:pt x="1988939" y="3552880"/>
                  <a:pt x="2016570" y="3606038"/>
                  <a:pt x="2044927" y="3660593"/>
                </a:cubicBezTo>
                <a:cubicBezTo>
                  <a:pt x="2062073" y="3651681"/>
                  <a:pt x="2077791" y="3643511"/>
                  <a:pt x="2097080" y="3633485"/>
                </a:cubicBezTo>
                <a:cubicBezTo>
                  <a:pt x="2069813" y="3581028"/>
                  <a:pt x="2042546" y="3528570"/>
                  <a:pt x="2013098" y="3471916"/>
                </a:cubicBezTo>
                <a:cubicBezTo>
                  <a:pt x="1995238" y="3481200"/>
                  <a:pt x="1978806" y="3489741"/>
                  <a:pt x="1960946" y="3499024"/>
                </a:cubicBezTo>
                <a:close/>
                <a:moveTo>
                  <a:pt x="2054393" y="3680550"/>
                </a:moveTo>
                <a:cubicBezTo>
                  <a:pt x="2063482" y="3698036"/>
                  <a:pt x="2071480" y="3713422"/>
                  <a:pt x="2080569" y="3730909"/>
                </a:cubicBezTo>
                <a:cubicBezTo>
                  <a:pt x="2097716" y="3721997"/>
                  <a:pt x="2114147" y="3713456"/>
                  <a:pt x="2132722" y="3703801"/>
                </a:cubicBezTo>
                <a:cubicBezTo>
                  <a:pt x="2124360" y="3687713"/>
                  <a:pt x="2115998" y="3671627"/>
                  <a:pt x="2106546" y="3653441"/>
                </a:cubicBezTo>
                <a:cubicBezTo>
                  <a:pt x="2090114" y="3661983"/>
                  <a:pt x="2074397" y="3670152"/>
                  <a:pt x="2054393" y="3680550"/>
                </a:cubicBezTo>
                <a:close/>
                <a:moveTo>
                  <a:pt x="1175122" y="2033094"/>
                </a:moveTo>
                <a:cubicBezTo>
                  <a:pt x="1183505" y="2049222"/>
                  <a:pt x="1190935" y="2063517"/>
                  <a:pt x="1198937" y="2078912"/>
                </a:cubicBezTo>
                <a:cubicBezTo>
                  <a:pt x="1214287" y="2070933"/>
                  <a:pt x="1228889" y="2063343"/>
                  <a:pt x="1244988" y="2054975"/>
                </a:cubicBezTo>
                <a:cubicBezTo>
                  <a:pt x="1237367" y="2040314"/>
                  <a:pt x="1229746" y="2025652"/>
                  <a:pt x="1221172" y="2009158"/>
                </a:cubicBezTo>
                <a:cubicBezTo>
                  <a:pt x="1206945" y="2016553"/>
                  <a:pt x="1191970" y="2024337"/>
                  <a:pt x="1175122" y="2033094"/>
                </a:cubicBezTo>
                <a:close/>
                <a:moveTo>
                  <a:pt x="1144448" y="1974083"/>
                </a:moveTo>
                <a:cubicBezTo>
                  <a:pt x="1152831" y="1990211"/>
                  <a:pt x="1160452" y="2004872"/>
                  <a:pt x="1168644" y="2020632"/>
                </a:cubicBezTo>
                <a:cubicBezTo>
                  <a:pt x="1184744" y="2012264"/>
                  <a:pt x="1199719" y="2004480"/>
                  <a:pt x="1215443" y="1996307"/>
                </a:cubicBezTo>
                <a:cubicBezTo>
                  <a:pt x="1207251" y="1980547"/>
                  <a:pt x="1199439" y="1965519"/>
                  <a:pt x="1191247" y="1949758"/>
                </a:cubicBezTo>
                <a:cubicBezTo>
                  <a:pt x="1175523" y="1957931"/>
                  <a:pt x="1160922" y="1965520"/>
                  <a:pt x="1144448" y="1974083"/>
                </a:cubicBezTo>
                <a:close/>
                <a:moveTo>
                  <a:pt x="2137941" y="3953220"/>
                </a:moveTo>
                <a:lnTo>
                  <a:pt x="2178058" y="4030400"/>
                </a:lnTo>
                <a:lnTo>
                  <a:pt x="2217579" y="4009858"/>
                </a:lnTo>
                <a:lnTo>
                  <a:pt x="2177462" y="3932677"/>
                </a:lnTo>
                <a:close/>
                <a:moveTo>
                  <a:pt x="1228853" y="2212614"/>
                </a:moveTo>
                <a:lnTo>
                  <a:pt x="1268970" y="2289794"/>
                </a:lnTo>
                <a:lnTo>
                  <a:pt x="1308490" y="2269252"/>
                </a:lnTo>
                <a:lnTo>
                  <a:pt x="1268373" y="2192072"/>
                </a:lnTo>
                <a:close/>
                <a:moveTo>
                  <a:pt x="988700" y="1762588"/>
                </a:moveTo>
                <a:lnTo>
                  <a:pt x="1018999" y="1820879"/>
                </a:lnTo>
                <a:lnTo>
                  <a:pt x="1048847" y="1805364"/>
                </a:lnTo>
                <a:lnTo>
                  <a:pt x="1018548" y="1747073"/>
                </a:lnTo>
                <a:close/>
                <a:moveTo>
                  <a:pt x="925515" y="1647335"/>
                </a:moveTo>
                <a:lnTo>
                  <a:pt x="955814" y="1705626"/>
                </a:lnTo>
                <a:lnTo>
                  <a:pt x="985662" y="1690111"/>
                </a:lnTo>
                <a:lnTo>
                  <a:pt x="955363" y="1631820"/>
                </a:lnTo>
                <a:close/>
                <a:moveTo>
                  <a:pt x="1818036" y="3374608"/>
                </a:moveTo>
                <a:cubicBezTo>
                  <a:pt x="1831661" y="3400821"/>
                  <a:pt x="1844637" y="3425785"/>
                  <a:pt x="1858587" y="3452622"/>
                </a:cubicBezTo>
                <a:cubicBezTo>
                  <a:pt x="1884724" y="3439036"/>
                  <a:pt x="1909586" y="3426113"/>
                  <a:pt x="1937635" y="3411533"/>
                </a:cubicBezTo>
                <a:cubicBezTo>
                  <a:pt x="1924334" y="3385945"/>
                  <a:pt x="1911358" y="3360981"/>
                  <a:pt x="1897084" y="3333520"/>
                </a:cubicBezTo>
                <a:cubicBezTo>
                  <a:pt x="1871584" y="3346774"/>
                  <a:pt x="1846085" y="3360029"/>
                  <a:pt x="1818036" y="3374608"/>
                </a:cubicBezTo>
                <a:close/>
                <a:moveTo>
                  <a:pt x="1713902" y="3174269"/>
                </a:moveTo>
                <a:cubicBezTo>
                  <a:pt x="1727527" y="3200482"/>
                  <a:pt x="1740504" y="3225446"/>
                  <a:pt x="1754777" y="3252907"/>
                </a:cubicBezTo>
                <a:cubicBezTo>
                  <a:pt x="1780276" y="3239653"/>
                  <a:pt x="1805776" y="3226398"/>
                  <a:pt x="1833187" y="3212150"/>
                </a:cubicBezTo>
                <a:cubicBezTo>
                  <a:pt x="1819563" y="3185938"/>
                  <a:pt x="1805938" y="3159726"/>
                  <a:pt x="1792312" y="3133512"/>
                </a:cubicBezTo>
                <a:cubicBezTo>
                  <a:pt x="1765538" y="3147429"/>
                  <a:pt x="1741313" y="3160021"/>
                  <a:pt x="1713902" y="3174269"/>
                </a:cubicBezTo>
                <a:close/>
                <a:moveTo>
                  <a:pt x="1765181" y="3276038"/>
                </a:moveTo>
                <a:cubicBezTo>
                  <a:pt x="1779130" y="3302874"/>
                  <a:pt x="1791458" y="3326591"/>
                  <a:pt x="1805083" y="3352803"/>
                </a:cubicBezTo>
                <a:cubicBezTo>
                  <a:pt x="1831219" y="3339218"/>
                  <a:pt x="1857357" y="3325631"/>
                  <a:pt x="1885406" y="3311052"/>
                </a:cubicBezTo>
                <a:cubicBezTo>
                  <a:pt x="1872754" y="3286712"/>
                  <a:pt x="1859778" y="3261748"/>
                  <a:pt x="1845504" y="3234287"/>
                </a:cubicBezTo>
                <a:cubicBezTo>
                  <a:pt x="1820004" y="3247541"/>
                  <a:pt x="1793867" y="3261127"/>
                  <a:pt x="1765181" y="3276038"/>
                </a:cubicBezTo>
                <a:close/>
                <a:moveTo>
                  <a:pt x="1312813" y="2424474"/>
                </a:moveTo>
                <a:cubicBezTo>
                  <a:pt x="1318872" y="2436131"/>
                  <a:pt x="1324528" y="2447012"/>
                  <a:pt x="1331395" y="2460224"/>
                </a:cubicBezTo>
                <a:cubicBezTo>
                  <a:pt x="1346775" y="2452229"/>
                  <a:pt x="1362153" y="2444236"/>
                  <a:pt x="1379455" y="2435242"/>
                </a:cubicBezTo>
                <a:cubicBezTo>
                  <a:pt x="1372184" y="2421253"/>
                  <a:pt x="1366932" y="2411150"/>
                  <a:pt x="1360873" y="2399492"/>
                </a:cubicBezTo>
                <a:cubicBezTo>
                  <a:pt x="1345013" y="2407736"/>
                  <a:pt x="1329633" y="2415731"/>
                  <a:pt x="1312813" y="2424474"/>
                </a:cubicBezTo>
                <a:close/>
                <a:moveTo>
                  <a:pt x="1926209" y="3605033"/>
                </a:moveTo>
                <a:cubicBezTo>
                  <a:pt x="1953840" y="3658190"/>
                  <a:pt x="1981106" y="3710647"/>
                  <a:pt x="2009828" y="3765903"/>
                </a:cubicBezTo>
                <a:cubicBezTo>
                  <a:pt x="2026259" y="3757361"/>
                  <a:pt x="2043405" y="3748449"/>
                  <a:pt x="2064124" y="3737680"/>
                </a:cubicBezTo>
                <a:cubicBezTo>
                  <a:pt x="2036130" y="3683824"/>
                  <a:pt x="2009226" y="3632065"/>
                  <a:pt x="1980505" y="3576810"/>
                </a:cubicBezTo>
                <a:cubicBezTo>
                  <a:pt x="1962645" y="3586094"/>
                  <a:pt x="1945499" y="3595006"/>
                  <a:pt x="1926209" y="3605033"/>
                </a:cubicBezTo>
                <a:close/>
                <a:moveTo>
                  <a:pt x="1418172" y="2628345"/>
                </a:moveTo>
                <a:cubicBezTo>
                  <a:pt x="1424635" y="2640780"/>
                  <a:pt x="1429483" y="2650106"/>
                  <a:pt x="1436351" y="2663318"/>
                </a:cubicBezTo>
                <a:cubicBezTo>
                  <a:pt x="1452211" y="2655074"/>
                  <a:pt x="1467589" y="2647080"/>
                  <a:pt x="1484411" y="2638336"/>
                </a:cubicBezTo>
                <a:cubicBezTo>
                  <a:pt x="1478351" y="2626679"/>
                  <a:pt x="1472696" y="2615798"/>
                  <a:pt x="1466232" y="2603364"/>
                </a:cubicBezTo>
                <a:cubicBezTo>
                  <a:pt x="1450373" y="2611607"/>
                  <a:pt x="1435473" y="2619352"/>
                  <a:pt x="1418172" y="2628345"/>
                </a:cubicBezTo>
                <a:close/>
                <a:moveTo>
                  <a:pt x="1341418" y="2480681"/>
                </a:moveTo>
                <a:cubicBezTo>
                  <a:pt x="1363636" y="2523425"/>
                  <a:pt x="1385047" y="2564616"/>
                  <a:pt x="1407669" y="2608138"/>
                </a:cubicBezTo>
                <a:cubicBezTo>
                  <a:pt x="1424009" y="2599644"/>
                  <a:pt x="1438908" y="2591900"/>
                  <a:pt x="1455248" y="2583407"/>
                </a:cubicBezTo>
                <a:cubicBezTo>
                  <a:pt x="1433434" y="2541439"/>
                  <a:pt x="1411619" y="2499471"/>
                  <a:pt x="1388997" y="2455950"/>
                </a:cubicBezTo>
                <a:cubicBezTo>
                  <a:pt x="1373619" y="2463943"/>
                  <a:pt x="1357758" y="2472187"/>
                  <a:pt x="1341418" y="2480681"/>
                </a:cubicBezTo>
                <a:close/>
                <a:moveTo>
                  <a:pt x="2019657" y="3786557"/>
                </a:moveTo>
                <a:cubicBezTo>
                  <a:pt x="2028382" y="3803343"/>
                  <a:pt x="2036744" y="3819432"/>
                  <a:pt x="2045469" y="3836217"/>
                </a:cubicBezTo>
                <a:cubicBezTo>
                  <a:pt x="2064044" y="3826562"/>
                  <a:pt x="2080477" y="3818021"/>
                  <a:pt x="2099765" y="3807995"/>
                </a:cubicBezTo>
                <a:cubicBezTo>
                  <a:pt x="2091040" y="3791209"/>
                  <a:pt x="2083042" y="3775821"/>
                  <a:pt x="2073953" y="3758335"/>
                </a:cubicBezTo>
                <a:cubicBezTo>
                  <a:pt x="2055377" y="3767990"/>
                  <a:pt x="2038231" y="3776902"/>
                  <a:pt x="2019657" y="3786557"/>
                </a:cubicBezTo>
                <a:close/>
                <a:moveTo>
                  <a:pt x="1889502" y="3536160"/>
                </a:moveTo>
                <a:cubicBezTo>
                  <a:pt x="1897865" y="3552247"/>
                  <a:pt x="1905499" y="3566935"/>
                  <a:pt x="1914588" y="3584421"/>
                </a:cubicBezTo>
                <a:cubicBezTo>
                  <a:pt x="1931020" y="3575880"/>
                  <a:pt x="1948166" y="3566968"/>
                  <a:pt x="1967455" y="3556942"/>
                </a:cubicBezTo>
                <a:cubicBezTo>
                  <a:pt x="1959820" y="3542253"/>
                  <a:pt x="1951822" y="3526865"/>
                  <a:pt x="1942369" y="3508680"/>
                </a:cubicBezTo>
                <a:cubicBezTo>
                  <a:pt x="1923795" y="3518335"/>
                  <a:pt x="1907364" y="3526876"/>
                  <a:pt x="1889502" y="3536160"/>
                </a:cubicBezTo>
                <a:close/>
                <a:moveTo>
                  <a:pt x="1584195" y="2962222"/>
                </a:moveTo>
                <a:lnTo>
                  <a:pt x="1624312" y="3039402"/>
                </a:lnTo>
                <a:lnTo>
                  <a:pt x="1663832" y="3018860"/>
                </a:lnTo>
                <a:lnTo>
                  <a:pt x="1623715" y="2941680"/>
                </a:lnTo>
                <a:close/>
                <a:moveTo>
                  <a:pt x="1055561" y="1945797"/>
                </a:moveTo>
                <a:cubicBezTo>
                  <a:pt x="1064134" y="1962290"/>
                  <a:pt x="1071755" y="1976951"/>
                  <a:pt x="1079757" y="1992346"/>
                </a:cubicBezTo>
                <a:cubicBezTo>
                  <a:pt x="1095108" y="1984368"/>
                  <a:pt x="1110083" y="1976583"/>
                  <a:pt x="1126181" y="1968216"/>
                </a:cubicBezTo>
                <a:cubicBezTo>
                  <a:pt x="1118179" y="1952820"/>
                  <a:pt x="1110178" y="1937427"/>
                  <a:pt x="1101985" y="1921666"/>
                </a:cubicBezTo>
                <a:cubicBezTo>
                  <a:pt x="1086261" y="1929839"/>
                  <a:pt x="1071660" y="1937428"/>
                  <a:pt x="1055561" y="1945797"/>
                </a:cubicBezTo>
                <a:close/>
                <a:moveTo>
                  <a:pt x="1116153" y="2063281"/>
                </a:moveTo>
                <a:cubicBezTo>
                  <a:pt x="1124154" y="2078675"/>
                  <a:pt x="1131584" y="2092969"/>
                  <a:pt x="1139967" y="2109097"/>
                </a:cubicBezTo>
                <a:cubicBezTo>
                  <a:pt x="1154943" y="2101313"/>
                  <a:pt x="1169919" y="2093528"/>
                  <a:pt x="1187140" y="2084577"/>
                </a:cubicBezTo>
                <a:cubicBezTo>
                  <a:pt x="1179138" y="2069182"/>
                  <a:pt x="1171518" y="2054522"/>
                  <a:pt x="1163326" y="2038761"/>
                </a:cubicBezTo>
                <a:cubicBezTo>
                  <a:pt x="1147226" y="2047129"/>
                  <a:pt x="1132252" y="2054912"/>
                  <a:pt x="1116153" y="2063281"/>
                </a:cubicBezTo>
                <a:close/>
                <a:moveTo>
                  <a:pt x="1085670" y="2004636"/>
                </a:moveTo>
                <a:cubicBezTo>
                  <a:pt x="1094053" y="2020763"/>
                  <a:pt x="1101483" y="2035058"/>
                  <a:pt x="1109675" y="2050819"/>
                </a:cubicBezTo>
                <a:cubicBezTo>
                  <a:pt x="1125400" y="2042645"/>
                  <a:pt x="1140375" y="2034861"/>
                  <a:pt x="1156848" y="2026299"/>
                </a:cubicBezTo>
                <a:cubicBezTo>
                  <a:pt x="1149036" y="2011270"/>
                  <a:pt x="1141226" y="1996243"/>
                  <a:pt x="1132843" y="1980116"/>
                </a:cubicBezTo>
                <a:cubicBezTo>
                  <a:pt x="1117119" y="1988289"/>
                  <a:pt x="1102518" y="1995878"/>
                  <a:pt x="1085670" y="2004636"/>
                </a:cubicBezTo>
                <a:close/>
                <a:moveTo>
                  <a:pt x="1500535" y="2809623"/>
                </a:moveTo>
                <a:lnTo>
                  <a:pt x="1540652" y="2886802"/>
                </a:lnTo>
                <a:lnTo>
                  <a:pt x="1580172" y="2866260"/>
                </a:lnTo>
                <a:lnTo>
                  <a:pt x="1540055" y="2789081"/>
                </a:lnTo>
                <a:close/>
                <a:moveTo>
                  <a:pt x="921637" y="1797447"/>
                </a:moveTo>
                <a:lnTo>
                  <a:pt x="951936" y="1855738"/>
                </a:lnTo>
                <a:lnTo>
                  <a:pt x="981785" y="1840223"/>
                </a:lnTo>
                <a:lnTo>
                  <a:pt x="951486" y="1781932"/>
                </a:lnTo>
                <a:close/>
                <a:moveTo>
                  <a:pt x="858452" y="1682193"/>
                </a:moveTo>
                <a:lnTo>
                  <a:pt x="888751" y="1740484"/>
                </a:lnTo>
                <a:lnTo>
                  <a:pt x="918600" y="1724969"/>
                </a:lnTo>
                <a:lnTo>
                  <a:pt x="888301" y="1666678"/>
                </a:lnTo>
                <a:close/>
                <a:moveTo>
                  <a:pt x="1329896" y="2604141"/>
                </a:moveTo>
                <a:cubicBezTo>
                  <a:pt x="1336359" y="2616576"/>
                  <a:pt x="1342015" y="2627456"/>
                  <a:pt x="1348074" y="2639114"/>
                </a:cubicBezTo>
                <a:cubicBezTo>
                  <a:pt x="1363935" y="2630870"/>
                  <a:pt x="1378832" y="2623127"/>
                  <a:pt x="1395654" y="2614383"/>
                </a:cubicBezTo>
                <a:cubicBezTo>
                  <a:pt x="1390883" y="2604029"/>
                  <a:pt x="1386188" y="2592649"/>
                  <a:pt x="1379878" y="2578160"/>
                </a:cubicBezTo>
                <a:cubicBezTo>
                  <a:pt x="1363057" y="2586904"/>
                  <a:pt x="1347678" y="2594898"/>
                  <a:pt x="1329896" y="2604141"/>
                </a:cubicBezTo>
                <a:close/>
                <a:moveTo>
                  <a:pt x="1253141" y="2456476"/>
                </a:moveTo>
                <a:cubicBezTo>
                  <a:pt x="1274552" y="2497667"/>
                  <a:pt x="1296366" y="2539635"/>
                  <a:pt x="1319393" y="2583934"/>
                </a:cubicBezTo>
                <a:cubicBezTo>
                  <a:pt x="1335253" y="2575690"/>
                  <a:pt x="1350631" y="2567697"/>
                  <a:pt x="1367453" y="2558953"/>
                </a:cubicBezTo>
                <a:cubicBezTo>
                  <a:pt x="1345235" y="2516209"/>
                  <a:pt x="1324228" y="2475795"/>
                  <a:pt x="1301201" y="2431495"/>
                </a:cubicBezTo>
                <a:cubicBezTo>
                  <a:pt x="1285822" y="2439489"/>
                  <a:pt x="1270443" y="2447483"/>
                  <a:pt x="1253141" y="2456476"/>
                </a:cubicBezTo>
                <a:close/>
                <a:moveTo>
                  <a:pt x="1058872" y="2093055"/>
                </a:moveTo>
                <a:cubicBezTo>
                  <a:pt x="1067064" y="2108816"/>
                  <a:pt x="1074875" y="2123844"/>
                  <a:pt x="1083067" y="2139604"/>
                </a:cubicBezTo>
                <a:cubicBezTo>
                  <a:pt x="1098792" y="2131430"/>
                  <a:pt x="1113393" y="2123841"/>
                  <a:pt x="1129117" y="2115668"/>
                </a:cubicBezTo>
                <a:cubicBezTo>
                  <a:pt x="1121116" y="2100274"/>
                  <a:pt x="1113495" y="2085612"/>
                  <a:pt x="1104921" y="2069118"/>
                </a:cubicBezTo>
                <a:cubicBezTo>
                  <a:pt x="1089197" y="2077292"/>
                  <a:pt x="1074596" y="2084881"/>
                  <a:pt x="1058872" y="2093055"/>
                </a:cubicBezTo>
                <a:close/>
                <a:moveTo>
                  <a:pt x="1028204" y="2034971"/>
                </a:moveTo>
                <a:cubicBezTo>
                  <a:pt x="1036206" y="2050366"/>
                  <a:pt x="1043826" y="2065027"/>
                  <a:pt x="1052019" y="2080788"/>
                </a:cubicBezTo>
                <a:cubicBezTo>
                  <a:pt x="1067369" y="2072809"/>
                  <a:pt x="1082345" y="2065025"/>
                  <a:pt x="1098817" y="2056462"/>
                </a:cubicBezTo>
                <a:cubicBezTo>
                  <a:pt x="1090625" y="2040701"/>
                  <a:pt x="1083004" y="2026041"/>
                  <a:pt x="1075002" y="2010646"/>
                </a:cubicBezTo>
                <a:cubicBezTo>
                  <a:pt x="1059279" y="2018819"/>
                  <a:pt x="1044304" y="2026603"/>
                  <a:pt x="1028204" y="2034971"/>
                </a:cubicBezTo>
                <a:close/>
                <a:moveTo>
                  <a:pt x="2049147" y="3999374"/>
                </a:moveTo>
                <a:lnTo>
                  <a:pt x="2089265" y="4076554"/>
                </a:lnTo>
                <a:lnTo>
                  <a:pt x="2128786" y="4056012"/>
                </a:lnTo>
                <a:lnTo>
                  <a:pt x="2088668" y="3978831"/>
                </a:lnTo>
                <a:close/>
                <a:moveTo>
                  <a:pt x="1140060" y="2258768"/>
                </a:moveTo>
                <a:lnTo>
                  <a:pt x="1180177" y="2335947"/>
                </a:lnTo>
                <a:lnTo>
                  <a:pt x="1219697" y="2315405"/>
                </a:lnTo>
                <a:lnTo>
                  <a:pt x="1179580" y="2238226"/>
                </a:lnTo>
                <a:close/>
                <a:moveTo>
                  <a:pt x="1891836" y="3711740"/>
                </a:moveTo>
                <a:cubicBezTo>
                  <a:pt x="1919467" y="3764897"/>
                  <a:pt x="1947097" y="3818055"/>
                  <a:pt x="1975818" y="3873309"/>
                </a:cubicBezTo>
                <a:cubicBezTo>
                  <a:pt x="1993679" y="3864025"/>
                  <a:pt x="2010825" y="3855113"/>
                  <a:pt x="2030829" y="3844715"/>
                </a:cubicBezTo>
                <a:cubicBezTo>
                  <a:pt x="2002836" y="3790859"/>
                  <a:pt x="1975569" y="3738401"/>
                  <a:pt x="1946848" y="3683146"/>
                </a:cubicBezTo>
                <a:cubicBezTo>
                  <a:pt x="1928986" y="3692430"/>
                  <a:pt x="1911840" y="3701342"/>
                  <a:pt x="1891836" y="3711740"/>
                </a:cubicBezTo>
                <a:close/>
                <a:moveTo>
                  <a:pt x="1855480" y="3641797"/>
                </a:moveTo>
                <a:cubicBezTo>
                  <a:pt x="1863842" y="3657883"/>
                  <a:pt x="1871840" y="3673271"/>
                  <a:pt x="1881656" y="3692155"/>
                </a:cubicBezTo>
                <a:cubicBezTo>
                  <a:pt x="1900232" y="3682500"/>
                  <a:pt x="1916663" y="3673959"/>
                  <a:pt x="1935952" y="3663933"/>
                </a:cubicBezTo>
                <a:cubicBezTo>
                  <a:pt x="1927227" y="3647146"/>
                  <a:pt x="1918865" y="3631060"/>
                  <a:pt x="1909777" y="3613574"/>
                </a:cubicBezTo>
                <a:cubicBezTo>
                  <a:pt x="1891916" y="3622858"/>
                  <a:pt x="1874770" y="3631770"/>
                  <a:pt x="1855480" y="3641797"/>
                </a:cubicBezTo>
                <a:close/>
                <a:moveTo>
                  <a:pt x="2108679" y="4161864"/>
                </a:moveTo>
                <a:cubicBezTo>
                  <a:pt x="2110175" y="4163004"/>
                  <a:pt x="2112467" y="4163191"/>
                  <a:pt x="2116017" y="4161406"/>
                </a:cubicBezTo>
                <a:cubicBezTo>
                  <a:pt x="2120756" y="4166223"/>
                  <a:pt x="2125487" y="4162403"/>
                  <a:pt x="2129608" y="4153760"/>
                </a:cubicBezTo>
                <a:cubicBezTo>
                  <a:pt x="2133860" y="4157308"/>
                  <a:pt x="2129253" y="4164683"/>
                  <a:pt x="2127983" y="4170527"/>
                </a:cubicBezTo>
                <a:cubicBezTo>
                  <a:pt x="2153529" y="4159049"/>
                  <a:pt x="2159718" y="4154719"/>
                  <a:pt x="2169298" y="4142002"/>
                </a:cubicBezTo>
                <a:cubicBezTo>
                  <a:pt x="2172039" y="4152918"/>
                  <a:pt x="2175084" y="4164088"/>
                  <a:pt x="2192312" y="4150848"/>
                </a:cubicBezTo>
                <a:cubicBezTo>
                  <a:pt x="2199775" y="4144992"/>
                  <a:pt x="2214218" y="4140647"/>
                  <a:pt x="2209472" y="4127195"/>
                </a:cubicBezTo>
                <a:cubicBezTo>
                  <a:pt x="2215967" y="4127436"/>
                  <a:pt x="2223128" y="4125645"/>
                  <a:pt x="2230710" y="4119027"/>
                </a:cubicBezTo>
                <a:cubicBezTo>
                  <a:pt x="2229441" y="4124870"/>
                  <a:pt x="2232961" y="4124356"/>
                  <a:pt x="2237331" y="4122824"/>
                </a:cubicBezTo>
                <a:cubicBezTo>
                  <a:pt x="2238666" y="4123075"/>
                  <a:pt x="2240426" y="4122818"/>
                  <a:pt x="2241883" y="4122307"/>
                </a:cubicBezTo>
                <a:cubicBezTo>
                  <a:pt x="2240016" y="4140599"/>
                  <a:pt x="2254090" y="4129904"/>
                  <a:pt x="2263192" y="4124553"/>
                </a:cubicBezTo>
                <a:cubicBezTo>
                  <a:pt x="2271140" y="4119966"/>
                  <a:pt x="2278236" y="4112079"/>
                  <a:pt x="2285584" y="4115621"/>
                </a:cubicBezTo>
                <a:cubicBezTo>
                  <a:pt x="2288134" y="4116886"/>
                  <a:pt x="2292866" y="4113067"/>
                  <a:pt x="2296808" y="4107727"/>
                </a:cubicBezTo>
                <a:cubicBezTo>
                  <a:pt x="2301293" y="4101114"/>
                  <a:pt x="2307419" y="4095006"/>
                  <a:pt x="2315488" y="4089657"/>
                </a:cubicBezTo>
                <a:cubicBezTo>
                  <a:pt x="2311431" y="4100079"/>
                  <a:pt x="2308038" y="4108467"/>
                  <a:pt x="2298089" y="4114836"/>
                </a:cubicBezTo>
                <a:cubicBezTo>
                  <a:pt x="2292325" y="4118656"/>
                  <a:pt x="2288991" y="4124504"/>
                  <a:pt x="2289785" y="4130345"/>
                </a:cubicBezTo>
                <a:cubicBezTo>
                  <a:pt x="2289664" y="4131107"/>
                  <a:pt x="2290393" y="4130852"/>
                  <a:pt x="2290696" y="4131105"/>
                </a:cubicBezTo>
                <a:cubicBezTo>
                  <a:pt x="2291425" y="4130849"/>
                  <a:pt x="2291849" y="4130341"/>
                  <a:pt x="2292577" y="4130085"/>
                </a:cubicBezTo>
                <a:cubicBezTo>
                  <a:pt x="2295373" y="4134143"/>
                  <a:pt x="2287849" y="4138222"/>
                  <a:pt x="2287853" y="4142540"/>
                </a:cubicBezTo>
                <a:cubicBezTo>
                  <a:pt x="2292281" y="4138467"/>
                  <a:pt x="2296101" y="4133889"/>
                  <a:pt x="2301079" y="4132863"/>
                </a:cubicBezTo>
                <a:cubicBezTo>
                  <a:pt x="2301807" y="4132607"/>
                  <a:pt x="2311039" y="4139448"/>
                  <a:pt x="2312375" y="4139699"/>
                </a:cubicBezTo>
                <a:cubicBezTo>
                  <a:pt x="2323484" y="4141202"/>
                  <a:pt x="2333976" y="4129245"/>
                  <a:pt x="2344959" y="4122874"/>
                </a:cubicBezTo>
                <a:cubicBezTo>
                  <a:pt x="2347568" y="4121600"/>
                  <a:pt x="2349507" y="4118040"/>
                  <a:pt x="2352358" y="4115241"/>
                </a:cubicBezTo>
                <a:cubicBezTo>
                  <a:pt x="2355827" y="4125902"/>
                  <a:pt x="2358930" y="4134532"/>
                  <a:pt x="2375189" y="4123071"/>
                </a:cubicBezTo>
                <a:cubicBezTo>
                  <a:pt x="2379495" y="4119761"/>
                  <a:pt x="2385684" y="4115432"/>
                  <a:pt x="2385559" y="4111876"/>
                </a:cubicBezTo>
                <a:cubicBezTo>
                  <a:pt x="2385242" y="4094351"/>
                  <a:pt x="2398287" y="4087977"/>
                  <a:pt x="2410967" y="4079572"/>
                </a:cubicBezTo>
                <a:cubicBezTo>
                  <a:pt x="2423223" y="4071675"/>
                  <a:pt x="2432195" y="4058449"/>
                  <a:pt x="2438559" y="4046501"/>
                </a:cubicBezTo>
                <a:cubicBezTo>
                  <a:pt x="2444377" y="4035822"/>
                  <a:pt x="2450441" y="4027937"/>
                  <a:pt x="2458751" y="4021064"/>
                </a:cubicBezTo>
                <a:cubicBezTo>
                  <a:pt x="2457906" y="4026399"/>
                  <a:pt x="2457485" y="4031225"/>
                  <a:pt x="2456640" y="4036561"/>
                </a:cubicBezTo>
                <a:cubicBezTo>
                  <a:pt x="2455977" y="4042912"/>
                  <a:pt x="2453676" y="4048758"/>
                  <a:pt x="2464958" y="4038323"/>
                </a:cubicBezTo>
                <a:cubicBezTo>
                  <a:pt x="2471387" y="4032469"/>
                  <a:pt x="2480614" y="4030674"/>
                  <a:pt x="2486736" y="4020249"/>
                </a:cubicBezTo>
                <a:cubicBezTo>
                  <a:pt x="2494742" y="4013122"/>
                  <a:pt x="2500132" y="3998634"/>
                  <a:pt x="2511608" y="4002169"/>
                </a:cubicBezTo>
                <a:cubicBezTo>
                  <a:pt x="2517133" y="4004189"/>
                  <a:pt x="2515121" y="3993019"/>
                  <a:pt x="2524284" y="3989446"/>
                </a:cubicBezTo>
                <a:cubicBezTo>
                  <a:pt x="2536664" y="3985103"/>
                  <a:pt x="2550368" y="3968061"/>
                  <a:pt x="2564150" y="3970066"/>
                </a:cubicBezTo>
                <a:cubicBezTo>
                  <a:pt x="2564758" y="3970573"/>
                  <a:pt x="2568457" y="3966757"/>
                  <a:pt x="2568578" y="3965994"/>
                </a:cubicBezTo>
                <a:cubicBezTo>
                  <a:pt x="2567286" y="3945932"/>
                  <a:pt x="2586528" y="3943864"/>
                  <a:pt x="2595442" y="3933179"/>
                </a:cubicBezTo>
                <a:cubicBezTo>
                  <a:pt x="2603507" y="3923512"/>
                  <a:pt x="2607926" y="3910804"/>
                  <a:pt x="2613988" y="3898602"/>
                </a:cubicBezTo>
                <a:cubicBezTo>
                  <a:pt x="2604275" y="3899128"/>
                  <a:pt x="2599064" y="3910313"/>
                  <a:pt x="2591844" y="3914644"/>
                </a:cubicBezTo>
                <a:cubicBezTo>
                  <a:pt x="2586929" y="3917447"/>
                  <a:pt x="2581532" y="3923299"/>
                  <a:pt x="2577280" y="3919751"/>
                </a:cubicBezTo>
                <a:lnTo>
                  <a:pt x="2578165" y="3912291"/>
                </a:lnTo>
                <a:lnTo>
                  <a:pt x="2569903" y="3916586"/>
                </a:lnTo>
                <a:lnTo>
                  <a:pt x="2564063" y="3921034"/>
                </a:lnTo>
                <a:lnTo>
                  <a:pt x="2561918" y="3920736"/>
                </a:lnTo>
                <a:lnTo>
                  <a:pt x="2106529" y="4157443"/>
                </a:lnTo>
                <a:close/>
                <a:moveTo>
                  <a:pt x="1615416" y="3226254"/>
                </a:moveTo>
                <a:cubicBezTo>
                  <a:pt x="1629366" y="3253091"/>
                  <a:pt x="1642017" y="3277431"/>
                  <a:pt x="1655967" y="3304268"/>
                </a:cubicBezTo>
                <a:cubicBezTo>
                  <a:pt x="1682741" y="3290351"/>
                  <a:pt x="1708240" y="3277097"/>
                  <a:pt x="1735015" y="3263180"/>
                </a:cubicBezTo>
                <a:cubicBezTo>
                  <a:pt x="1721390" y="3236967"/>
                  <a:pt x="1708738" y="3212627"/>
                  <a:pt x="1694464" y="3185166"/>
                </a:cubicBezTo>
                <a:cubicBezTo>
                  <a:pt x="1668327" y="3198752"/>
                  <a:pt x="1642190" y="3212338"/>
                  <a:pt x="1615416" y="3226254"/>
                </a:cubicBezTo>
                <a:close/>
                <a:moveTo>
                  <a:pt x="1667007" y="3327068"/>
                </a:moveTo>
                <a:cubicBezTo>
                  <a:pt x="1680956" y="3353904"/>
                  <a:pt x="1693284" y="3377620"/>
                  <a:pt x="1706909" y="3403833"/>
                </a:cubicBezTo>
                <a:cubicBezTo>
                  <a:pt x="1733046" y="3390247"/>
                  <a:pt x="1758546" y="3376992"/>
                  <a:pt x="1785958" y="3362744"/>
                </a:cubicBezTo>
                <a:cubicBezTo>
                  <a:pt x="1772982" y="3337780"/>
                  <a:pt x="1760330" y="3313440"/>
                  <a:pt x="1746056" y="3285979"/>
                </a:cubicBezTo>
                <a:cubicBezTo>
                  <a:pt x="1720556" y="3299233"/>
                  <a:pt x="1695057" y="3312487"/>
                  <a:pt x="1667007" y="3327068"/>
                </a:cubicBezTo>
                <a:close/>
                <a:moveTo>
                  <a:pt x="1495402" y="3008376"/>
                </a:moveTo>
                <a:lnTo>
                  <a:pt x="1535519" y="3085556"/>
                </a:lnTo>
                <a:lnTo>
                  <a:pt x="1575039" y="3065014"/>
                </a:lnTo>
                <a:lnTo>
                  <a:pt x="1534922" y="2987834"/>
                </a:lnTo>
                <a:close/>
                <a:moveTo>
                  <a:pt x="1411742" y="2855777"/>
                </a:moveTo>
                <a:lnTo>
                  <a:pt x="1451859" y="2932956"/>
                </a:lnTo>
                <a:lnTo>
                  <a:pt x="1491379" y="2912414"/>
                </a:lnTo>
                <a:lnTo>
                  <a:pt x="1451262" y="2835235"/>
                </a:lnTo>
                <a:close/>
                <a:moveTo>
                  <a:pt x="683068" y="1476875"/>
                </a:moveTo>
                <a:lnTo>
                  <a:pt x="716237" y="1540687"/>
                </a:lnTo>
                <a:lnTo>
                  <a:pt x="748913" y="1523703"/>
                </a:lnTo>
                <a:lnTo>
                  <a:pt x="715744" y="1459890"/>
                </a:lnTo>
                <a:close/>
                <a:moveTo>
                  <a:pt x="854575" y="1832305"/>
                </a:moveTo>
                <a:lnTo>
                  <a:pt x="884874" y="1890596"/>
                </a:lnTo>
                <a:lnTo>
                  <a:pt x="914722" y="1875081"/>
                </a:lnTo>
                <a:lnTo>
                  <a:pt x="884423" y="1816790"/>
                </a:lnTo>
                <a:close/>
                <a:moveTo>
                  <a:pt x="791390" y="1717052"/>
                </a:moveTo>
                <a:lnTo>
                  <a:pt x="821689" y="1775342"/>
                </a:lnTo>
                <a:lnTo>
                  <a:pt x="851537" y="1759827"/>
                </a:lnTo>
                <a:lnTo>
                  <a:pt x="821238" y="1701537"/>
                </a:lnTo>
                <a:close/>
                <a:moveTo>
                  <a:pt x="1248508" y="2599062"/>
                </a:moveTo>
                <a:cubicBezTo>
                  <a:pt x="1270323" y="2641030"/>
                  <a:pt x="1291733" y="2682221"/>
                  <a:pt x="1314355" y="2725742"/>
                </a:cubicBezTo>
                <a:cubicBezTo>
                  <a:pt x="1330215" y="2717499"/>
                  <a:pt x="1345594" y="2709505"/>
                  <a:pt x="1362896" y="2700511"/>
                </a:cubicBezTo>
                <a:cubicBezTo>
                  <a:pt x="1341485" y="2659321"/>
                  <a:pt x="1319671" y="2617353"/>
                  <a:pt x="1297048" y="2573831"/>
                </a:cubicBezTo>
                <a:cubicBezTo>
                  <a:pt x="1280708" y="2582324"/>
                  <a:pt x="1265329" y="2590319"/>
                  <a:pt x="1248508" y="2599062"/>
                </a:cubicBezTo>
                <a:close/>
                <a:moveTo>
                  <a:pt x="1190336" y="2487147"/>
                </a:moveTo>
                <a:cubicBezTo>
                  <a:pt x="1197204" y="2500360"/>
                  <a:pt x="1202860" y="2511241"/>
                  <a:pt x="1209323" y="2523675"/>
                </a:cubicBezTo>
                <a:cubicBezTo>
                  <a:pt x="1225183" y="2515432"/>
                  <a:pt x="1240562" y="2507438"/>
                  <a:pt x="1257383" y="2498694"/>
                </a:cubicBezTo>
                <a:cubicBezTo>
                  <a:pt x="1251728" y="2487814"/>
                  <a:pt x="1245668" y="2476156"/>
                  <a:pt x="1238397" y="2462166"/>
                </a:cubicBezTo>
                <a:cubicBezTo>
                  <a:pt x="1222536" y="2470410"/>
                  <a:pt x="1207157" y="2478404"/>
                  <a:pt x="1190336" y="2487147"/>
                </a:cubicBezTo>
                <a:close/>
                <a:moveTo>
                  <a:pt x="1000093" y="2123607"/>
                </a:moveTo>
                <a:cubicBezTo>
                  <a:pt x="1008095" y="2139002"/>
                  <a:pt x="1015715" y="2153662"/>
                  <a:pt x="1024099" y="2169791"/>
                </a:cubicBezTo>
                <a:cubicBezTo>
                  <a:pt x="1038699" y="2162202"/>
                  <a:pt x="1054049" y="2154223"/>
                  <a:pt x="1070148" y="2145855"/>
                </a:cubicBezTo>
                <a:cubicBezTo>
                  <a:pt x="1062146" y="2130460"/>
                  <a:pt x="1054335" y="2115432"/>
                  <a:pt x="1046142" y="2099671"/>
                </a:cubicBezTo>
                <a:cubicBezTo>
                  <a:pt x="1030792" y="2107650"/>
                  <a:pt x="1016191" y="2115240"/>
                  <a:pt x="1000093" y="2123607"/>
                </a:cubicBezTo>
                <a:close/>
                <a:moveTo>
                  <a:pt x="939133" y="2007246"/>
                </a:moveTo>
                <a:cubicBezTo>
                  <a:pt x="947325" y="2023007"/>
                  <a:pt x="954945" y="2037667"/>
                  <a:pt x="962948" y="2053063"/>
                </a:cubicBezTo>
                <a:cubicBezTo>
                  <a:pt x="978298" y="2045084"/>
                  <a:pt x="992899" y="2037494"/>
                  <a:pt x="1008998" y="2029126"/>
                </a:cubicBezTo>
                <a:cubicBezTo>
                  <a:pt x="1001377" y="2014465"/>
                  <a:pt x="993566" y="1999437"/>
                  <a:pt x="985183" y="1983309"/>
                </a:cubicBezTo>
                <a:cubicBezTo>
                  <a:pt x="970582" y="1990899"/>
                  <a:pt x="955606" y="1998683"/>
                  <a:pt x="939133" y="2007246"/>
                </a:cubicBezTo>
                <a:close/>
                <a:moveTo>
                  <a:pt x="1960355" y="4045527"/>
                </a:moveTo>
                <a:lnTo>
                  <a:pt x="2000473" y="4122707"/>
                </a:lnTo>
                <a:lnTo>
                  <a:pt x="2039993" y="4102165"/>
                </a:lnTo>
                <a:lnTo>
                  <a:pt x="1999875" y="4024985"/>
                </a:lnTo>
                <a:close/>
                <a:moveTo>
                  <a:pt x="1051267" y="2304922"/>
                </a:moveTo>
                <a:lnTo>
                  <a:pt x="1091384" y="2382101"/>
                </a:lnTo>
                <a:lnTo>
                  <a:pt x="1130904" y="2361559"/>
                </a:lnTo>
                <a:lnTo>
                  <a:pt x="1090787" y="2284380"/>
                </a:lnTo>
                <a:close/>
                <a:moveTo>
                  <a:pt x="575685" y="1434702"/>
                </a:moveTo>
                <a:cubicBezTo>
                  <a:pt x="577445" y="1437518"/>
                  <a:pt x="580468" y="1440873"/>
                  <a:pt x="584444" y="1445345"/>
                </a:cubicBezTo>
                <a:lnTo>
                  <a:pt x="585810" y="1453132"/>
                </a:lnTo>
                <a:lnTo>
                  <a:pt x="604932" y="1443193"/>
                </a:lnTo>
                <a:lnTo>
                  <a:pt x="610286" y="1434827"/>
                </a:lnTo>
                <a:cubicBezTo>
                  <a:pt x="613930" y="1425467"/>
                  <a:pt x="612936" y="1416853"/>
                  <a:pt x="602334" y="1408240"/>
                </a:cubicBezTo>
                <a:cubicBezTo>
                  <a:pt x="576493" y="1422651"/>
                  <a:pt x="570405" y="1426254"/>
                  <a:pt x="575685" y="1434702"/>
                </a:cubicBezTo>
                <a:close/>
                <a:moveTo>
                  <a:pt x="943192" y="2154116"/>
                </a:moveTo>
                <a:cubicBezTo>
                  <a:pt x="950813" y="2168776"/>
                  <a:pt x="958243" y="2183071"/>
                  <a:pt x="966626" y="2199198"/>
                </a:cubicBezTo>
                <a:cubicBezTo>
                  <a:pt x="981601" y="2191414"/>
                  <a:pt x="996577" y="2183630"/>
                  <a:pt x="1012675" y="2175262"/>
                </a:cubicBezTo>
                <a:cubicBezTo>
                  <a:pt x="1005055" y="2160601"/>
                  <a:pt x="997624" y="2146306"/>
                  <a:pt x="989242" y="2130179"/>
                </a:cubicBezTo>
                <a:cubicBezTo>
                  <a:pt x="974266" y="2137964"/>
                  <a:pt x="959291" y="2145747"/>
                  <a:pt x="943192" y="2154116"/>
                </a:cubicBezTo>
                <a:close/>
                <a:moveTo>
                  <a:pt x="912709" y="2095471"/>
                </a:moveTo>
                <a:cubicBezTo>
                  <a:pt x="920711" y="2110865"/>
                  <a:pt x="928332" y="2125526"/>
                  <a:pt x="936524" y="2141286"/>
                </a:cubicBezTo>
                <a:cubicBezTo>
                  <a:pt x="952248" y="2133113"/>
                  <a:pt x="966849" y="2125523"/>
                  <a:pt x="982573" y="2117350"/>
                </a:cubicBezTo>
                <a:cubicBezTo>
                  <a:pt x="974572" y="2101955"/>
                  <a:pt x="967142" y="2087661"/>
                  <a:pt x="958759" y="2071535"/>
                </a:cubicBezTo>
                <a:cubicBezTo>
                  <a:pt x="943783" y="2079319"/>
                  <a:pt x="928808" y="2087103"/>
                  <a:pt x="912709" y="2095471"/>
                </a:cubicBezTo>
                <a:close/>
                <a:moveTo>
                  <a:pt x="881852" y="2037020"/>
                </a:moveTo>
                <a:cubicBezTo>
                  <a:pt x="889854" y="2052414"/>
                  <a:pt x="897474" y="2067076"/>
                  <a:pt x="905667" y="2082837"/>
                </a:cubicBezTo>
                <a:cubicBezTo>
                  <a:pt x="921391" y="2074663"/>
                  <a:pt x="936741" y="2066685"/>
                  <a:pt x="952465" y="2058511"/>
                </a:cubicBezTo>
                <a:cubicBezTo>
                  <a:pt x="944273" y="2042751"/>
                  <a:pt x="936843" y="2028455"/>
                  <a:pt x="928650" y="2012694"/>
                </a:cubicBezTo>
                <a:cubicBezTo>
                  <a:pt x="912926" y="2020868"/>
                  <a:pt x="897950" y="2028652"/>
                  <a:pt x="881852" y="2037020"/>
                </a:cubicBezTo>
                <a:close/>
                <a:moveTo>
                  <a:pt x="1131627" y="2518652"/>
                </a:moveTo>
                <a:cubicBezTo>
                  <a:pt x="1138090" y="2531087"/>
                  <a:pt x="1143746" y="2541968"/>
                  <a:pt x="1150209" y="2554402"/>
                </a:cubicBezTo>
                <a:cubicBezTo>
                  <a:pt x="1166069" y="2546158"/>
                  <a:pt x="1180968" y="2538414"/>
                  <a:pt x="1196827" y="2530170"/>
                </a:cubicBezTo>
                <a:cubicBezTo>
                  <a:pt x="1190364" y="2517736"/>
                  <a:pt x="1184708" y="2506855"/>
                  <a:pt x="1178245" y="2494421"/>
                </a:cubicBezTo>
                <a:cubicBezTo>
                  <a:pt x="1162386" y="2502664"/>
                  <a:pt x="1147487" y="2510408"/>
                  <a:pt x="1131627" y="2518652"/>
                </a:cubicBezTo>
                <a:close/>
                <a:moveTo>
                  <a:pt x="609655" y="1515034"/>
                </a:moveTo>
                <a:lnTo>
                  <a:pt x="642824" y="1578847"/>
                </a:lnTo>
                <a:lnTo>
                  <a:pt x="675500" y="1561862"/>
                </a:lnTo>
                <a:lnTo>
                  <a:pt x="642331" y="1498049"/>
                </a:lnTo>
                <a:close/>
                <a:moveTo>
                  <a:pt x="1236582" y="2721745"/>
                </a:moveTo>
                <a:cubicBezTo>
                  <a:pt x="1243046" y="2734180"/>
                  <a:pt x="1248701" y="2745060"/>
                  <a:pt x="1255165" y="2757496"/>
                </a:cubicBezTo>
                <a:cubicBezTo>
                  <a:pt x="1270545" y="2749502"/>
                  <a:pt x="1285442" y="2741758"/>
                  <a:pt x="1301783" y="2733265"/>
                </a:cubicBezTo>
                <a:cubicBezTo>
                  <a:pt x="1295723" y="2721607"/>
                  <a:pt x="1290471" y="2711503"/>
                  <a:pt x="1283200" y="2697514"/>
                </a:cubicBezTo>
                <a:cubicBezTo>
                  <a:pt x="1266379" y="2706257"/>
                  <a:pt x="1252442" y="2713501"/>
                  <a:pt x="1236582" y="2721745"/>
                </a:cubicBezTo>
                <a:close/>
                <a:moveTo>
                  <a:pt x="1159348" y="2574330"/>
                </a:moveTo>
                <a:cubicBezTo>
                  <a:pt x="1181567" y="2617076"/>
                  <a:pt x="1202573" y="2657489"/>
                  <a:pt x="1225195" y="2701011"/>
                </a:cubicBezTo>
                <a:cubicBezTo>
                  <a:pt x="1241055" y="2692767"/>
                  <a:pt x="1255952" y="2685024"/>
                  <a:pt x="1272774" y="2676280"/>
                </a:cubicBezTo>
                <a:cubicBezTo>
                  <a:pt x="1250960" y="2634313"/>
                  <a:pt x="1229953" y="2593899"/>
                  <a:pt x="1206926" y="2549600"/>
                </a:cubicBezTo>
                <a:cubicBezTo>
                  <a:pt x="1190105" y="2558343"/>
                  <a:pt x="1175207" y="2566087"/>
                  <a:pt x="1159348" y="2574330"/>
                </a:cubicBezTo>
                <a:close/>
                <a:moveTo>
                  <a:pt x="1406609" y="3054530"/>
                </a:moveTo>
                <a:lnTo>
                  <a:pt x="1446726" y="3131709"/>
                </a:lnTo>
                <a:lnTo>
                  <a:pt x="1486246" y="3111167"/>
                </a:lnTo>
                <a:lnTo>
                  <a:pt x="1446129" y="3033988"/>
                </a:lnTo>
                <a:close/>
                <a:moveTo>
                  <a:pt x="787512" y="1867164"/>
                </a:moveTo>
                <a:lnTo>
                  <a:pt x="817811" y="1925454"/>
                </a:lnTo>
                <a:lnTo>
                  <a:pt x="847660" y="1909939"/>
                </a:lnTo>
                <a:lnTo>
                  <a:pt x="817361" y="1851649"/>
                </a:lnTo>
                <a:close/>
                <a:moveTo>
                  <a:pt x="1322949" y="2901930"/>
                </a:moveTo>
                <a:lnTo>
                  <a:pt x="1363066" y="2979110"/>
                </a:lnTo>
                <a:lnTo>
                  <a:pt x="1402587" y="2958567"/>
                </a:lnTo>
                <a:lnTo>
                  <a:pt x="1362470" y="2881388"/>
                </a:lnTo>
                <a:close/>
                <a:moveTo>
                  <a:pt x="724327" y="1751910"/>
                </a:moveTo>
                <a:lnTo>
                  <a:pt x="754626" y="1810201"/>
                </a:lnTo>
                <a:lnTo>
                  <a:pt x="784475" y="1794686"/>
                </a:lnTo>
                <a:lnTo>
                  <a:pt x="754176" y="1736395"/>
                </a:lnTo>
                <a:close/>
                <a:moveTo>
                  <a:pt x="1618502" y="3478324"/>
                </a:moveTo>
                <a:cubicBezTo>
                  <a:pt x="1632127" y="3504537"/>
                  <a:pt x="1644779" y="3528877"/>
                  <a:pt x="1658728" y="3555713"/>
                </a:cubicBezTo>
                <a:cubicBezTo>
                  <a:pt x="1684865" y="3542127"/>
                  <a:pt x="1709727" y="3529204"/>
                  <a:pt x="1736502" y="3515287"/>
                </a:cubicBezTo>
                <a:cubicBezTo>
                  <a:pt x="1723850" y="3490948"/>
                  <a:pt x="1710550" y="3465359"/>
                  <a:pt x="1696276" y="3437898"/>
                </a:cubicBezTo>
                <a:cubicBezTo>
                  <a:pt x="1669501" y="3451815"/>
                  <a:pt x="1644639" y="3464738"/>
                  <a:pt x="1618502" y="3478324"/>
                </a:cubicBezTo>
                <a:close/>
                <a:moveTo>
                  <a:pt x="1566921" y="3379091"/>
                </a:moveTo>
                <a:cubicBezTo>
                  <a:pt x="1580871" y="3405927"/>
                  <a:pt x="1593198" y="3429644"/>
                  <a:pt x="1607148" y="3456481"/>
                </a:cubicBezTo>
                <a:cubicBezTo>
                  <a:pt x="1633285" y="3442895"/>
                  <a:pt x="1658147" y="3429972"/>
                  <a:pt x="1684922" y="3416055"/>
                </a:cubicBezTo>
                <a:cubicBezTo>
                  <a:pt x="1671945" y="3391090"/>
                  <a:pt x="1658645" y="3365501"/>
                  <a:pt x="1644695" y="3338665"/>
                </a:cubicBezTo>
                <a:cubicBezTo>
                  <a:pt x="1617283" y="3352914"/>
                  <a:pt x="1593058" y="3365505"/>
                  <a:pt x="1566921" y="3379091"/>
                </a:cubicBezTo>
                <a:close/>
                <a:moveTo>
                  <a:pt x="822698" y="2067767"/>
                </a:moveTo>
                <a:cubicBezTo>
                  <a:pt x="830700" y="2083161"/>
                  <a:pt x="838321" y="2097823"/>
                  <a:pt x="846514" y="2113584"/>
                </a:cubicBezTo>
                <a:cubicBezTo>
                  <a:pt x="861863" y="2105606"/>
                  <a:pt x="876464" y="2098016"/>
                  <a:pt x="892563" y="2089648"/>
                </a:cubicBezTo>
                <a:cubicBezTo>
                  <a:pt x="884752" y="2074620"/>
                  <a:pt x="877131" y="2059958"/>
                  <a:pt x="868748" y="2043831"/>
                </a:cubicBezTo>
                <a:cubicBezTo>
                  <a:pt x="853772" y="2051615"/>
                  <a:pt x="838423" y="2059594"/>
                  <a:pt x="822698" y="2067767"/>
                </a:cubicBezTo>
                <a:close/>
                <a:moveTo>
                  <a:pt x="1099753" y="2605307"/>
                </a:moveTo>
                <a:cubicBezTo>
                  <a:pt x="1105813" y="2616965"/>
                  <a:pt x="1111469" y="2627846"/>
                  <a:pt x="1118336" y="2641058"/>
                </a:cubicBezTo>
                <a:cubicBezTo>
                  <a:pt x="1133715" y="2633064"/>
                  <a:pt x="1148614" y="2625320"/>
                  <a:pt x="1165434" y="2616577"/>
                </a:cubicBezTo>
                <a:cubicBezTo>
                  <a:pt x="1160663" y="2606223"/>
                  <a:pt x="1155969" y="2594844"/>
                  <a:pt x="1149255" y="2579577"/>
                </a:cubicBezTo>
                <a:cubicBezTo>
                  <a:pt x="1130512" y="2589319"/>
                  <a:pt x="1115613" y="2597063"/>
                  <a:pt x="1099753" y="2605307"/>
                </a:cubicBezTo>
                <a:close/>
                <a:moveTo>
                  <a:pt x="1871562" y="4091681"/>
                </a:moveTo>
                <a:lnTo>
                  <a:pt x="1911679" y="4168861"/>
                </a:lnTo>
                <a:lnTo>
                  <a:pt x="1951200" y="4148319"/>
                </a:lnTo>
                <a:lnTo>
                  <a:pt x="1911082" y="4071139"/>
                </a:lnTo>
                <a:close/>
                <a:moveTo>
                  <a:pt x="1086443" y="2585573"/>
                </a:moveTo>
                <a:cubicBezTo>
                  <a:pt x="1103264" y="2576829"/>
                  <a:pt x="1118643" y="2568835"/>
                  <a:pt x="1136425" y="2559592"/>
                </a:cubicBezTo>
                <a:cubicBezTo>
                  <a:pt x="1130365" y="2547934"/>
                  <a:pt x="1125114" y="2537832"/>
                  <a:pt x="1118651" y="2525397"/>
                </a:cubicBezTo>
                <a:cubicBezTo>
                  <a:pt x="1103272" y="2533391"/>
                  <a:pt x="1088373" y="2541135"/>
                  <a:pt x="1071071" y="2550128"/>
                </a:cubicBezTo>
                <a:cubicBezTo>
                  <a:pt x="1075362" y="2560730"/>
                  <a:pt x="1080133" y="2571084"/>
                  <a:pt x="1086443" y="2585573"/>
                </a:cubicBezTo>
                <a:close/>
                <a:moveTo>
                  <a:pt x="962474" y="2351076"/>
                </a:moveTo>
                <a:lnTo>
                  <a:pt x="1002591" y="2428255"/>
                </a:lnTo>
                <a:lnTo>
                  <a:pt x="1042111" y="2407713"/>
                </a:lnTo>
                <a:lnTo>
                  <a:pt x="1001994" y="2330534"/>
                </a:lnTo>
                <a:close/>
                <a:moveTo>
                  <a:pt x="720450" y="1902022"/>
                </a:moveTo>
                <a:lnTo>
                  <a:pt x="750749" y="1960313"/>
                </a:lnTo>
                <a:lnTo>
                  <a:pt x="780597" y="1944798"/>
                </a:lnTo>
                <a:lnTo>
                  <a:pt x="750298" y="1886507"/>
                </a:lnTo>
                <a:close/>
                <a:moveTo>
                  <a:pt x="536243" y="1553193"/>
                </a:moveTo>
                <a:lnTo>
                  <a:pt x="569412" y="1617005"/>
                </a:lnTo>
                <a:lnTo>
                  <a:pt x="602086" y="1600022"/>
                </a:lnTo>
                <a:lnTo>
                  <a:pt x="568917" y="1536209"/>
                </a:lnTo>
                <a:close/>
                <a:moveTo>
                  <a:pt x="657265" y="1786768"/>
                </a:moveTo>
                <a:lnTo>
                  <a:pt x="687564" y="1845059"/>
                </a:lnTo>
                <a:lnTo>
                  <a:pt x="717411" y="1829545"/>
                </a:lnTo>
                <a:lnTo>
                  <a:pt x="687113" y="1771254"/>
                </a:lnTo>
                <a:close/>
                <a:moveTo>
                  <a:pt x="1317816" y="3100684"/>
                </a:moveTo>
                <a:lnTo>
                  <a:pt x="1357933" y="3177863"/>
                </a:lnTo>
                <a:lnTo>
                  <a:pt x="1397454" y="3157321"/>
                </a:lnTo>
                <a:lnTo>
                  <a:pt x="1357336" y="3080141"/>
                </a:lnTo>
                <a:close/>
                <a:moveTo>
                  <a:pt x="1234156" y="2948084"/>
                </a:moveTo>
                <a:lnTo>
                  <a:pt x="1274273" y="3025264"/>
                </a:lnTo>
                <a:lnTo>
                  <a:pt x="1313794" y="3004721"/>
                </a:lnTo>
                <a:lnTo>
                  <a:pt x="1273677" y="2927542"/>
                </a:lnTo>
                <a:close/>
                <a:moveTo>
                  <a:pt x="1418443" y="3330224"/>
                </a:moveTo>
                <a:cubicBezTo>
                  <a:pt x="1431744" y="3355813"/>
                  <a:pt x="1444395" y="3380152"/>
                  <a:pt x="1458345" y="3406989"/>
                </a:cubicBezTo>
                <a:cubicBezTo>
                  <a:pt x="1484482" y="3393404"/>
                  <a:pt x="1509981" y="3380150"/>
                  <a:pt x="1536756" y="3366232"/>
                </a:cubicBezTo>
                <a:cubicBezTo>
                  <a:pt x="1523131" y="3340020"/>
                  <a:pt x="1510479" y="3315680"/>
                  <a:pt x="1496854" y="3289467"/>
                </a:cubicBezTo>
                <a:cubicBezTo>
                  <a:pt x="1470717" y="3303053"/>
                  <a:pt x="1445218" y="3316308"/>
                  <a:pt x="1418443" y="3330224"/>
                </a:cubicBezTo>
                <a:close/>
                <a:moveTo>
                  <a:pt x="1469061" y="3429164"/>
                </a:moveTo>
                <a:cubicBezTo>
                  <a:pt x="1483660" y="3457250"/>
                  <a:pt x="1496311" y="3481590"/>
                  <a:pt x="1509936" y="3507803"/>
                </a:cubicBezTo>
                <a:cubicBezTo>
                  <a:pt x="1535436" y="3494548"/>
                  <a:pt x="1560297" y="3481625"/>
                  <a:pt x="1587710" y="3467377"/>
                </a:cubicBezTo>
                <a:cubicBezTo>
                  <a:pt x="1574085" y="3441164"/>
                  <a:pt x="1560785" y="3415575"/>
                  <a:pt x="1546835" y="3388738"/>
                </a:cubicBezTo>
                <a:cubicBezTo>
                  <a:pt x="1521972" y="3401662"/>
                  <a:pt x="1497111" y="3414584"/>
                  <a:pt x="1469061" y="3429164"/>
                </a:cubicBezTo>
                <a:close/>
                <a:moveTo>
                  <a:pt x="825443" y="2214854"/>
                </a:moveTo>
                <a:cubicBezTo>
                  <a:pt x="833445" y="2230248"/>
                  <a:pt x="841065" y="2244909"/>
                  <a:pt x="849258" y="2260671"/>
                </a:cubicBezTo>
                <a:cubicBezTo>
                  <a:pt x="864609" y="2252692"/>
                  <a:pt x="879210" y="2245102"/>
                  <a:pt x="895682" y="2236540"/>
                </a:cubicBezTo>
                <a:cubicBezTo>
                  <a:pt x="887871" y="2221512"/>
                  <a:pt x="880250" y="2206850"/>
                  <a:pt x="871867" y="2190723"/>
                </a:cubicBezTo>
                <a:cubicBezTo>
                  <a:pt x="856891" y="2198507"/>
                  <a:pt x="841917" y="2206291"/>
                  <a:pt x="825443" y="2214854"/>
                </a:cubicBezTo>
                <a:close/>
                <a:moveTo>
                  <a:pt x="764287" y="2097198"/>
                </a:moveTo>
                <a:cubicBezTo>
                  <a:pt x="772289" y="2112592"/>
                  <a:pt x="779910" y="2127254"/>
                  <a:pt x="788292" y="2143381"/>
                </a:cubicBezTo>
                <a:cubicBezTo>
                  <a:pt x="803268" y="2135596"/>
                  <a:pt x="818244" y="2127812"/>
                  <a:pt x="834342" y="2119444"/>
                </a:cubicBezTo>
                <a:cubicBezTo>
                  <a:pt x="826340" y="2104051"/>
                  <a:pt x="818338" y="2088656"/>
                  <a:pt x="810336" y="2073262"/>
                </a:cubicBezTo>
                <a:cubicBezTo>
                  <a:pt x="794613" y="2081435"/>
                  <a:pt x="780386" y="2088830"/>
                  <a:pt x="764287" y="2097198"/>
                </a:cubicBezTo>
                <a:close/>
                <a:moveTo>
                  <a:pt x="794402" y="2156966"/>
                </a:moveTo>
                <a:cubicBezTo>
                  <a:pt x="802594" y="2172726"/>
                  <a:pt x="809834" y="2186654"/>
                  <a:pt x="817836" y="2202048"/>
                </a:cubicBezTo>
                <a:cubicBezTo>
                  <a:pt x="833186" y="2194069"/>
                  <a:pt x="848536" y="2186090"/>
                  <a:pt x="865009" y="2177528"/>
                </a:cubicBezTo>
                <a:cubicBezTo>
                  <a:pt x="857579" y="2163234"/>
                  <a:pt x="849958" y="2148572"/>
                  <a:pt x="841575" y="2132446"/>
                </a:cubicBezTo>
                <a:cubicBezTo>
                  <a:pt x="826599" y="2140230"/>
                  <a:pt x="811250" y="2148208"/>
                  <a:pt x="794402" y="2156966"/>
                </a:cubicBezTo>
                <a:close/>
                <a:moveTo>
                  <a:pt x="1038160" y="2638311"/>
                </a:moveTo>
                <a:cubicBezTo>
                  <a:pt x="1044220" y="2649968"/>
                  <a:pt x="1049067" y="2659293"/>
                  <a:pt x="1055531" y="2671729"/>
                </a:cubicBezTo>
                <a:cubicBezTo>
                  <a:pt x="1070910" y="2663735"/>
                  <a:pt x="1086289" y="2655741"/>
                  <a:pt x="1103590" y="2646748"/>
                </a:cubicBezTo>
                <a:cubicBezTo>
                  <a:pt x="1097126" y="2634313"/>
                  <a:pt x="1092279" y="2624987"/>
                  <a:pt x="1086220" y="2613330"/>
                </a:cubicBezTo>
                <a:cubicBezTo>
                  <a:pt x="1070360" y="2621574"/>
                  <a:pt x="1054501" y="2629817"/>
                  <a:pt x="1038160" y="2638311"/>
                </a:cubicBezTo>
                <a:close/>
                <a:moveTo>
                  <a:pt x="1009075" y="2582354"/>
                </a:moveTo>
                <a:cubicBezTo>
                  <a:pt x="1015538" y="2594788"/>
                  <a:pt x="1020789" y="2604891"/>
                  <a:pt x="1027253" y="2617326"/>
                </a:cubicBezTo>
                <a:cubicBezTo>
                  <a:pt x="1042632" y="2609332"/>
                  <a:pt x="1057530" y="2601589"/>
                  <a:pt x="1074351" y="2592845"/>
                </a:cubicBezTo>
                <a:cubicBezTo>
                  <a:pt x="1069581" y="2582492"/>
                  <a:pt x="1064405" y="2571362"/>
                  <a:pt x="1058096" y="2556873"/>
                </a:cubicBezTo>
                <a:cubicBezTo>
                  <a:pt x="1039833" y="2566366"/>
                  <a:pt x="1025415" y="2573860"/>
                  <a:pt x="1009075" y="2582354"/>
                </a:cubicBezTo>
                <a:close/>
                <a:moveTo>
                  <a:pt x="1066765" y="2694517"/>
                </a:moveTo>
                <a:cubicBezTo>
                  <a:pt x="1088580" y="2736485"/>
                  <a:pt x="1109586" y="2776899"/>
                  <a:pt x="1131804" y="2819643"/>
                </a:cubicBezTo>
                <a:cubicBezTo>
                  <a:pt x="1147665" y="2811399"/>
                  <a:pt x="1162562" y="2803655"/>
                  <a:pt x="1179384" y="2794912"/>
                </a:cubicBezTo>
                <a:cubicBezTo>
                  <a:pt x="1158377" y="2754498"/>
                  <a:pt x="1136967" y="2713308"/>
                  <a:pt x="1113132" y="2667454"/>
                </a:cubicBezTo>
                <a:cubicBezTo>
                  <a:pt x="1099676" y="2674449"/>
                  <a:pt x="1087661" y="2680694"/>
                  <a:pt x="1075646" y="2686939"/>
                </a:cubicBezTo>
                <a:cubicBezTo>
                  <a:pt x="1072762" y="2688438"/>
                  <a:pt x="1070206" y="2691741"/>
                  <a:pt x="1066765" y="2694517"/>
                </a:cubicBezTo>
                <a:close/>
                <a:moveTo>
                  <a:pt x="653387" y="1936880"/>
                </a:moveTo>
                <a:lnTo>
                  <a:pt x="683686" y="1995171"/>
                </a:lnTo>
                <a:lnTo>
                  <a:pt x="713535" y="1979656"/>
                </a:lnTo>
                <a:lnTo>
                  <a:pt x="683236" y="1921365"/>
                </a:lnTo>
                <a:close/>
                <a:moveTo>
                  <a:pt x="590202" y="1821627"/>
                </a:moveTo>
                <a:lnTo>
                  <a:pt x="620501" y="1879918"/>
                </a:lnTo>
                <a:lnTo>
                  <a:pt x="650350" y="1864403"/>
                </a:lnTo>
                <a:lnTo>
                  <a:pt x="620051" y="1806112"/>
                </a:lnTo>
                <a:close/>
                <a:moveTo>
                  <a:pt x="462830" y="1591352"/>
                </a:moveTo>
                <a:lnTo>
                  <a:pt x="495999" y="1655165"/>
                </a:lnTo>
                <a:lnTo>
                  <a:pt x="528673" y="1638181"/>
                </a:lnTo>
                <a:lnTo>
                  <a:pt x="495504" y="1574368"/>
                </a:lnTo>
                <a:close/>
                <a:moveTo>
                  <a:pt x="1782769" y="4137835"/>
                </a:moveTo>
                <a:lnTo>
                  <a:pt x="1822886" y="4215015"/>
                </a:lnTo>
                <a:lnTo>
                  <a:pt x="1862406" y="4194473"/>
                </a:lnTo>
                <a:lnTo>
                  <a:pt x="1822289" y="4117293"/>
                </a:lnTo>
                <a:close/>
                <a:moveTo>
                  <a:pt x="873680" y="2397229"/>
                </a:moveTo>
                <a:lnTo>
                  <a:pt x="913797" y="2474409"/>
                </a:lnTo>
                <a:lnTo>
                  <a:pt x="953318" y="2453866"/>
                </a:lnTo>
                <a:lnTo>
                  <a:pt x="913201" y="2376687"/>
                </a:lnTo>
                <a:close/>
                <a:moveTo>
                  <a:pt x="706448" y="2127727"/>
                </a:moveTo>
                <a:cubicBezTo>
                  <a:pt x="714641" y="2143488"/>
                  <a:pt x="722071" y="2157782"/>
                  <a:pt x="730263" y="2173543"/>
                </a:cubicBezTo>
                <a:cubicBezTo>
                  <a:pt x="745987" y="2165370"/>
                  <a:pt x="760962" y="2157587"/>
                  <a:pt x="776686" y="2149413"/>
                </a:cubicBezTo>
                <a:cubicBezTo>
                  <a:pt x="768685" y="2134019"/>
                  <a:pt x="761254" y="2119724"/>
                  <a:pt x="752871" y="2103597"/>
                </a:cubicBezTo>
                <a:cubicBezTo>
                  <a:pt x="737521" y="2111576"/>
                  <a:pt x="722172" y="2119554"/>
                  <a:pt x="706448" y="2127727"/>
                </a:cubicBezTo>
                <a:close/>
                <a:moveTo>
                  <a:pt x="736747" y="2186934"/>
                </a:moveTo>
                <a:cubicBezTo>
                  <a:pt x="744939" y="2202694"/>
                  <a:pt x="752178" y="2216622"/>
                  <a:pt x="760180" y="2232017"/>
                </a:cubicBezTo>
                <a:cubicBezTo>
                  <a:pt x="775530" y="2224038"/>
                  <a:pt x="790506" y="2216254"/>
                  <a:pt x="806604" y="2207886"/>
                </a:cubicBezTo>
                <a:cubicBezTo>
                  <a:pt x="798983" y="2193224"/>
                  <a:pt x="791553" y="2178930"/>
                  <a:pt x="783171" y="2162804"/>
                </a:cubicBezTo>
                <a:cubicBezTo>
                  <a:pt x="768195" y="2170588"/>
                  <a:pt x="753219" y="2178372"/>
                  <a:pt x="736747" y="2186934"/>
                </a:cubicBezTo>
                <a:close/>
                <a:moveTo>
                  <a:pt x="1229022" y="3146838"/>
                </a:moveTo>
                <a:lnTo>
                  <a:pt x="1269139" y="3224017"/>
                </a:lnTo>
                <a:lnTo>
                  <a:pt x="1308660" y="3203474"/>
                </a:lnTo>
                <a:lnTo>
                  <a:pt x="1268543" y="3126295"/>
                </a:lnTo>
                <a:close/>
                <a:moveTo>
                  <a:pt x="979931" y="2669564"/>
                </a:moveTo>
                <a:cubicBezTo>
                  <a:pt x="1001341" y="2710755"/>
                  <a:pt x="1022348" y="2751168"/>
                  <a:pt x="1044566" y="2793913"/>
                </a:cubicBezTo>
                <a:cubicBezTo>
                  <a:pt x="1059465" y="2786169"/>
                  <a:pt x="1073402" y="2778924"/>
                  <a:pt x="1089743" y="2770431"/>
                </a:cubicBezTo>
                <a:cubicBezTo>
                  <a:pt x="1067928" y="2728462"/>
                  <a:pt x="1047326" y="2688827"/>
                  <a:pt x="1025107" y="2646082"/>
                </a:cubicBezTo>
                <a:cubicBezTo>
                  <a:pt x="1010209" y="2653826"/>
                  <a:pt x="995790" y="2661321"/>
                  <a:pt x="979931" y="2669564"/>
                </a:cubicBezTo>
                <a:close/>
                <a:moveTo>
                  <a:pt x="1062830" y="2830554"/>
                </a:moveTo>
                <a:cubicBezTo>
                  <a:pt x="1064759" y="2835550"/>
                  <a:pt x="1068488" y="2841696"/>
                  <a:pt x="1074613" y="2849371"/>
                </a:cubicBezTo>
                <a:cubicBezTo>
                  <a:pt x="1089031" y="2841876"/>
                  <a:pt x="1103449" y="2834382"/>
                  <a:pt x="1117387" y="2827137"/>
                </a:cubicBezTo>
                <a:cubicBezTo>
                  <a:pt x="1102705" y="2782450"/>
                  <a:pt x="1090327" y="2799742"/>
                  <a:pt x="1077832" y="2806236"/>
                </a:cubicBezTo>
                <a:cubicBezTo>
                  <a:pt x="1067436" y="2810900"/>
                  <a:pt x="1057041" y="2815562"/>
                  <a:pt x="1062830" y="2830554"/>
                </a:cubicBezTo>
                <a:close/>
                <a:moveTo>
                  <a:pt x="1145363" y="2994237"/>
                </a:moveTo>
                <a:lnTo>
                  <a:pt x="1185480" y="3071417"/>
                </a:lnTo>
                <a:lnTo>
                  <a:pt x="1225001" y="3050874"/>
                </a:lnTo>
                <a:lnTo>
                  <a:pt x="1184884" y="2973695"/>
                </a:lnTo>
                <a:close/>
                <a:moveTo>
                  <a:pt x="586325" y="1971739"/>
                </a:moveTo>
                <a:lnTo>
                  <a:pt x="616624" y="2030029"/>
                </a:lnTo>
                <a:lnTo>
                  <a:pt x="646472" y="2014515"/>
                </a:lnTo>
                <a:lnTo>
                  <a:pt x="616173" y="1956224"/>
                </a:lnTo>
                <a:close/>
                <a:moveTo>
                  <a:pt x="523140" y="1856485"/>
                </a:moveTo>
                <a:lnTo>
                  <a:pt x="553439" y="1914776"/>
                </a:lnTo>
                <a:lnTo>
                  <a:pt x="583287" y="1899261"/>
                </a:lnTo>
                <a:lnTo>
                  <a:pt x="552988" y="1840970"/>
                </a:lnTo>
                <a:close/>
                <a:moveTo>
                  <a:pt x="389416" y="1629512"/>
                </a:moveTo>
                <a:lnTo>
                  <a:pt x="422585" y="1693324"/>
                </a:lnTo>
                <a:lnTo>
                  <a:pt x="455260" y="1676340"/>
                </a:lnTo>
                <a:lnTo>
                  <a:pt x="422091" y="1612528"/>
                </a:lnTo>
                <a:close/>
                <a:moveTo>
                  <a:pt x="708259" y="2275765"/>
                </a:moveTo>
                <a:cubicBezTo>
                  <a:pt x="716261" y="2291159"/>
                  <a:pt x="723691" y="2305454"/>
                  <a:pt x="731883" y="2321215"/>
                </a:cubicBezTo>
                <a:cubicBezTo>
                  <a:pt x="747234" y="2313236"/>
                  <a:pt x="761835" y="2305646"/>
                  <a:pt x="777560" y="2297473"/>
                </a:cubicBezTo>
                <a:cubicBezTo>
                  <a:pt x="770130" y="2283178"/>
                  <a:pt x="762318" y="2268150"/>
                  <a:pt x="753935" y="2252023"/>
                </a:cubicBezTo>
                <a:cubicBezTo>
                  <a:pt x="738211" y="2260196"/>
                  <a:pt x="723609" y="2267786"/>
                  <a:pt x="708259" y="2275765"/>
                </a:cubicBezTo>
                <a:close/>
                <a:moveTo>
                  <a:pt x="677967" y="2217487"/>
                </a:moveTo>
                <a:cubicBezTo>
                  <a:pt x="686159" y="2233248"/>
                  <a:pt x="693399" y="2247175"/>
                  <a:pt x="701591" y="2262936"/>
                </a:cubicBezTo>
                <a:cubicBezTo>
                  <a:pt x="716941" y="2254957"/>
                  <a:pt x="731542" y="2247368"/>
                  <a:pt x="747267" y="2239194"/>
                </a:cubicBezTo>
                <a:cubicBezTo>
                  <a:pt x="739647" y="2224534"/>
                  <a:pt x="731835" y="2209506"/>
                  <a:pt x="723643" y="2193745"/>
                </a:cubicBezTo>
                <a:cubicBezTo>
                  <a:pt x="707544" y="2202113"/>
                  <a:pt x="693317" y="2209508"/>
                  <a:pt x="677967" y="2217487"/>
                </a:cubicBezTo>
                <a:close/>
                <a:moveTo>
                  <a:pt x="1693975" y="4183988"/>
                </a:moveTo>
                <a:lnTo>
                  <a:pt x="1734093" y="4261169"/>
                </a:lnTo>
                <a:lnTo>
                  <a:pt x="1773614" y="4240626"/>
                </a:lnTo>
                <a:lnTo>
                  <a:pt x="1733496" y="4163446"/>
                </a:lnTo>
                <a:close/>
                <a:moveTo>
                  <a:pt x="784888" y="2443383"/>
                </a:moveTo>
                <a:lnTo>
                  <a:pt x="825005" y="2520562"/>
                </a:lnTo>
                <a:lnTo>
                  <a:pt x="864526" y="2500020"/>
                </a:lnTo>
                <a:lnTo>
                  <a:pt x="824409" y="2422840"/>
                </a:lnTo>
                <a:close/>
                <a:moveTo>
                  <a:pt x="890060" y="2648164"/>
                </a:moveTo>
                <a:cubicBezTo>
                  <a:pt x="911470" y="2689355"/>
                  <a:pt x="931669" y="2728214"/>
                  <a:pt x="954291" y="2771736"/>
                </a:cubicBezTo>
                <a:cubicBezTo>
                  <a:pt x="970632" y="2763242"/>
                  <a:pt x="985530" y="2755498"/>
                  <a:pt x="1001390" y="2747254"/>
                </a:cubicBezTo>
                <a:cubicBezTo>
                  <a:pt x="979575" y="2705286"/>
                  <a:pt x="959377" y="2666427"/>
                  <a:pt x="937158" y="2623683"/>
                </a:cubicBezTo>
                <a:cubicBezTo>
                  <a:pt x="921779" y="2631677"/>
                  <a:pt x="906880" y="2639421"/>
                  <a:pt x="890060" y="2648164"/>
                </a:cubicBezTo>
                <a:close/>
                <a:moveTo>
                  <a:pt x="966737" y="2796856"/>
                </a:moveTo>
                <a:cubicBezTo>
                  <a:pt x="972393" y="2807736"/>
                  <a:pt x="976837" y="2816285"/>
                  <a:pt x="982896" y="2827943"/>
                </a:cubicBezTo>
                <a:cubicBezTo>
                  <a:pt x="998756" y="2819699"/>
                  <a:pt x="1013578" y="2812982"/>
                  <a:pt x="1027265" y="2802906"/>
                </a:cubicBezTo>
                <a:cubicBezTo>
                  <a:pt x="1029187" y="2801906"/>
                  <a:pt x="1021261" y="2784309"/>
                  <a:pt x="1017200" y="2770625"/>
                </a:cubicBezTo>
                <a:cubicBezTo>
                  <a:pt x="999418" y="2779868"/>
                  <a:pt x="984039" y="2787862"/>
                  <a:pt x="966737" y="2796856"/>
                </a:cubicBezTo>
                <a:close/>
                <a:moveTo>
                  <a:pt x="1140229" y="3192991"/>
                </a:moveTo>
                <a:lnTo>
                  <a:pt x="1180346" y="3270171"/>
                </a:lnTo>
                <a:lnTo>
                  <a:pt x="1219866" y="3249629"/>
                </a:lnTo>
                <a:lnTo>
                  <a:pt x="1179749" y="3172449"/>
                </a:lnTo>
                <a:close/>
                <a:moveTo>
                  <a:pt x="519262" y="2006597"/>
                </a:moveTo>
                <a:lnTo>
                  <a:pt x="549561" y="2064888"/>
                </a:lnTo>
                <a:lnTo>
                  <a:pt x="579410" y="2049373"/>
                </a:lnTo>
                <a:lnTo>
                  <a:pt x="549111" y="1991082"/>
                </a:lnTo>
                <a:close/>
                <a:moveTo>
                  <a:pt x="1056569" y="3040392"/>
                </a:moveTo>
                <a:lnTo>
                  <a:pt x="1096686" y="3117571"/>
                </a:lnTo>
                <a:lnTo>
                  <a:pt x="1136206" y="3097029"/>
                </a:lnTo>
                <a:lnTo>
                  <a:pt x="1096089" y="3019850"/>
                </a:lnTo>
                <a:close/>
                <a:moveTo>
                  <a:pt x="456077" y="1891344"/>
                </a:moveTo>
                <a:lnTo>
                  <a:pt x="486376" y="1949634"/>
                </a:lnTo>
                <a:lnTo>
                  <a:pt x="516225" y="1934119"/>
                </a:lnTo>
                <a:lnTo>
                  <a:pt x="485926" y="1875829"/>
                </a:lnTo>
                <a:close/>
                <a:moveTo>
                  <a:pt x="590768" y="2188788"/>
                </a:moveTo>
                <a:cubicBezTo>
                  <a:pt x="598579" y="2203816"/>
                  <a:pt x="606009" y="2218110"/>
                  <a:pt x="614202" y="2233871"/>
                </a:cubicBezTo>
                <a:cubicBezTo>
                  <a:pt x="629552" y="2225892"/>
                  <a:pt x="644527" y="2218108"/>
                  <a:pt x="660251" y="2209935"/>
                </a:cubicBezTo>
                <a:cubicBezTo>
                  <a:pt x="652250" y="2194541"/>
                  <a:pt x="644819" y="2180246"/>
                  <a:pt x="636818" y="2164852"/>
                </a:cubicBezTo>
                <a:cubicBezTo>
                  <a:pt x="621468" y="2172831"/>
                  <a:pt x="606492" y="2180615"/>
                  <a:pt x="590768" y="2188788"/>
                </a:cubicBezTo>
                <a:close/>
                <a:moveTo>
                  <a:pt x="620496" y="2246894"/>
                </a:moveTo>
                <a:cubicBezTo>
                  <a:pt x="629069" y="2263388"/>
                  <a:pt x="636499" y="2277682"/>
                  <a:pt x="644501" y="2293076"/>
                </a:cubicBezTo>
                <a:cubicBezTo>
                  <a:pt x="659476" y="2285293"/>
                  <a:pt x="674077" y="2277703"/>
                  <a:pt x="690176" y="2269335"/>
                </a:cubicBezTo>
                <a:cubicBezTo>
                  <a:pt x="682174" y="2253941"/>
                  <a:pt x="674363" y="2238914"/>
                  <a:pt x="666170" y="2223153"/>
                </a:cubicBezTo>
                <a:cubicBezTo>
                  <a:pt x="651569" y="2230742"/>
                  <a:pt x="636969" y="2238331"/>
                  <a:pt x="620496" y="2246894"/>
                </a:cubicBezTo>
                <a:close/>
                <a:moveTo>
                  <a:pt x="316003" y="1667671"/>
                </a:moveTo>
                <a:lnTo>
                  <a:pt x="349172" y="1731484"/>
                </a:lnTo>
                <a:lnTo>
                  <a:pt x="381847" y="1714500"/>
                </a:lnTo>
                <a:lnTo>
                  <a:pt x="348678" y="1650687"/>
                </a:lnTo>
                <a:close/>
                <a:moveTo>
                  <a:pt x="1605183" y="4230142"/>
                </a:moveTo>
                <a:lnTo>
                  <a:pt x="1645301" y="4307322"/>
                </a:lnTo>
                <a:lnTo>
                  <a:pt x="1684822" y="4286779"/>
                </a:lnTo>
                <a:lnTo>
                  <a:pt x="1644704" y="4209599"/>
                </a:lnTo>
                <a:close/>
                <a:moveTo>
                  <a:pt x="696095" y="2489537"/>
                </a:moveTo>
                <a:lnTo>
                  <a:pt x="736212" y="2566716"/>
                </a:lnTo>
                <a:lnTo>
                  <a:pt x="775733" y="2546173"/>
                </a:lnTo>
                <a:lnTo>
                  <a:pt x="735616" y="2468994"/>
                </a:lnTo>
                <a:close/>
                <a:moveTo>
                  <a:pt x="452199" y="2041456"/>
                </a:moveTo>
                <a:lnTo>
                  <a:pt x="482498" y="2099747"/>
                </a:lnTo>
                <a:lnTo>
                  <a:pt x="512346" y="2084232"/>
                </a:lnTo>
                <a:lnTo>
                  <a:pt x="482047" y="2025941"/>
                </a:lnTo>
                <a:close/>
                <a:moveTo>
                  <a:pt x="389014" y="1926202"/>
                </a:moveTo>
                <a:lnTo>
                  <a:pt x="419313" y="1984493"/>
                </a:lnTo>
                <a:lnTo>
                  <a:pt x="449161" y="1968978"/>
                </a:lnTo>
                <a:lnTo>
                  <a:pt x="418862" y="1910687"/>
                </a:lnTo>
                <a:close/>
                <a:moveTo>
                  <a:pt x="242590" y="1705830"/>
                </a:moveTo>
                <a:lnTo>
                  <a:pt x="275759" y="1769643"/>
                </a:lnTo>
                <a:lnTo>
                  <a:pt x="308435" y="1752658"/>
                </a:lnTo>
                <a:lnTo>
                  <a:pt x="275266" y="1688846"/>
                </a:lnTo>
                <a:close/>
                <a:moveTo>
                  <a:pt x="1516390" y="4276295"/>
                </a:moveTo>
                <a:lnTo>
                  <a:pt x="1556507" y="4353476"/>
                </a:lnTo>
                <a:lnTo>
                  <a:pt x="1596028" y="4332933"/>
                </a:lnTo>
                <a:lnTo>
                  <a:pt x="1555911" y="4255753"/>
                </a:lnTo>
                <a:close/>
                <a:moveTo>
                  <a:pt x="607303" y="2535690"/>
                </a:moveTo>
                <a:lnTo>
                  <a:pt x="647420" y="2612869"/>
                </a:lnTo>
                <a:lnTo>
                  <a:pt x="686940" y="2592327"/>
                </a:lnTo>
                <a:lnTo>
                  <a:pt x="646823" y="2515148"/>
                </a:lnTo>
                <a:close/>
                <a:moveTo>
                  <a:pt x="169177" y="1743990"/>
                </a:moveTo>
                <a:lnTo>
                  <a:pt x="202346" y="1807802"/>
                </a:lnTo>
                <a:lnTo>
                  <a:pt x="235022" y="1790818"/>
                </a:lnTo>
                <a:lnTo>
                  <a:pt x="201853" y="1727005"/>
                </a:lnTo>
                <a:close/>
                <a:moveTo>
                  <a:pt x="36456" y="1738680"/>
                </a:moveTo>
                <a:lnTo>
                  <a:pt x="400014" y="1549706"/>
                </a:lnTo>
                <a:lnTo>
                  <a:pt x="392453" y="1552688"/>
                </a:lnTo>
                <a:cubicBezTo>
                  <a:pt x="388312" y="1553517"/>
                  <a:pt x="383674" y="1553351"/>
                  <a:pt x="377710" y="1551363"/>
                </a:cubicBezTo>
                <a:cubicBezTo>
                  <a:pt x="357832" y="1544074"/>
                  <a:pt x="340604" y="1548713"/>
                  <a:pt x="333978" y="1566603"/>
                </a:cubicBezTo>
                <a:cubicBezTo>
                  <a:pt x="319400" y="1553351"/>
                  <a:pt x="310786" y="1547387"/>
                  <a:pt x="298197" y="1568591"/>
                </a:cubicBezTo>
                <a:lnTo>
                  <a:pt x="296872" y="1569916"/>
                </a:lnTo>
                <a:cubicBezTo>
                  <a:pt x="294884" y="1569916"/>
                  <a:pt x="293559" y="1569253"/>
                  <a:pt x="291571" y="1569916"/>
                </a:cubicBezTo>
                <a:cubicBezTo>
                  <a:pt x="281632" y="1571241"/>
                  <a:pt x="280307" y="1578530"/>
                  <a:pt x="279644" y="1585819"/>
                </a:cubicBezTo>
                <a:cubicBezTo>
                  <a:pt x="276993" y="1587806"/>
                  <a:pt x="273680" y="1589795"/>
                  <a:pt x="271030" y="1591782"/>
                </a:cubicBezTo>
                <a:cubicBezTo>
                  <a:pt x="263079" y="1589795"/>
                  <a:pt x="255790" y="1588469"/>
                  <a:pt x="253802" y="1577867"/>
                </a:cubicBezTo>
                <a:cubicBezTo>
                  <a:pt x="253140" y="1577205"/>
                  <a:pt x="251814" y="1576542"/>
                  <a:pt x="251152" y="1575879"/>
                </a:cubicBezTo>
                <a:cubicBezTo>
                  <a:pt x="251814" y="1582506"/>
                  <a:pt x="225310" y="1585819"/>
                  <a:pt x="248501" y="1595758"/>
                </a:cubicBezTo>
                <a:cubicBezTo>
                  <a:pt x="247839" y="1597083"/>
                  <a:pt x="246513" y="1598408"/>
                  <a:pt x="245851" y="1599734"/>
                </a:cubicBezTo>
                <a:lnTo>
                  <a:pt x="245188" y="1599734"/>
                </a:lnTo>
                <a:cubicBezTo>
                  <a:pt x="231273" y="1593770"/>
                  <a:pt x="225310" y="1595758"/>
                  <a:pt x="221997" y="1606360"/>
                </a:cubicBezTo>
                <a:cubicBezTo>
                  <a:pt x="220672" y="1610998"/>
                  <a:pt x="222659" y="1615636"/>
                  <a:pt x="217359" y="1617624"/>
                </a:cubicBezTo>
                <a:cubicBezTo>
                  <a:pt x="206094" y="1620274"/>
                  <a:pt x="200793" y="1605034"/>
                  <a:pt x="192842" y="1606360"/>
                </a:cubicBezTo>
                <a:cubicBezTo>
                  <a:pt x="194830" y="1589795"/>
                  <a:pt x="196155" y="1572566"/>
                  <a:pt x="188866" y="1554013"/>
                </a:cubicBezTo>
                <a:cubicBezTo>
                  <a:pt x="182903" y="1571241"/>
                  <a:pt x="176277" y="1584493"/>
                  <a:pt x="179590" y="1598408"/>
                </a:cubicBezTo>
                <a:cubicBezTo>
                  <a:pt x="180915" y="1604372"/>
                  <a:pt x="180253" y="1610998"/>
                  <a:pt x="180915" y="1617624"/>
                </a:cubicBezTo>
                <a:cubicBezTo>
                  <a:pt x="176277" y="1622925"/>
                  <a:pt x="170976" y="1626238"/>
                  <a:pt x="163687" y="1628888"/>
                </a:cubicBezTo>
                <a:cubicBezTo>
                  <a:pt x="137183" y="1638165"/>
                  <a:pt x="107366" y="1644128"/>
                  <a:pt x="86825" y="1660693"/>
                </a:cubicBezTo>
                <a:cubicBezTo>
                  <a:pt x="85499" y="1661356"/>
                  <a:pt x="82849" y="1661356"/>
                  <a:pt x="80861" y="1662019"/>
                </a:cubicBezTo>
                <a:cubicBezTo>
                  <a:pt x="56345" y="1662019"/>
                  <a:pt x="27853" y="1668645"/>
                  <a:pt x="21226" y="1644128"/>
                </a:cubicBezTo>
                <a:cubicBezTo>
                  <a:pt x="11784" y="1650091"/>
                  <a:pt x="21350" y="1665373"/>
                  <a:pt x="10790" y="1668727"/>
                </a:cubicBezTo>
                <a:lnTo>
                  <a:pt x="0" y="1667915"/>
                </a:lnTo>
                <a:close/>
                <a:moveTo>
                  <a:pt x="257327" y="2167420"/>
                </a:moveTo>
                <a:lnTo>
                  <a:pt x="422016" y="2081816"/>
                </a:lnTo>
                <a:lnTo>
                  <a:pt x="371518" y="1984665"/>
                </a:lnTo>
                <a:lnTo>
                  <a:pt x="207183" y="2070084"/>
                </a:lnTo>
                <a:close/>
                <a:moveTo>
                  <a:pt x="1343695" y="4276198"/>
                </a:moveTo>
                <a:lnTo>
                  <a:pt x="2226064" y="3817552"/>
                </a:lnTo>
                <a:lnTo>
                  <a:pt x="2583126" y="3890181"/>
                </a:lnTo>
                <a:lnTo>
                  <a:pt x="2585447" y="3887734"/>
                </a:lnTo>
                <a:cubicBezTo>
                  <a:pt x="2589026" y="3884679"/>
                  <a:pt x="2592363" y="3883149"/>
                  <a:pt x="2592122" y="3884673"/>
                </a:cubicBezTo>
                <a:cubicBezTo>
                  <a:pt x="2592806" y="3904229"/>
                  <a:pt x="2600678" y="3880593"/>
                  <a:pt x="2604502" y="3880332"/>
                </a:cubicBezTo>
                <a:cubicBezTo>
                  <a:pt x="2607964" y="3882358"/>
                  <a:pt x="2609728" y="3886418"/>
                  <a:pt x="2617490" y="3876497"/>
                </a:cubicBezTo>
                <a:cubicBezTo>
                  <a:pt x="2625250" y="3866578"/>
                  <a:pt x="2632830" y="3855641"/>
                  <a:pt x="2646054" y="3845965"/>
                </a:cubicBezTo>
                <a:cubicBezTo>
                  <a:pt x="2637626" y="3857917"/>
                  <a:pt x="2632474" y="3866563"/>
                  <a:pt x="2623922" y="3874961"/>
                </a:cubicBezTo>
                <a:cubicBezTo>
                  <a:pt x="2633023" y="3869610"/>
                  <a:pt x="2641832" y="3876959"/>
                  <a:pt x="2650318" y="3862466"/>
                </a:cubicBezTo>
                <a:cubicBezTo>
                  <a:pt x="2658499" y="3847719"/>
                  <a:pt x="2664314" y="3832723"/>
                  <a:pt x="2654291" y="3824360"/>
                </a:cubicBezTo>
                <a:cubicBezTo>
                  <a:pt x="2673953" y="3817465"/>
                  <a:pt x="2693997" y="3829872"/>
                  <a:pt x="2693587" y="3847653"/>
                </a:cubicBezTo>
                <a:cubicBezTo>
                  <a:pt x="2693528" y="3850193"/>
                  <a:pt x="2693591" y="3851970"/>
                  <a:pt x="2696927" y="3850440"/>
                </a:cubicBezTo>
                <a:cubicBezTo>
                  <a:pt x="2701722" y="3848400"/>
                  <a:pt x="2703782" y="3844077"/>
                  <a:pt x="2703961" y="3840775"/>
                </a:cubicBezTo>
                <a:cubicBezTo>
                  <a:pt x="2704503" y="3835187"/>
                  <a:pt x="2702617" y="3831888"/>
                  <a:pt x="2710511" y="3834159"/>
                </a:cubicBezTo>
                <a:cubicBezTo>
                  <a:pt x="2712759" y="3835171"/>
                  <a:pt x="2723868" y="3836673"/>
                  <a:pt x="2725435" y="3822447"/>
                </a:cubicBezTo>
                <a:cubicBezTo>
                  <a:pt x="2726038" y="3818636"/>
                  <a:pt x="2729434" y="3814566"/>
                  <a:pt x="2731744" y="3817356"/>
                </a:cubicBezTo>
                <a:cubicBezTo>
                  <a:pt x="2737881" y="3824202"/>
                  <a:pt x="2736903" y="3817346"/>
                  <a:pt x="2740661" y="3810989"/>
                </a:cubicBezTo>
                <a:cubicBezTo>
                  <a:pt x="2745814" y="3802344"/>
                  <a:pt x="2749583" y="3808940"/>
                  <a:pt x="2752862" y="3809950"/>
                </a:cubicBezTo>
                <a:cubicBezTo>
                  <a:pt x="2759845" y="3811461"/>
                  <a:pt x="2763610" y="3813740"/>
                  <a:pt x="2775200" y="3807876"/>
                </a:cubicBezTo>
                <a:cubicBezTo>
                  <a:pt x="2792007" y="3799462"/>
                  <a:pt x="2780773" y="3794404"/>
                  <a:pt x="2785259" y="3787792"/>
                </a:cubicBezTo>
                <a:cubicBezTo>
                  <a:pt x="2799462" y="3784971"/>
                  <a:pt x="2815237" y="3776559"/>
                  <a:pt x="2830226" y="3770943"/>
                </a:cubicBezTo>
                <a:cubicBezTo>
                  <a:pt x="2841574" y="3766604"/>
                  <a:pt x="2851889" y="3762267"/>
                  <a:pt x="2861364" y="3767583"/>
                </a:cubicBezTo>
                <a:cubicBezTo>
                  <a:pt x="2872053" y="3773913"/>
                  <a:pt x="2890617" y="3760924"/>
                  <a:pt x="2905968" y="3753021"/>
                </a:cubicBezTo>
                <a:cubicBezTo>
                  <a:pt x="2917558" y="3747157"/>
                  <a:pt x="2928474" y="3734691"/>
                  <a:pt x="2938194" y="3742801"/>
                </a:cubicBezTo>
                <a:cubicBezTo>
                  <a:pt x="2941231" y="3745334"/>
                  <a:pt x="2951302" y="3738204"/>
                  <a:pt x="2956342" y="3738956"/>
                </a:cubicBezTo>
                <a:cubicBezTo>
                  <a:pt x="2960651" y="3739964"/>
                  <a:pt x="2960476" y="3747584"/>
                  <a:pt x="2966243" y="3748081"/>
                </a:cubicBezTo>
                <a:cubicBezTo>
                  <a:pt x="2971945" y="3742483"/>
                  <a:pt x="2968907" y="3739949"/>
                  <a:pt x="2967206" y="3737666"/>
                </a:cubicBezTo>
                <a:cubicBezTo>
                  <a:pt x="2964227" y="3732591"/>
                  <a:pt x="2969865" y="3725215"/>
                  <a:pt x="2972841" y="3725971"/>
                </a:cubicBezTo>
                <a:cubicBezTo>
                  <a:pt x="2982678" y="3729001"/>
                  <a:pt x="2988613" y="3713242"/>
                  <a:pt x="2995775" y="3711451"/>
                </a:cubicBezTo>
                <a:cubicBezTo>
                  <a:pt x="3007185" y="3708890"/>
                  <a:pt x="3013182" y="3694908"/>
                  <a:pt x="3022709" y="3689049"/>
                </a:cubicBezTo>
                <a:cubicBezTo>
                  <a:pt x="3040606" y="3678093"/>
                  <a:pt x="3058625" y="3666375"/>
                  <a:pt x="3076465" y="3657961"/>
                </a:cubicBezTo>
                <a:cubicBezTo>
                  <a:pt x="3109232" y="3642151"/>
                  <a:pt x="3141928" y="3615929"/>
                  <a:pt x="3174939" y="3602912"/>
                </a:cubicBezTo>
                <a:cubicBezTo>
                  <a:pt x="3177853" y="3601891"/>
                  <a:pt x="3181308" y="3595281"/>
                  <a:pt x="3182951" y="3600103"/>
                </a:cubicBezTo>
                <a:cubicBezTo>
                  <a:pt x="3184411" y="3603911"/>
                  <a:pt x="3178767" y="3606969"/>
                  <a:pt x="3176221" y="3610021"/>
                </a:cubicBezTo>
                <a:cubicBezTo>
                  <a:pt x="3154268" y="3635716"/>
                  <a:pt x="3129091" y="3653544"/>
                  <a:pt x="3103490" y="3671879"/>
                </a:cubicBezTo>
                <a:cubicBezTo>
                  <a:pt x="3084863" y="3683089"/>
                  <a:pt x="3065934" y="3694046"/>
                  <a:pt x="3048160" y="3708558"/>
                </a:cubicBezTo>
                <a:cubicBezTo>
                  <a:pt x="3067035" y="3704459"/>
                  <a:pt x="3084626" y="3688932"/>
                  <a:pt x="3102462" y="3676198"/>
                </a:cubicBezTo>
                <a:cubicBezTo>
                  <a:pt x="3119453" y="3668801"/>
                  <a:pt x="3135642" y="3646927"/>
                  <a:pt x="3152822" y="3649180"/>
                </a:cubicBezTo>
                <a:cubicBezTo>
                  <a:pt x="3153430" y="3649688"/>
                  <a:pt x="3158154" y="3637232"/>
                  <a:pt x="3167076" y="3635184"/>
                </a:cubicBezTo>
                <a:cubicBezTo>
                  <a:pt x="3177757" y="3632878"/>
                  <a:pt x="3189409" y="3628792"/>
                  <a:pt x="3196516" y="3633859"/>
                </a:cubicBezTo>
                <a:cubicBezTo>
                  <a:pt x="3200465" y="3637153"/>
                  <a:pt x="3206228" y="3633332"/>
                  <a:pt x="3212237" y="3632305"/>
                </a:cubicBezTo>
                <a:cubicBezTo>
                  <a:pt x="3211926" y="3623416"/>
                  <a:pt x="3196801" y="3612523"/>
                  <a:pt x="3223811" y="3609170"/>
                </a:cubicBezTo>
                <a:cubicBezTo>
                  <a:pt x="3234595" y="3584512"/>
                  <a:pt x="3238255" y="3604825"/>
                  <a:pt x="3246812" y="3600745"/>
                </a:cubicBezTo>
                <a:cubicBezTo>
                  <a:pt x="3238120" y="3588316"/>
                  <a:pt x="3252252" y="3575081"/>
                  <a:pt x="3262257" y="3561855"/>
                </a:cubicBezTo>
                <a:cubicBezTo>
                  <a:pt x="3263106" y="3560838"/>
                  <a:pt x="3264379" y="3559311"/>
                  <a:pt x="3265107" y="3559055"/>
                </a:cubicBezTo>
                <a:cubicBezTo>
                  <a:pt x="3281553" y="3552929"/>
                  <a:pt x="3296110" y="3539186"/>
                  <a:pt x="3311337" y="3527728"/>
                </a:cubicBezTo>
                <a:cubicBezTo>
                  <a:pt x="3316069" y="3523909"/>
                  <a:pt x="3320135" y="3522124"/>
                  <a:pt x="3326022" y="3521858"/>
                </a:cubicBezTo>
                <a:cubicBezTo>
                  <a:pt x="3342654" y="3521065"/>
                  <a:pt x="3330139" y="3508898"/>
                  <a:pt x="3338147" y="3501770"/>
                </a:cubicBezTo>
                <a:cubicBezTo>
                  <a:pt x="3341300" y="3499224"/>
                  <a:pt x="3342577" y="3502015"/>
                  <a:pt x="3345553" y="3502772"/>
                </a:cubicBezTo>
                <a:cubicBezTo>
                  <a:pt x="3352110" y="3504791"/>
                  <a:pt x="3354961" y="3501992"/>
                  <a:pt x="3357867" y="3492335"/>
                </a:cubicBezTo>
                <a:cubicBezTo>
                  <a:pt x="3358774" y="3488777"/>
                  <a:pt x="3361018" y="3485471"/>
                  <a:pt x="3364355" y="3483941"/>
                </a:cubicBezTo>
                <a:cubicBezTo>
                  <a:pt x="3374975" y="3479857"/>
                  <a:pt x="3386685" y="3473232"/>
                  <a:pt x="3395245" y="3473470"/>
                </a:cubicBezTo>
                <a:cubicBezTo>
                  <a:pt x="3411027" y="3473693"/>
                  <a:pt x="3411385" y="3467089"/>
                  <a:pt x="3410647" y="3454391"/>
                </a:cubicBezTo>
                <a:cubicBezTo>
                  <a:pt x="3421939" y="3456910"/>
                  <a:pt x="3431099" y="3449019"/>
                  <a:pt x="3435640" y="3435548"/>
                </a:cubicBezTo>
                <a:cubicBezTo>
                  <a:pt x="3438304" y="3427415"/>
                  <a:pt x="3442369" y="3425630"/>
                  <a:pt x="3447709" y="3422318"/>
                </a:cubicBezTo>
                <a:cubicBezTo>
                  <a:pt x="3449590" y="3421298"/>
                  <a:pt x="3473976" y="3401949"/>
                  <a:pt x="3475250" y="3400423"/>
                </a:cubicBezTo>
                <a:cubicBezTo>
                  <a:pt x="3480647" y="3394571"/>
                  <a:pt x="3482829" y="3389487"/>
                  <a:pt x="3478334" y="3387464"/>
                </a:cubicBezTo>
                <a:cubicBezTo>
                  <a:pt x="3473962" y="3384678"/>
                  <a:pt x="3469109" y="3389259"/>
                  <a:pt x="3467415" y="3395613"/>
                </a:cubicBezTo>
                <a:cubicBezTo>
                  <a:pt x="3465296" y="3402474"/>
                  <a:pt x="3462508" y="3407051"/>
                  <a:pt x="3457286" y="3405283"/>
                </a:cubicBezTo>
                <a:cubicBezTo>
                  <a:pt x="3450847" y="3402501"/>
                  <a:pt x="3458494" y="3397661"/>
                  <a:pt x="3461585" y="3393337"/>
                </a:cubicBezTo>
                <a:cubicBezTo>
                  <a:pt x="3465950" y="3387487"/>
                  <a:pt x="3473413" y="3381631"/>
                  <a:pt x="3466793" y="3377835"/>
                </a:cubicBezTo>
                <a:lnTo>
                  <a:pt x="3479103" y="3363080"/>
                </a:lnTo>
                <a:cubicBezTo>
                  <a:pt x="3473588" y="3374011"/>
                  <a:pt x="3473954" y="3376043"/>
                  <a:pt x="3481540" y="3373742"/>
                </a:cubicBezTo>
                <a:cubicBezTo>
                  <a:pt x="3489126" y="3371442"/>
                  <a:pt x="3478697" y="3385177"/>
                  <a:pt x="3487859" y="3381604"/>
                </a:cubicBezTo>
                <a:cubicBezTo>
                  <a:pt x="3503577" y="3375732"/>
                  <a:pt x="3517603" y="3380532"/>
                  <a:pt x="3535257" y="3366783"/>
                </a:cubicBezTo>
                <a:cubicBezTo>
                  <a:pt x="3540717" y="3362709"/>
                  <a:pt x="3547089" y="3359395"/>
                  <a:pt x="3553034" y="3356590"/>
                </a:cubicBezTo>
                <a:cubicBezTo>
                  <a:pt x="3560861" y="3352765"/>
                  <a:pt x="3568207" y="3351989"/>
                  <a:pt x="3569670" y="3360115"/>
                </a:cubicBezTo>
                <a:cubicBezTo>
                  <a:pt x="3572112" y="3375096"/>
                  <a:pt x="3571687" y="3375603"/>
                  <a:pt x="3594986" y="3363115"/>
                </a:cubicBezTo>
                <a:cubicBezTo>
                  <a:pt x="3595092" y="3345081"/>
                  <a:pt x="3579737" y="3348665"/>
                  <a:pt x="3562072" y="3349461"/>
                </a:cubicBezTo>
                <a:cubicBezTo>
                  <a:pt x="3575360" y="3341562"/>
                  <a:pt x="3582701" y="3336468"/>
                  <a:pt x="3591077" y="3335691"/>
                </a:cubicBezTo>
                <a:cubicBezTo>
                  <a:pt x="3595629" y="3335174"/>
                  <a:pt x="3599574" y="3334151"/>
                  <a:pt x="3597273" y="3339997"/>
                </a:cubicBezTo>
                <a:cubicBezTo>
                  <a:pt x="3593759" y="3349147"/>
                  <a:pt x="3596314" y="3354730"/>
                  <a:pt x="3602869" y="3352432"/>
                </a:cubicBezTo>
                <a:cubicBezTo>
                  <a:pt x="3608694" y="3350389"/>
                  <a:pt x="3617732" y="3343260"/>
                  <a:pt x="3619911" y="3333858"/>
                </a:cubicBezTo>
                <a:cubicBezTo>
                  <a:pt x="3620755" y="3328523"/>
                  <a:pt x="3623427" y="3329026"/>
                  <a:pt x="3626885" y="3326733"/>
                </a:cubicBezTo>
                <a:cubicBezTo>
                  <a:pt x="3638716" y="3319345"/>
                  <a:pt x="3651158" y="3316782"/>
                  <a:pt x="3662498" y="3303807"/>
                </a:cubicBezTo>
                <a:cubicBezTo>
                  <a:pt x="3667047" y="3298973"/>
                  <a:pt x="3676515" y="3295653"/>
                  <a:pt x="3681553" y="3296404"/>
                </a:cubicBezTo>
                <a:cubicBezTo>
                  <a:pt x="3695214" y="3299173"/>
                  <a:pt x="3709050" y="3294321"/>
                  <a:pt x="3724577" y="3278799"/>
                </a:cubicBezTo>
                <a:cubicBezTo>
                  <a:pt x="3734403" y="3268874"/>
                  <a:pt x="3735991" y="3280555"/>
                  <a:pt x="3743094" y="3281304"/>
                </a:cubicBezTo>
                <a:cubicBezTo>
                  <a:pt x="3745992" y="3263010"/>
                  <a:pt x="3760377" y="3261206"/>
                  <a:pt x="3770264" y="3253059"/>
                </a:cubicBezTo>
                <a:cubicBezTo>
                  <a:pt x="3791193" y="3236002"/>
                  <a:pt x="3813764" y="3223769"/>
                  <a:pt x="3831411" y="3201384"/>
                </a:cubicBezTo>
                <a:cubicBezTo>
                  <a:pt x="3839183" y="3204417"/>
                  <a:pt x="3825778" y="3217396"/>
                  <a:pt x="3829357" y="3214341"/>
                </a:cubicBezTo>
                <a:cubicBezTo>
                  <a:pt x="3841368" y="3203651"/>
                  <a:pt x="3844606" y="3228789"/>
                  <a:pt x="3857820" y="3206159"/>
                </a:cubicBezTo>
                <a:cubicBezTo>
                  <a:pt x="3860730" y="3200821"/>
                  <a:pt x="3867342" y="3195981"/>
                  <a:pt x="3869169" y="3201820"/>
                </a:cubicBezTo>
                <a:cubicBezTo>
                  <a:pt x="3876714" y="3223649"/>
                  <a:pt x="3897576" y="3200497"/>
                  <a:pt x="3914567" y="3193098"/>
                </a:cubicBezTo>
                <a:cubicBezTo>
                  <a:pt x="3901759" y="3193631"/>
                  <a:pt x="3904418" y="3181181"/>
                  <a:pt x="3905802" y="3165939"/>
                </a:cubicBezTo>
                <a:cubicBezTo>
                  <a:pt x="3895197" y="3187294"/>
                  <a:pt x="3885240" y="3185026"/>
                  <a:pt x="3876014" y="3186822"/>
                </a:cubicBezTo>
                <a:cubicBezTo>
                  <a:pt x="3868246" y="3188106"/>
                  <a:pt x="3875462" y="3179457"/>
                  <a:pt x="3876066" y="3175646"/>
                </a:cubicBezTo>
                <a:cubicBezTo>
                  <a:pt x="3876728" y="3169295"/>
                  <a:pt x="3879268" y="3157607"/>
                  <a:pt x="3884669" y="3156073"/>
                </a:cubicBezTo>
                <a:cubicBezTo>
                  <a:pt x="3896928" y="3152494"/>
                  <a:pt x="3886195" y="3165977"/>
                  <a:pt x="3886261" y="3172071"/>
                </a:cubicBezTo>
                <a:cubicBezTo>
                  <a:pt x="3893119" y="3170026"/>
                  <a:pt x="3897773" y="3147158"/>
                  <a:pt x="3906464" y="3159588"/>
                </a:cubicBezTo>
                <a:cubicBezTo>
                  <a:pt x="3906769" y="3159841"/>
                  <a:pt x="3908954" y="3159075"/>
                  <a:pt x="3909378" y="3158566"/>
                </a:cubicBezTo>
                <a:cubicBezTo>
                  <a:pt x="3919861" y="3137973"/>
                  <a:pt x="3940800" y="3133870"/>
                  <a:pt x="3953474" y="3116829"/>
                </a:cubicBezTo>
                <a:cubicBezTo>
                  <a:pt x="3956990" y="3111996"/>
                  <a:pt x="3961418" y="3107924"/>
                  <a:pt x="3966333" y="3105121"/>
                </a:cubicBezTo>
                <a:cubicBezTo>
                  <a:pt x="3968942" y="3103846"/>
                  <a:pt x="3972520" y="3100792"/>
                  <a:pt x="3973374" y="3104091"/>
                </a:cubicBezTo>
                <a:cubicBezTo>
                  <a:pt x="3974346" y="3106630"/>
                  <a:pt x="3971982" y="3110698"/>
                  <a:pt x="3968645" y="3112228"/>
                </a:cubicBezTo>
                <a:cubicBezTo>
                  <a:pt x="3956752" y="3117838"/>
                  <a:pt x="3954941" y="3129271"/>
                  <a:pt x="3948332" y="3138427"/>
                </a:cubicBezTo>
                <a:cubicBezTo>
                  <a:pt x="3955668" y="3129016"/>
                  <a:pt x="3965499" y="3123409"/>
                  <a:pt x="3973443" y="3114505"/>
                </a:cubicBezTo>
                <a:cubicBezTo>
                  <a:pt x="3976838" y="3110435"/>
                  <a:pt x="3983751" y="3101532"/>
                  <a:pt x="3981275" y="3114998"/>
                </a:cubicBezTo>
                <a:cubicBezTo>
                  <a:pt x="3979580" y="3121351"/>
                  <a:pt x="3987828" y="3112700"/>
                  <a:pt x="3991165" y="3111170"/>
                </a:cubicBezTo>
                <a:cubicBezTo>
                  <a:pt x="4006517" y="3103267"/>
                  <a:pt x="4022351" y="3092315"/>
                  <a:pt x="4036374" y="3092797"/>
                </a:cubicBezTo>
                <a:cubicBezTo>
                  <a:pt x="4028130" y="3105766"/>
                  <a:pt x="4034021" y="3109819"/>
                  <a:pt x="4040155" y="3112346"/>
                </a:cubicBezTo>
                <a:cubicBezTo>
                  <a:pt x="4044769" y="3113608"/>
                  <a:pt x="4051327" y="3115628"/>
                  <a:pt x="4056842" y="3104695"/>
                </a:cubicBezTo>
                <a:cubicBezTo>
                  <a:pt x="4062367" y="3106717"/>
                  <a:pt x="4051514" y="3120961"/>
                  <a:pt x="4059524" y="3118152"/>
                </a:cubicBezTo>
                <a:cubicBezTo>
                  <a:pt x="4072329" y="3113302"/>
                  <a:pt x="4085616" y="3105403"/>
                  <a:pt x="4097381" y="3091920"/>
                </a:cubicBezTo>
                <a:cubicBezTo>
                  <a:pt x="4099635" y="3101567"/>
                  <a:pt x="4102922" y="3111212"/>
                  <a:pt x="4117907" y="3101278"/>
                </a:cubicBezTo>
                <a:cubicBezTo>
                  <a:pt x="4122093" y="3098730"/>
                  <a:pt x="4129071" y="3095923"/>
                  <a:pt x="4129734" y="3089572"/>
                </a:cubicBezTo>
                <a:cubicBezTo>
                  <a:pt x="4131530" y="3060868"/>
                  <a:pt x="4158719" y="3054213"/>
                  <a:pt x="4170189" y="3049112"/>
                </a:cubicBezTo>
                <a:cubicBezTo>
                  <a:pt x="4191246" y="3039928"/>
                  <a:pt x="4212004" y="3039126"/>
                  <a:pt x="4231492" y="3039852"/>
                </a:cubicBezTo>
                <a:cubicBezTo>
                  <a:pt x="4271975" y="3033934"/>
                  <a:pt x="4314689" y="3007438"/>
                  <a:pt x="4356135" y="2991104"/>
                </a:cubicBezTo>
                <a:cubicBezTo>
                  <a:pt x="4356376" y="2989579"/>
                  <a:pt x="4356618" y="2988055"/>
                  <a:pt x="4356859" y="2986531"/>
                </a:cubicBezTo>
                <a:cubicBezTo>
                  <a:pt x="4351579" y="2987303"/>
                  <a:pt x="4346723" y="2987566"/>
                  <a:pt x="4341867" y="2987829"/>
                </a:cubicBezTo>
                <a:cubicBezTo>
                  <a:pt x="4364010" y="2971786"/>
                  <a:pt x="4384774" y="2975303"/>
                  <a:pt x="4406733" y="2958244"/>
                </a:cubicBezTo>
                <a:cubicBezTo>
                  <a:pt x="4412193" y="2954169"/>
                  <a:pt x="4418444" y="2951618"/>
                  <a:pt x="4424511" y="2948051"/>
                </a:cubicBezTo>
                <a:cubicBezTo>
                  <a:pt x="4446417" y="2937849"/>
                  <a:pt x="4468139" y="2926633"/>
                  <a:pt x="4490465" y="2911606"/>
                </a:cubicBezTo>
                <a:cubicBezTo>
                  <a:pt x="4489125" y="2907036"/>
                  <a:pt x="4484453" y="2908315"/>
                  <a:pt x="4481477" y="2907559"/>
                </a:cubicBezTo>
                <a:lnTo>
                  <a:pt x="4512725" y="2890482"/>
                </a:lnTo>
                <a:cubicBezTo>
                  <a:pt x="4525522" y="2876996"/>
                  <a:pt x="4537833" y="2862242"/>
                  <a:pt x="4553791" y="2854847"/>
                </a:cubicBezTo>
                <a:cubicBezTo>
                  <a:pt x="4528124" y="2867086"/>
                  <a:pt x="4503496" y="2887960"/>
                  <a:pt x="4478616" y="2897405"/>
                </a:cubicBezTo>
                <a:lnTo>
                  <a:pt x="4478312" y="2897151"/>
                </a:lnTo>
                <a:cubicBezTo>
                  <a:pt x="4494808" y="2879850"/>
                  <a:pt x="4511670" y="2864577"/>
                  <a:pt x="4531758" y="2857173"/>
                </a:cubicBezTo>
                <a:cubicBezTo>
                  <a:pt x="4538736" y="2854366"/>
                  <a:pt x="4548628" y="2850538"/>
                  <a:pt x="4555054" y="2840367"/>
                </a:cubicBezTo>
                <a:cubicBezTo>
                  <a:pt x="4556448" y="2838077"/>
                  <a:pt x="4556019" y="2834269"/>
                  <a:pt x="4559115" y="2834264"/>
                </a:cubicBezTo>
                <a:cubicBezTo>
                  <a:pt x="4561483" y="2834512"/>
                  <a:pt x="4556814" y="2840108"/>
                  <a:pt x="4557421" y="2840615"/>
                </a:cubicBezTo>
                <a:lnTo>
                  <a:pt x="4562635" y="2837706"/>
                </a:lnTo>
                <a:lnTo>
                  <a:pt x="3895860" y="1023582"/>
                </a:lnTo>
                <a:lnTo>
                  <a:pt x="3757209" y="907902"/>
                </a:lnTo>
                <a:lnTo>
                  <a:pt x="3423513" y="0"/>
                </a:lnTo>
                <a:lnTo>
                  <a:pt x="3347489" y="17395"/>
                </a:lnTo>
                <a:lnTo>
                  <a:pt x="3328969" y="32664"/>
                </a:lnTo>
                <a:cubicBezTo>
                  <a:pt x="3319693" y="43266"/>
                  <a:pt x="3303790" y="50554"/>
                  <a:pt x="3291200" y="59831"/>
                </a:cubicBezTo>
                <a:cubicBezTo>
                  <a:pt x="3287225" y="62481"/>
                  <a:pt x="3284574" y="67782"/>
                  <a:pt x="3278611" y="65132"/>
                </a:cubicBezTo>
                <a:cubicBezTo>
                  <a:pt x="3272647" y="62481"/>
                  <a:pt x="3273310" y="57180"/>
                  <a:pt x="3276623" y="52542"/>
                </a:cubicBezTo>
                <a:cubicBezTo>
                  <a:pt x="3279273" y="49229"/>
                  <a:pt x="3290538" y="49229"/>
                  <a:pt x="3286562" y="43266"/>
                </a:cubicBezTo>
                <a:cubicBezTo>
                  <a:pt x="3278611" y="38627"/>
                  <a:pt x="3273973" y="45916"/>
                  <a:pt x="3264696" y="43928"/>
                </a:cubicBezTo>
                <a:cubicBezTo>
                  <a:pt x="3248131" y="40615"/>
                  <a:pt x="3236867" y="54530"/>
                  <a:pt x="3221626" y="58505"/>
                </a:cubicBezTo>
                <a:cubicBezTo>
                  <a:pt x="3246806" y="70432"/>
                  <a:pt x="3210362" y="73083"/>
                  <a:pt x="3212350" y="81034"/>
                </a:cubicBezTo>
                <a:lnTo>
                  <a:pt x="3160667" y="93624"/>
                </a:lnTo>
                <a:cubicBezTo>
                  <a:pt x="3143439" y="118803"/>
                  <a:pt x="3108983" y="110852"/>
                  <a:pt x="3081154" y="114827"/>
                </a:cubicBezTo>
                <a:cubicBezTo>
                  <a:pt x="3097056" y="128079"/>
                  <a:pt x="3045373" y="122116"/>
                  <a:pt x="3066576" y="136693"/>
                </a:cubicBezTo>
                <a:cubicBezTo>
                  <a:pt x="3072539" y="140669"/>
                  <a:pt x="3087780" y="142657"/>
                  <a:pt x="3079166" y="151271"/>
                </a:cubicBezTo>
                <a:cubicBezTo>
                  <a:pt x="3071215" y="159222"/>
                  <a:pt x="3056637" y="153921"/>
                  <a:pt x="3049348" y="151271"/>
                </a:cubicBezTo>
                <a:cubicBezTo>
                  <a:pt x="3019531" y="142657"/>
                  <a:pt x="2985075" y="147958"/>
                  <a:pt x="2969173" y="159884"/>
                </a:cubicBezTo>
                <a:cubicBezTo>
                  <a:pt x="2948632" y="175125"/>
                  <a:pt x="2939355" y="167836"/>
                  <a:pt x="2926103" y="161873"/>
                </a:cubicBezTo>
                <a:cubicBezTo>
                  <a:pt x="2910200" y="155247"/>
                  <a:pt x="2900261" y="159884"/>
                  <a:pt x="2887672" y="167173"/>
                </a:cubicBezTo>
                <a:cubicBezTo>
                  <a:pt x="2867131" y="179100"/>
                  <a:pt x="2883696" y="189702"/>
                  <a:pt x="2887672" y="201629"/>
                </a:cubicBezTo>
                <a:cubicBezTo>
                  <a:pt x="2832675" y="196328"/>
                  <a:pt x="2825386" y="201629"/>
                  <a:pt x="2835988" y="238073"/>
                </a:cubicBezTo>
                <a:cubicBezTo>
                  <a:pt x="2837976" y="244699"/>
                  <a:pt x="2828700" y="242048"/>
                  <a:pt x="2826049" y="244036"/>
                </a:cubicBezTo>
                <a:cubicBezTo>
                  <a:pt x="2800870" y="260601"/>
                  <a:pt x="2786955" y="289093"/>
                  <a:pt x="2796232" y="305659"/>
                </a:cubicBezTo>
                <a:cubicBezTo>
                  <a:pt x="2764426" y="295057"/>
                  <a:pt x="2758463" y="320899"/>
                  <a:pt x="2739247" y="327525"/>
                </a:cubicBezTo>
                <a:cubicBezTo>
                  <a:pt x="2720694" y="334151"/>
                  <a:pt x="2751837" y="337464"/>
                  <a:pt x="2748524" y="345415"/>
                </a:cubicBezTo>
                <a:cubicBezTo>
                  <a:pt x="2733947" y="348066"/>
                  <a:pt x="2708768" y="352704"/>
                  <a:pt x="2710755" y="358005"/>
                </a:cubicBezTo>
                <a:cubicBezTo>
                  <a:pt x="2715394" y="370595"/>
                  <a:pt x="2724670" y="383847"/>
                  <a:pt x="2747861" y="388485"/>
                </a:cubicBezTo>
                <a:cubicBezTo>
                  <a:pt x="2722020" y="389810"/>
                  <a:pt x="2722020" y="389810"/>
                  <a:pt x="2699491" y="399087"/>
                </a:cubicBezTo>
                <a:cubicBezTo>
                  <a:pt x="2708105" y="401737"/>
                  <a:pt x="2719369" y="395774"/>
                  <a:pt x="2726658" y="401074"/>
                </a:cubicBezTo>
                <a:cubicBezTo>
                  <a:pt x="2712743" y="413664"/>
                  <a:pt x="2712743" y="413664"/>
                  <a:pt x="2694852" y="407038"/>
                </a:cubicBezTo>
                <a:cubicBezTo>
                  <a:pt x="2670999" y="399087"/>
                  <a:pt x="2637206" y="408363"/>
                  <a:pt x="2641844" y="423603"/>
                </a:cubicBezTo>
                <a:cubicBezTo>
                  <a:pt x="2648470" y="444144"/>
                  <a:pt x="2625279" y="446132"/>
                  <a:pt x="2612689" y="456071"/>
                </a:cubicBezTo>
                <a:cubicBezTo>
                  <a:pt x="2603413" y="463360"/>
                  <a:pt x="2562331" y="462697"/>
                  <a:pt x="2594799" y="482575"/>
                </a:cubicBezTo>
                <a:cubicBezTo>
                  <a:pt x="2600100" y="485888"/>
                  <a:pt x="2590160" y="485888"/>
                  <a:pt x="2588173" y="486551"/>
                </a:cubicBezTo>
                <a:cubicBezTo>
                  <a:pt x="2570945" y="489201"/>
                  <a:pt x="2557693" y="499140"/>
                  <a:pt x="2539139" y="499140"/>
                </a:cubicBezTo>
                <a:cubicBezTo>
                  <a:pt x="2525887" y="498478"/>
                  <a:pt x="2515286" y="503779"/>
                  <a:pt x="2504684" y="508417"/>
                </a:cubicBezTo>
                <a:cubicBezTo>
                  <a:pt x="2497395" y="511067"/>
                  <a:pt x="2496070" y="515706"/>
                  <a:pt x="2504021" y="519019"/>
                </a:cubicBezTo>
                <a:cubicBezTo>
                  <a:pt x="2520586" y="522995"/>
                  <a:pt x="2536489" y="513718"/>
                  <a:pt x="2555705" y="514380"/>
                </a:cubicBezTo>
                <a:cubicBezTo>
                  <a:pt x="2547754" y="522995"/>
                  <a:pt x="2538477" y="528958"/>
                  <a:pt x="2527875" y="535584"/>
                </a:cubicBezTo>
                <a:cubicBezTo>
                  <a:pt x="2493420" y="557450"/>
                  <a:pt x="2449025" y="552149"/>
                  <a:pt x="2410594" y="561426"/>
                </a:cubicBezTo>
                <a:cubicBezTo>
                  <a:pt x="2399328" y="564739"/>
                  <a:pt x="2388065" y="568714"/>
                  <a:pt x="2392041" y="579316"/>
                </a:cubicBezTo>
                <a:cubicBezTo>
                  <a:pt x="2395354" y="582629"/>
                  <a:pt x="2400653" y="583954"/>
                  <a:pt x="2405954" y="583954"/>
                </a:cubicBezTo>
                <a:cubicBezTo>
                  <a:pt x="2415894" y="585279"/>
                  <a:pt x="2423183" y="587267"/>
                  <a:pt x="2420533" y="595881"/>
                </a:cubicBezTo>
                <a:cubicBezTo>
                  <a:pt x="2417882" y="604495"/>
                  <a:pt x="2407943" y="599195"/>
                  <a:pt x="2401980" y="601182"/>
                </a:cubicBezTo>
                <a:cubicBezTo>
                  <a:pt x="2374813" y="608471"/>
                  <a:pt x="2348308" y="601845"/>
                  <a:pt x="2321804" y="605158"/>
                </a:cubicBezTo>
                <a:cubicBezTo>
                  <a:pt x="2331081" y="591906"/>
                  <a:pt x="2346320" y="585279"/>
                  <a:pt x="2366199" y="584617"/>
                </a:cubicBezTo>
                <a:cubicBezTo>
                  <a:pt x="2387401" y="577328"/>
                  <a:pt x="2392041" y="566727"/>
                  <a:pt x="2380113" y="554800"/>
                </a:cubicBezTo>
                <a:cubicBezTo>
                  <a:pt x="2367523" y="542210"/>
                  <a:pt x="2352284" y="546848"/>
                  <a:pt x="2338369" y="556125"/>
                </a:cubicBezTo>
                <a:lnTo>
                  <a:pt x="2340357" y="552149"/>
                </a:lnTo>
                <a:cubicBezTo>
                  <a:pt x="2350296" y="536247"/>
                  <a:pt x="2337707" y="538234"/>
                  <a:pt x="2323129" y="543535"/>
                </a:cubicBezTo>
                <a:cubicBezTo>
                  <a:pt x="2303913" y="538234"/>
                  <a:pt x="2284034" y="534259"/>
                  <a:pt x="2262168" y="539560"/>
                </a:cubicBezTo>
                <a:cubicBezTo>
                  <a:pt x="2225063" y="546186"/>
                  <a:pt x="2211811" y="574015"/>
                  <a:pt x="2181330" y="583292"/>
                </a:cubicBezTo>
                <a:cubicBezTo>
                  <a:pt x="2163441" y="584617"/>
                  <a:pt x="2172053" y="562088"/>
                  <a:pt x="2148863" y="571365"/>
                </a:cubicBezTo>
                <a:cubicBezTo>
                  <a:pt x="2128985" y="587930"/>
                  <a:pt x="2090554" y="577991"/>
                  <a:pt x="2073325" y="599195"/>
                </a:cubicBezTo>
                <a:cubicBezTo>
                  <a:pt x="2092541" y="602508"/>
                  <a:pt x="2105131" y="588593"/>
                  <a:pt x="2123021" y="588593"/>
                </a:cubicBezTo>
                <a:cubicBezTo>
                  <a:pt x="2109107" y="605821"/>
                  <a:pt x="2109107" y="605158"/>
                  <a:pt x="2079289" y="605821"/>
                </a:cubicBezTo>
                <a:cubicBezTo>
                  <a:pt x="2068687" y="605821"/>
                  <a:pt x="2056759" y="610459"/>
                  <a:pt x="2053447" y="619735"/>
                </a:cubicBezTo>
                <a:cubicBezTo>
                  <a:pt x="2052785" y="621061"/>
                  <a:pt x="2064049" y="620398"/>
                  <a:pt x="2062061" y="623711"/>
                </a:cubicBezTo>
                <a:cubicBezTo>
                  <a:pt x="2060073" y="628349"/>
                  <a:pt x="2054772" y="623711"/>
                  <a:pt x="2051459" y="623711"/>
                </a:cubicBezTo>
                <a:cubicBezTo>
                  <a:pt x="2044832" y="623048"/>
                  <a:pt x="2038207" y="624374"/>
                  <a:pt x="2032907" y="626361"/>
                </a:cubicBezTo>
                <a:cubicBezTo>
                  <a:pt x="2035557" y="621723"/>
                  <a:pt x="2038870" y="617747"/>
                  <a:pt x="2042183" y="613109"/>
                </a:cubicBezTo>
                <a:cubicBezTo>
                  <a:pt x="2044833" y="609796"/>
                  <a:pt x="2049472" y="604495"/>
                  <a:pt x="2041519" y="601845"/>
                </a:cubicBezTo>
                <a:cubicBezTo>
                  <a:pt x="2034231" y="604495"/>
                  <a:pt x="2028931" y="606483"/>
                  <a:pt x="2021642" y="609796"/>
                </a:cubicBezTo>
                <a:cubicBezTo>
                  <a:pt x="2015016" y="619735"/>
                  <a:pt x="1994475" y="623048"/>
                  <a:pt x="2004413" y="642264"/>
                </a:cubicBezTo>
                <a:cubicBezTo>
                  <a:pt x="2005739" y="642264"/>
                  <a:pt x="2007065" y="641601"/>
                  <a:pt x="2008390" y="641601"/>
                </a:cubicBezTo>
                <a:cubicBezTo>
                  <a:pt x="1987186" y="656841"/>
                  <a:pt x="1961344" y="664130"/>
                  <a:pt x="1933515" y="669431"/>
                </a:cubicBezTo>
                <a:cubicBezTo>
                  <a:pt x="1939478" y="660154"/>
                  <a:pt x="1945442" y="650878"/>
                  <a:pt x="1952731" y="642927"/>
                </a:cubicBezTo>
                <a:cubicBezTo>
                  <a:pt x="1953393" y="642264"/>
                  <a:pt x="1953393" y="641601"/>
                  <a:pt x="1954055" y="641601"/>
                </a:cubicBezTo>
                <a:cubicBezTo>
                  <a:pt x="1952731" y="640939"/>
                  <a:pt x="1950743" y="640276"/>
                  <a:pt x="1949417" y="639613"/>
                </a:cubicBezTo>
                <a:cubicBezTo>
                  <a:pt x="1961344" y="629012"/>
                  <a:pt x="1965319" y="614434"/>
                  <a:pt x="1974597" y="601845"/>
                </a:cubicBezTo>
                <a:cubicBezTo>
                  <a:pt x="1970621" y="597869"/>
                  <a:pt x="1966646" y="601845"/>
                  <a:pt x="1962670" y="601182"/>
                </a:cubicBezTo>
                <a:cubicBezTo>
                  <a:pt x="1962007" y="601182"/>
                  <a:pt x="1960681" y="600519"/>
                  <a:pt x="1960682" y="599857"/>
                </a:cubicBezTo>
                <a:cubicBezTo>
                  <a:pt x="1960682" y="599195"/>
                  <a:pt x="1961345" y="598532"/>
                  <a:pt x="1961345" y="597869"/>
                </a:cubicBezTo>
                <a:cubicBezTo>
                  <a:pt x="1962006" y="596544"/>
                  <a:pt x="1962670" y="595219"/>
                  <a:pt x="1963332" y="594556"/>
                </a:cubicBezTo>
                <a:cubicBezTo>
                  <a:pt x="1959356" y="592568"/>
                  <a:pt x="1956044" y="591243"/>
                  <a:pt x="1953393" y="596544"/>
                </a:cubicBezTo>
                <a:cubicBezTo>
                  <a:pt x="1939478" y="619735"/>
                  <a:pt x="1919600" y="638951"/>
                  <a:pt x="1911648" y="665455"/>
                </a:cubicBezTo>
                <a:cubicBezTo>
                  <a:pt x="1910986" y="667443"/>
                  <a:pt x="1905686" y="667443"/>
                  <a:pt x="1901710" y="668768"/>
                </a:cubicBezTo>
                <a:cubicBezTo>
                  <a:pt x="1901710" y="668768"/>
                  <a:pt x="1901047" y="668768"/>
                  <a:pt x="1901047" y="669431"/>
                </a:cubicBezTo>
                <a:cubicBezTo>
                  <a:pt x="1900385" y="672744"/>
                  <a:pt x="1901047" y="676719"/>
                  <a:pt x="1901046" y="680695"/>
                </a:cubicBezTo>
                <a:cubicBezTo>
                  <a:pt x="1892433" y="684671"/>
                  <a:pt x="1883820" y="688647"/>
                  <a:pt x="1877856" y="694610"/>
                </a:cubicBezTo>
                <a:lnTo>
                  <a:pt x="1878519" y="693947"/>
                </a:lnTo>
                <a:cubicBezTo>
                  <a:pt x="1880507" y="691960"/>
                  <a:pt x="1880507" y="689972"/>
                  <a:pt x="1879181" y="687984"/>
                </a:cubicBezTo>
                <a:cubicBezTo>
                  <a:pt x="1855989" y="678045"/>
                  <a:pt x="1848039" y="679370"/>
                  <a:pt x="1812919" y="703224"/>
                </a:cubicBezTo>
                <a:cubicBezTo>
                  <a:pt x="1814246" y="701236"/>
                  <a:pt x="1813583" y="699248"/>
                  <a:pt x="1810933" y="696598"/>
                </a:cubicBezTo>
                <a:cubicBezTo>
                  <a:pt x="1801655" y="701236"/>
                  <a:pt x="1793704" y="707200"/>
                  <a:pt x="1783103" y="710513"/>
                </a:cubicBezTo>
                <a:cubicBezTo>
                  <a:pt x="1743346" y="723102"/>
                  <a:pt x="1730757" y="754908"/>
                  <a:pt x="1692325" y="768822"/>
                </a:cubicBezTo>
                <a:cubicBezTo>
                  <a:pt x="1690999" y="768822"/>
                  <a:pt x="1689012" y="769485"/>
                  <a:pt x="1687687" y="769485"/>
                </a:cubicBezTo>
                <a:cubicBezTo>
                  <a:pt x="1664496" y="783400"/>
                  <a:pt x="1643954" y="799965"/>
                  <a:pt x="1624077" y="815867"/>
                </a:cubicBezTo>
                <a:cubicBezTo>
                  <a:pt x="1625402" y="811892"/>
                  <a:pt x="1624077" y="807253"/>
                  <a:pt x="1615463" y="805928"/>
                </a:cubicBezTo>
                <a:cubicBezTo>
                  <a:pt x="1604199" y="803278"/>
                  <a:pt x="1592271" y="805928"/>
                  <a:pt x="1586308" y="792013"/>
                </a:cubicBezTo>
                <a:cubicBezTo>
                  <a:pt x="1590945" y="791351"/>
                  <a:pt x="1595584" y="791351"/>
                  <a:pt x="1599560" y="790688"/>
                </a:cubicBezTo>
                <a:cubicBezTo>
                  <a:pt x="1594922" y="774123"/>
                  <a:pt x="1573719" y="788038"/>
                  <a:pt x="1567755" y="773461"/>
                </a:cubicBezTo>
                <a:cubicBezTo>
                  <a:pt x="1545889" y="783400"/>
                  <a:pt x="1572392" y="790026"/>
                  <a:pt x="1569079" y="798640"/>
                </a:cubicBezTo>
                <a:cubicBezTo>
                  <a:pt x="1547877" y="813879"/>
                  <a:pt x="1539925" y="790688"/>
                  <a:pt x="1522035" y="782074"/>
                </a:cubicBezTo>
                <a:cubicBezTo>
                  <a:pt x="1535950" y="797314"/>
                  <a:pt x="1526010" y="802615"/>
                  <a:pt x="1516072" y="807253"/>
                </a:cubicBezTo>
                <a:cubicBezTo>
                  <a:pt x="1523360" y="815205"/>
                  <a:pt x="1533961" y="812554"/>
                  <a:pt x="1546552" y="820506"/>
                </a:cubicBezTo>
                <a:lnTo>
                  <a:pt x="1449811" y="827795"/>
                </a:lnTo>
                <a:cubicBezTo>
                  <a:pt x="1471013" y="839721"/>
                  <a:pt x="1493543" y="837071"/>
                  <a:pt x="1516734" y="835083"/>
                </a:cubicBezTo>
                <a:cubicBezTo>
                  <a:pt x="1495531" y="845022"/>
                  <a:pt x="1488241" y="866226"/>
                  <a:pt x="1474990" y="881466"/>
                </a:cubicBezTo>
                <a:cubicBezTo>
                  <a:pt x="1467039" y="890079"/>
                  <a:pt x="1454448" y="902669"/>
                  <a:pt x="1459750" y="919234"/>
                </a:cubicBezTo>
                <a:cubicBezTo>
                  <a:pt x="1466376" y="923210"/>
                  <a:pt x="1466375" y="927848"/>
                  <a:pt x="1461738" y="933149"/>
                </a:cubicBezTo>
                <a:cubicBezTo>
                  <a:pt x="1458425" y="939113"/>
                  <a:pt x="1463725" y="940438"/>
                  <a:pt x="1467038" y="942426"/>
                </a:cubicBezTo>
                <a:cubicBezTo>
                  <a:pt x="1449811" y="954353"/>
                  <a:pt x="1421318" y="978206"/>
                  <a:pt x="1387524" y="954353"/>
                </a:cubicBezTo>
                <a:cubicBezTo>
                  <a:pt x="1379573" y="948389"/>
                  <a:pt x="1369635" y="955678"/>
                  <a:pt x="1363009" y="958328"/>
                </a:cubicBezTo>
                <a:cubicBezTo>
                  <a:pt x="1338492" y="968930"/>
                  <a:pt x="1347768" y="982845"/>
                  <a:pt x="1356382" y="995434"/>
                </a:cubicBezTo>
                <a:cubicBezTo>
                  <a:pt x="1329879" y="998085"/>
                  <a:pt x="1308675" y="1008024"/>
                  <a:pt x="1292773" y="1021276"/>
                </a:cubicBezTo>
                <a:cubicBezTo>
                  <a:pt x="1282171" y="1029890"/>
                  <a:pt x="1309337" y="1028565"/>
                  <a:pt x="1306687" y="1038504"/>
                </a:cubicBezTo>
                <a:cubicBezTo>
                  <a:pt x="1288134" y="1035191"/>
                  <a:pt x="1285484" y="1045793"/>
                  <a:pt x="1283496" y="1053081"/>
                </a:cubicBezTo>
                <a:cubicBezTo>
                  <a:pt x="1280846" y="1064345"/>
                  <a:pt x="1281508" y="1076273"/>
                  <a:pt x="1304037" y="1077598"/>
                </a:cubicBezTo>
                <a:cubicBezTo>
                  <a:pt x="1300061" y="1084887"/>
                  <a:pt x="1293435" y="1090850"/>
                  <a:pt x="1286146" y="1095488"/>
                </a:cubicBezTo>
                <a:cubicBezTo>
                  <a:pt x="1282171" y="1097476"/>
                  <a:pt x="1278194" y="1099464"/>
                  <a:pt x="1273557" y="1101452"/>
                </a:cubicBezTo>
                <a:cubicBezTo>
                  <a:pt x="1267592" y="1104102"/>
                  <a:pt x="1262292" y="1107415"/>
                  <a:pt x="1258317" y="1111391"/>
                </a:cubicBezTo>
                <a:cubicBezTo>
                  <a:pt x="1253016" y="1114041"/>
                  <a:pt x="1247715" y="1116692"/>
                  <a:pt x="1243076" y="1120005"/>
                </a:cubicBezTo>
                <a:cubicBezTo>
                  <a:pt x="1238439" y="1122655"/>
                  <a:pt x="1221210" y="1125306"/>
                  <a:pt x="1229825" y="1129944"/>
                </a:cubicBezTo>
                <a:cubicBezTo>
                  <a:pt x="1248378" y="1139883"/>
                  <a:pt x="1231149" y="1140545"/>
                  <a:pt x="1223861" y="1141208"/>
                </a:cubicBezTo>
                <a:cubicBezTo>
                  <a:pt x="1206633" y="1143196"/>
                  <a:pt x="1191393" y="1151147"/>
                  <a:pt x="1173503" y="1151810"/>
                </a:cubicBezTo>
                <a:cubicBezTo>
                  <a:pt x="1190068" y="1152473"/>
                  <a:pt x="1205308" y="1160424"/>
                  <a:pt x="1221873" y="1150485"/>
                </a:cubicBezTo>
                <a:cubicBezTo>
                  <a:pt x="1227174" y="1147172"/>
                  <a:pt x="1233137" y="1148497"/>
                  <a:pt x="1236451" y="1151810"/>
                </a:cubicBezTo>
                <a:cubicBezTo>
                  <a:pt x="1240425" y="1156448"/>
                  <a:pt x="1233137" y="1158436"/>
                  <a:pt x="1229162" y="1160424"/>
                </a:cubicBezTo>
                <a:cubicBezTo>
                  <a:pt x="1221873" y="1164400"/>
                  <a:pt x="1213259" y="1166387"/>
                  <a:pt x="1203983" y="1166387"/>
                </a:cubicBezTo>
                <a:cubicBezTo>
                  <a:pt x="1172840" y="1166387"/>
                  <a:pt x="1149649" y="1190904"/>
                  <a:pt x="1115856" y="1184940"/>
                </a:cubicBezTo>
                <a:cubicBezTo>
                  <a:pt x="1115193" y="1184940"/>
                  <a:pt x="1112543" y="1186928"/>
                  <a:pt x="1112543" y="1187591"/>
                </a:cubicBezTo>
                <a:cubicBezTo>
                  <a:pt x="1119832" y="1211445"/>
                  <a:pt x="1088689" y="1195542"/>
                  <a:pt x="1080738" y="1202168"/>
                </a:cubicBezTo>
                <a:cubicBezTo>
                  <a:pt x="1088026" y="1208132"/>
                  <a:pt x="1113206" y="1206806"/>
                  <a:pt x="1099291" y="1220059"/>
                </a:cubicBezTo>
                <a:cubicBezTo>
                  <a:pt x="1092665" y="1226022"/>
                  <a:pt x="1076762" y="1218071"/>
                  <a:pt x="1068148" y="1212770"/>
                </a:cubicBezTo>
                <a:cubicBezTo>
                  <a:pt x="1062847" y="1209457"/>
                  <a:pt x="1046282" y="1210782"/>
                  <a:pt x="1054233" y="1201506"/>
                </a:cubicBezTo>
                <a:cubicBezTo>
                  <a:pt x="1064173" y="1190904"/>
                  <a:pt x="1070136" y="1175001"/>
                  <a:pt x="1104592" y="1182290"/>
                </a:cubicBezTo>
                <a:cubicBezTo>
                  <a:pt x="1085376" y="1169038"/>
                  <a:pt x="1068148" y="1160424"/>
                  <a:pt x="1079412" y="1143196"/>
                </a:cubicBezTo>
                <a:cubicBezTo>
                  <a:pt x="1056221" y="1159099"/>
                  <a:pt x="1010501" y="1163737"/>
                  <a:pt x="1030379" y="1196205"/>
                </a:cubicBezTo>
                <a:cubicBezTo>
                  <a:pt x="1035680" y="1204156"/>
                  <a:pt x="1025079" y="1208795"/>
                  <a:pt x="1015802" y="1207469"/>
                </a:cubicBezTo>
                <a:cubicBezTo>
                  <a:pt x="976708" y="1203493"/>
                  <a:pt x="1005200" y="1231986"/>
                  <a:pt x="982009" y="1237949"/>
                </a:cubicBezTo>
                <a:cubicBezTo>
                  <a:pt x="975383" y="1239937"/>
                  <a:pt x="1002550" y="1234636"/>
                  <a:pt x="999237" y="1248551"/>
                </a:cubicBezTo>
                <a:cubicBezTo>
                  <a:pt x="957492" y="1249876"/>
                  <a:pt x="923037" y="1269092"/>
                  <a:pt x="885268" y="1280356"/>
                </a:cubicBezTo>
                <a:cubicBezTo>
                  <a:pt x="866715" y="1285657"/>
                  <a:pt x="852800" y="1303547"/>
                  <a:pt x="827621" y="1288970"/>
                </a:cubicBezTo>
                <a:cubicBezTo>
                  <a:pt x="822320" y="1299572"/>
                  <a:pt x="834910" y="1312824"/>
                  <a:pt x="815032" y="1316800"/>
                </a:cubicBezTo>
                <a:cubicBezTo>
                  <a:pt x="782564" y="1322763"/>
                  <a:pt x="765999" y="1336015"/>
                  <a:pt x="757385" y="1357219"/>
                </a:cubicBezTo>
                <a:cubicBezTo>
                  <a:pt x="754734" y="1364508"/>
                  <a:pt x="742145" y="1374447"/>
                  <a:pt x="732206" y="1375772"/>
                </a:cubicBezTo>
                <a:cubicBezTo>
                  <a:pt x="707026" y="1378422"/>
                  <a:pt x="693112" y="1392337"/>
                  <a:pt x="673896" y="1400951"/>
                </a:cubicBezTo>
                <a:cubicBezTo>
                  <a:pt x="667933" y="1403601"/>
                  <a:pt x="667270" y="1407577"/>
                  <a:pt x="658656" y="1402939"/>
                </a:cubicBezTo>
                <a:cubicBezTo>
                  <a:pt x="646066" y="1396313"/>
                  <a:pt x="629501" y="1401613"/>
                  <a:pt x="621550" y="1407577"/>
                </a:cubicBezTo>
                <a:cubicBezTo>
                  <a:pt x="613599" y="1414203"/>
                  <a:pt x="617574" y="1422817"/>
                  <a:pt x="631489" y="1427455"/>
                </a:cubicBezTo>
                <a:lnTo>
                  <a:pt x="632666" y="1428777"/>
                </a:lnTo>
                <a:lnTo>
                  <a:pt x="755927" y="1364706"/>
                </a:lnTo>
                <a:lnTo>
                  <a:pt x="959049" y="1488773"/>
                </a:lnTo>
                <a:lnTo>
                  <a:pt x="129773" y="1919821"/>
                </a:lnTo>
                <a:lnTo>
                  <a:pt x="152016" y="1962997"/>
                </a:lnTo>
                <a:lnTo>
                  <a:pt x="1060801" y="1490620"/>
                </a:lnTo>
                <a:lnTo>
                  <a:pt x="1111305" y="1587783"/>
                </a:lnTo>
                <a:lnTo>
                  <a:pt x="1177747" y="1553247"/>
                </a:lnTo>
                <a:lnTo>
                  <a:pt x="1196987" y="1590261"/>
                </a:lnTo>
                <a:lnTo>
                  <a:pt x="1295266" y="1539176"/>
                </a:lnTo>
                <a:lnTo>
                  <a:pt x="1317392" y="1581743"/>
                </a:lnTo>
                <a:lnTo>
                  <a:pt x="1219113" y="1632828"/>
                </a:lnTo>
                <a:lnTo>
                  <a:pt x="1238352" y="1669842"/>
                </a:lnTo>
                <a:lnTo>
                  <a:pt x="1171910" y="1704378"/>
                </a:lnTo>
                <a:lnTo>
                  <a:pt x="1222414" y="1801540"/>
                </a:lnTo>
                <a:lnTo>
                  <a:pt x="312495" y="2274507"/>
                </a:lnTo>
                <a:lnTo>
                  <a:pt x="330953" y="2310336"/>
                </a:lnTo>
                <a:lnTo>
                  <a:pt x="1226570" y="1844803"/>
                </a:lnTo>
                <a:cubicBezTo>
                  <a:pt x="1258959" y="1907114"/>
                  <a:pt x="1290584" y="1967957"/>
                  <a:pt x="1322020" y="2028435"/>
                </a:cubicBezTo>
                <a:lnTo>
                  <a:pt x="425732" y="2494316"/>
                </a:lnTo>
                <a:lnTo>
                  <a:pt x="444415" y="2530581"/>
                </a:lnTo>
                <a:lnTo>
                  <a:pt x="1543383" y="1967885"/>
                </a:lnTo>
                <a:lnTo>
                  <a:pt x="1521784" y="2248246"/>
                </a:lnTo>
                <a:lnTo>
                  <a:pt x="557247" y="2749602"/>
                </a:lnTo>
                <a:lnTo>
                  <a:pt x="574952" y="2783971"/>
                </a:lnTo>
                <a:lnTo>
                  <a:pt x="593830" y="2773514"/>
                </a:lnTo>
                <a:cubicBezTo>
                  <a:pt x="917273" y="2605391"/>
                  <a:pt x="1241523" y="2438824"/>
                  <a:pt x="1563351" y="2267593"/>
                </a:cubicBezTo>
                <a:cubicBezTo>
                  <a:pt x="1607085" y="2244860"/>
                  <a:pt x="1647268" y="2238781"/>
                  <a:pt x="1703518" y="2283580"/>
                </a:cubicBezTo>
                <a:cubicBezTo>
                  <a:pt x="1725325" y="2300873"/>
                  <a:pt x="1742091" y="2299068"/>
                  <a:pt x="1759392" y="2290075"/>
                </a:cubicBezTo>
                <a:cubicBezTo>
                  <a:pt x="1846053" y="2243055"/>
                  <a:pt x="1933445" y="2198617"/>
                  <a:pt x="2021318" y="2153929"/>
                </a:cubicBezTo>
                <a:cubicBezTo>
                  <a:pt x="2030449" y="2149182"/>
                  <a:pt x="2043120" y="2146544"/>
                  <a:pt x="2053811" y="2151846"/>
                </a:cubicBezTo>
                <a:cubicBezTo>
                  <a:pt x="2118210" y="2186486"/>
                  <a:pt x="2182457" y="2223180"/>
                  <a:pt x="2249837" y="2261207"/>
                </a:cubicBezTo>
                <a:lnTo>
                  <a:pt x="716291" y="3058327"/>
                </a:lnTo>
                <a:lnTo>
                  <a:pt x="734394" y="3093467"/>
                </a:lnTo>
                <a:lnTo>
                  <a:pt x="1946038" y="2463667"/>
                </a:lnTo>
                <a:lnTo>
                  <a:pt x="2012906" y="2592313"/>
                </a:lnTo>
                <a:lnTo>
                  <a:pt x="2100878" y="2546586"/>
                </a:lnTo>
                <a:lnTo>
                  <a:pt x="2126352" y="2595594"/>
                </a:lnTo>
                <a:lnTo>
                  <a:pt x="2256477" y="2527957"/>
                </a:lnTo>
                <a:lnTo>
                  <a:pt x="2285772" y="2584317"/>
                </a:lnTo>
                <a:lnTo>
                  <a:pt x="2155647" y="2651954"/>
                </a:lnTo>
                <a:lnTo>
                  <a:pt x="2181122" y="2700963"/>
                </a:lnTo>
                <a:lnTo>
                  <a:pt x="2093150" y="2746690"/>
                </a:lnTo>
                <a:lnTo>
                  <a:pt x="2160019" y="2875336"/>
                </a:lnTo>
                <a:lnTo>
                  <a:pt x="946873" y="3505916"/>
                </a:lnTo>
                <a:lnTo>
                  <a:pt x="965743" y="3542545"/>
                </a:lnTo>
                <a:lnTo>
                  <a:pt x="2501053" y="2744506"/>
                </a:lnTo>
                <a:cubicBezTo>
                  <a:pt x="2556202" y="2850604"/>
                  <a:pt x="2610053" y="2954206"/>
                  <a:pt x="2663580" y="3057184"/>
                </a:cubicBezTo>
                <a:lnTo>
                  <a:pt x="1127128" y="3855815"/>
                </a:lnTo>
                <a:lnTo>
                  <a:pt x="1147072" y="3894527"/>
                </a:lnTo>
                <a:lnTo>
                  <a:pt x="1185950" y="3874319"/>
                </a:lnTo>
                <a:cubicBezTo>
                  <a:pt x="1421712" y="3751772"/>
                  <a:pt x="1655655" y="3625728"/>
                  <a:pt x="1893962" y="3508077"/>
                </a:cubicBezTo>
                <a:cubicBezTo>
                  <a:pt x="2130840" y="3391170"/>
                  <a:pt x="2353526" y="3245214"/>
                  <a:pt x="2604582" y="3155584"/>
                </a:cubicBezTo>
                <a:cubicBezTo>
                  <a:pt x="2687909" y="3125599"/>
                  <a:pt x="2763913" y="3074543"/>
                  <a:pt x="2843929" y="3032952"/>
                </a:cubicBezTo>
                <a:cubicBezTo>
                  <a:pt x="2869378" y="3081912"/>
                  <a:pt x="2892646" y="3126676"/>
                  <a:pt x="2917368" y="3174237"/>
                </a:cubicBezTo>
                <a:cubicBezTo>
                  <a:pt x="2827350" y="3221027"/>
                  <a:pt x="2739476" y="3266704"/>
                  <a:pt x="2653029" y="3311638"/>
                </a:cubicBezTo>
                <a:cubicBezTo>
                  <a:pt x="2657519" y="3337733"/>
                  <a:pt x="2667961" y="3343855"/>
                  <a:pt x="2689745" y="3331643"/>
                </a:cubicBezTo>
                <a:cubicBezTo>
                  <a:pt x="2744392" y="3302350"/>
                  <a:pt x="2799052" y="3274826"/>
                  <a:pt x="2854063" y="3246232"/>
                </a:cubicBezTo>
                <a:cubicBezTo>
                  <a:pt x="2881211" y="3232121"/>
                  <a:pt x="2907645" y="3218380"/>
                  <a:pt x="2935508" y="3203898"/>
                </a:cubicBezTo>
                <a:cubicBezTo>
                  <a:pt x="2960958" y="3252859"/>
                  <a:pt x="2983135" y="3295525"/>
                  <a:pt x="3007130" y="3341687"/>
                </a:cubicBezTo>
                <a:cubicBezTo>
                  <a:pt x="2908626" y="3405326"/>
                  <a:pt x="2794466" y="3435347"/>
                  <a:pt x="2710455" y="3519882"/>
                </a:cubicBezTo>
                <a:cubicBezTo>
                  <a:pt x="2258221" y="3754948"/>
                  <a:pt x="1805987" y="3990015"/>
                  <a:pt x="1353753" y="4225081"/>
                </a:cubicBezTo>
                <a:lnTo>
                  <a:pt x="1325048" y="4240002"/>
                </a:lnTo>
                <a:close/>
                <a:moveTo>
                  <a:pt x="1527900" y="4633498"/>
                </a:moveTo>
                <a:lnTo>
                  <a:pt x="1529775" y="4627569"/>
                </a:lnTo>
                <a:cubicBezTo>
                  <a:pt x="1571277" y="4604377"/>
                  <a:pt x="1612230" y="4578139"/>
                  <a:pt x="1653240" y="4549361"/>
                </a:cubicBezTo>
                <a:cubicBezTo>
                  <a:pt x="1665438" y="4544004"/>
                  <a:pt x="1677807" y="4526710"/>
                  <a:pt x="1690194" y="4531003"/>
                </a:cubicBezTo>
                <a:cubicBezTo>
                  <a:pt x="1691105" y="4531764"/>
                  <a:pt x="1695221" y="4518803"/>
                  <a:pt x="1703839" y="4516500"/>
                </a:cubicBezTo>
                <a:cubicBezTo>
                  <a:pt x="1715067" y="4512923"/>
                  <a:pt x="1725627" y="4511379"/>
                  <a:pt x="1733279" y="4515175"/>
                </a:cubicBezTo>
                <a:cubicBezTo>
                  <a:pt x="1737956" y="4518214"/>
                  <a:pt x="1742751" y="4516173"/>
                  <a:pt x="1749850" y="4512603"/>
                </a:cubicBezTo>
                <a:cubicBezTo>
                  <a:pt x="1746322" y="4504483"/>
                  <a:pt x="1736420" y="4495358"/>
                  <a:pt x="1760576" y="4490486"/>
                </a:cubicBezTo>
                <a:cubicBezTo>
                  <a:pt x="1764520" y="4489463"/>
                  <a:pt x="1780358" y="4482829"/>
                  <a:pt x="1783637" y="4483839"/>
                </a:cubicBezTo>
                <a:cubicBezTo>
                  <a:pt x="1779622" y="4474449"/>
                  <a:pt x="1783193" y="4462759"/>
                  <a:pt x="1789985" y="4454618"/>
                </a:cubicBezTo>
                <a:cubicBezTo>
                  <a:pt x="1794655" y="4449022"/>
                  <a:pt x="1804052" y="4435289"/>
                  <a:pt x="1812494" y="4440606"/>
                </a:cubicBezTo>
                <a:cubicBezTo>
                  <a:pt x="1814547" y="4427648"/>
                  <a:pt x="1824322" y="4428900"/>
                  <a:pt x="1830510" y="4424571"/>
                </a:cubicBezTo>
                <a:cubicBezTo>
                  <a:pt x="1844463" y="4414639"/>
                  <a:pt x="1857926" y="4399120"/>
                  <a:pt x="1872378" y="4403410"/>
                </a:cubicBezTo>
                <a:cubicBezTo>
                  <a:pt x="1872432" y="4396553"/>
                  <a:pt x="1872549" y="4391473"/>
                  <a:pt x="1872908" y="4384868"/>
                </a:cubicBezTo>
                <a:cubicBezTo>
                  <a:pt x="1882496" y="4380786"/>
                  <a:pt x="1891791" y="4389405"/>
                  <a:pt x="1899907" y="4368561"/>
                </a:cubicBezTo>
                <a:cubicBezTo>
                  <a:pt x="1901239" y="4364496"/>
                  <a:pt x="1921205" y="4357854"/>
                  <a:pt x="1931887" y="4355548"/>
                </a:cubicBezTo>
                <a:cubicBezTo>
                  <a:pt x="1947242" y="4351964"/>
                  <a:pt x="1947426" y="4352979"/>
                  <a:pt x="1948442" y="4335706"/>
                </a:cubicBezTo>
                <a:cubicBezTo>
                  <a:pt x="1957126" y="4339499"/>
                  <a:pt x="1964104" y="4336692"/>
                  <a:pt x="1969191" y="4321951"/>
                </a:cubicBezTo>
                <a:cubicBezTo>
                  <a:pt x="1971854" y="4313818"/>
                  <a:pt x="1977677" y="4307457"/>
                  <a:pt x="1985808" y="4303886"/>
                </a:cubicBezTo>
                <a:cubicBezTo>
                  <a:pt x="1991027" y="4301336"/>
                  <a:pt x="1998913" y="4294972"/>
                  <a:pt x="1995813" y="4290660"/>
                </a:cubicBezTo>
                <a:cubicBezTo>
                  <a:pt x="1993624" y="4287109"/>
                  <a:pt x="1987367" y="4281024"/>
                  <a:pt x="1979422" y="4289929"/>
                </a:cubicBezTo>
                <a:cubicBezTo>
                  <a:pt x="1971902" y="4298324"/>
                  <a:pt x="1962860" y="4301136"/>
                  <a:pt x="1956251" y="4310292"/>
                </a:cubicBezTo>
                <a:cubicBezTo>
                  <a:pt x="1953159" y="4314616"/>
                  <a:pt x="1945639" y="4323011"/>
                  <a:pt x="1947571" y="4310817"/>
                </a:cubicBezTo>
                <a:cubicBezTo>
                  <a:pt x="1944961" y="4312091"/>
                  <a:pt x="1940713" y="4312861"/>
                  <a:pt x="1939319" y="4315150"/>
                </a:cubicBezTo>
                <a:cubicBezTo>
                  <a:pt x="1921797" y="4341090"/>
                  <a:pt x="1897217" y="4346470"/>
                  <a:pt x="1876655" y="4365558"/>
                </a:cubicBezTo>
                <a:cubicBezTo>
                  <a:pt x="1857670" y="4383374"/>
                  <a:pt x="1836076" y="4402463"/>
                  <a:pt x="1813435" y="4404284"/>
                </a:cubicBezTo>
                <a:cubicBezTo>
                  <a:pt x="1808882" y="4404801"/>
                  <a:pt x="1806948" y="4412678"/>
                  <a:pt x="1802761" y="4415225"/>
                </a:cubicBezTo>
                <a:cubicBezTo>
                  <a:pt x="1800455" y="4416754"/>
                  <a:pt x="1797059" y="4420824"/>
                  <a:pt x="1795723" y="4420572"/>
                </a:cubicBezTo>
                <a:cubicBezTo>
                  <a:pt x="1772293" y="4420871"/>
                  <a:pt x="1751923" y="4453928"/>
                  <a:pt x="1729711" y="4459558"/>
                </a:cubicBezTo>
                <a:cubicBezTo>
                  <a:pt x="1725462" y="4460328"/>
                  <a:pt x="1716548" y="4471012"/>
                  <a:pt x="1717752" y="4459072"/>
                </a:cubicBezTo>
                <a:cubicBezTo>
                  <a:pt x="1722604" y="4454491"/>
                  <a:pt x="1717262" y="4453486"/>
                  <a:pt x="1719202" y="4449926"/>
                </a:cubicBezTo>
                <a:cubicBezTo>
                  <a:pt x="1731881" y="4441521"/>
                  <a:pt x="1745900" y="4437684"/>
                  <a:pt x="1757724" y="4421660"/>
                </a:cubicBezTo>
                <a:cubicBezTo>
                  <a:pt x="1745469" y="4429557"/>
                  <a:pt x="1733333" y="4436692"/>
                  <a:pt x="1720775" y="4444335"/>
                </a:cubicBezTo>
                <a:cubicBezTo>
                  <a:pt x="1710817" y="4442069"/>
                  <a:pt x="1703407" y="4436749"/>
                  <a:pt x="1701091" y="4425323"/>
                </a:cubicBezTo>
                <a:cubicBezTo>
                  <a:pt x="1700907" y="4424308"/>
                  <a:pt x="1702302" y="4422019"/>
                  <a:pt x="1703271" y="4420240"/>
                </a:cubicBezTo>
                <a:cubicBezTo>
                  <a:pt x="1717360" y="4426817"/>
                  <a:pt x="1717521" y="4401925"/>
                  <a:pt x="1728627" y="4399111"/>
                </a:cubicBezTo>
                <a:cubicBezTo>
                  <a:pt x="1732571" y="4398087"/>
                  <a:pt x="1732872" y="4394023"/>
                  <a:pt x="1731171" y="4391740"/>
                </a:cubicBezTo>
                <a:cubicBezTo>
                  <a:pt x="1727584" y="4386159"/>
                  <a:pt x="1725454" y="4380067"/>
                  <a:pt x="1738745" y="4376486"/>
                </a:cubicBezTo>
                <a:cubicBezTo>
                  <a:pt x="1743419" y="4375208"/>
                  <a:pt x="1743174" y="4372414"/>
                  <a:pt x="1742624" y="4369368"/>
                </a:cubicBezTo>
                <a:cubicBezTo>
                  <a:pt x="1742563" y="4367589"/>
                  <a:pt x="1745047" y="4362759"/>
                  <a:pt x="1745775" y="4362503"/>
                </a:cubicBezTo>
                <a:cubicBezTo>
                  <a:pt x="1762161" y="4358917"/>
                  <a:pt x="1776471" y="4338062"/>
                  <a:pt x="1792553" y="4334222"/>
                </a:cubicBezTo>
                <a:cubicBezTo>
                  <a:pt x="1801900" y="4331665"/>
                  <a:pt x="1811490" y="4331900"/>
                  <a:pt x="1817971" y="4314871"/>
                </a:cubicBezTo>
                <a:cubicBezTo>
                  <a:pt x="1819970" y="4308771"/>
                  <a:pt x="1830527" y="4302910"/>
                  <a:pt x="1834231" y="4303411"/>
                </a:cubicBezTo>
                <a:cubicBezTo>
                  <a:pt x="1849164" y="4304652"/>
                  <a:pt x="1864636" y="4295987"/>
                  <a:pt x="1880412" y="4287576"/>
                </a:cubicBezTo>
                <a:cubicBezTo>
                  <a:pt x="1887937" y="4283498"/>
                  <a:pt x="1887519" y="4292643"/>
                  <a:pt x="1892680" y="4292633"/>
                </a:cubicBezTo>
                <a:cubicBezTo>
                  <a:pt x="1887713" y="4306612"/>
                  <a:pt x="1875392" y="4308413"/>
                  <a:pt x="1867081" y="4315286"/>
                </a:cubicBezTo>
                <a:cubicBezTo>
                  <a:pt x="1861197" y="4319869"/>
                  <a:pt x="1854463" y="4325470"/>
                  <a:pt x="1845484" y="4330058"/>
                </a:cubicBezTo>
                <a:cubicBezTo>
                  <a:pt x="1854292" y="4337407"/>
                  <a:pt x="1869885" y="4327981"/>
                  <a:pt x="1874858" y="4322637"/>
                </a:cubicBezTo>
                <a:cubicBezTo>
                  <a:pt x="1892083" y="4305079"/>
                  <a:pt x="1900704" y="4307096"/>
                  <a:pt x="1910304" y="4315967"/>
                </a:cubicBezTo>
                <a:cubicBezTo>
                  <a:pt x="1902402" y="4305060"/>
                  <a:pt x="1901118" y="4293633"/>
                  <a:pt x="1928117" y="4277327"/>
                </a:cubicBezTo>
                <a:cubicBezTo>
                  <a:pt x="1916403" y="4279635"/>
                  <a:pt x="1912096" y="4282945"/>
                  <a:pt x="1907668" y="4287017"/>
                </a:cubicBezTo>
                <a:cubicBezTo>
                  <a:pt x="1904089" y="4290072"/>
                  <a:pt x="1903177" y="4289312"/>
                  <a:pt x="1905542" y="4285243"/>
                </a:cubicBezTo>
                <a:cubicBezTo>
                  <a:pt x="1906087" y="4283971"/>
                  <a:pt x="1907361" y="4282445"/>
                  <a:pt x="1908209" y="4281428"/>
                </a:cubicBezTo>
                <a:cubicBezTo>
                  <a:pt x="1908633" y="4280919"/>
                  <a:pt x="1909787" y="4280155"/>
                  <a:pt x="1909787" y="4280155"/>
                </a:cubicBezTo>
                <a:cubicBezTo>
                  <a:pt x="1912662" y="4269609"/>
                  <a:pt x="1918619" y="4261851"/>
                  <a:pt x="1925639" y="4254980"/>
                </a:cubicBezTo>
                <a:lnTo>
                  <a:pt x="1935051" y="4246575"/>
                </a:lnTo>
                <a:lnTo>
                  <a:pt x="1456562" y="4495288"/>
                </a:lnTo>
                <a:lnTo>
                  <a:pt x="1512446" y="4603766"/>
                </a:lnTo>
                <a:lnTo>
                  <a:pt x="1532842" y="4593021"/>
                </a:lnTo>
                <a:cubicBezTo>
                  <a:pt x="1538181" y="4589709"/>
                  <a:pt x="1541397" y="4588940"/>
                  <a:pt x="1546188" y="4582583"/>
                </a:cubicBezTo>
                <a:cubicBezTo>
                  <a:pt x="1559406" y="4564270"/>
                  <a:pt x="1577253" y="4564489"/>
                  <a:pt x="1592113" y="4551000"/>
                </a:cubicBezTo>
                <a:cubicBezTo>
                  <a:pt x="1625059" y="4531888"/>
                  <a:pt x="1658916" y="4513537"/>
                  <a:pt x="1691679" y="4493410"/>
                </a:cubicBezTo>
                <a:cubicBezTo>
                  <a:pt x="1700051" y="4488315"/>
                  <a:pt x="1708128" y="4491601"/>
                  <a:pt x="1715706" y="4480666"/>
                </a:cubicBezTo>
                <a:cubicBezTo>
                  <a:pt x="1718678" y="4477104"/>
                  <a:pt x="1719955" y="4479896"/>
                  <a:pt x="1720746" y="4481418"/>
                </a:cubicBezTo>
                <a:cubicBezTo>
                  <a:pt x="1722510" y="4485478"/>
                  <a:pt x="1717836" y="4486757"/>
                  <a:pt x="1715714" y="4489301"/>
                </a:cubicBezTo>
                <a:cubicBezTo>
                  <a:pt x="1696550" y="4510419"/>
                  <a:pt x="1675804" y="4528491"/>
                  <a:pt x="1654269" y="4545042"/>
                </a:cubicBezTo>
                <a:lnTo>
                  <a:pt x="1529409" y="4625538"/>
                </a:lnTo>
                <a:lnTo>
                  <a:pt x="1525310" y="4628515"/>
                </a:lnTo>
                <a:close/>
              </a:path>
            </a:pathLst>
          </a:custGeom>
          <a:solidFill>
            <a:schemeClr val="accent4"/>
          </a:solidFill>
          <a:ln w="66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106317-B11D-4BBF-9850-25597C1823CD}"/>
              </a:ext>
            </a:extLst>
          </p:cNvPr>
          <p:cNvGrpSpPr/>
          <p:nvPr userDrawn="1"/>
        </p:nvGrpSpPr>
        <p:grpSpPr>
          <a:xfrm rot="10800000">
            <a:off x="596700" y="3177103"/>
            <a:ext cx="3375974" cy="3494880"/>
            <a:chOff x="438496" y="183960"/>
            <a:chExt cx="3375974" cy="349488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5E166C6-E10B-4C9E-A4CA-08F7610FDC19}"/>
                </a:ext>
              </a:extLst>
            </p:cNvPr>
            <p:cNvSpPr/>
            <p:nvPr/>
          </p:nvSpPr>
          <p:spPr>
            <a:xfrm>
              <a:off x="438496" y="184428"/>
              <a:ext cx="3375974" cy="3494412"/>
            </a:xfrm>
            <a:custGeom>
              <a:avLst/>
              <a:gdLst>
                <a:gd name="connsiteX0" fmla="*/ 2844037 w 2849458"/>
                <a:gd name="connsiteY0" fmla="*/ 2371172 h 2949424"/>
                <a:gd name="connsiteX1" fmla="*/ 2784679 w 2849458"/>
                <a:gd name="connsiteY1" fmla="*/ 2533855 h 2949424"/>
                <a:gd name="connsiteX2" fmla="*/ 2686483 w 2849458"/>
                <a:gd name="connsiteY2" fmla="*/ 2609334 h 2949424"/>
                <a:gd name="connsiteX3" fmla="*/ 476705 w 2849458"/>
                <a:gd name="connsiteY3" fmla="*/ 2947524 h 2949424"/>
                <a:gd name="connsiteX4" fmla="*/ 360922 w 2849458"/>
                <a:gd name="connsiteY4" fmla="*/ 2929571 h 2949424"/>
                <a:gd name="connsiteX5" fmla="*/ 208132 w 2849458"/>
                <a:gd name="connsiteY5" fmla="*/ 2778246 h 2949424"/>
                <a:gd name="connsiteX6" fmla="*/ 162698 w 2849458"/>
                <a:gd name="connsiteY6" fmla="*/ 2518100 h 2949424"/>
                <a:gd name="connsiteX7" fmla="*/ 146942 w 2849458"/>
                <a:gd name="connsiteY7" fmla="*/ 2457643 h 2949424"/>
                <a:gd name="connsiteX8" fmla="*/ 6976 w 2849458"/>
                <a:gd name="connsiteY8" fmla="*/ 2120919 h 2949424"/>
                <a:gd name="connsiteX9" fmla="*/ 87951 w 2849458"/>
                <a:gd name="connsiteY9" fmla="*/ 1902542 h 2949424"/>
                <a:gd name="connsiteX10" fmla="*/ 837246 w 2849458"/>
                <a:gd name="connsiteY10" fmla="*/ 1526246 h 2949424"/>
                <a:gd name="connsiteX11" fmla="*/ 850070 w 2849458"/>
                <a:gd name="connsiteY11" fmla="*/ 1520750 h 2949424"/>
                <a:gd name="connsiteX12" fmla="*/ 864726 w 2849458"/>
                <a:gd name="connsiteY12" fmla="*/ 1481545 h 2949424"/>
                <a:gd name="connsiteX13" fmla="*/ 847505 w 2849458"/>
                <a:gd name="connsiteY13" fmla="*/ 1450401 h 2949424"/>
                <a:gd name="connsiteX14" fmla="*/ 770194 w 2849458"/>
                <a:gd name="connsiteY14" fmla="*/ 1326556 h 2949424"/>
                <a:gd name="connsiteX15" fmla="*/ 757737 w 2849458"/>
                <a:gd name="connsiteY15" fmla="*/ 1321793 h 2949424"/>
                <a:gd name="connsiteX16" fmla="*/ 556948 w 2849458"/>
                <a:gd name="connsiteY16" fmla="*/ 1346342 h 2949424"/>
                <a:gd name="connsiteX17" fmla="*/ 540826 w 2849458"/>
                <a:gd name="connsiteY17" fmla="*/ 1334984 h 2949424"/>
                <a:gd name="connsiteX18" fmla="*/ 423210 w 2849458"/>
                <a:gd name="connsiteY18" fmla="*/ 921681 h 2949424"/>
                <a:gd name="connsiteX19" fmla="*/ 418447 w 2849458"/>
                <a:gd name="connsiteY19" fmla="*/ 907391 h 2949424"/>
                <a:gd name="connsiteX20" fmla="*/ 186514 w 2849458"/>
                <a:gd name="connsiteY20" fmla="*/ 439128 h 2949424"/>
                <a:gd name="connsiteX21" fmla="*/ 78425 w 2849458"/>
                <a:gd name="connsiteY21" fmla="*/ 261422 h 2949424"/>
                <a:gd name="connsiteX22" fmla="*/ 68166 w 2849458"/>
                <a:gd name="connsiteY22" fmla="*/ 125853 h 2949424"/>
                <a:gd name="connsiteX23" fmla="*/ 217292 w 2849458"/>
                <a:gd name="connsiteY23" fmla="*/ 6772 h 2949424"/>
                <a:gd name="connsiteX24" fmla="*/ 334907 w 2849458"/>
                <a:gd name="connsiteY24" fmla="*/ 33519 h 2949424"/>
                <a:gd name="connsiteX25" fmla="*/ 356159 w 2849458"/>
                <a:gd name="connsiteY25" fmla="*/ 61366 h 2949424"/>
                <a:gd name="connsiteX26" fmla="*/ 705341 w 2849458"/>
                <a:gd name="connsiteY26" fmla="*/ 716861 h 2949424"/>
                <a:gd name="connsiteX27" fmla="*/ 717432 w 2849458"/>
                <a:gd name="connsiteY27" fmla="*/ 730418 h 2949424"/>
                <a:gd name="connsiteX28" fmla="*/ 951564 w 2849458"/>
                <a:gd name="connsiteY28" fmla="*/ 918383 h 2949424"/>
                <a:gd name="connsiteX29" fmla="*/ 961823 w 2849458"/>
                <a:gd name="connsiteY29" fmla="*/ 927177 h 2949424"/>
                <a:gd name="connsiteX30" fmla="*/ 939473 w 2849458"/>
                <a:gd name="connsiteY30" fmla="*/ 933039 h 2949424"/>
                <a:gd name="connsiteX31" fmla="*/ 877184 w 2849458"/>
                <a:gd name="connsiteY31" fmla="*/ 977374 h 2949424"/>
                <a:gd name="connsiteX32" fmla="*/ 849704 w 2849458"/>
                <a:gd name="connsiteY32" fmla="*/ 1071540 h 2949424"/>
                <a:gd name="connsiteX33" fmla="*/ 854833 w 2849458"/>
                <a:gd name="connsiteY33" fmla="*/ 1196483 h 2949424"/>
                <a:gd name="connsiteX34" fmla="*/ 862528 w 2849458"/>
                <a:gd name="connsiteY34" fmla="*/ 1220299 h 2949424"/>
                <a:gd name="connsiteX35" fmla="*/ 979777 w 2849458"/>
                <a:gd name="connsiteY35" fmla="*/ 1466156 h 2949424"/>
                <a:gd name="connsiteX36" fmla="*/ 994433 w 2849458"/>
                <a:gd name="connsiteY36" fmla="*/ 1514521 h 2949424"/>
                <a:gd name="connsiteX37" fmla="*/ 945701 w 2849458"/>
                <a:gd name="connsiteY37" fmla="*/ 1614183 h 2949424"/>
                <a:gd name="connsiteX38" fmla="*/ 198239 w 2849458"/>
                <a:gd name="connsiteY38" fmla="*/ 1982052 h 2949424"/>
                <a:gd name="connsiteX39" fmla="*/ 148042 w 2849458"/>
                <a:gd name="connsiteY39" fmla="*/ 2016127 h 2949424"/>
                <a:gd name="connsiteX40" fmla="*/ 127889 w 2849458"/>
                <a:gd name="connsiteY40" fmla="*/ 2113591 h 2949424"/>
                <a:gd name="connsiteX41" fmla="*/ 198239 w 2849458"/>
                <a:gd name="connsiteY41" fmla="*/ 2272243 h 2949424"/>
                <a:gd name="connsiteX42" fmla="*/ 206300 w 2849458"/>
                <a:gd name="connsiteY42" fmla="*/ 2287999 h 2949424"/>
                <a:gd name="connsiteX43" fmla="*/ 219124 w 2849458"/>
                <a:gd name="connsiteY43" fmla="*/ 2257954 h 2949424"/>
                <a:gd name="connsiteX44" fmla="*/ 289473 w 2849458"/>
                <a:gd name="connsiteY44" fmla="*/ 2150964 h 2949424"/>
                <a:gd name="connsiteX45" fmla="*/ 378509 w 2849458"/>
                <a:gd name="connsiteY45" fmla="*/ 2108827 h 2949424"/>
                <a:gd name="connsiteX46" fmla="*/ 2593417 w 2849458"/>
                <a:gd name="connsiteY46" fmla="*/ 1839521 h 2949424"/>
                <a:gd name="connsiteX47" fmla="*/ 2630790 w 2849458"/>
                <a:gd name="connsiteY47" fmla="*/ 1845383 h 2949424"/>
                <a:gd name="connsiteX48" fmla="*/ 2781748 w 2849458"/>
                <a:gd name="connsiteY48" fmla="*/ 1993777 h 2949424"/>
                <a:gd name="connsiteX49" fmla="*/ 2844037 w 2849458"/>
                <a:gd name="connsiteY49" fmla="*/ 2371172 h 294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849458" h="2949424">
                  <a:moveTo>
                    <a:pt x="2844037" y="2371172"/>
                  </a:moveTo>
                  <a:cubicBezTo>
                    <a:pt x="2834510" y="2429064"/>
                    <a:pt x="2818388" y="2484757"/>
                    <a:pt x="2784679" y="2533855"/>
                  </a:cubicBezTo>
                  <a:cubicBezTo>
                    <a:pt x="2760130" y="2569763"/>
                    <a:pt x="2728986" y="2597243"/>
                    <a:pt x="2686483" y="2609334"/>
                  </a:cubicBezTo>
                  <a:cubicBezTo>
                    <a:pt x="2663033" y="2615930"/>
                    <a:pt x="638656" y="2921510"/>
                    <a:pt x="476705" y="2947524"/>
                  </a:cubicBezTo>
                  <a:cubicBezTo>
                    <a:pt x="437134" y="2953753"/>
                    <a:pt x="397929" y="2943860"/>
                    <a:pt x="360922" y="2929571"/>
                  </a:cubicBezTo>
                  <a:cubicBezTo>
                    <a:pt x="288008" y="2901358"/>
                    <a:pt x="240009" y="2847496"/>
                    <a:pt x="208132" y="2778246"/>
                  </a:cubicBezTo>
                  <a:cubicBezTo>
                    <a:pt x="170026" y="2695439"/>
                    <a:pt x="159034" y="2607869"/>
                    <a:pt x="162698" y="2518100"/>
                  </a:cubicBezTo>
                  <a:cubicBezTo>
                    <a:pt x="163797" y="2495383"/>
                    <a:pt x="160133" y="2477063"/>
                    <a:pt x="146942" y="2457643"/>
                  </a:cubicBezTo>
                  <a:cubicBezTo>
                    <a:pt x="103340" y="2392790"/>
                    <a:pt x="17602" y="2164154"/>
                    <a:pt x="6976" y="2120919"/>
                  </a:cubicBezTo>
                  <a:cubicBezTo>
                    <a:pt x="-15008" y="2030417"/>
                    <a:pt x="15770" y="1958602"/>
                    <a:pt x="87951" y="1902542"/>
                  </a:cubicBezTo>
                  <a:cubicBezTo>
                    <a:pt x="108836" y="1886421"/>
                    <a:pt x="610076" y="1637999"/>
                    <a:pt x="837246" y="1526246"/>
                  </a:cubicBezTo>
                  <a:cubicBezTo>
                    <a:pt x="841277" y="1524048"/>
                    <a:pt x="845673" y="1522582"/>
                    <a:pt x="850070" y="1520750"/>
                  </a:cubicBezTo>
                  <a:cubicBezTo>
                    <a:pt x="871688" y="1511956"/>
                    <a:pt x="875352" y="1502430"/>
                    <a:pt x="864726" y="1481545"/>
                  </a:cubicBezTo>
                  <a:cubicBezTo>
                    <a:pt x="859230" y="1470919"/>
                    <a:pt x="853368" y="1460660"/>
                    <a:pt x="847505" y="1450401"/>
                  </a:cubicBezTo>
                  <a:cubicBezTo>
                    <a:pt x="824056" y="1407898"/>
                    <a:pt x="796209" y="1367594"/>
                    <a:pt x="770194" y="1326556"/>
                  </a:cubicBezTo>
                  <a:cubicBezTo>
                    <a:pt x="766897" y="1321427"/>
                    <a:pt x="763233" y="1321060"/>
                    <a:pt x="757737" y="1321793"/>
                  </a:cubicBezTo>
                  <a:cubicBezTo>
                    <a:pt x="690685" y="1330220"/>
                    <a:pt x="623633" y="1337549"/>
                    <a:pt x="556948" y="1346342"/>
                  </a:cubicBezTo>
                  <a:cubicBezTo>
                    <a:pt x="545589" y="1347808"/>
                    <a:pt x="543391" y="1343777"/>
                    <a:pt x="540826" y="1334984"/>
                  </a:cubicBezTo>
                  <a:cubicBezTo>
                    <a:pt x="501621" y="1197216"/>
                    <a:pt x="462416" y="1059448"/>
                    <a:pt x="423210" y="921681"/>
                  </a:cubicBezTo>
                  <a:cubicBezTo>
                    <a:pt x="421745" y="916918"/>
                    <a:pt x="420646" y="912154"/>
                    <a:pt x="418447" y="907391"/>
                  </a:cubicBezTo>
                  <a:cubicBezTo>
                    <a:pt x="344800" y="749471"/>
                    <a:pt x="271886" y="591185"/>
                    <a:pt x="186514" y="439128"/>
                  </a:cubicBezTo>
                  <a:cubicBezTo>
                    <a:pt x="152438" y="378671"/>
                    <a:pt x="116897" y="319314"/>
                    <a:pt x="78425" y="261422"/>
                  </a:cubicBezTo>
                  <a:cubicBezTo>
                    <a:pt x="49479" y="217820"/>
                    <a:pt x="46548" y="172386"/>
                    <a:pt x="68166" y="125853"/>
                  </a:cubicBezTo>
                  <a:cubicBezTo>
                    <a:pt x="98211" y="62099"/>
                    <a:pt x="149507" y="25825"/>
                    <a:pt x="217292" y="6772"/>
                  </a:cubicBezTo>
                  <a:cubicBezTo>
                    <a:pt x="290206" y="-13747"/>
                    <a:pt x="314755" y="17398"/>
                    <a:pt x="334907" y="33519"/>
                  </a:cubicBezTo>
                  <a:cubicBezTo>
                    <a:pt x="344434" y="41214"/>
                    <a:pt x="351395" y="49641"/>
                    <a:pt x="356159" y="61366"/>
                  </a:cubicBezTo>
                  <a:cubicBezTo>
                    <a:pt x="425042" y="228079"/>
                    <a:pt x="671265" y="658603"/>
                    <a:pt x="705341" y="716861"/>
                  </a:cubicBezTo>
                  <a:cubicBezTo>
                    <a:pt x="708639" y="722357"/>
                    <a:pt x="712303" y="726754"/>
                    <a:pt x="717432" y="730418"/>
                  </a:cubicBezTo>
                  <a:cubicBezTo>
                    <a:pt x="795476" y="793073"/>
                    <a:pt x="873520" y="855728"/>
                    <a:pt x="951564" y="918383"/>
                  </a:cubicBezTo>
                  <a:cubicBezTo>
                    <a:pt x="954862" y="920948"/>
                    <a:pt x="957793" y="923879"/>
                    <a:pt x="961823" y="927177"/>
                  </a:cubicBezTo>
                  <a:cubicBezTo>
                    <a:pt x="954129" y="931207"/>
                    <a:pt x="946801" y="931940"/>
                    <a:pt x="939473" y="933039"/>
                  </a:cubicBezTo>
                  <a:cubicBezTo>
                    <a:pt x="910893" y="937070"/>
                    <a:pt x="891474" y="953558"/>
                    <a:pt x="877184" y="977374"/>
                  </a:cubicBezTo>
                  <a:cubicBezTo>
                    <a:pt x="859963" y="1006320"/>
                    <a:pt x="853001" y="1038563"/>
                    <a:pt x="849704" y="1071540"/>
                  </a:cubicBezTo>
                  <a:cubicBezTo>
                    <a:pt x="845307" y="1113310"/>
                    <a:pt x="848605" y="1155080"/>
                    <a:pt x="854833" y="1196483"/>
                  </a:cubicBezTo>
                  <a:cubicBezTo>
                    <a:pt x="855933" y="1204911"/>
                    <a:pt x="858864" y="1212605"/>
                    <a:pt x="862528" y="1220299"/>
                  </a:cubicBezTo>
                  <a:cubicBezTo>
                    <a:pt x="902466" y="1301641"/>
                    <a:pt x="942404" y="1383349"/>
                    <a:pt x="979777" y="1466156"/>
                  </a:cubicBezTo>
                  <a:cubicBezTo>
                    <a:pt x="986739" y="1481545"/>
                    <a:pt x="991502" y="1497667"/>
                    <a:pt x="994433" y="1514521"/>
                  </a:cubicBezTo>
                  <a:cubicBezTo>
                    <a:pt x="1001395" y="1558856"/>
                    <a:pt x="982708" y="1590733"/>
                    <a:pt x="945701" y="1614183"/>
                  </a:cubicBezTo>
                  <a:cubicBezTo>
                    <a:pt x="904664" y="1640198"/>
                    <a:pt x="404524" y="1881657"/>
                    <a:pt x="198239" y="1982052"/>
                  </a:cubicBezTo>
                  <a:cubicBezTo>
                    <a:pt x="179919" y="1990845"/>
                    <a:pt x="163064" y="2001838"/>
                    <a:pt x="148042" y="2016127"/>
                  </a:cubicBezTo>
                  <a:cubicBezTo>
                    <a:pt x="124225" y="2039211"/>
                    <a:pt x="113966" y="2081713"/>
                    <a:pt x="127889" y="2113591"/>
                  </a:cubicBezTo>
                  <a:cubicBezTo>
                    <a:pt x="151339" y="2166353"/>
                    <a:pt x="172957" y="2220214"/>
                    <a:pt x="198239" y="2272243"/>
                  </a:cubicBezTo>
                  <a:cubicBezTo>
                    <a:pt x="200437" y="2277007"/>
                    <a:pt x="203002" y="2281770"/>
                    <a:pt x="206300" y="2287999"/>
                  </a:cubicBezTo>
                  <a:cubicBezTo>
                    <a:pt x="211063" y="2276640"/>
                    <a:pt x="215093" y="2267480"/>
                    <a:pt x="219124" y="2257954"/>
                  </a:cubicBezTo>
                  <a:cubicBezTo>
                    <a:pt x="236711" y="2218382"/>
                    <a:pt x="258329" y="2181742"/>
                    <a:pt x="289473" y="2150964"/>
                  </a:cubicBezTo>
                  <a:cubicBezTo>
                    <a:pt x="314389" y="2126781"/>
                    <a:pt x="342968" y="2112125"/>
                    <a:pt x="378509" y="2108827"/>
                  </a:cubicBezTo>
                  <a:cubicBezTo>
                    <a:pt x="547788" y="2092705"/>
                    <a:pt x="2577295" y="1842819"/>
                    <a:pt x="2593417" y="1839521"/>
                  </a:cubicBezTo>
                  <a:cubicBezTo>
                    <a:pt x="2606974" y="1836590"/>
                    <a:pt x="2618699" y="1839521"/>
                    <a:pt x="2630790" y="1845383"/>
                  </a:cubicBezTo>
                  <a:cubicBezTo>
                    <a:pt x="2697842" y="1877993"/>
                    <a:pt x="2745841" y="1929656"/>
                    <a:pt x="2781748" y="1993777"/>
                  </a:cubicBezTo>
                  <a:cubicBezTo>
                    <a:pt x="2873349" y="2163055"/>
                    <a:pt x="2846235" y="2358348"/>
                    <a:pt x="2844037" y="23711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9A8203-35FF-4FB2-A825-79392567C240}"/>
                </a:ext>
              </a:extLst>
            </p:cNvPr>
            <p:cNvSpPr/>
            <p:nvPr/>
          </p:nvSpPr>
          <p:spPr>
            <a:xfrm>
              <a:off x="666971" y="2400007"/>
              <a:ext cx="3112199" cy="1241551"/>
            </a:xfrm>
            <a:custGeom>
              <a:avLst/>
              <a:gdLst>
                <a:gd name="connsiteX0" fmla="*/ 1366 w 2626821"/>
                <a:gd name="connsiteY0" fmla="*/ 648796 h 1047919"/>
                <a:gd name="connsiteX1" fmla="*/ 37274 w 2626821"/>
                <a:gd name="connsiteY1" fmla="*/ 678840 h 1047919"/>
                <a:gd name="connsiteX2" fmla="*/ 42037 w 2626821"/>
                <a:gd name="connsiteY2" fmla="*/ 694229 h 1047919"/>
                <a:gd name="connsiteX3" fmla="*/ 76845 w 2626821"/>
                <a:gd name="connsiteY3" fmla="*/ 853981 h 1047919"/>
                <a:gd name="connsiteX4" fmla="*/ 134371 w 2626821"/>
                <a:gd name="connsiteY4" fmla="*/ 933124 h 1047919"/>
                <a:gd name="connsiteX5" fmla="*/ 248688 w 2626821"/>
                <a:gd name="connsiteY5" fmla="*/ 933857 h 1047919"/>
                <a:gd name="connsiteX6" fmla="*/ 313175 w 2626821"/>
                <a:gd name="connsiteY6" fmla="*/ 838959 h 1047919"/>
                <a:gd name="connsiteX7" fmla="*/ 339923 w 2626821"/>
                <a:gd name="connsiteY7" fmla="*/ 620582 h 1047919"/>
                <a:gd name="connsiteX8" fmla="*/ 306580 w 2626821"/>
                <a:gd name="connsiteY8" fmla="*/ 483914 h 1047919"/>
                <a:gd name="connsiteX9" fmla="*/ 253818 w 2626821"/>
                <a:gd name="connsiteY9" fmla="*/ 409534 h 1047919"/>
                <a:gd name="connsiteX10" fmla="*/ 129241 w 2626821"/>
                <a:gd name="connsiteY10" fmla="*/ 409901 h 1047919"/>
                <a:gd name="connsiteX11" fmla="*/ 70616 w 2626821"/>
                <a:gd name="connsiteY11" fmla="*/ 499303 h 1047919"/>
                <a:gd name="connsiteX12" fmla="*/ 65120 w 2626821"/>
                <a:gd name="connsiteY12" fmla="*/ 513226 h 1047919"/>
                <a:gd name="connsiteX13" fmla="*/ 34342 w 2626821"/>
                <a:gd name="connsiteY13" fmla="*/ 458632 h 1047919"/>
                <a:gd name="connsiteX14" fmla="*/ 34709 w 2626821"/>
                <a:gd name="connsiteY14" fmla="*/ 449838 h 1047919"/>
                <a:gd name="connsiteX15" fmla="*/ 105058 w 2626821"/>
                <a:gd name="connsiteY15" fmla="*/ 316468 h 1047919"/>
                <a:gd name="connsiteX16" fmla="*/ 131439 w 2626821"/>
                <a:gd name="connsiteY16" fmla="*/ 291186 h 1047919"/>
                <a:gd name="connsiteX17" fmla="*/ 183835 w 2626821"/>
                <a:gd name="connsiteY17" fmla="*/ 270667 h 1047919"/>
                <a:gd name="connsiteX18" fmla="*/ 2402406 w 2626821"/>
                <a:gd name="connsiteY18" fmla="*/ 628 h 1047919"/>
                <a:gd name="connsiteX19" fmla="*/ 2425490 w 2626821"/>
                <a:gd name="connsiteY19" fmla="*/ 3926 h 1047919"/>
                <a:gd name="connsiteX20" fmla="*/ 2566189 w 2626821"/>
                <a:gd name="connsiteY20" fmla="*/ 147922 h 1047919"/>
                <a:gd name="connsiteX21" fmla="*/ 2625546 w 2626821"/>
                <a:gd name="connsiteY21" fmla="*/ 371795 h 1047919"/>
                <a:gd name="connsiteX22" fmla="*/ 2599898 w 2626821"/>
                <a:gd name="connsiteY22" fmla="*/ 579179 h 1047919"/>
                <a:gd name="connsiteX23" fmla="*/ 2545670 w 2626821"/>
                <a:gd name="connsiteY23" fmla="*/ 671879 h 1047919"/>
                <a:gd name="connsiteX24" fmla="*/ 2446375 w 2626821"/>
                <a:gd name="connsiteY24" fmla="*/ 715847 h 1047919"/>
                <a:gd name="connsiteX25" fmla="*/ 283863 w 2626821"/>
                <a:gd name="connsiteY25" fmla="*/ 1045977 h 1047919"/>
                <a:gd name="connsiteX26" fmla="*/ 137668 w 2626821"/>
                <a:gd name="connsiteY26" fmla="*/ 1009336 h 1047919"/>
                <a:gd name="connsiteX27" fmla="*/ 30678 w 2626821"/>
                <a:gd name="connsiteY27" fmla="*/ 864973 h 1047919"/>
                <a:gd name="connsiteX28" fmla="*/ 267 w 2626821"/>
                <a:gd name="connsiteY28" fmla="*/ 654658 h 1047919"/>
                <a:gd name="connsiteX29" fmla="*/ 1366 w 2626821"/>
                <a:gd name="connsiteY29" fmla="*/ 648796 h 104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26821" h="1047919">
                  <a:moveTo>
                    <a:pt x="1366" y="648796"/>
                  </a:moveTo>
                  <a:cubicBezTo>
                    <a:pt x="13824" y="660154"/>
                    <a:pt x="24816" y="670413"/>
                    <a:pt x="37274" y="678840"/>
                  </a:cubicBezTo>
                  <a:cubicBezTo>
                    <a:pt x="43136" y="682871"/>
                    <a:pt x="42037" y="688733"/>
                    <a:pt x="42037" y="694229"/>
                  </a:cubicBezTo>
                  <a:cubicBezTo>
                    <a:pt x="44602" y="749556"/>
                    <a:pt x="54128" y="803051"/>
                    <a:pt x="76845" y="853981"/>
                  </a:cubicBezTo>
                  <a:cubicBezTo>
                    <a:pt x="90402" y="884393"/>
                    <a:pt x="107623" y="912239"/>
                    <a:pt x="134371" y="933124"/>
                  </a:cubicBezTo>
                  <a:cubicBezTo>
                    <a:pt x="170644" y="961337"/>
                    <a:pt x="212048" y="961704"/>
                    <a:pt x="248688" y="933857"/>
                  </a:cubicBezTo>
                  <a:cubicBezTo>
                    <a:pt x="280565" y="909674"/>
                    <a:pt x="299252" y="875599"/>
                    <a:pt x="313175" y="838959"/>
                  </a:cubicBezTo>
                  <a:cubicBezTo>
                    <a:pt x="339923" y="768609"/>
                    <a:pt x="346152" y="695329"/>
                    <a:pt x="339923" y="620582"/>
                  </a:cubicBezTo>
                  <a:cubicBezTo>
                    <a:pt x="335892" y="573316"/>
                    <a:pt x="325999" y="527516"/>
                    <a:pt x="306580" y="483914"/>
                  </a:cubicBezTo>
                  <a:cubicBezTo>
                    <a:pt x="294122" y="455701"/>
                    <a:pt x="278001" y="429686"/>
                    <a:pt x="253818" y="409534"/>
                  </a:cubicBezTo>
                  <a:cubicBezTo>
                    <a:pt x="215346" y="376924"/>
                    <a:pt x="167713" y="376924"/>
                    <a:pt x="129241" y="409901"/>
                  </a:cubicBezTo>
                  <a:cubicBezTo>
                    <a:pt x="101028" y="434083"/>
                    <a:pt x="84173" y="465594"/>
                    <a:pt x="70616" y="499303"/>
                  </a:cubicBezTo>
                  <a:cubicBezTo>
                    <a:pt x="69151" y="502967"/>
                    <a:pt x="67685" y="506997"/>
                    <a:pt x="65120" y="513226"/>
                  </a:cubicBezTo>
                  <a:cubicBezTo>
                    <a:pt x="54128" y="493807"/>
                    <a:pt x="44235" y="476219"/>
                    <a:pt x="34342" y="458632"/>
                  </a:cubicBezTo>
                  <a:cubicBezTo>
                    <a:pt x="32510" y="455334"/>
                    <a:pt x="33976" y="452770"/>
                    <a:pt x="34709" y="449838"/>
                  </a:cubicBezTo>
                  <a:cubicBezTo>
                    <a:pt x="50831" y="401473"/>
                    <a:pt x="71716" y="355673"/>
                    <a:pt x="105058" y="316468"/>
                  </a:cubicBezTo>
                  <a:cubicBezTo>
                    <a:pt x="113119" y="306941"/>
                    <a:pt x="121913" y="298514"/>
                    <a:pt x="131439" y="291186"/>
                  </a:cubicBezTo>
                  <a:cubicBezTo>
                    <a:pt x="146828" y="279095"/>
                    <a:pt x="163683" y="272499"/>
                    <a:pt x="183835" y="270667"/>
                  </a:cubicBezTo>
                  <a:cubicBezTo>
                    <a:pt x="265176" y="263339"/>
                    <a:pt x="2354041" y="8322"/>
                    <a:pt x="2402406" y="628"/>
                  </a:cubicBezTo>
                  <a:cubicBezTo>
                    <a:pt x="2410834" y="-837"/>
                    <a:pt x="2418162" y="262"/>
                    <a:pt x="2425490" y="3926"/>
                  </a:cubicBezTo>
                  <a:cubicBezTo>
                    <a:pt x="2489244" y="35436"/>
                    <a:pt x="2533579" y="86000"/>
                    <a:pt x="2566189" y="147922"/>
                  </a:cubicBezTo>
                  <a:cubicBezTo>
                    <a:pt x="2602829" y="217905"/>
                    <a:pt x="2620783" y="293384"/>
                    <a:pt x="2625546" y="371795"/>
                  </a:cubicBezTo>
                  <a:cubicBezTo>
                    <a:pt x="2629943" y="442510"/>
                    <a:pt x="2623348" y="511761"/>
                    <a:pt x="2599898" y="579179"/>
                  </a:cubicBezTo>
                  <a:cubicBezTo>
                    <a:pt x="2587807" y="613621"/>
                    <a:pt x="2570952" y="645132"/>
                    <a:pt x="2545670" y="671879"/>
                  </a:cubicBezTo>
                  <a:cubicBezTo>
                    <a:pt x="2518556" y="700458"/>
                    <a:pt x="2484847" y="711084"/>
                    <a:pt x="2446375" y="715847"/>
                  </a:cubicBezTo>
                  <a:cubicBezTo>
                    <a:pt x="2332057" y="729771"/>
                    <a:pt x="389387" y="1030221"/>
                    <a:pt x="283863" y="1045977"/>
                  </a:cubicBezTo>
                  <a:cubicBezTo>
                    <a:pt x="231467" y="1053671"/>
                    <a:pt x="182003" y="1037916"/>
                    <a:pt x="137668" y="1009336"/>
                  </a:cubicBezTo>
                  <a:cubicBezTo>
                    <a:pt x="84173" y="974528"/>
                    <a:pt x="52296" y="923598"/>
                    <a:pt x="30678" y="864973"/>
                  </a:cubicBezTo>
                  <a:cubicBezTo>
                    <a:pt x="5763" y="797189"/>
                    <a:pt x="-1565" y="726473"/>
                    <a:pt x="267" y="654658"/>
                  </a:cubicBezTo>
                  <a:cubicBezTo>
                    <a:pt x="267" y="653192"/>
                    <a:pt x="1000" y="652093"/>
                    <a:pt x="1366" y="648796"/>
                  </a:cubicBezTo>
                  <a:close/>
                </a:path>
              </a:pathLst>
            </a:custGeom>
            <a:gradFill>
              <a:gsLst>
                <a:gs pos="55000">
                  <a:schemeClr val="accent4"/>
                </a:gs>
                <a:gs pos="28000">
                  <a:schemeClr val="accent4">
                    <a:lumMod val="75000"/>
                  </a:schemeClr>
                </a:gs>
                <a:gs pos="0">
                  <a:schemeClr val="accent4">
                    <a:lumMod val="50000"/>
                  </a:schemeClr>
                </a:gs>
                <a:gs pos="8000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4860000" scaled="0"/>
            </a:gra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CF7894-B7F5-4F09-A554-D605FB0374C5}"/>
                </a:ext>
              </a:extLst>
            </p:cNvPr>
            <p:cNvSpPr/>
            <p:nvPr/>
          </p:nvSpPr>
          <p:spPr>
            <a:xfrm>
              <a:off x="505697" y="183960"/>
              <a:ext cx="1075555" cy="1591301"/>
            </a:xfrm>
            <a:custGeom>
              <a:avLst/>
              <a:gdLst>
                <a:gd name="connsiteX0" fmla="*/ 248312 w 1075555"/>
                <a:gd name="connsiteY0" fmla="*/ 33 h 1573828"/>
                <a:gd name="connsiteX1" fmla="*/ 332799 w 1075555"/>
                <a:gd name="connsiteY1" fmla="*/ 39713 h 1573828"/>
                <a:gd name="connsiteX2" fmla="*/ 357978 w 1075555"/>
                <a:gd name="connsiteY2" fmla="*/ 72705 h 1573828"/>
                <a:gd name="connsiteX3" fmla="*/ 771681 w 1075555"/>
                <a:gd name="connsiteY3" fmla="*/ 849321 h 1573828"/>
                <a:gd name="connsiteX4" fmla="*/ 786006 w 1075555"/>
                <a:gd name="connsiteY4" fmla="*/ 865383 h 1573828"/>
                <a:gd name="connsiteX5" fmla="*/ 1063401 w 1075555"/>
                <a:gd name="connsiteY5" fmla="*/ 1088080 h 1573828"/>
                <a:gd name="connsiteX6" fmla="*/ 1075555 w 1075555"/>
                <a:gd name="connsiteY6" fmla="*/ 1098499 h 1573828"/>
                <a:gd name="connsiteX7" fmla="*/ 1049076 w 1075555"/>
                <a:gd name="connsiteY7" fmla="*/ 1105444 h 1573828"/>
                <a:gd name="connsiteX8" fmla="*/ 975277 w 1075555"/>
                <a:gd name="connsiteY8" fmla="*/ 1157971 h 1573828"/>
                <a:gd name="connsiteX9" fmla="*/ 942719 w 1075555"/>
                <a:gd name="connsiteY9" fmla="*/ 1269537 h 1573828"/>
                <a:gd name="connsiteX10" fmla="*/ 948796 w 1075555"/>
                <a:gd name="connsiteY10" fmla="*/ 1417567 h 1573828"/>
                <a:gd name="connsiteX11" fmla="*/ 957913 w 1075555"/>
                <a:gd name="connsiteY11" fmla="*/ 1445783 h 1573828"/>
                <a:gd name="connsiteX12" fmla="*/ 958857 w 1075555"/>
                <a:gd name="connsiteY12" fmla="*/ 1447763 h 1573828"/>
                <a:gd name="connsiteX13" fmla="*/ 947781 w 1075555"/>
                <a:gd name="connsiteY13" fmla="*/ 1425576 h 1573828"/>
                <a:gd name="connsiteX14" fmla="*/ 877906 w 1075555"/>
                <a:gd name="connsiteY14" fmla="*/ 1289718 h 1573828"/>
                <a:gd name="connsiteX15" fmla="*/ 851617 w 1075555"/>
                <a:gd name="connsiteY15" fmla="*/ 1286430 h 1573828"/>
                <a:gd name="connsiteX16" fmla="*/ 806428 w 1075555"/>
                <a:gd name="connsiteY16" fmla="*/ 1352160 h 1573828"/>
                <a:gd name="connsiteX17" fmla="*/ 799856 w 1075555"/>
                <a:gd name="connsiteY17" fmla="*/ 1485257 h 1573828"/>
                <a:gd name="connsiteX18" fmla="*/ 818109 w 1075555"/>
                <a:gd name="connsiteY18" fmla="*/ 1517568 h 1573828"/>
                <a:gd name="connsiteX19" fmla="*/ 843875 w 1075555"/>
                <a:gd name="connsiteY19" fmla="*/ 1562062 h 1573828"/>
                <a:gd name="connsiteX20" fmla="*/ 574539 w 1075555"/>
                <a:gd name="connsiteY20" fmla="*/ 1573828 h 1573828"/>
                <a:gd name="connsiteX21" fmla="*/ 437419 w 1075555"/>
                <a:gd name="connsiteY21" fmla="*/ 1091987 h 1573828"/>
                <a:gd name="connsiteX22" fmla="*/ 431776 w 1075555"/>
                <a:gd name="connsiteY22" fmla="*/ 1075057 h 1573828"/>
                <a:gd name="connsiteX23" fmla="*/ 156987 w 1075555"/>
                <a:gd name="connsiteY23" fmla="*/ 520269 h 1573828"/>
                <a:gd name="connsiteX24" fmla="*/ 28925 w 1075555"/>
                <a:gd name="connsiteY24" fmla="*/ 309727 h 1573828"/>
                <a:gd name="connsiteX25" fmla="*/ 16771 w 1075555"/>
                <a:gd name="connsiteY25" fmla="*/ 149108 h 1573828"/>
                <a:gd name="connsiteX26" fmla="*/ 193452 w 1075555"/>
                <a:gd name="connsiteY26" fmla="*/ 8023 h 1573828"/>
                <a:gd name="connsiteX27" fmla="*/ 248312 w 1075555"/>
                <a:gd name="connsiteY27" fmla="*/ 33 h 1573828"/>
                <a:gd name="connsiteX0" fmla="*/ 248312 w 1075555"/>
                <a:gd name="connsiteY0" fmla="*/ 33 h 1591301"/>
                <a:gd name="connsiteX1" fmla="*/ 332799 w 1075555"/>
                <a:gd name="connsiteY1" fmla="*/ 39713 h 1591301"/>
                <a:gd name="connsiteX2" fmla="*/ 357978 w 1075555"/>
                <a:gd name="connsiteY2" fmla="*/ 72705 h 1591301"/>
                <a:gd name="connsiteX3" fmla="*/ 771681 w 1075555"/>
                <a:gd name="connsiteY3" fmla="*/ 849321 h 1591301"/>
                <a:gd name="connsiteX4" fmla="*/ 786006 w 1075555"/>
                <a:gd name="connsiteY4" fmla="*/ 865383 h 1591301"/>
                <a:gd name="connsiteX5" fmla="*/ 1063401 w 1075555"/>
                <a:gd name="connsiteY5" fmla="*/ 1088080 h 1591301"/>
                <a:gd name="connsiteX6" fmla="*/ 1075555 w 1075555"/>
                <a:gd name="connsiteY6" fmla="*/ 1098499 h 1591301"/>
                <a:gd name="connsiteX7" fmla="*/ 1049076 w 1075555"/>
                <a:gd name="connsiteY7" fmla="*/ 1105444 h 1591301"/>
                <a:gd name="connsiteX8" fmla="*/ 975277 w 1075555"/>
                <a:gd name="connsiteY8" fmla="*/ 1157971 h 1591301"/>
                <a:gd name="connsiteX9" fmla="*/ 942719 w 1075555"/>
                <a:gd name="connsiteY9" fmla="*/ 1269537 h 1591301"/>
                <a:gd name="connsiteX10" fmla="*/ 948796 w 1075555"/>
                <a:gd name="connsiteY10" fmla="*/ 1417567 h 1591301"/>
                <a:gd name="connsiteX11" fmla="*/ 957913 w 1075555"/>
                <a:gd name="connsiteY11" fmla="*/ 1445783 h 1591301"/>
                <a:gd name="connsiteX12" fmla="*/ 958857 w 1075555"/>
                <a:gd name="connsiteY12" fmla="*/ 1447763 h 1591301"/>
                <a:gd name="connsiteX13" fmla="*/ 947781 w 1075555"/>
                <a:gd name="connsiteY13" fmla="*/ 1425576 h 1591301"/>
                <a:gd name="connsiteX14" fmla="*/ 877906 w 1075555"/>
                <a:gd name="connsiteY14" fmla="*/ 1289718 h 1591301"/>
                <a:gd name="connsiteX15" fmla="*/ 851617 w 1075555"/>
                <a:gd name="connsiteY15" fmla="*/ 1286430 h 1591301"/>
                <a:gd name="connsiteX16" fmla="*/ 806428 w 1075555"/>
                <a:gd name="connsiteY16" fmla="*/ 1352160 h 1591301"/>
                <a:gd name="connsiteX17" fmla="*/ 799856 w 1075555"/>
                <a:gd name="connsiteY17" fmla="*/ 1485257 h 1591301"/>
                <a:gd name="connsiteX18" fmla="*/ 818109 w 1075555"/>
                <a:gd name="connsiteY18" fmla="*/ 1517568 h 1591301"/>
                <a:gd name="connsiteX19" fmla="*/ 843875 w 1075555"/>
                <a:gd name="connsiteY19" fmla="*/ 1562062 h 1591301"/>
                <a:gd name="connsiteX20" fmla="*/ 580363 w 1075555"/>
                <a:gd name="connsiteY20" fmla="*/ 1591301 h 1591301"/>
                <a:gd name="connsiteX21" fmla="*/ 437419 w 1075555"/>
                <a:gd name="connsiteY21" fmla="*/ 1091987 h 1591301"/>
                <a:gd name="connsiteX22" fmla="*/ 431776 w 1075555"/>
                <a:gd name="connsiteY22" fmla="*/ 1075057 h 1591301"/>
                <a:gd name="connsiteX23" fmla="*/ 156987 w 1075555"/>
                <a:gd name="connsiteY23" fmla="*/ 520269 h 1591301"/>
                <a:gd name="connsiteX24" fmla="*/ 28925 w 1075555"/>
                <a:gd name="connsiteY24" fmla="*/ 309727 h 1591301"/>
                <a:gd name="connsiteX25" fmla="*/ 16771 w 1075555"/>
                <a:gd name="connsiteY25" fmla="*/ 149108 h 1591301"/>
                <a:gd name="connsiteX26" fmla="*/ 193452 w 1075555"/>
                <a:gd name="connsiteY26" fmla="*/ 8023 h 1591301"/>
                <a:gd name="connsiteX27" fmla="*/ 248312 w 1075555"/>
                <a:gd name="connsiteY27" fmla="*/ 33 h 159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75555" h="1591301">
                  <a:moveTo>
                    <a:pt x="248312" y="33"/>
                  </a:moveTo>
                  <a:cubicBezTo>
                    <a:pt x="294056" y="1050"/>
                    <a:pt x="314893" y="25388"/>
                    <a:pt x="332799" y="39713"/>
                  </a:cubicBezTo>
                  <a:cubicBezTo>
                    <a:pt x="344087" y="48829"/>
                    <a:pt x="352334" y="58814"/>
                    <a:pt x="357978" y="72705"/>
                  </a:cubicBezTo>
                  <a:cubicBezTo>
                    <a:pt x="439589" y="270223"/>
                    <a:pt x="731309" y="780298"/>
                    <a:pt x="771681" y="849321"/>
                  </a:cubicBezTo>
                  <a:cubicBezTo>
                    <a:pt x="775589" y="855833"/>
                    <a:pt x="779930" y="861042"/>
                    <a:pt x="786006" y="865383"/>
                  </a:cubicBezTo>
                  <a:lnTo>
                    <a:pt x="1063401" y="1088080"/>
                  </a:lnTo>
                  <a:cubicBezTo>
                    <a:pt x="1067308" y="1091119"/>
                    <a:pt x="1070781" y="1094591"/>
                    <a:pt x="1075555" y="1098499"/>
                  </a:cubicBezTo>
                  <a:cubicBezTo>
                    <a:pt x="1066440" y="1103273"/>
                    <a:pt x="1057758" y="1104142"/>
                    <a:pt x="1049076" y="1105444"/>
                  </a:cubicBezTo>
                  <a:cubicBezTo>
                    <a:pt x="1015215" y="1110220"/>
                    <a:pt x="992207" y="1129754"/>
                    <a:pt x="975277" y="1157971"/>
                  </a:cubicBezTo>
                  <a:cubicBezTo>
                    <a:pt x="954874" y="1192266"/>
                    <a:pt x="946625" y="1230466"/>
                    <a:pt x="942719" y="1269537"/>
                  </a:cubicBezTo>
                  <a:cubicBezTo>
                    <a:pt x="937510" y="1319025"/>
                    <a:pt x="941417" y="1368513"/>
                    <a:pt x="948796" y="1417567"/>
                  </a:cubicBezTo>
                  <a:cubicBezTo>
                    <a:pt x="950099" y="1427552"/>
                    <a:pt x="953572" y="1436668"/>
                    <a:pt x="957913" y="1445783"/>
                  </a:cubicBezTo>
                  <a:lnTo>
                    <a:pt x="958857" y="1447763"/>
                  </a:lnTo>
                  <a:lnTo>
                    <a:pt x="947781" y="1425576"/>
                  </a:lnTo>
                  <a:cubicBezTo>
                    <a:pt x="914263" y="1358885"/>
                    <a:pt x="888793" y="1309230"/>
                    <a:pt x="877906" y="1289718"/>
                  </a:cubicBezTo>
                  <a:cubicBezTo>
                    <a:pt x="869691" y="1274929"/>
                    <a:pt x="863941" y="1269178"/>
                    <a:pt x="851617" y="1286430"/>
                  </a:cubicBezTo>
                  <a:cubicBezTo>
                    <a:pt x="836006" y="1307793"/>
                    <a:pt x="817931" y="1328333"/>
                    <a:pt x="806428" y="1352160"/>
                  </a:cubicBezTo>
                  <a:cubicBezTo>
                    <a:pt x="785068" y="1395703"/>
                    <a:pt x="776029" y="1439247"/>
                    <a:pt x="799856" y="1485257"/>
                  </a:cubicBezTo>
                  <a:cubicBezTo>
                    <a:pt x="801807" y="1489057"/>
                    <a:pt x="808251" y="1500431"/>
                    <a:pt x="818109" y="1517568"/>
                  </a:cubicBezTo>
                  <a:lnTo>
                    <a:pt x="843875" y="1562062"/>
                  </a:lnTo>
                  <a:lnTo>
                    <a:pt x="580363" y="1591301"/>
                  </a:lnTo>
                  <a:cubicBezTo>
                    <a:pt x="534656" y="1430687"/>
                    <a:pt x="483126" y="1252601"/>
                    <a:pt x="437419" y="1091987"/>
                  </a:cubicBezTo>
                  <a:cubicBezTo>
                    <a:pt x="435683" y="1086344"/>
                    <a:pt x="434381" y="1080700"/>
                    <a:pt x="431776" y="1075057"/>
                  </a:cubicBezTo>
                  <a:cubicBezTo>
                    <a:pt x="344520" y="887957"/>
                    <a:pt x="258133" y="700423"/>
                    <a:pt x="156987" y="520269"/>
                  </a:cubicBezTo>
                  <a:cubicBezTo>
                    <a:pt x="116614" y="448641"/>
                    <a:pt x="74506" y="378316"/>
                    <a:pt x="28925" y="309727"/>
                  </a:cubicBezTo>
                  <a:cubicBezTo>
                    <a:pt x="-5369" y="258068"/>
                    <a:pt x="-8842" y="204239"/>
                    <a:pt x="16771" y="149108"/>
                  </a:cubicBezTo>
                  <a:cubicBezTo>
                    <a:pt x="52367" y="73574"/>
                    <a:pt x="113142" y="30597"/>
                    <a:pt x="193452" y="8023"/>
                  </a:cubicBezTo>
                  <a:cubicBezTo>
                    <a:pt x="215049" y="1946"/>
                    <a:pt x="233064" y="-306"/>
                    <a:pt x="248312" y="33"/>
                  </a:cubicBezTo>
                  <a:close/>
                </a:path>
              </a:pathLst>
            </a:custGeom>
            <a:solidFill>
              <a:schemeClr val="accent3"/>
            </a:solidFill>
            <a:ln w="36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BF8FA9B-95F7-4F95-862C-DFCA9F57E745}"/>
                </a:ext>
              </a:extLst>
            </p:cNvPr>
            <p:cNvSpPr/>
            <p:nvPr/>
          </p:nvSpPr>
          <p:spPr>
            <a:xfrm>
              <a:off x="493266" y="1484825"/>
              <a:ext cx="1106243" cy="1707904"/>
            </a:xfrm>
            <a:custGeom>
              <a:avLst/>
              <a:gdLst>
                <a:gd name="connsiteX0" fmla="*/ 0 w 933714"/>
                <a:gd name="connsiteY0" fmla="*/ 973134 h 1441539"/>
                <a:gd name="connsiteX1" fmla="*/ 75113 w 933714"/>
                <a:gd name="connsiteY1" fmla="*/ 829870 h 1441539"/>
                <a:gd name="connsiteX2" fmla="*/ 158653 w 933714"/>
                <a:gd name="connsiteY2" fmla="*/ 781872 h 1441539"/>
                <a:gd name="connsiteX3" fmla="*/ 830270 w 933714"/>
                <a:gd name="connsiteY3" fmla="*/ 452109 h 1441539"/>
                <a:gd name="connsiteX4" fmla="*/ 860681 w 933714"/>
                <a:gd name="connsiteY4" fmla="*/ 368935 h 1441539"/>
                <a:gd name="connsiteX5" fmla="*/ 701662 w 933714"/>
                <a:gd name="connsiteY5" fmla="*/ 93400 h 1441539"/>
                <a:gd name="connsiteX6" fmla="*/ 704593 w 933714"/>
                <a:gd name="connsiteY6" fmla="*/ 34043 h 1441539"/>
                <a:gd name="connsiteX7" fmla="*/ 724746 w 933714"/>
                <a:gd name="connsiteY7" fmla="*/ 4730 h 1441539"/>
                <a:gd name="connsiteX8" fmla="*/ 736470 w 933714"/>
                <a:gd name="connsiteY8" fmla="*/ 6196 h 1441539"/>
                <a:gd name="connsiteX9" fmla="*/ 920405 w 933714"/>
                <a:gd name="connsiteY9" fmla="*/ 381759 h 1441539"/>
                <a:gd name="connsiteX10" fmla="*/ 932863 w 933714"/>
                <a:gd name="connsiteY10" fmla="*/ 423529 h 1441539"/>
                <a:gd name="connsiteX11" fmla="*/ 906848 w 933714"/>
                <a:gd name="connsiteY11" fmla="*/ 484352 h 1441539"/>
                <a:gd name="connsiteX12" fmla="*/ 156088 w 933714"/>
                <a:gd name="connsiteY12" fmla="*/ 855519 h 1441539"/>
                <a:gd name="connsiteX13" fmla="*/ 87937 w 933714"/>
                <a:gd name="connsiteY13" fmla="*/ 905349 h 1441539"/>
                <a:gd name="connsiteX14" fmla="*/ 68151 w 933714"/>
                <a:gd name="connsiteY14" fmla="*/ 1025530 h 1441539"/>
                <a:gd name="connsiteX15" fmla="*/ 204453 w 933714"/>
                <a:gd name="connsiteY15" fmla="*/ 1306561 h 1441539"/>
                <a:gd name="connsiteX16" fmla="*/ 249154 w 933714"/>
                <a:gd name="connsiteY16" fmla="*/ 1358957 h 1441539"/>
                <a:gd name="connsiteX17" fmla="*/ 317672 w 933714"/>
                <a:gd name="connsiteY17" fmla="*/ 1352361 h 1441539"/>
                <a:gd name="connsiteX18" fmla="*/ 336358 w 933714"/>
                <a:gd name="connsiteY18" fmla="*/ 1361521 h 1441539"/>
                <a:gd name="connsiteX19" fmla="*/ 338923 w 933714"/>
                <a:gd name="connsiteY19" fmla="*/ 1427474 h 1441539"/>
                <a:gd name="connsiteX20" fmla="*/ 326099 w 933714"/>
                <a:gd name="connsiteY20" fmla="*/ 1435169 h 1441539"/>
                <a:gd name="connsiteX21" fmla="*/ 250620 w 933714"/>
                <a:gd name="connsiteY21" fmla="*/ 1441398 h 1441539"/>
                <a:gd name="connsiteX22" fmla="*/ 234498 w 933714"/>
                <a:gd name="connsiteY22" fmla="*/ 1437001 h 1441539"/>
                <a:gd name="connsiteX23" fmla="*/ 149126 w 933714"/>
                <a:gd name="connsiteY23" fmla="*/ 1353094 h 1441539"/>
                <a:gd name="connsiteX24" fmla="*/ 6229 w 933714"/>
                <a:gd name="connsiteY24" fmla="*/ 1013438 h 1441539"/>
                <a:gd name="connsiteX25" fmla="*/ 0 w 933714"/>
                <a:gd name="connsiteY25" fmla="*/ 973134 h 144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3714" h="1441539">
                  <a:moveTo>
                    <a:pt x="0" y="973134"/>
                  </a:moveTo>
                  <a:cubicBezTo>
                    <a:pt x="366" y="908647"/>
                    <a:pt x="30411" y="865412"/>
                    <a:pt x="75113" y="829870"/>
                  </a:cubicBezTo>
                  <a:cubicBezTo>
                    <a:pt x="100761" y="809718"/>
                    <a:pt x="129707" y="795795"/>
                    <a:pt x="158653" y="781872"/>
                  </a:cubicBezTo>
                  <a:cubicBezTo>
                    <a:pt x="377762" y="674149"/>
                    <a:pt x="825506" y="454307"/>
                    <a:pt x="830270" y="452109"/>
                  </a:cubicBezTo>
                  <a:cubicBezTo>
                    <a:pt x="869841" y="435987"/>
                    <a:pt x="880467" y="407041"/>
                    <a:pt x="860681" y="368935"/>
                  </a:cubicBezTo>
                  <a:cubicBezTo>
                    <a:pt x="843827" y="336692"/>
                    <a:pt x="708624" y="106957"/>
                    <a:pt x="701662" y="93400"/>
                  </a:cubicBezTo>
                  <a:cubicBezTo>
                    <a:pt x="691036" y="72881"/>
                    <a:pt x="695067" y="53462"/>
                    <a:pt x="704593" y="34043"/>
                  </a:cubicBezTo>
                  <a:cubicBezTo>
                    <a:pt x="709723" y="23417"/>
                    <a:pt x="717784" y="14257"/>
                    <a:pt x="724746" y="4730"/>
                  </a:cubicBezTo>
                  <a:cubicBezTo>
                    <a:pt x="730242" y="-2964"/>
                    <a:pt x="732806" y="-399"/>
                    <a:pt x="736470" y="6196"/>
                  </a:cubicBezTo>
                  <a:cubicBezTo>
                    <a:pt x="755890" y="41004"/>
                    <a:pt x="879368" y="290891"/>
                    <a:pt x="920405" y="381759"/>
                  </a:cubicBezTo>
                  <a:cubicBezTo>
                    <a:pt x="926267" y="394950"/>
                    <a:pt x="930664" y="408873"/>
                    <a:pt x="932863" y="423529"/>
                  </a:cubicBezTo>
                  <a:cubicBezTo>
                    <a:pt x="936527" y="449177"/>
                    <a:pt x="928466" y="469696"/>
                    <a:pt x="906848" y="484352"/>
                  </a:cubicBezTo>
                  <a:cubicBezTo>
                    <a:pt x="877169" y="504871"/>
                    <a:pt x="374830" y="749262"/>
                    <a:pt x="156088" y="855519"/>
                  </a:cubicBezTo>
                  <a:cubicBezTo>
                    <a:pt x="130440" y="867976"/>
                    <a:pt x="105891" y="882633"/>
                    <a:pt x="87937" y="905349"/>
                  </a:cubicBezTo>
                  <a:cubicBezTo>
                    <a:pt x="58991" y="941623"/>
                    <a:pt x="49831" y="981195"/>
                    <a:pt x="68151" y="1025530"/>
                  </a:cubicBezTo>
                  <a:cubicBezTo>
                    <a:pt x="107356" y="1122260"/>
                    <a:pt x="149493" y="1217525"/>
                    <a:pt x="204453" y="1306561"/>
                  </a:cubicBezTo>
                  <a:cubicBezTo>
                    <a:pt x="213979" y="1321950"/>
                    <a:pt x="242193" y="1359689"/>
                    <a:pt x="249154" y="1358957"/>
                  </a:cubicBezTo>
                  <a:cubicBezTo>
                    <a:pt x="271871" y="1356392"/>
                    <a:pt x="294955" y="1354926"/>
                    <a:pt x="317672" y="1352361"/>
                  </a:cubicBezTo>
                  <a:cubicBezTo>
                    <a:pt x="326465" y="1351262"/>
                    <a:pt x="331961" y="1353827"/>
                    <a:pt x="336358" y="1361521"/>
                  </a:cubicBezTo>
                  <a:cubicBezTo>
                    <a:pt x="349549" y="1383139"/>
                    <a:pt x="352846" y="1404757"/>
                    <a:pt x="338923" y="1427474"/>
                  </a:cubicBezTo>
                  <a:cubicBezTo>
                    <a:pt x="335992" y="1432604"/>
                    <a:pt x="331961" y="1434802"/>
                    <a:pt x="326099" y="1435169"/>
                  </a:cubicBezTo>
                  <a:cubicBezTo>
                    <a:pt x="300817" y="1437001"/>
                    <a:pt x="275535" y="1438833"/>
                    <a:pt x="250620" y="1441398"/>
                  </a:cubicBezTo>
                  <a:cubicBezTo>
                    <a:pt x="244391" y="1442130"/>
                    <a:pt x="239628" y="1439932"/>
                    <a:pt x="234498" y="1437001"/>
                  </a:cubicBezTo>
                  <a:cubicBezTo>
                    <a:pt x="198957" y="1416116"/>
                    <a:pt x="171843" y="1386437"/>
                    <a:pt x="149126" y="1353094"/>
                  </a:cubicBezTo>
                  <a:cubicBezTo>
                    <a:pt x="112486" y="1299599"/>
                    <a:pt x="21618" y="1070231"/>
                    <a:pt x="6229" y="1013438"/>
                  </a:cubicBezTo>
                  <a:cubicBezTo>
                    <a:pt x="1099" y="998782"/>
                    <a:pt x="733" y="983393"/>
                    <a:pt x="0" y="9731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09546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812664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700376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812664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700376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00376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812664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">
            <a:extLst>
              <a:ext uri="{FF2B5EF4-FFF2-40B4-BE49-F238E27FC236}">
                <a16:creationId xmlns:a16="http://schemas.microsoft.com/office/drawing/2014/main" id="{0ADF64C9-A222-4452-81CD-D0F743103159}"/>
              </a:ext>
            </a:extLst>
          </p:cNvPr>
          <p:cNvSpPr/>
          <p:nvPr userDrawn="1"/>
        </p:nvSpPr>
        <p:spPr>
          <a:xfrm>
            <a:off x="5508196" y="548680"/>
            <a:ext cx="4416491" cy="5760640"/>
          </a:xfrm>
          <a:prstGeom prst="frame">
            <a:avLst>
              <a:gd name="adj1" fmla="val 8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69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6790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5972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862290AB-EAD6-4F6D-8872-141050F0D1A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" y="0"/>
            <a:ext cx="9149960" cy="6856674"/>
          </a:xfrm>
          <a:custGeom>
            <a:avLst/>
            <a:gdLst>
              <a:gd name="connsiteX0" fmla="*/ 8040090 w 9149960"/>
              <a:gd name="connsiteY0" fmla="*/ 6130455 h 6856674"/>
              <a:gd name="connsiteX1" fmla="*/ 8028163 w 9149960"/>
              <a:gd name="connsiteY1" fmla="*/ 6132442 h 6856674"/>
              <a:gd name="connsiteX2" fmla="*/ 8024850 w 9149960"/>
              <a:gd name="connsiteY2" fmla="*/ 6135093 h 6856674"/>
              <a:gd name="connsiteX3" fmla="*/ 8010936 w 9149960"/>
              <a:gd name="connsiteY3" fmla="*/ 6178162 h 6856674"/>
              <a:gd name="connsiteX4" fmla="*/ 8016899 w 9149960"/>
              <a:gd name="connsiteY4" fmla="*/ 6172199 h 6856674"/>
              <a:gd name="connsiteX5" fmla="*/ 8019549 w 9149960"/>
              <a:gd name="connsiteY5" fmla="*/ 6171536 h 6856674"/>
              <a:gd name="connsiteX6" fmla="*/ 8040090 w 9149960"/>
              <a:gd name="connsiteY6" fmla="*/ 6130455 h 6856674"/>
              <a:gd name="connsiteX7" fmla="*/ 8094424 w 9149960"/>
              <a:gd name="connsiteY7" fmla="*/ 6123828 h 6856674"/>
              <a:gd name="connsiteX8" fmla="*/ 8059306 w 9149960"/>
              <a:gd name="connsiteY8" fmla="*/ 6129129 h 6856674"/>
              <a:gd name="connsiteX9" fmla="*/ 8072558 w 9149960"/>
              <a:gd name="connsiteY9" fmla="*/ 6151658 h 6856674"/>
              <a:gd name="connsiteX10" fmla="*/ 8088461 w 9149960"/>
              <a:gd name="connsiteY10" fmla="*/ 6164247 h 6856674"/>
              <a:gd name="connsiteX11" fmla="*/ 8102376 w 9149960"/>
              <a:gd name="connsiteY11" fmla="*/ 6168886 h 6856674"/>
              <a:gd name="connsiteX12" fmla="*/ 8107014 w 9149960"/>
              <a:gd name="connsiteY12" fmla="*/ 6154308 h 6856674"/>
              <a:gd name="connsiteX13" fmla="*/ 8094424 w 9149960"/>
              <a:gd name="connsiteY13" fmla="*/ 6123828 h 6856674"/>
              <a:gd name="connsiteX14" fmla="*/ 8095749 w 9149960"/>
              <a:gd name="connsiteY14" fmla="*/ 6017811 h 6856674"/>
              <a:gd name="connsiteX15" fmla="*/ 8117615 w 9149960"/>
              <a:gd name="connsiteY15" fmla="*/ 6036364 h 6856674"/>
              <a:gd name="connsiteX16" fmla="*/ 8113639 w 9149960"/>
              <a:gd name="connsiteY16" fmla="*/ 6043652 h 6856674"/>
              <a:gd name="connsiteX17" fmla="*/ 8095749 w 9149960"/>
              <a:gd name="connsiteY17" fmla="*/ 6017811 h 6856674"/>
              <a:gd name="connsiteX18" fmla="*/ 7979792 w 9149960"/>
              <a:gd name="connsiteY18" fmla="*/ 5943599 h 6856674"/>
              <a:gd name="connsiteX19" fmla="*/ 8005634 w 9149960"/>
              <a:gd name="connsiteY19" fmla="*/ 5953538 h 6856674"/>
              <a:gd name="connsiteX20" fmla="*/ 8025512 w 9149960"/>
              <a:gd name="connsiteY20" fmla="*/ 5982693 h 6856674"/>
              <a:gd name="connsiteX21" fmla="*/ 8026175 w 9149960"/>
              <a:gd name="connsiteY21" fmla="*/ 5989319 h 6856674"/>
              <a:gd name="connsiteX22" fmla="*/ 8021537 w 9149960"/>
              <a:gd name="connsiteY22" fmla="*/ 5993295 h 6856674"/>
              <a:gd name="connsiteX23" fmla="*/ 7991719 w 9149960"/>
              <a:gd name="connsiteY23" fmla="*/ 5982030 h 6856674"/>
              <a:gd name="connsiteX24" fmla="*/ 7979792 w 9149960"/>
              <a:gd name="connsiteY24" fmla="*/ 5943599 h 6856674"/>
              <a:gd name="connsiteX25" fmla="*/ 7847270 w 9149960"/>
              <a:gd name="connsiteY25" fmla="*/ 5917757 h 6856674"/>
              <a:gd name="connsiteX26" fmla="*/ 7867811 w 9149960"/>
              <a:gd name="connsiteY26" fmla="*/ 5929021 h 6856674"/>
              <a:gd name="connsiteX27" fmla="*/ 7883051 w 9149960"/>
              <a:gd name="connsiteY27" fmla="*/ 5958839 h 6856674"/>
              <a:gd name="connsiteX28" fmla="*/ 7874437 w 9149960"/>
              <a:gd name="connsiteY28" fmla="*/ 5960827 h 6856674"/>
              <a:gd name="connsiteX29" fmla="*/ 7865161 w 9149960"/>
              <a:gd name="connsiteY29" fmla="*/ 5962152 h 6856674"/>
              <a:gd name="connsiteX30" fmla="*/ 7845283 w 9149960"/>
              <a:gd name="connsiteY30" fmla="*/ 5929684 h 6856674"/>
              <a:gd name="connsiteX31" fmla="*/ 7847270 w 9149960"/>
              <a:gd name="connsiteY31" fmla="*/ 5917757 h 6856674"/>
              <a:gd name="connsiteX32" fmla="*/ 7878992 w 9149960"/>
              <a:gd name="connsiteY32" fmla="*/ 5907901 h 6856674"/>
              <a:gd name="connsiteX33" fmla="*/ 7891665 w 9149960"/>
              <a:gd name="connsiteY33" fmla="*/ 5909806 h 6856674"/>
              <a:gd name="connsiteX34" fmla="*/ 7931422 w 9149960"/>
              <a:gd name="connsiteY34" fmla="*/ 5958176 h 6856674"/>
              <a:gd name="connsiteX35" fmla="*/ 7938048 w 9149960"/>
              <a:gd name="connsiteY35" fmla="*/ 5974078 h 6856674"/>
              <a:gd name="connsiteX36" fmla="*/ 7916182 w 9149960"/>
              <a:gd name="connsiteY36" fmla="*/ 5961489 h 6856674"/>
              <a:gd name="connsiteX37" fmla="*/ 7922145 w 9149960"/>
              <a:gd name="connsiteY37" fmla="*/ 5977391 h 6856674"/>
              <a:gd name="connsiteX38" fmla="*/ 7893653 w 9149960"/>
              <a:gd name="connsiteY38" fmla="*/ 5957513 h 6856674"/>
              <a:gd name="connsiteX39" fmla="*/ 7879738 w 9149960"/>
              <a:gd name="connsiteY39" fmla="*/ 5920407 h 6856674"/>
              <a:gd name="connsiteX40" fmla="*/ 7878992 w 9149960"/>
              <a:gd name="connsiteY40" fmla="*/ 5907901 h 6856674"/>
              <a:gd name="connsiteX41" fmla="*/ 5711683 w 9149960"/>
              <a:gd name="connsiteY41" fmla="*/ 4827766 h 6856674"/>
              <a:gd name="connsiteX42" fmla="*/ 5716322 w 9149960"/>
              <a:gd name="connsiteY42" fmla="*/ 4830416 h 6856674"/>
              <a:gd name="connsiteX43" fmla="*/ 5728911 w 9149960"/>
              <a:gd name="connsiteY43" fmla="*/ 4841018 h 6856674"/>
              <a:gd name="connsiteX44" fmla="*/ 5727586 w 9149960"/>
              <a:gd name="connsiteY44" fmla="*/ 4835717 h 6856674"/>
              <a:gd name="connsiteX45" fmla="*/ 5711683 w 9149960"/>
              <a:gd name="connsiteY45" fmla="*/ 4827766 h 6856674"/>
              <a:gd name="connsiteX46" fmla="*/ 5377728 w 9149960"/>
              <a:gd name="connsiteY46" fmla="*/ 4613743 h 6856674"/>
              <a:gd name="connsiteX47" fmla="*/ 5402907 w 9149960"/>
              <a:gd name="connsiteY47" fmla="*/ 4623682 h 6856674"/>
              <a:gd name="connsiteX48" fmla="*/ 5422786 w 9149960"/>
              <a:gd name="connsiteY48" fmla="*/ 4652837 h 6856674"/>
              <a:gd name="connsiteX49" fmla="*/ 5423448 w 9149960"/>
              <a:gd name="connsiteY49" fmla="*/ 4659463 h 6856674"/>
              <a:gd name="connsiteX50" fmla="*/ 5418147 w 9149960"/>
              <a:gd name="connsiteY50" fmla="*/ 4664102 h 6856674"/>
              <a:gd name="connsiteX51" fmla="*/ 5388993 w 9149960"/>
              <a:gd name="connsiteY51" fmla="*/ 4652837 h 6856674"/>
              <a:gd name="connsiteX52" fmla="*/ 5388993 w 9149960"/>
              <a:gd name="connsiteY52" fmla="*/ 4652174 h 6856674"/>
              <a:gd name="connsiteX53" fmla="*/ 5377065 w 9149960"/>
              <a:gd name="connsiteY53" fmla="*/ 4614406 h 6856674"/>
              <a:gd name="connsiteX54" fmla="*/ 5377728 w 9149960"/>
              <a:gd name="connsiteY54" fmla="*/ 4613743 h 6856674"/>
              <a:gd name="connsiteX55" fmla="*/ 4652834 w 9149960"/>
              <a:gd name="connsiteY55" fmla="*/ 2823376 h 6856674"/>
              <a:gd name="connsiteX56" fmla="*/ 4670062 w 9149960"/>
              <a:gd name="connsiteY56" fmla="*/ 2857831 h 6856674"/>
              <a:gd name="connsiteX57" fmla="*/ 4652834 w 9149960"/>
              <a:gd name="connsiteY57" fmla="*/ 2823376 h 6856674"/>
              <a:gd name="connsiteX58" fmla="*/ 4357974 w 9149960"/>
              <a:gd name="connsiteY58" fmla="*/ 2515926 h 6856674"/>
              <a:gd name="connsiteX59" fmla="*/ 4363937 w 9149960"/>
              <a:gd name="connsiteY59" fmla="*/ 2551708 h 6856674"/>
              <a:gd name="connsiteX60" fmla="*/ 4398393 w 9149960"/>
              <a:gd name="connsiteY60" fmla="*/ 2576886 h 6856674"/>
              <a:gd name="connsiteX61" fmla="*/ 4357311 w 9149960"/>
              <a:gd name="connsiteY61" fmla="*/ 2553695 h 6856674"/>
              <a:gd name="connsiteX62" fmla="*/ 4322193 w 9149960"/>
              <a:gd name="connsiteY62" fmla="*/ 2532491 h 6856674"/>
              <a:gd name="connsiteX63" fmla="*/ 4346709 w 9149960"/>
              <a:gd name="connsiteY63" fmla="*/ 2537791 h 6856674"/>
              <a:gd name="connsiteX64" fmla="*/ 4357974 w 9149960"/>
              <a:gd name="connsiteY64" fmla="*/ 2515926 h 6856674"/>
              <a:gd name="connsiteX65" fmla="*/ 3910713 w 9149960"/>
              <a:gd name="connsiteY65" fmla="*/ 2390692 h 6856674"/>
              <a:gd name="connsiteX66" fmla="*/ 3939868 w 9149960"/>
              <a:gd name="connsiteY66" fmla="*/ 2407256 h 6856674"/>
              <a:gd name="connsiteX67" fmla="*/ 3910713 w 9149960"/>
              <a:gd name="connsiteY67" fmla="*/ 2390692 h 6856674"/>
              <a:gd name="connsiteX68" fmla="*/ 3548931 w 9149960"/>
              <a:gd name="connsiteY68" fmla="*/ 2174682 h 6856674"/>
              <a:gd name="connsiteX69" fmla="*/ 3564832 w 9149960"/>
              <a:gd name="connsiteY69" fmla="*/ 2189258 h 6856674"/>
              <a:gd name="connsiteX70" fmla="*/ 3544291 w 9149960"/>
              <a:gd name="connsiteY70" fmla="*/ 2178657 h 6856674"/>
              <a:gd name="connsiteX71" fmla="*/ 3548931 w 9149960"/>
              <a:gd name="connsiteY71" fmla="*/ 2174682 h 6856674"/>
              <a:gd name="connsiteX72" fmla="*/ 3407132 w 9149960"/>
              <a:gd name="connsiteY72" fmla="*/ 1969936 h 6856674"/>
              <a:gd name="connsiteX73" fmla="*/ 3424360 w 9149960"/>
              <a:gd name="connsiteY73" fmla="*/ 1983188 h 6856674"/>
              <a:gd name="connsiteX74" fmla="*/ 3403156 w 9149960"/>
              <a:gd name="connsiteY74" fmla="*/ 1974574 h 6856674"/>
              <a:gd name="connsiteX75" fmla="*/ 3407132 w 9149960"/>
              <a:gd name="connsiteY75" fmla="*/ 1969936 h 6856674"/>
              <a:gd name="connsiteX76" fmla="*/ 3071188 w 9149960"/>
              <a:gd name="connsiteY76" fmla="*/ 1835426 h 6856674"/>
              <a:gd name="connsiteX77" fmla="*/ 3095706 w 9149960"/>
              <a:gd name="connsiteY77" fmla="*/ 1859280 h 6856674"/>
              <a:gd name="connsiteX78" fmla="*/ 3071188 w 9149960"/>
              <a:gd name="connsiteY78" fmla="*/ 1835426 h 6856674"/>
              <a:gd name="connsiteX79" fmla="*/ 2953908 w 9149960"/>
              <a:gd name="connsiteY79" fmla="*/ 1831451 h 6856674"/>
              <a:gd name="connsiteX80" fmla="*/ 2982400 w 9149960"/>
              <a:gd name="connsiteY80" fmla="*/ 1840065 h 6856674"/>
              <a:gd name="connsiteX81" fmla="*/ 2953908 w 9149960"/>
              <a:gd name="connsiteY81" fmla="*/ 1831451 h 6856674"/>
              <a:gd name="connsiteX82" fmla="*/ 2988396 w 9149960"/>
              <a:gd name="connsiteY82" fmla="*/ 1813955 h 6856674"/>
              <a:gd name="connsiteX83" fmla="*/ 3032098 w 9149960"/>
              <a:gd name="connsiteY83" fmla="*/ 1838741 h 6856674"/>
              <a:gd name="connsiteX84" fmla="*/ 3045348 w 9149960"/>
              <a:gd name="connsiteY84" fmla="*/ 1867234 h 6856674"/>
              <a:gd name="connsiteX85" fmla="*/ 3013545 w 9149960"/>
              <a:gd name="connsiteY85" fmla="*/ 1861933 h 6856674"/>
              <a:gd name="connsiteX86" fmla="*/ 3031435 w 9149960"/>
              <a:gd name="connsiteY86" fmla="*/ 1851994 h 6856674"/>
              <a:gd name="connsiteX87" fmla="*/ 3001617 w 9149960"/>
              <a:gd name="connsiteY87" fmla="*/ 1842717 h 6856674"/>
              <a:gd name="connsiteX88" fmla="*/ 2983064 w 9149960"/>
              <a:gd name="connsiteY88" fmla="*/ 1840729 h 6856674"/>
              <a:gd name="connsiteX89" fmla="*/ 2969150 w 9149960"/>
              <a:gd name="connsiteY89" fmla="*/ 1819526 h 6856674"/>
              <a:gd name="connsiteX90" fmla="*/ 2988396 w 9149960"/>
              <a:gd name="connsiteY90" fmla="*/ 1813955 h 6856674"/>
              <a:gd name="connsiteX91" fmla="*/ 2717357 w 9149960"/>
              <a:gd name="connsiteY91" fmla="*/ 1594237 h 6856674"/>
              <a:gd name="connsiteX92" fmla="*/ 2723320 w 9149960"/>
              <a:gd name="connsiteY92" fmla="*/ 1594237 h 6856674"/>
              <a:gd name="connsiteX93" fmla="*/ 2723983 w 9149960"/>
              <a:gd name="connsiteY93" fmla="*/ 1633994 h 6856674"/>
              <a:gd name="connsiteX94" fmla="*/ 2715369 w 9149960"/>
              <a:gd name="connsiteY94" fmla="*/ 1599538 h 6856674"/>
              <a:gd name="connsiteX95" fmla="*/ 2717357 w 9149960"/>
              <a:gd name="connsiteY95" fmla="*/ 1594237 h 6856674"/>
              <a:gd name="connsiteX96" fmla="*/ 2604051 w 9149960"/>
              <a:gd name="connsiteY96" fmla="*/ 1535929 h 6856674"/>
              <a:gd name="connsiteX97" fmla="*/ 2618629 w 9149960"/>
              <a:gd name="connsiteY97" fmla="*/ 1538578 h 6856674"/>
              <a:gd name="connsiteX98" fmla="*/ 2677602 w 9149960"/>
              <a:gd name="connsiteY98" fmla="*/ 1559781 h 6856674"/>
              <a:gd name="connsiteX99" fmla="*/ 2680915 w 9149960"/>
              <a:gd name="connsiteY99" fmla="*/ 1572372 h 6856674"/>
              <a:gd name="connsiteX100" fmla="*/ 2672301 w 9149960"/>
              <a:gd name="connsiteY100" fmla="*/ 1576348 h 6856674"/>
              <a:gd name="connsiteX101" fmla="*/ 2604051 w 9149960"/>
              <a:gd name="connsiteY101" fmla="*/ 1535929 h 6856674"/>
              <a:gd name="connsiteX102" fmla="*/ 1740670 w 9149960"/>
              <a:gd name="connsiteY102" fmla="*/ 1052222 h 6856674"/>
              <a:gd name="connsiteX103" fmla="*/ 1756572 w 9149960"/>
              <a:gd name="connsiteY103" fmla="*/ 1065474 h 6856674"/>
              <a:gd name="connsiteX104" fmla="*/ 1736031 w 9149960"/>
              <a:gd name="connsiteY104" fmla="*/ 1056860 h 6856674"/>
              <a:gd name="connsiteX105" fmla="*/ 1740670 w 9149960"/>
              <a:gd name="connsiteY105" fmla="*/ 1052222 h 6856674"/>
              <a:gd name="connsiteX106" fmla="*/ 1622730 w 9149960"/>
              <a:gd name="connsiteY106" fmla="*/ 907775 h 6856674"/>
              <a:gd name="connsiteX107" fmla="*/ 1645259 w 9149960"/>
              <a:gd name="connsiteY107" fmla="*/ 955483 h 6856674"/>
              <a:gd name="connsiteX108" fmla="*/ 1610141 w 9149960"/>
              <a:gd name="connsiteY108" fmla="*/ 966747 h 6856674"/>
              <a:gd name="connsiteX109" fmla="*/ 1587613 w 9149960"/>
              <a:gd name="connsiteY109" fmla="*/ 958133 h 6856674"/>
              <a:gd name="connsiteX110" fmla="*/ 1594238 w 9149960"/>
              <a:gd name="connsiteY110" fmla="*/ 938918 h 6856674"/>
              <a:gd name="connsiteX111" fmla="*/ 1603515 w 9149960"/>
              <a:gd name="connsiteY111" fmla="*/ 924340 h 6856674"/>
              <a:gd name="connsiteX112" fmla="*/ 1607491 w 9149960"/>
              <a:gd name="connsiteY112" fmla="*/ 919702 h 6856674"/>
              <a:gd name="connsiteX113" fmla="*/ 1622730 w 9149960"/>
              <a:gd name="connsiteY113" fmla="*/ 907775 h 6856674"/>
              <a:gd name="connsiteX114" fmla="*/ 1565497 w 9149960"/>
              <a:gd name="connsiteY114" fmla="*/ 845241 h 6856674"/>
              <a:gd name="connsiteX115" fmla="*/ 1571709 w 9149960"/>
              <a:gd name="connsiteY115" fmla="*/ 848140 h 6856674"/>
              <a:gd name="connsiteX116" fmla="*/ 1590262 w 9149960"/>
              <a:gd name="connsiteY116" fmla="*/ 855428 h 6856674"/>
              <a:gd name="connsiteX117" fmla="*/ 1582310 w 9149960"/>
              <a:gd name="connsiteY117" fmla="*/ 876632 h 6856674"/>
              <a:gd name="connsiteX118" fmla="*/ 1592249 w 9149960"/>
              <a:gd name="connsiteY118" fmla="*/ 864042 h 6856674"/>
              <a:gd name="connsiteX119" fmla="*/ 1606165 w 9149960"/>
              <a:gd name="connsiteY119" fmla="*/ 902474 h 6856674"/>
              <a:gd name="connsiteX120" fmla="*/ 1577010 w 9149960"/>
              <a:gd name="connsiteY120" fmla="*/ 890547 h 6856674"/>
              <a:gd name="connsiteX121" fmla="*/ 1558457 w 9149960"/>
              <a:gd name="connsiteY121" fmla="*/ 859404 h 6856674"/>
              <a:gd name="connsiteX122" fmla="*/ 1559782 w 9149960"/>
              <a:gd name="connsiteY122" fmla="*/ 846815 h 6856674"/>
              <a:gd name="connsiteX123" fmla="*/ 1565497 w 9149960"/>
              <a:gd name="connsiteY123" fmla="*/ 845241 h 6856674"/>
              <a:gd name="connsiteX124" fmla="*/ 1508760 w 9149960"/>
              <a:gd name="connsiteY124" fmla="*/ 819647 h 6856674"/>
              <a:gd name="connsiteX125" fmla="*/ 1525324 w 9149960"/>
              <a:gd name="connsiteY125" fmla="*/ 833562 h 6856674"/>
              <a:gd name="connsiteX126" fmla="*/ 1504121 w 9149960"/>
              <a:gd name="connsiteY126" fmla="*/ 826273 h 6856674"/>
              <a:gd name="connsiteX127" fmla="*/ 1508760 w 9149960"/>
              <a:gd name="connsiteY127" fmla="*/ 819647 h 6856674"/>
              <a:gd name="connsiteX128" fmla="*/ 739472 w 9149960"/>
              <a:gd name="connsiteY128" fmla="*/ 508222 h 6856674"/>
              <a:gd name="connsiteX129" fmla="*/ 737484 w 9149960"/>
              <a:gd name="connsiteY129" fmla="*/ 510210 h 6856674"/>
              <a:gd name="connsiteX130" fmla="*/ 739472 w 9149960"/>
              <a:gd name="connsiteY130" fmla="*/ 510873 h 6856674"/>
              <a:gd name="connsiteX131" fmla="*/ 739472 w 9149960"/>
              <a:gd name="connsiteY131" fmla="*/ 508222 h 6856674"/>
              <a:gd name="connsiteX132" fmla="*/ 1017765 w 9149960"/>
              <a:gd name="connsiteY132" fmla="*/ 502258 h 6856674"/>
              <a:gd name="connsiteX133" fmla="*/ 1050234 w 9149960"/>
              <a:gd name="connsiteY133" fmla="*/ 525449 h 6856674"/>
              <a:gd name="connsiteX134" fmla="*/ 1037643 w 9149960"/>
              <a:gd name="connsiteY134" fmla="*/ 526775 h 6856674"/>
              <a:gd name="connsiteX135" fmla="*/ 1017765 w 9149960"/>
              <a:gd name="connsiteY135" fmla="*/ 502258 h 6856674"/>
              <a:gd name="connsiteX136" fmla="*/ 854765 w 9149960"/>
              <a:gd name="connsiteY136" fmla="*/ 418108 h 6856674"/>
              <a:gd name="connsiteX137" fmla="*/ 909099 w 9149960"/>
              <a:gd name="connsiteY137" fmla="*/ 447925 h 6856674"/>
              <a:gd name="connsiteX138" fmla="*/ 870667 w 9149960"/>
              <a:gd name="connsiteY138" fmla="*/ 445275 h 6856674"/>
              <a:gd name="connsiteX139" fmla="*/ 854765 w 9149960"/>
              <a:gd name="connsiteY139" fmla="*/ 418108 h 6856674"/>
              <a:gd name="connsiteX140" fmla="*/ 499604 w 9149960"/>
              <a:gd name="connsiteY140" fmla="*/ 237213 h 6856674"/>
              <a:gd name="connsiteX141" fmla="*/ 515507 w 9149960"/>
              <a:gd name="connsiteY141" fmla="*/ 251128 h 6856674"/>
              <a:gd name="connsiteX142" fmla="*/ 494966 w 9149960"/>
              <a:gd name="connsiteY142" fmla="*/ 241189 h 6856674"/>
              <a:gd name="connsiteX143" fmla="*/ 499604 w 9149960"/>
              <a:gd name="connsiteY143" fmla="*/ 237213 h 6856674"/>
              <a:gd name="connsiteX144" fmla="*/ 434006 w 9149960"/>
              <a:gd name="connsiteY144" fmla="*/ 139809 h 6856674"/>
              <a:gd name="connsiteX145" fmla="*/ 450571 w 9149960"/>
              <a:gd name="connsiteY145" fmla="*/ 153062 h 6856674"/>
              <a:gd name="connsiteX146" fmla="*/ 430030 w 9149960"/>
              <a:gd name="connsiteY146" fmla="*/ 144449 h 6856674"/>
              <a:gd name="connsiteX147" fmla="*/ 434006 w 9149960"/>
              <a:gd name="connsiteY147" fmla="*/ 139809 h 6856674"/>
              <a:gd name="connsiteX148" fmla="*/ 41911 w 9149960"/>
              <a:gd name="connsiteY148" fmla="*/ 3812 h 6856674"/>
              <a:gd name="connsiteX149" fmla="*/ 78851 w 9149960"/>
              <a:gd name="connsiteY149" fmla="*/ 28494 h 6856674"/>
              <a:gd name="connsiteX150" fmla="*/ 105355 w 9149960"/>
              <a:gd name="connsiteY150" fmla="*/ 53010 h 6856674"/>
              <a:gd name="connsiteX151" fmla="*/ 113970 w 9149960"/>
              <a:gd name="connsiteY151" fmla="*/ 57649 h 6856674"/>
              <a:gd name="connsiteX152" fmla="*/ 114632 w 9149960"/>
              <a:gd name="connsiteY152" fmla="*/ 45059 h 6856674"/>
              <a:gd name="connsiteX153" fmla="*/ 107344 w 9149960"/>
              <a:gd name="connsiteY153" fmla="*/ 36445 h 6856674"/>
              <a:gd name="connsiteX154" fmla="*/ 122583 w 9149960"/>
              <a:gd name="connsiteY154" fmla="*/ 35782 h 6856674"/>
              <a:gd name="connsiteX155" fmla="*/ 152400 w 9149960"/>
              <a:gd name="connsiteY155" fmla="*/ 47047 h 6856674"/>
              <a:gd name="connsiteX156" fmla="*/ 159689 w 9149960"/>
              <a:gd name="connsiteY156" fmla="*/ 68913 h 6856674"/>
              <a:gd name="connsiteX157" fmla="*/ 195470 w 9149960"/>
              <a:gd name="connsiteY157" fmla="*/ 77527 h 6856674"/>
              <a:gd name="connsiteX158" fmla="*/ 250467 w 9149960"/>
              <a:gd name="connsiteY158" fmla="*/ 93429 h 6856674"/>
              <a:gd name="connsiteX159" fmla="*/ 261731 w 9149960"/>
              <a:gd name="connsiteY159" fmla="*/ 114633 h 6856674"/>
              <a:gd name="connsiteX160" fmla="*/ 253780 w 9149960"/>
              <a:gd name="connsiteY160" fmla="*/ 129873 h 6856674"/>
              <a:gd name="connsiteX161" fmla="*/ 274321 w 9149960"/>
              <a:gd name="connsiteY161" fmla="*/ 127885 h 6856674"/>
              <a:gd name="connsiteX162" fmla="*/ 328654 w 9149960"/>
              <a:gd name="connsiteY162" fmla="*/ 131198 h 6856674"/>
              <a:gd name="connsiteX163" fmla="*/ 357809 w 9149960"/>
              <a:gd name="connsiteY163" fmla="*/ 130535 h 6856674"/>
              <a:gd name="connsiteX164" fmla="*/ 384313 w 9149960"/>
              <a:gd name="connsiteY164" fmla="*/ 133186 h 6856674"/>
              <a:gd name="connsiteX165" fmla="*/ 386302 w 9149960"/>
              <a:gd name="connsiteY165" fmla="*/ 167642 h 6856674"/>
              <a:gd name="connsiteX166" fmla="*/ 422745 w 9149960"/>
              <a:gd name="connsiteY166" fmla="*/ 200772 h 6856674"/>
              <a:gd name="connsiteX167" fmla="*/ 430034 w 9149960"/>
              <a:gd name="connsiteY167" fmla="*/ 206073 h 6856674"/>
              <a:gd name="connsiteX168" fmla="*/ 453225 w 9149960"/>
              <a:gd name="connsiteY168" fmla="*/ 265045 h 6856674"/>
              <a:gd name="connsiteX169" fmla="*/ 492981 w 9149960"/>
              <a:gd name="connsiteY169" fmla="*/ 282936 h 6856674"/>
              <a:gd name="connsiteX170" fmla="*/ 487680 w 9149960"/>
              <a:gd name="connsiteY170" fmla="*/ 301489 h 6856674"/>
              <a:gd name="connsiteX171" fmla="*/ 514185 w 9149960"/>
              <a:gd name="connsiteY171" fmla="*/ 310765 h 6856674"/>
              <a:gd name="connsiteX172" fmla="*/ 490993 w 9149960"/>
              <a:gd name="connsiteY172" fmla="*/ 343896 h 6856674"/>
              <a:gd name="connsiteX173" fmla="*/ 524124 w 9149960"/>
              <a:gd name="connsiteY173" fmla="*/ 350522 h 6856674"/>
              <a:gd name="connsiteX174" fmla="*/ 505571 w 9149960"/>
              <a:gd name="connsiteY174" fmla="*/ 354497 h 6856674"/>
              <a:gd name="connsiteX175" fmla="*/ 527437 w 9149960"/>
              <a:gd name="connsiteY175" fmla="*/ 358473 h 6856674"/>
              <a:gd name="connsiteX176" fmla="*/ 563880 w 9149960"/>
              <a:gd name="connsiteY176" fmla="*/ 371062 h 6856674"/>
              <a:gd name="connsiteX177" fmla="*/ 585084 w 9149960"/>
              <a:gd name="connsiteY177" fmla="*/ 401542 h 6856674"/>
              <a:gd name="connsiteX178" fmla="*/ 598336 w 9149960"/>
              <a:gd name="connsiteY178" fmla="*/ 426722 h 6856674"/>
              <a:gd name="connsiteX179" fmla="*/ 602974 w 9149960"/>
              <a:gd name="connsiteY179" fmla="*/ 430035 h 6856674"/>
              <a:gd name="connsiteX180" fmla="*/ 636767 w 9149960"/>
              <a:gd name="connsiteY180" fmla="*/ 439311 h 6856674"/>
              <a:gd name="connsiteX181" fmla="*/ 637430 w 9149960"/>
              <a:gd name="connsiteY181" fmla="*/ 432685 h 6856674"/>
              <a:gd name="connsiteX182" fmla="*/ 680500 w 9149960"/>
              <a:gd name="connsiteY182" fmla="*/ 450576 h 6856674"/>
              <a:gd name="connsiteX183" fmla="*/ 728208 w 9149960"/>
              <a:gd name="connsiteY183" fmla="*/ 469791 h 6856674"/>
              <a:gd name="connsiteX184" fmla="*/ 765976 w 9149960"/>
              <a:gd name="connsiteY184" fmla="*/ 463165 h 6856674"/>
              <a:gd name="connsiteX185" fmla="*/ 770614 w 9149960"/>
              <a:gd name="connsiteY185" fmla="*/ 461177 h 6856674"/>
              <a:gd name="connsiteX186" fmla="*/ 772602 w 9149960"/>
              <a:gd name="connsiteY186" fmla="*/ 451238 h 6856674"/>
              <a:gd name="connsiteX187" fmla="*/ 784529 w 9149960"/>
              <a:gd name="connsiteY187" fmla="*/ 467803 h 6856674"/>
              <a:gd name="connsiteX188" fmla="*/ 825610 w 9149960"/>
              <a:gd name="connsiteY188" fmla="*/ 459189 h 6856674"/>
              <a:gd name="connsiteX189" fmla="*/ 834887 w 9149960"/>
              <a:gd name="connsiteY189" fmla="*/ 452563 h 6856674"/>
              <a:gd name="connsiteX190" fmla="*/ 903799 w 9149960"/>
              <a:gd name="connsiteY190" fmla="*/ 482381 h 6856674"/>
              <a:gd name="connsiteX191" fmla="*/ 956145 w 9149960"/>
              <a:gd name="connsiteY191" fmla="*/ 504909 h 6856674"/>
              <a:gd name="connsiteX192" fmla="*/ 922352 w 9149960"/>
              <a:gd name="connsiteY192" fmla="*/ 498283 h 6856674"/>
              <a:gd name="connsiteX193" fmla="*/ 952832 w 9149960"/>
              <a:gd name="connsiteY193" fmla="*/ 512198 h 6856674"/>
              <a:gd name="connsiteX194" fmla="*/ 971384 w 9149960"/>
              <a:gd name="connsiteY194" fmla="*/ 524125 h 6856674"/>
              <a:gd name="connsiteX195" fmla="*/ 965422 w 9149960"/>
              <a:gd name="connsiteY195" fmla="*/ 528763 h 6856674"/>
              <a:gd name="connsiteX196" fmla="*/ 972710 w 9149960"/>
              <a:gd name="connsiteY196" fmla="*/ 527438 h 6856674"/>
              <a:gd name="connsiteX197" fmla="*/ 1000539 w 9149960"/>
              <a:gd name="connsiteY197" fmla="*/ 539365 h 6856674"/>
              <a:gd name="connsiteX198" fmla="*/ 1065476 w 9149960"/>
              <a:gd name="connsiteY198" fmla="*/ 565207 h 6856674"/>
              <a:gd name="connsiteX199" fmla="*/ 1065476 w 9149960"/>
              <a:gd name="connsiteY199" fmla="*/ 564544 h 6856674"/>
              <a:gd name="connsiteX200" fmla="*/ 984637 w 9149960"/>
              <a:gd name="connsiteY200" fmla="*/ 513523 h 6856674"/>
              <a:gd name="connsiteX201" fmla="*/ 1038308 w 9149960"/>
              <a:gd name="connsiteY201" fmla="*/ 528101 h 6856674"/>
              <a:gd name="connsiteX202" fmla="*/ 1071440 w 9149960"/>
              <a:gd name="connsiteY202" fmla="*/ 549967 h 6856674"/>
              <a:gd name="connsiteX203" fmla="*/ 1068790 w 9149960"/>
              <a:gd name="connsiteY203" fmla="*/ 534064 h 6856674"/>
              <a:gd name="connsiteX204" fmla="*/ 1139026 w 9149960"/>
              <a:gd name="connsiteY204" fmla="*/ 579784 h 6856674"/>
              <a:gd name="connsiteX205" fmla="*/ 1158243 w 9149960"/>
              <a:gd name="connsiteY205" fmla="*/ 591711 h 6856674"/>
              <a:gd name="connsiteX206" fmla="*/ 1222516 w 9149960"/>
              <a:gd name="connsiteY206" fmla="*/ 643395 h 6856674"/>
              <a:gd name="connsiteX207" fmla="*/ 1211914 w 9149960"/>
              <a:gd name="connsiteY207" fmla="*/ 625504 h 6856674"/>
              <a:gd name="connsiteX208" fmla="*/ 1215889 w 9149960"/>
              <a:gd name="connsiteY208" fmla="*/ 621529 h 6856674"/>
              <a:gd name="connsiteX209" fmla="*/ 1333172 w 9149960"/>
              <a:gd name="connsiteY209" fmla="*/ 729534 h 6856674"/>
              <a:gd name="connsiteX210" fmla="*/ 1379555 w 9149960"/>
              <a:gd name="connsiteY210" fmla="*/ 798445 h 6856674"/>
              <a:gd name="connsiteX211" fmla="*/ 1436539 w 9149960"/>
              <a:gd name="connsiteY211" fmla="*/ 807059 h 6856674"/>
              <a:gd name="connsiteX212" fmla="*/ 1453104 w 9149960"/>
              <a:gd name="connsiteY212" fmla="*/ 809709 h 6856674"/>
              <a:gd name="connsiteX213" fmla="*/ 1459068 w 9149960"/>
              <a:gd name="connsiteY213" fmla="*/ 846153 h 6856674"/>
              <a:gd name="connsiteX214" fmla="*/ 1503463 w 9149960"/>
              <a:gd name="connsiteY214" fmla="*/ 866694 h 6856674"/>
              <a:gd name="connsiteX215" fmla="*/ 1494847 w 9149960"/>
              <a:gd name="connsiteY215" fmla="*/ 884584 h 6856674"/>
              <a:gd name="connsiteX216" fmla="*/ 1511413 w 9149960"/>
              <a:gd name="connsiteY216" fmla="*/ 897836 h 6856674"/>
              <a:gd name="connsiteX217" fmla="*/ 1498825 w 9149960"/>
              <a:gd name="connsiteY217" fmla="*/ 923678 h 6856674"/>
              <a:gd name="connsiteX218" fmla="*/ 1541894 w 9149960"/>
              <a:gd name="connsiteY218" fmla="*/ 962109 h 6856674"/>
              <a:gd name="connsiteX219" fmla="*/ 1551170 w 9149960"/>
              <a:gd name="connsiteY219" fmla="*/ 970723 h 6856674"/>
              <a:gd name="connsiteX220" fmla="*/ 1555808 w 9149960"/>
              <a:gd name="connsiteY220" fmla="*/ 981325 h 6856674"/>
              <a:gd name="connsiteX221" fmla="*/ 1590263 w 9149960"/>
              <a:gd name="connsiteY221" fmla="*/ 987951 h 6856674"/>
              <a:gd name="connsiteX222" fmla="*/ 1557133 w 9149960"/>
              <a:gd name="connsiteY222" fmla="*/ 989939 h 6856674"/>
              <a:gd name="connsiteX223" fmla="*/ 1547857 w 9149960"/>
              <a:gd name="connsiteY223" fmla="*/ 992589 h 6856674"/>
              <a:gd name="connsiteX224" fmla="*/ 1553157 w 9149960"/>
              <a:gd name="connsiteY224" fmla="*/ 1000541 h 6856674"/>
              <a:gd name="connsiteX225" fmla="*/ 1570386 w 9149960"/>
              <a:gd name="connsiteY225" fmla="*/ 1004516 h 6856674"/>
              <a:gd name="connsiteX226" fmla="*/ 1630681 w 9149960"/>
              <a:gd name="connsiteY226" fmla="*/ 1016443 h 6856674"/>
              <a:gd name="connsiteX227" fmla="*/ 1633332 w 9149960"/>
              <a:gd name="connsiteY227" fmla="*/ 1019094 h 6856674"/>
              <a:gd name="connsiteX228" fmla="*/ 1655861 w 9149960"/>
              <a:gd name="connsiteY228" fmla="*/ 1031683 h 6856674"/>
              <a:gd name="connsiteX229" fmla="*/ 1644596 w 9149960"/>
              <a:gd name="connsiteY229" fmla="*/ 1050899 h 6856674"/>
              <a:gd name="connsiteX230" fmla="*/ 1665137 w 9149960"/>
              <a:gd name="connsiteY230" fmla="*/ 1040960 h 6856674"/>
              <a:gd name="connsiteX231" fmla="*/ 1673752 w 9149960"/>
              <a:gd name="connsiteY231" fmla="*/ 1029033 h 6856674"/>
              <a:gd name="connsiteX232" fmla="*/ 1638633 w 9149960"/>
              <a:gd name="connsiteY232" fmla="*/ 1013130 h 6856674"/>
              <a:gd name="connsiteX233" fmla="*/ 1653873 w 9149960"/>
              <a:gd name="connsiteY233" fmla="*/ 972711 h 6856674"/>
              <a:gd name="connsiteX234" fmla="*/ 1689653 w 9149960"/>
              <a:gd name="connsiteY234" fmla="*/ 1021744 h 6856674"/>
              <a:gd name="connsiteX235" fmla="*/ 1700255 w 9149960"/>
              <a:gd name="connsiteY235" fmla="*/ 1031683 h 6856674"/>
              <a:gd name="connsiteX236" fmla="*/ 1724772 w 9149960"/>
              <a:gd name="connsiteY236" fmla="*/ 1059513 h 6856674"/>
              <a:gd name="connsiteX237" fmla="*/ 1713507 w 9149960"/>
              <a:gd name="connsiteY237" fmla="*/ 1070777 h 6856674"/>
              <a:gd name="connsiteX238" fmla="*/ 1792358 w 9149960"/>
              <a:gd name="connsiteY238" fmla="*/ 1093969 h 6856674"/>
              <a:gd name="connsiteX239" fmla="*/ 1831452 w 9149960"/>
              <a:gd name="connsiteY239" fmla="*/ 1098608 h 6856674"/>
              <a:gd name="connsiteX240" fmla="*/ 1841391 w 9149960"/>
              <a:gd name="connsiteY240" fmla="*/ 1125111 h 6856674"/>
              <a:gd name="connsiteX241" fmla="*/ 1882472 w 9149960"/>
              <a:gd name="connsiteY241" fmla="*/ 1161556 h 6856674"/>
              <a:gd name="connsiteX242" fmla="*/ 1900363 w 9149960"/>
              <a:gd name="connsiteY242" fmla="*/ 1178120 h 6856674"/>
              <a:gd name="connsiteX243" fmla="*/ 1940782 w 9149960"/>
              <a:gd name="connsiteY243" fmla="*/ 1199324 h 6856674"/>
              <a:gd name="connsiteX244" fmla="*/ 1950721 w 9149960"/>
              <a:gd name="connsiteY244" fmla="*/ 1200650 h 6856674"/>
              <a:gd name="connsiteX245" fmla="*/ 1975901 w 9149960"/>
              <a:gd name="connsiteY245" fmla="*/ 1202637 h 6856674"/>
              <a:gd name="connsiteX246" fmla="*/ 1969937 w 9149960"/>
              <a:gd name="connsiteY246" fmla="*/ 1223178 h 6856674"/>
              <a:gd name="connsiteX247" fmla="*/ 1970600 w 9149960"/>
              <a:gd name="connsiteY247" fmla="*/ 1235767 h 6856674"/>
              <a:gd name="connsiteX248" fmla="*/ 1999754 w 9149960"/>
              <a:gd name="connsiteY248" fmla="*/ 1258296 h 6856674"/>
              <a:gd name="connsiteX249" fmla="*/ 1989153 w 9149960"/>
              <a:gd name="connsiteY249" fmla="*/ 1201312 h 6856674"/>
              <a:gd name="connsiteX250" fmla="*/ 2003068 w 9149960"/>
              <a:gd name="connsiteY250" fmla="*/ 1237092 h 6856674"/>
              <a:gd name="connsiteX251" fmla="*/ 2011019 w 9149960"/>
              <a:gd name="connsiteY251" fmla="*/ 1262271 h 6856674"/>
              <a:gd name="connsiteX252" fmla="*/ 2030234 w 9149960"/>
              <a:gd name="connsiteY252" fmla="*/ 1274198 h 6856674"/>
              <a:gd name="connsiteX253" fmla="*/ 2071978 w 9149960"/>
              <a:gd name="connsiteY253" fmla="*/ 1319256 h 6856674"/>
              <a:gd name="connsiteX254" fmla="*/ 2069990 w 9149960"/>
              <a:gd name="connsiteY254" fmla="*/ 1335821 h 6856674"/>
              <a:gd name="connsiteX255" fmla="*/ 2063364 w 9149960"/>
              <a:gd name="connsiteY255" fmla="*/ 1350398 h 6856674"/>
              <a:gd name="connsiteX256" fmla="*/ 2082581 w 9149960"/>
              <a:gd name="connsiteY256" fmla="*/ 1350398 h 6856674"/>
              <a:gd name="connsiteX257" fmla="*/ 2097821 w 9149960"/>
              <a:gd name="connsiteY257" fmla="*/ 1340459 h 6856674"/>
              <a:gd name="connsiteX258" fmla="*/ 2109748 w 9149960"/>
              <a:gd name="connsiteY258" fmla="*/ 1333171 h 6856674"/>
              <a:gd name="connsiteX259" fmla="*/ 2095833 w 9149960"/>
              <a:gd name="connsiteY259" fmla="*/ 1330521 h 6856674"/>
              <a:gd name="connsiteX260" fmla="*/ 2082581 w 9149960"/>
              <a:gd name="connsiteY260" fmla="*/ 1325220 h 6856674"/>
              <a:gd name="connsiteX261" fmla="*/ 2094507 w 9149960"/>
              <a:gd name="connsiteY261" fmla="*/ 1315280 h 6856674"/>
              <a:gd name="connsiteX262" fmla="*/ 2128964 w 9149960"/>
              <a:gd name="connsiteY262" fmla="*/ 1327207 h 6856674"/>
              <a:gd name="connsiteX263" fmla="*/ 2146854 w 9149960"/>
              <a:gd name="connsiteY263" fmla="*/ 1328532 h 6856674"/>
              <a:gd name="connsiteX264" fmla="*/ 2177334 w 9149960"/>
              <a:gd name="connsiteY264" fmla="*/ 1340459 h 6856674"/>
              <a:gd name="connsiteX265" fmla="*/ 2201851 w 9149960"/>
              <a:gd name="connsiteY265" fmla="*/ 1339796 h 6856674"/>
              <a:gd name="connsiteX266" fmla="*/ 2229680 w 9149960"/>
              <a:gd name="connsiteY266" fmla="*/ 1368289 h 6856674"/>
              <a:gd name="connsiteX267" fmla="*/ 2240282 w 9149960"/>
              <a:gd name="connsiteY267" fmla="*/ 1367626 h 6856674"/>
              <a:gd name="connsiteX268" fmla="*/ 2256185 w 9149960"/>
              <a:gd name="connsiteY268" fmla="*/ 1372264 h 6856674"/>
              <a:gd name="connsiteX269" fmla="*/ 2260160 w 9149960"/>
              <a:gd name="connsiteY269" fmla="*/ 1382866 h 6856674"/>
              <a:gd name="connsiteX270" fmla="*/ 2283352 w 9149960"/>
              <a:gd name="connsiteY270" fmla="*/ 1376903 h 6856674"/>
              <a:gd name="connsiteX271" fmla="*/ 2297267 w 9149960"/>
              <a:gd name="connsiteY271" fmla="*/ 1389493 h 6856674"/>
              <a:gd name="connsiteX272" fmla="*/ 2350938 w 9149960"/>
              <a:gd name="connsiteY272" fmla="*/ 1415335 h 6856674"/>
              <a:gd name="connsiteX273" fmla="*/ 2354914 w 9149960"/>
              <a:gd name="connsiteY273" fmla="*/ 1415996 h 6856674"/>
              <a:gd name="connsiteX274" fmla="*/ 2394670 w 9149960"/>
              <a:gd name="connsiteY274" fmla="*/ 1394131 h 6856674"/>
              <a:gd name="connsiteX275" fmla="*/ 2415874 w 9149960"/>
              <a:gd name="connsiteY275" fmla="*/ 1414672 h 6856674"/>
              <a:gd name="connsiteX276" fmla="*/ 2441053 w 9149960"/>
              <a:gd name="connsiteY276" fmla="*/ 1404733 h 6856674"/>
              <a:gd name="connsiteX277" fmla="*/ 2452316 w 9149960"/>
              <a:gd name="connsiteY277" fmla="*/ 1423285 h 6856674"/>
              <a:gd name="connsiteX278" fmla="*/ 2472195 w 9149960"/>
              <a:gd name="connsiteY278" fmla="*/ 1459729 h 6856674"/>
              <a:gd name="connsiteX279" fmla="*/ 2492073 w 9149960"/>
              <a:gd name="connsiteY279" fmla="*/ 1463043 h 6856674"/>
              <a:gd name="connsiteX280" fmla="*/ 2545081 w 9149960"/>
              <a:gd name="connsiteY280" fmla="*/ 1498822 h 6856674"/>
              <a:gd name="connsiteX281" fmla="*/ 2604716 w 9149960"/>
              <a:gd name="connsiteY281" fmla="*/ 1533942 h 6856674"/>
              <a:gd name="connsiteX282" fmla="*/ 2541106 w 9149960"/>
              <a:gd name="connsiteY282" fmla="*/ 1502136 h 6856674"/>
              <a:gd name="connsiteX283" fmla="*/ 2447015 w 9149960"/>
              <a:gd name="connsiteY283" fmla="*/ 1474969 h 6856674"/>
              <a:gd name="connsiteX284" fmla="*/ 2435089 w 9149960"/>
              <a:gd name="connsiteY284" fmla="*/ 1476956 h 6856674"/>
              <a:gd name="connsiteX285" fmla="*/ 2442378 w 9149960"/>
              <a:gd name="connsiteY285" fmla="*/ 1484245 h 6856674"/>
              <a:gd name="connsiteX286" fmla="*/ 2547732 w 9149960"/>
              <a:gd name="connsiteY286" fmla="*/ 1551831 h 6856674"/>
              <a:gd name="connsiteX287" fmla="*/ 2606041 w 9149960"/>
              <a:gd name="connsiteY287" fmla="*/ 1587612 h 6856674"/>
              <a:gd name="connsiteX288" fmla="*/ 2640497 w 9149960"/>
              <a:gd name="connsiteY288" fmla="*/ 1598215 h 6856674"/>
              <a:gd name="connsiteX289" fmla="*/ 2666339 w 9149960"/>
              <a:gd name="connsiteY289" fmla="*/ 1612130 h 6856674"/>
              <a:gd name="connsiteX290" fmla="*/ 2678928 w 9149960"/>
              <a:gd name="connsiteY290" fmla="*/ 1606829 h 6856674"/>
              <a:gd name="connsiteX291" fmla="*/ 2687542 w 9149960"/>
              <a:gd name="connsiteY291" fmla="*/ 1596889 h 6856674"/>
              <a:gd name="connsiteX292" fmla="*/ 2686879 w 9149960"/>
              <a:gd name="connsiteY292" fmla="*/ 1619418 h 6856674"/>
              <a:gd name="connsiteX293" fmla="*/ 2701457 w 9149960"/>
              <a:gd name="connsiteY293" fmla="*/ 1638634 h 6856674"/>
              <a:gd name="connsiteX294" fmla="*/ 2729949 w 9149960"/>
              <a:gd name="connsiteY294" fmla="*/ 1669114 h 6856674"/>
              <a:gd name="connsiteX295" fmla="*/ 2769706 w 9149960"/>
              <a:gd name="connsiteY295" fmla="*/ 1710858 h 6856674"/>
              <a:gd name="connsiteX296" fmla="*/ 2792235 w 9149960"/>
              <a:gd name="connsiteY296" fmla="*/ 1747302 h 6856674"/>
              <a:gd name="connsiteX297" fmla="*/ 2833979 w 9149960"/>
              <a:gd name="connsiteY297" fmla="*/ 1787058 h 6856674"/>
              <a:gd name="connsiteX298" fmla="*/ 2855845 w 9149960"/>
              <a:gd name="connsiteY298" fmla="*/ 1778444 h 6856674"/>
              <a:gd name="connsiteX299" fmla="*/ 2871747 w 9149960"/>
              <a:gd name="connsiteY299" fmla="*/ 1804949 h 6856674"/>
              <a:gd name="connsiteX300" fmla="*/ 2880361 w 9149960"/>
              <a:gd name="connsiteY300" fmla="*/ 1819526 h 6856674"/>
              <a:gd name="connsiteX301" fmla="*/ 2890963 w 9149960"/>
              <a:gd name="connsiteY301" fmla="*/ 1824164 h 6856674"/>
              <a:gd name="connsiteX302" fmla="*/ 2898914 w 9149960"/>
              <a:gd name="connsiteY302" fmla="*/ 1826815 h 6856674"/>
              <a:gd name="connsiteX303" fmla="*/ 2917468 w 9149960"/>
              <a:gd name="connsiteY303" fmla="*/ 1833441 h 6856674"/>
              <a:gd name="connsiteX304" fmla="*/ 2926744 w 9149960"/>
              <a:gd name="connsiteY304" fmla="*/ 1834766 h 6856674"/>
              <a:gd name="connsiteX305" fmla="*/ 2938671 w 9149960"/>
              <a:gd name="connsiteY305" fmla="*/ 1833441 h 6856674"/>
              <a:gd name="connsiteX306" fmla="*/ 2938671 w 9149960"/>
              <a:gd name="connsiteY306" fmla="*/ 1840730 h 6856674"/>
              <a:gd name="connsiteX307" fmla="*/ 2945960 w 9149960"/>
              <a:gd name="connsiteY307" fmla="*/ 1916267 h 6856674"/>
              <a:gd name="connsiteX308" fmla="*/ 2977765 w 9149960"/>
              <a:gd name="connsiteY308" fmla="*/ 1880486 h 6856674"/>
              <a:gd name="connsiteX309" fmla="*/ 3004269 w 9149960"/>
              <a:gd name="connsiteY309" fmla="*/ 1901027 h 6856674"/>
              <a:gd name="connsiteX310" fmla="*/ 2967826 w 9149960"/>
              <a:gd name="connsiteY310" fmla="*/ 1903677 h 6856674"/>
              <a:gd name="connsiteX311" fmla="*/ 3009571 w 9149960"/>
              <a:gd name="connsiteY311" fmla="*/ 1907653 h 6856674"/>
              <a:gd name="connsiteX312" fmla="*/ 3020834 w 9149960"/>
              <a:gd name="connsiteY312" fmla="*/ 1920243 h 6856674"/>
              <a:gd name="connsiteX313" fmla="*/ 3032100 w 9149960"/>
              <a:gd name="connsiteY313" fmla="*/ 1931507 h 6856674"/>
              <a:gd name="connsiteX314" fmla="*/ 3038726 w 9149960"/>
              <a:gd name="connsiteY314" fmla="*/ 1936808 h 6856674"/>
              <a:gd name="connsiteX315" fmla="*/ 3074505 w 9149960"/>
              <a:gd name="connsiteY315" fmla="*/ 1946747 h 6856674"/>
              <a:gd name="connsiteX316" fmla="*/ 3081794 w 9149960"/>
              <a:gd name="connsiteY316" fmla="*/ 1938796 h 6856674"/>
              <a:gd name="connsiteX317" fmla="*/ 3053301 w 9149960"/>
              <a:gd name="connsiteY317" fmla="*/ 1922893 h 6856674"/>
              <a:gd name="connsiteX318" fmla="*/ 3068542 w 9149960"/>
              <a:gd name="connsiteY318" fmla="*/ 1912954 h 6856674"/>
              <a:gd name="connsiteX319" fmla="*/ 3055290 w 9149960"/>
              <a:gd name="connsiteY319" fmla="*/ 1899702 h 6856674"/>
              <a:gd name="connsiteX320" fmla="*/ 3028786 w 9149960"/>
              <a:gd name="connsiteY320" fmla="*/ 1888437 h 6856674"/>
              <a:gd name="connsiteX321" fmla="*/ 3067217 w 9149960"/>
              <a:gd name="connsiteY321" fmla="*/ 1875185 h 6856674"/>
              <a:gd name="connsiteX322" fmla="*/ 3109624 w 9149960"/>
              <a:gd name="connsiteY322" fmla="*/ 1874523 h 6856674"/>
              <a:gd name="connsiteX323" fmla="*/ 3115587 w 9149960"/>
              <a:gd name="connsiteY323" fmla="*/ 1875848 h 6856674"/>
              <a:gd name="connsiteX324" fmla="*/ 3156007 w 9149960"/>
              <a:gd name="connsiteY324" fmla="*/ 1906328 h 6856674"/>
              <a:gd name="connsiteX325" fmla="*/ 3173897 w 9149960"/>
              <a:gd name="connsiteY325" fmla="*/ 1908978 h 6856674"/>
              <a:gd name="connsiteX326" fmla="*/ 3203714 w 9149960"/>
              <a:gd name="connsiteY326" fmla="*/ 1921568 h 6856674"/>
              <a:gd name="connsiteX327" fmla="*/ 3231544 w 9149960"/>
              <a:gd name="connsiteY327" fmla="*/ 1930182 h 6856674"/>
              <a:gd name="connsiteX328" fmla="*/ 3235520 w 9149960"/>
              <a:gd name="connsiteY328" fmla="*/ 1942771 h 6856674"/>
              <a:gd name="connsiteX329" fmla="*/ 3222268 w 9149960"/>
              <a:gd name="connsiteY329" fmla="*/ 1956686 h 6856674"/>
              <a:gd name="connsiteX330" fmla="*/ 3254735 w 9149960"/>
              <a:gd name="connsiteY330" fmla="*/ 1955361 h 6856674"/>
              <a:gd name="connsiteX331" fmla="*/ 3297805 w 9149960"/>
              <a:gd name="connsiteY331" fmla="*/ 1955361 h 6856674"/>
              <a:gd name="connsiteX332" fmla="*/ 3338888 w 9149960"/>
              <a:gd name="connsiteY332" fmla="*/ 1953373 h 6856674"/>
              <a:gd name="connsiteX333" fmla="*/ 3354126 w 9149960"/>
              <a:gd name="connsiteY333" fmla="*/ 1954698 h 6856674"/>
              <a:gd name="connsiteX334" fmla="*/ 3362740 w 9149960"/>
              <a:gd name="connsiteY334" fmla="*/ 1992467 h 6856674"/>
              <a:gd name="connsiteX335" fmla="*/ 3373343 w 9149960"/>
              <a:gd name="connsiteY335" fmla="*/ 1993792 h 6856674"/>
              <a:gd name="connsiteX336" fmla="*/ 3407136 w 9149960"/>
              <a:gd name="connsiteY336" fmla="*/ 2017646 h 6856674"/>
              <a:gd name="connsiteX337" fmla="*/ 3409124 w 9149960"/>
              <a:gd name="connsiteY337" fmla="*/ 2039512 h 6856674"/>
              <a:gd name="connsiteX338" fmla="*/ 3425027 w 9149960"/>
              <a:gd name="connsiteY338" fmla="*/ 2046138 h 6856674"/>
              <a:gd name="connsiteX339" fmla="*/ 3412436 w 9149960"/>
              <a:gd name="connsiteY339" fmla="*/ 2053427 h 6856674"/>
              <a:gd name="connsiteX340" fmla="*/ 3414425 w 9149960"/>
              <a:gd name="connsiteY340" fmla="*/ 2054752 h 6856674"/>
              <a:gd name="connsiteX341" fmla="*/ 3414425 w 9149960"/>
              <a:gd name="connsiteY341" fmla="*/ 2056740 h 6856674"/>
              <a:gd name="connsiteX342" fmla="*/ 3397197 w 9149960"/>
              <a:gd name="connsiteY342" fmla="*/ 2062703 h 6856674"/>
              <a:gd name="connsiteX343" fmla="*/ 3366717 w 9149960"/>
              <a:gd name="connsiteY343" fmla="*/ 2067342 h 6856674"/>
              <a:gd name="connsiteX344" fmla="*/ 3392558 w 9149960"/>
              <a:gd name="connsiteY344" fmla="*/ 2071980 h 6856674"/>
              <a:gd name="connsiteX345" fmla="*/ 3405811 w 9149960"/>
              <a:gd name="connsiteY345" fmla="*/ 2077944 h 6856674"/>
              <a:gd name="connsiteX346" fmla="*/ 3427014 w 9149960"/>
              <a:gd name="connsiteY346" fmla="*/ 2097159 h 6856674"/>
              <a:gd name="connsiteX347" fmla="*/ 3438940 w 9149960"/>
              <a:gd name="connsiteY347" fmla="*/ 2126977 h 6856674"/>
              <a:gd name="connsiteX348" fmla="*/ 3440305 w 9149960"/>
              <a:gd name="connsiteY348" fmla="*/ 2129159 h 6856674"/>
              <a:gd name="connsiteX349" fmla="*/ 3465857 w 9149960"/>
              <a:gd name="connsiteY349" fmla="*/ 2132855 h 6856674"/>
              <a:gd name="connsiteX350" fmla="*/ 3493272 w 9149960"/>
              <a:gd name="connsiteY350" fmla="*/ 2136252 h 6856674"/>
              <a:gd name="connsiteX351" fmla="*/ 3467265 w 9149960"/>
              <a:gd name="connsiteY351" fmla="*/ 2141469 h 6856674"/>
              <a:gd name="connsiteX352" fmla="*/ 3443949 w 9149960"/>
              <a:gd name="connsiteY352" fmla="*/ 2134753 h 6856674"/>
              <a:gd name="connsiteX353" fmla="*/ 3446395 w 9149960"/>
              <a:gd name="connsiteY353" fmla="*/ 2138322 h 6856674"/>
              <a:gd name="connsiteX354" fmla="*/ 3443580 w 9149960"/>
              <a:gd name="connsiteY354" fmla="*/ 2144867 h 6856674"/>
              <a:gd name="connsiteX355" fmla="*/ 3463457 w 9149960"/>
              <a:gd name="connsiteY355" fmla="*/ 2163420 h 6856674"/>
              <a:gd name="connsiteX356" fmla="*/ 3492611 w 9149960"/>
              <a:gd name="connsiteY356" fmla="*/ 2160107 h 6856674"/>
              <a:gd name="connsiteX357" fmla="*/ 3500563 w 9149960"/>
              <a:gd name="connsiteY357" fmla="*/ 2199201 h 6856674"/>
              <a:gd name="connsiteX358" fmla="*/ 3548933 w 9149960"/>
              <a:gd name="connsiteY358" fmla="*/ 2221729 h 6856674"/>
              <a:gd name="connsiteX359" fmla="*/ 3535019 w 9149960"/>
              <a:gd name="connsiteY359" fmla="*/ 2237631 h 6856674"/>
              <a:gd name="connsiteX360" fmla="*/ 3549596 w 9149960"/>
              <a:gd name="connsiteY360" fmla="*/ 2246908 h 6856674"/>
              <a:gd name="connsiteX361" fmla="*/ 3552248 w 9149960"/>
              <a:gd name="connsiteY361" fmla="*/ 2264799 h 6856674"/>
              <a:gd name="connsiteX362" fmla="*/ 3560199 w 9149960"/>
              <a:gd name="connsiteY362" fmla="*/ 2297929 h 6856674"/>
              <a:gd name="connsiteX363" fmla="*/ 3584714 w 9149960"/>
              <a:gd name="connsiteY363" fmla="*/ 2329071 h 6856674"/>
              <a:gd name="connsiteX364" fmla="*/ 3590016 w 9149960"/>
              <a:gd name="connsiteY364" fmla="*/ 2334372 h 6856674"/>
              <a:gd name="connsiteX365" fmla="*/ 3609232 w 9149960"/>
              <a:gd name="connsiteY365" fmla="*/ 2336360 h 6856674"/>
              <a:gd name="connsiteX366" fmla="*/ 3614532 w 9149960"/>
              <a:gd name="connsiteY366" fmla="*/ 2351600 h 6856674"/>
              <a:gd name="connsiteX367" fmla="*/ 3646337 w 9149960"/>
              <a:gd name="connsiteY367" fmla="*/ 2352924 h 6856674"/>
              <a:gd name="connsiteX368" fmla="*/ 3659590 w 9149960"/>
              <a:gd name="connsiteY368" fmla="*/ 2377441 h 6856674"/>
              <a:gd name="connsiteX369" fmla="*/ 3657601 w 9149960"/>
              <a:gd name="connsiteY369" fmla="*/ 2387381 h 6856674"/>
              <a:gd name="connsiteX370" fmla="*/ 3670192 w 9149960"/>
              <a:gd name="connsiteY370" fmla="*/ 2388706 h 6856674"/>
              <a:gd name="connsiteX371" fmla="*/ 3713923 w 9149960"/>
              <a:gd name="connsiteY371" fmla="*/ 2384067 h 6856674"/>
              <a:gd name="connsiteX372" fmla="*/ 3772895 w 9149960"/>
              <a:gd name="connsiteY372" fmla="*/ 2384730 h 6856674"/>
              <a:gd name="connsiteX373" fmla="*/ 3774883 w 9149960"/>
              <a:gd name="connsiteY373" fmla="*/ 2385392 h 6856674"/>
              <a:gd name="connsiteX374" fmla="*/ 3779521 w 9149960"/>
              <a:gd name="connsiteY374" fmla="*/ 2384730 h 6856674"/>
              <a:gd name="connsiteX375" fmla="*/ 3779521 w 9149960"/>
              <a:gd name="connsiteY375" fmla="*/ 2380093 h 6856674"/>
              <a:gd name="connsiteX376" fmla="*/ 3758981 w 9149960"/>
              <a:gd name="connsiteY376" fmla="*/ 2364188 h 6856674"/>
              <a:gd name="connsiteX377" fmla="*/ 3800063 w 9149960"/>
              <a:gd name="connsiteY377" fmla="*/ 2345635 h 6856674"/>
              <a:gd name="connsiteX378" fmla="*/ 3827892 w 9149960"/>
              <a:gd name="connsiteY378" fmla="*/ 2384067 h 6856674"/>
              <a:gd name="connsiteX379" fmla="*/ 3852408 w 9149960"/>
              <a:gd name="connsiteY379" fmla="*/ 2413886 h 6856674"/>
              <a:gd name="connsiteX380" fmla="*/ 3827229 w 9149960"/>
              <a:gd name="connsiteY380" fmla="*/ 2401958 h 6856674"/>
              <a:gd name="connsiteX381" fmla="*/ 3793436 w 9149960"/>
              <a:gd name="connsiteY381" fmla="*/ 2393344 h 6856674"/>
              <a:gd name="connsiteX382" fmla="*/ 3797413 w 9149960"/>
              <a:gd name="connsiteY382" fmla="*/ 2414548 h 6856674"/>
              <a:gd name="connsiteX383" fmla="*/ 3839156 w 9149960"/>
              <a:gd name="connsiteY383" fmla="*/ 2456956 h 6856674"/>
              <a:gd name="connsiteX384" fmla="*/ 3858372 w 9149960"/>
              <a:gd name="connsiteY384" fmla="*/ 2465570 h 6856674"/>
              <a:gd name="connsiteX385" fmla="*/ 3889514 w 9149960"/>
              <a:gd name="connsiteY385" fmla="*/ 2477497 h 6856674"/>
              <a:gd name="connsiteX386" fmla="*/ 3941198 w 9149960"/>
              <a:gd name="connsiteY386" fmla="*/ 2507314 h 6856674"/>
              <a:gd name="connsiteX387" fmla="*/ 3948487 w 9149960"/>
              <a:gd name="connsiteY387" fmla="*/ 2504002 h 6856674"/>
              <a:gd name="connsiteX388" fmla="*/ 3956438 w 9149960"/>
              <a:gd name="connsiteY388" fmla="*/ 2501351 h 6856674"/>
              <a:gd name="connsiteX389" fmla="*/ 3973003 w 9149960"/>
              <a:gd name="connsiteY389" fmla="*/ 2494724 h 6856674"/>
              <a:gd name="connsiteX390" fmla="*/ 3980292 w 9149960"/>
              <a:gd name="connsiteY390" fmla="*/ 2490087 h 6856674"/>
              <a:gd name="connsiteX391" fmla="*/ 4012760 w 9149960"/>
              <a:gd name="connsiteY391" fmla="*/ 2500025 h 6856674"/>
              <a:gd name="connsiteX392" fmla="*/ 4018060 w 9149960"/>
              <a:gd name="connsiteY392" fmla="*/ 2497376 h 6856674"/>
              <a:gd name="connsiteX393" fmla="*/ 4020048 w 9149960"/>
              <a:gd name="connsiteY393" fmla="*/ 2451654 h 6856674"/>
              <a:gd name="connsiteX394" fmla="*/ 3978966 w 9149960"/>
              <a:gd name="connsiteY394" fmla="*/ 2428464 h 6856674"/>
              <a:gd name="connsiteX395" fmla="*/ 4025349 w 9149960"/>
              <a:gd name="connsiteY395" fmla="*/ 2447679 h 6856674"/>
              <a:gd name="connsiteX396" fmla="*/ 4033300 w 9149960"/>
              <a:gd name="connsiteY396" fmla="*/ 2439728 h 6856674"/>
              <a:gd name="connsiteX397" fmla="*/ 4026012 w 9149960"/>
              <a:gd name="connsiteY397" fmla="*/ 2423824 h 6856674"/>
              <a:gd name="connsiteX398" fmla="*/ 3953787 w 9149960"/>
              <a:gd name="connsiteY398" fmla="*/ 2380755 h 6856674"/>
              <a:gd name="connsiteX399" fmla="*/ 3945173 w 9149960"/>
              <a:gd name="connsiteY399" fmla="*/ 2377441 h 6856674"/>
              <a:gd name="connsiteX400" fmla="*/ 3929934 w 9149960"/>
              <a:gd name="connsiteY400" fmla="*/ 2375454 h 6856674"/>
              <a:gd name="connsiteX401" fmla="*/ 3859697 w 9149960"/>
              <a:gd name="connsiteY401" fmla="*/ 2335697 h 6856674"/>
              <a:gd name="connsiteX402" fmla="*/ 3780847 w 9149960"/>
              <a:gd name="connsiteY402" fmla="*/ 2309193 h 6856674"/>
              <a:gd name="connsiteX403" fmla="*/ 3772234 w 9149960"/>
              <a:gd name="connsiteY403" fmla="*/ 2303229 h 6856674"/>
              <a:gd name="connsiteX404" fmla="*/ 3766270 w 9149960"/>
              <a:gd name="connsiteY404" fmla="*/ 2292626 h 6856674"/>
              <a:gd name="connsiteX405" fmla="*/ 3735789 w 9149960"/>
              <a:gd name="connsiteY405" fmla="*/ 2284673 h 6856674"/>
              <a:gd name="connsiteX406" fmla="*/ 3725850 w 9149960"/>
              <a:gd name="connsiteY406" fmla="*/ 2262811 h 6856674"/>
              <a:gd name="connsiteX407" fmla="*/ 3742415 w 9149960"/>
              <a:gd name="connsiteY407" fmla="*/ 2261485 h 6856674"/>
              <a:gd name="connsiteX408" fmla="*/ 3766932 w 9149960"/>
              <a:gd name="connsiteY408" fmla="*/ 2263472 h 6856674"/>
              <a:gd name="connsiteX409" fmla="*/ 3790786 w 9149960"/>
              <a:gd name="connsiteY409" fmla="*/ 2275399 h 6856674"/>
              <a:gd name="connsiteX410" fmla="*/ 3816627 w 9149960"/>
              <a:gd name="connsiteY410" fmla="*/ 2275399 h 6856674"/>
              <a:gd name="connsiteX411" fmla="*/ 3847107 w 9149960"/>
              <a:gd name="connsiteY411" fmla="*/ 2302565 h 6856674"/>
              <a:gd name="connsiteX412" fmla="*/ 3876925 w 9149960"/>
              <a:gd name="connsiteY412" fmla="*/ 2319795 h 6856674"/>
              <a:gd name="connsiteX413" fmla="*/ 3891502 w 9149960"/>
              <a:gd name="connsiteY413" fmla="*/ 2300580 h 6856674"/>
              <a:gd name="connsiteX414" fmla="*/ 3934572 w 9149960"/>
              <a:gd name="connsiteY414" fmla="*/ 2331722 h 6856674"/>
              <a:gd name="connsiteX415" fmla="*/ 3958426 w 9149960"/>
              <a:gd name="connsiteY415" fmla="*/ 2337685 h 6856674"/>
              <a:gd name="connsiteX416" fmla="*/ 3983605 w 9149960"/>
              <a:gd name="connsiteY416" fmla="*/ 2351600 h 6856674"/>
              <a:gd name="connsiteX417" fmla="*/ 4010109 w 9149960"/>
              <a:gd name="connsiteY417" fmla="*/ 2328409 h 6856674"/>
              <a:gd name="connsiteX418" fmla="*/ 4029987 w 9149960"/>
              <a:gd name="connsiteY418" fmla="*/ 2350937 h 6856674"/>
              <a:gd name="connsiteX419" fmla="*/ 4053841 w 9149960"/>
              <a:gd name="connsiteY419" fmla="*/ 2340997 h 6856674"/>
              <a:gd name="connsiteX420" fmla="*/ 4066431 w 9149960"/>
              <a:gd name="connsiteY420" fmla="*/ 2359551 h 6856674"/>
              <a:gd name="connsiteX421" fmla="*/ 4086309 w 9149960"/>
              <a:gd name="connsiteY421" fmla="*/ 2395995 h 6856674"/>
              <a:gd name="connsiteX422" fmla="*/ 4106187 w 9149960"/>
              <a:gd name="connsiteY422" fmla="*/ 2397982 h 6856674"/>
              <a:gd name="connsiteX423" fmla="*/ 4143956 w 9149960"/>
              <a:gd name="connsiteY423" fmla="*/ 2425812 h 6856674"/>
              <a:gd name="connsiteX424" fmla="*/ 4283099 w 9149960"/>
              <a:gd name="connsiteY424" fmla="*/ 2500688 h 6856674"/>
              <a:gd name="connsiteX425" fmla="*/ 4299002 w 9149960"/>
              <a:gd name="connsiteY425" fmla="*/ 2510628 h 6856674"/>
              <a:gd name="connsiteX426" fmla="*/ 4281774 w 9149960"/>
              <a:gd name="connsiteY426" fmla="*/ 2503338 h 6856674"/>
              <a:gd name="connsiteX427" fmla="*/ 4139981 w 9149960"/>
              <a:gd name="connsiteY427" fmla="*/ 2429125 h 6856674"/>
              <a:gd name="connsiteX428" fmla="*/ 4057817 w 9149960"/>
              <a:gd name="connsiteY428" fmla="*/ 2409911 h 6856674"/>
              <a:gd name="connsiteX429" fmla="*/ 4048540 w 9149960"/>
              <a:gd name="connsiteY429" fmla="*/ 2411897 h 6856674"/>
              <a:gd name="connsiteX430" fmla="*/ 4051191 w 9149960"/>
              <a:gd name="connsiteY430" fmla="*/ 2419186 h 6856674"/>
              <a:gd name="connsiteX431" fmla="*/ 4076370 w 9149960"/>
              <a:gd name="connsiteY431" fmla="*/ 2436414 h 6856674"/>
              <a:gd name="connsiteX432" fmla="*/ 4184375 w 9149960"/>
              <a:gd name="connsiteY432" fmla="*/ 2502677 h 6856674"/>
              <a:gd name="connsiteX433" fmla="*/ 4238042 w 9149960"/>
              <a:gd name="connsiteY433" fmla="*/ 2527856 h 6856674"/>
              <a:gd name="connsiteX434" fmla="*/ 4254607 w 9149960"/>
              <a:gd name="connsiteY434" fmla="*/ 2533819 h 6856674"/>
              <a:gd name="connsiteX435" fmla="*/ 4302316 w 9149960"/>
              <a:gd name="connsiteY435" fmla="*/ 2531832 h 6856674"/>
              <a:gd name="connsiteX436" fmla="*/ 4320868 w 9149960"/>
              <a:gd name="connsiteY436" fmla="*/ 2593452 h 6856674"/>
              <a:gd name="connsiteX437" fmla="*/ 4328819 w 9149960"/>
              <a:gd name="connsiteY437" fmla="*/ 2598753 h 6856674"/>
              <a:gd name="connsiteX438" fmla="*/ 4391104 w 9149960"/>
              <a:gd name="connsiteY438" fmla="*/ 2665013 h 6856674"/>
              <a:gd name="connsiteX439" fmla="*/ 4399718 w 9149960"/>
              <a:gd name="connsiteY439" fmla="*/ 2674953 h 6856674"/>
              <a:gd name="connsiteX440" fmla="*/ 4435499 w 9149960"/>
              <a:gd name="connsiteY440" fmla="*/ 2706096 h 6856674"/>
              <a:gd name="connsiteX441" fmla="*/ 4458690 w 9149960"/>
              <a:gd name="connsiteY441" fmla="*/ 2710071 h 6856674"/>
              <a:gd name="connsiteX442" fmla="*/ 4471280 w 9149960"/>
              <a:gd name="connsiteY442" fmla="*/ 2718023 h 6856674"/>
              <a:gd name="connsiteX443" fmla="*/ 4488508 w 9149960"/>
              <a:gd name="connsiteY443" fmla="*/ 2686218 h 6856674"/>
              <a:gd name="connsiteX444" fmla="*/ 4485857 w 9149960"/>
              <a:gd name="connsiteY444" fmla="*/ 2741876 h 6856674"/>
              <a:gd name="connsiteX445" fmla="*/ 4489833 w 9149960"/>
              <a:gd name="connsiteY445" fmla="*/ 2747178 h 6856674"/>
              <a:gd name="connsiteX446" fmla="*/ 4509048 w 9149960"/>
              <a:gd name="connsiteY446" fmla="*/ 2764405 h 6856674"/>
              <a:gd name="connsiteX447" fmla="*/ 4526276 w 9149960"/>
              <a:gd name="connsiteY447" fmla="*/ 2745189 h 6856674"/>
              <a:gd name="connsiteX448" fmla="*/ 4509048 w 9149960"/>
              <a:gd name="connsiteY448" fmla="*/ 2660376 h 6856674"/>
              <a:gd name="connsiteX449" fmla="*/ 4491821 w 9149960"/>
              <a:gd name="connsiteY449" fmla="*/ 2651761 h 6856674"/>
              <a:gd name="connsiteX450" fmla="*/ 4487182 w 9149960"/>
              <a:gd name="connsiteY450" fmla="*/ 2637848 h 6856674"/>
              <a:gd name="connsiteX451" fmla="*/ 4499109 w 9149960"/>
              <a:gd name="connsiteY451" fmla="*/ 2641822 h 6856674"/>
              <a:gd name="connsiteX452" fmla="*/ 4509048 w 9149960"/>
              <a:gd name="connsiteY452" fmla="*/ 2640497 h 6856674"/>
              <a:gd name="connsiteX453" fmla="*/ 4522963 w 9149960"/>
              <a:gd name="connsiteY453" fmla="*/ 2640497 h 6856674"/>
              <a:gd name="connsiteX454" fmla="*/ 4527602 w 9149960"/>
              <a:gd name="connsiteY454" fmla="*/ 2631884 h 6856674"/>
              <a:gd name="connsiteX455" fmla="*/ 4539529 w 9149960"/>
              <a:gd name="connsiteY455" fmla="*/ 2592789 h 6856674"/>
              <a:gd name="connsiteX456" fmla="*/ 4560069 w 9149960"/>
              <a:gd name="connsiteY456" fmla="*/ 2511291 h 6856674"/>
              <a:gd name="connsiteX457" fmla="*/ 4571996 w 9149960"/>
              <a:gd name="connsiteY457" fmla="*/ 2497376 h 6856674"/>
              <a:gd name="connsiteX458" fmla="*/ 4579285 w 9149960"/>
              <a:gd name="connsiteY458" fmla="*/ 2511291 h 6856674"/>
              <a:gd name="connsiteX459" fmla="*/ 4561395 w 9149960"/>
              <a:gd name="connsiteY459" fmla="*/ 2622607 h 6856674"/>
              <a:gd name="connsiteX460" fmla="*/ 4552781 w 9149960"/>
              <a:gd name="connsiteY460" fmla="*/ 2690855 h 6856674"/>
              <a:gd name="connsiteX461" fmla="*/ 4545492 w 9149960"/>
              <a:gd name="connsiteY461" fmla="*/ 2805488 h 6856674"/>
              <a:gd name="connsiteX462" fmla="*/ 4552781 w 9149960"/>
              <a:gd name="connsiteY462" fmla="*/ 2849219 h 6856674"/>
              <a:gd name="connsiteX463" fmla="*/ 4579948 w 9149960"/>
              <a:gd name="connsiteY463" fmla="*/ 2906867 h 6856674"/>
              <a:gd name="connsiteX464" fmla="*/ 4580610 w 9149960"/>
              <a:gd name="connsiteY464" fmla="*/ 2909517 h 6856674"/>
              <a:gd name="connsiteX465" fmla="*/ 4585911 w 9149960"/>
              <a:gd name="connsiteY465" fmla="*/ 2915480 h 6856674"/>
              <a:gd name="connsiteX466" fmla="*/ 4600489 w 9149960"/>
              <a:gd name="connsiteY466" fmla="*/ 2918794 h 6856674"/>
              <a:gd name="connsiteX467" fmla="*/ 4601815 w 9149960"/>
              <a:gd name="connsiteY467" fmla="*/ 2900902 h 6856674"/>
              <a:gd name="connsiteX468" fmla="*/ 4587900 w 9149960"/>
              <a:gd name="connsiteY468" fmla="*/ 2867772 h 6856674"/>
              <a:gd name="connsiteX469" fmla="*/ 4569346 w 9149960"/>
              <a:gd name="connsiteY469" fmla="*/ 2841268 h 6856674"/>
              <a:gd name="connsiteX470" fmla="*/ 4571996 w 9149960"/>
              <a:gd name="connsiteY470" fmla="*/ 2839280 h 6856674"/>
              <a:gd name="connsiteX471" fmla="*/ 4597176 w 9149960"/>
              <a:gd name="connsiteY471" fmla="*/ 2861809 h 6856674"/>
              <a:gd name="connsiteX472" fmla="*/ 4607115 w 9149960"/>
              <a:gd name="connsiteY472" fmla="*/ 2875723 h 6856674"/>
              <a:gd name="connsiteX473" fmla="*/ 4615730 w 9149960"/>
              <a:gd name="connsiteY473" fmla="*/ 2857170 h 6856674"/>
              <a:gd name="connsiteX474" fmla="*/ 4628318 w 9149960"/>
              <a:gd name="connsiteY474" fmla="*/ 2868435 h 6856674"/>
              <a:gd name="connsiteX475" fmla="*/ 4637595 w 9149960"/>
              <a:gd name="connsiteY475" fmla="*/ 2858496 h 6856674"/>
              <a:gd name="connsiteX476" fmla="*/ 4648859 w 9149960"/>
              <a:gd name="connsiteY476" fmla="*/ 2877049 h 6856674"/>
              <a:gd name="connsiteX477" fmla="*/ 4647534 w 9149960"/>
              <a:gd name="connsiteY477" fmla="*/ 2906867 h 6856674"/>
              <a:gd name="connsiteX478" fmla="*/ 4642895 w 9149960"/>
              <a:gd name="connsiteY478" fmla="*/ 2928732 h 6856674"/>
              <a:gd name="connsiteX479" fmla="*/ 4632957 w 9149960"/>
              <a:gd name="connsiteY479" fmla="*/ 2935359 h 6856674"/>
              <a:gd name="connsiteX480" fmla="*/ 4615066 w 9149960"/>
              <a:gd name="connsiteY480" fmla="*/ 2916143 h 6856674"/>
              <a:gd name="connsiteX481" fmla="*/ 4609102 w 9149960"/>
              <a:gd name="connsiteY481" fmla="*/ 2939335 h 6856674"/>
              <a:gd name="connsiteX482" fmla="*/ 4619704 w 9149960"/>
              <a:gd name="connsiteY482" fmla="*/ 2945298 h 6856674"/>
              <a:gd name="connsiteX483" fmla="*/ 4609102 w 9149960"/>
              <a:gd name="connsiteY483" fmla="*/ 2941985 h 6856674"/>
              <a:gd name="connsiteX484" fmla="*/ 4626330 w 9149960"/>
              <a:gd name="connsiteY484" fmla="*/ 2967826 h 6856674"/>
              <a:gd name="connsiteX485" fmla="*/ 4604464 w 9149960"/>
              <a:gd name="connsiteY485" fmla="*/ 2975115 h 6856674"/>
              <a:gd name="connsiteX486" fmla="*/ 4616391 w 9149960"/>
              <a:gd name="connsiteY486" fmla="*/ 2999631 h 6856674"/>
              <a:gd name="connsiteX487" fmla="*/ 4605127 w 9149960"/>
              <a:gd name="connsiteY487" fmla="*/ 3026136 h 6856674"/>
              <a:gd name="connsiteX488" fmla="*/ 4544829 w 9149960"/>
              <a:gd name="connsiteY488" fmla="*/ 3107636 h 6856674"/>
              <a:gd name="connsiteX489" fmla="*/ 4297676 w 9149960"/>
              <a:gd name="connsiteY489" fmla="*/ 3451528 h 6856674"/>
              <a:gd name="connsiteX490" fmla="*/ 3913368 w 9149960"/>
              <a:gd name="connsiteY490" fmla="*/ 3988241 h 6856674"/>
              <a:gd name="connsiteX491" fmla="*/ 3956438 w 9149960"/>
              <a:gd name="connsiteY491" fmla="*/ 4014745 h 6856674"/>
              <a:gd name="connsiteX492" fmla="*/ 3994207 w 9149960"/>
              <a:gd name="connsiteY492" fmla="*/ 4041912 h 6856674"/>
              <a:gd name="connsiteX493" fmla="*/ 4006796 w 9149960"/>
              <a:gd name="connsiteY493" fmla="*/ 4047213 h 6856674"/>
              <a:gd name="connsiteX494" fmla="*/ 4008784 w 9149960"/>
              <a:gd name="connsiteY494" fmla="*/ 4034623 h 6856674"/>
              <a:gd name="connsiteX495" fmla="*/ 3998845 w 9149960"/>
              <a:gd name="connsiteY495" fmla="*/ 4025347 h 6856674"/>
              <a:gd name="connsiteX496" fmla="*/ 4020711 w 9149960"/>
              <a:gd name="connsiteY496" fmla="*/ 4026009 h 6856674"/>
              <a:gd name="connsiteX497" fmla="*/ 4063781 w 9149960"/>
              <a:gd name="connsiteY497" fmla="*/ 4040586 h 6856674"/>
              <a:gd name="connsiteX498" fmla="*/ 4073057 w 9149960"/>
              <a:gd name="connsiteY498" fmla="*/ 4063115 h 6856674"/>
              <a:gd name="connsiteX499" fmla="*/ 4124740 w 9149960"/>
              <a:gd name="connsiteY499" fmla="*/ 4075705 h 6856674"/>
              <a:gd name="connsiteX500" fmla="*/ 4204248 w 9149960"/>
              <a:gd name="connsiteY500" fmla="*/ 4096908 h 6856674"/>
              <a:gd name="connsiteX501" fmla="*/ 4218826 w 9149960"/>
              <a:gd name="connsiteY501" fmla="*/ 4118774 h 6856674"/>
              <a:gd name="connsiteX502" fmla="*/ 4206236 w 9149960"/>
              <a:gd name="connsiteY502" fmla="*/ 4133352 h 6856674"/>
              <a:gd name="connsiteX503" fmla="*/ 4236054 w 9149960"/>
              <a:gd name="connsiteY503" fmla="*/ 4133352 h 6856674"/>
              <a:gd name="connsiteX504" fmla="*/ 4316229 w 9149960"/>
              <a:gd name="connsiteY504" fmla="*/ 4141965 h 6856674"/>
              <a:gd name="connsiteX505" fmla="*/ 4359299 w 9149960"/>
              <a:gd name="connsiteY505" fmla="*/ 4143954 h 6856674"/>
              <a:gd name="connsiteX506" fmla="*/ 4397730 w 9149960"/>
              <a:gd name="connsiteY506" fmla="*/ 4149254 h 6856674"/>
              <a:gd name="connsiteX507" fmla="*/ 4397730 w 9149960"/>
              <a:gd name="connsiteY507" fmla="*/ 4183710 h 6856674"/>
              <a:gd name="connsiteX508" fmla="*/ 4449414 w 9149960"/>
              <a:gd name="connsiteY508" fmla="*/ 4220154 h 6856674"/>
              <a:gd name="connsiteX509" fmla="*/ 4459353 w 9149960"/>
              <a:gd name="connsiteY509" fmla="*/ 4226117 h 6856674"/>
              <a:gd name="connsiteX510" fmla="*/ 4489170 w 9149960"/>
              <a:gd name="connsiteY510" fmla="*/ 4287740 h 6856674"/>
              <a:gd name="connsiteX511" fmla="*/ 4546155 w 9149960"/>
              <a:gd name="connsiteY511" fmla="*/ 4309606 h 6856674"/>
              <a:gd name="connsiteX512" fmla="*/ 4536878 w 9149960"/>
              <a:gd name="connsiteY512" fmla="*/ 4327496 h 6856674"/>
              <a:gd name="connsiteX513" fmla="*/ 4574647 w 9149960"/>
              <a:gd name="connsiteY513" fmla="*/ 4340086 h 6856674"/>
              <a:gd name="connsiteX514" fmla="*/ 4537541 w 9149960"/>
              <a:gd name="connsiteY514" fmla="*/ 4370566 h 6856674"/>
              <a:gd name="connsiteX515" fmla="*/ 4585911 w 9149960"/>
              <a:gd name="connsiteY515" fmla="*/ 4381168 h 6856674"/>
              <a:gd name="connsiteX516" fmla="*/ 4558744 w 9149960"/>
              <a:gd name="connsiteY516" fmla="*/ 4383155 h 6856674"/>
              <a:gd name="connsiteX517" fmla="*/ 4590550 w 9149960"/>
              <a:gd name="connsiteY517" fmla="*/ 4389119 h 6856674"/>
              <a:gd name="connsiteX518" fmla="*/ 4643558 w 9149960"/>
              <a:gd name="connsiteY518" fmla="*/ 4405684 h 6856674"/>
              <a:gd name="connsiteX519" fmla="*/ 4672713 w 9149960"/>
              <a:gd name="connsiteY519" fmla="*/ 4438152 h 6856674"/>
              <a:gd name="connsiteX520" fmla="*/ 4690603 w 9149960"/>
              <a:gd name="connsiteY520" fmla="*/ 4464656 h 6856674"/>
              <a:gd name="connsiteX521" fmla="*/ 4697229 w 9149960"/>
              <a:gd name="connsiteY521" fmla="*/ 4468632 h 6856674"/>
              <a:gd name="connsiteX522" fmla="*/ 4746263 w 9149960"/>
              <a:gd name="connsiteY522" fmla="*/ 4481221 h 6856674"/>
              <a:gd name="connsiteX523" fmla="*/ 4780718 w 9149960"/>
              <a:gd name="connsiteY523" fmla="*/ 4490498 h 6856674"/>
              <a:gd name="connsiteX524" fmla="*/ 4781381 w 9149960"/>
              <a:gd name="connsiteY524" fmla="*/ 4501100 h 6856674"/>
              <a:gd name="connsiteX525" fmla="*/ 4729697 w 9149960"/>
              <a:gd name="connsiteY525" fmla="*/ 4496461 h 6856674"/>
              <a:gd name="connsiteX526" fmla="*/ 4757527 w 9149960"/>
              <a:gd name="connsiteY526" fmla="*/ 4517665 h 6856674"/>
              <a:gd name="connsiteX527" fmla="*/ 4874808 w 9149960"/>
              <a:gd name="connsiteY527" fmla="*/ 4543507 h 6856674"/>
              <a:gd name="connsiteX528" fmla="*/ 4893362 w 9149960"/>
              <a:gd name="connsiteY528" fmla="*/ 4561397 h 6856674"/>
              <a:gd name="connsiteX529" fmla="*/ 4879447 w 9149960"/>
              <a:gd name="connsiteY529" fmla="*/ 4566035 h 6856674"/>
              <a:gd name="connsiteX530" fmla="*/ 4864869 w 9149960"/>
              <a:gd name="connsiteY530" fmla="*/ 4577962 h 6856674"/>
              <a:gd name="connsiteX531" fmla="*/ 4883422 w 9149960"/>
              <a:gd name="connsiteY531" fmla="*/ 4583263 h 6856674"/>
              <a:gd name="connsiteX532" fmla="*/ 4963598 w 9149960"/>
              <a:gd name="connsiteY532" fmla="*/ 4587239 h 6856674"/>
              <a:gd name="connsiteX533" fmla="*/ 4919203 w 9149960"/>
              <a:gd name="connsiteY533" fmla="*/ 4566698 h 6856674"/>
              <a:gd name="connsiteX534" fmla="*/ 4905289 w 9149960"/>
              <a:gd name="connsiteY534" fmla="*/ 4536881 h 6856674"/>
              <a:gd name="connsiteX535" fmla="*/ 4947033 w 9149960"/>
              <a:gd name="connsiteY535" fmla="*/ 4538206 h 6856674"/>
              <a:gd name="connsiteX536" fmla="*/ 4945045 w 9149960"/>
              <a:gd name="connsiteY536" fmla="*/ 4534230 h 6856674"/>
              <a:gd name="connsiteX537" fmla="*/ 4962273 w 9149960"/>
              <a:gd name="connsiteY537" fmla="*/ 4525616 h 6856674"/>
              <a:gd name="connsiteX538" fmla="*/ 5023233 w 9149960"/>
              <a:gd name="connsiteY538" fmla="*/ 4521641 h 6856674"/>
              <a:gd name="connsiteX539" fmla="*/ 5104071 w 9149960"/>
              <a:gd name="connsiteY539" fmla="*/ 4565373 h 6856674"/>
              <a:gd name="connsiteX540" fmla="*/ 5136539 w 9149960"/>
              <a:gd name="connsiteY540" fmla="*/ 4553446 h 6856674"/>
              <a:gd name="connsiteX541" fmla="*/ 5212077 w 9149960"/>
              <a:gd name="connsiteY541" fmla="*/ 4581276 h 6856674"/>
              <a:gd name="connsiteX542" fmla="*/ 5162381 w 9149960"/>
              <a:gd name="connsiteY542" fmla="*/ 4570674 h 6856674"/>
              <a:gd name="connsiteX543" fmla="*/ 5206113 w 9149960"/>
              <a:gd name="connsiteY543" fmla="*/ 4587902 h 6856674"/>
              <a:gd name="connsiteX544" fmla="*/ 5231955 w 9149960"/>
              <a:gd name="connsiteY544" fmla="*/ 4601816 h 6856674"/>
              <a:gd name="connsiteX545" fmla="*/ 5223341 w 9149960"/>
              <a:gd name="connsiteY545" fmla="*/ 4605792 h 6856674"/>
              <a:gd name="connsiteX546" fmla="*/ 5233944 w 9149960"/>
              <a:gd name="connsiteY546" fmla="*/ 4605792 h 6856674"/>
              <a:gd name="connsiteX547" fmla="*/ 5252495 w 9149960"/>
              <a:gd name="connsiteY547" fmla="*/ 4608442 h 6856674"/>
              <a:gd name="connsiteX548" fmla="*/ 5243219 w 9149960"/>
              <a:gd name="connsiteY548" fmla="*/ 4595190 h 6856674"/>
              <a:gd name="connsiteX549" fmla="*/ 5243882 w 9149960"/>
              <a:gd name="connsiteY549" fmla="*/ 4583926 h 6856674"/>
              <a:gd name="connsiteX550" fmla="*/ 5263760 w 9149960"/>
              <a:gd name="connsiteY550" fmla="*/ 4591877 h 6856674"/>
              <a:gd name="connsiteX551" fmla="*/ 5280988 w 9149960"/>
              <a:gd name="connsiteY551" fmla="*/ 4624345 h 6856674"/>
              <a:gd name="connsiteX552" fmla="*/ 5277012 w 9149960"/>
              <a:gd name="connsiteY552" fmla="*/ 4623682 h 6856674"/>
              <a:gd name="connsiteX553" fmla="*/ 5303285 w 9149960"/>
              <a:gd name="connsiteY553" fmla="*/ 4636944 h 6856674"/>
              <a:gd name="connsiteX554" fmla="*/ 5290926 w 9149960"/>
              <a:gd name="connsiteY554" fmla="*/ 4628320 h 6856674"/>
              <a:gd name="connsiteX555" fmla="*/ 5277011 w 9149960"/>
              <a:gd name="connsiteY555" fmla="*/ 4591214 h 6856674"/>
              <a:gd name="connsiteX556" fmla="*/ 5288276 w 9149960"/>
              <a:gd name="connsiteY556" fmla="*/ 4580612 h 6856674"/>
              <a:gd name="connsiteX557" fmla="*/ 5328695 w 9149960"/>
              <a:gd name="connsiteY557" fmla="*/ 4628983 h 6856674"/>
              <a:gd name="connsiteX558" fmla="*/ 5335321 w 9149960"/>
              <a:gd name="connsiteY558" fmla="*/ 4644886 h 6856674"/>
              <a:gd name="connsiteX559" fmla="*/ 5313455 w 9149960"/>
              <a:gd name="connsiteY559" fmla="*/ 4632296 h 6856674"/>
              <a:gd name="connsiteX560" fmla="*/ 5317356 w 9149960"/>
              <a:gd name="connsiteY560" fmla="*/ 4642700 h 6856674"/>
              <a:gd name="connsiteX561" fmla="*/ 5351887 w 9149960"/>
              <a:gd name="connsiteY561" fmla="*/ 4651512 h 6856674"/>
              <a:gd name="connsiteX562" fmla="*/ 5332671 w 9149960"/>
              <a:gd name="connsiteY562" fmla="*/ 4625008 h 6856674"/>
              <a:gd name="connsiteX563" fmla="*/ 5331346 w 9149960"/>
              <a:gd name="connsiteY563" fmla="*/ 4623682 h 6856674"/>
              <a:gd name="connsiteX564" fmla="*/ 5335984 w 9149960"/>
              <a:gd name="connsiteY564" fmla="*/ 4621694 h 6856674"/>
              <a:gd name="connsiteX565" fmla="*/ 5310805 w 9149960"/>
              <a:gd name="connsiteY565" fmla="*/ 4583926 h 6856674"/>
              <a:gd name="connsiteX566" fmla="*/ 5322732 w 9149960"/>
              <a:gd name="connsiteY566" fmla="*/ 4583263 h 6856674"/>
              <a:gd name="connsiteX567" fmla="*/ 5324720 w 9149960"/>
              <a:gd name="connsiteY567" fmla="*/ 4581938 h 6856674"/>
              <a:gd name="connsiteX568" fmla="*/ 5324058 w 9149960"/>
              <a:gd name="connsiteY568" fmla="*/ 4579950 h 6856674"/>
              <a:gd name="connsiteX569" fmla="*/ 5322069 w 9149960"/>
              <a:gd name="connsiteY569" fmla="*/ 4576637 h 6856674"/>
              <a:gd name="connsiteX570" fmla="*/ 5332010 w 9149960"/>
              <a:gd name="connsiteY570" fmla="*/ 4578625 h 6856674"/>
              <a:gd name="connsiteX571" fmla="*/ 5373753 w 9149960"/>
              <a:gd name="connsiteY571" fmla="*/ 4647536 h 6856674"/>
              <a:gd name="connsiteX572" fmla="*/ 5383692 w 9149960"/>
              <a:gd name="connsiteY572" fmla="*/ 4650849 h 6856674"/>
              <a:gd name="connsiteX573" fmla="*/ 5384355 w 9149960"/>
              <a:gd name="connsiteY573" fmla="*/ 4651512 h 6856674"/>
              <a:gd name="connsiteX574" fmla="*/ 5384355 w 9149960"/>
              <a:gd name="connsiteY574" fmla="*/ 4662776 h 6856674"/>
              <a:gd name="connsiteX575" fmla="*/ 5407546 w 9149960"/>
              <a:gd name="connsiteY575" fmla="*/ 4676691 h 6856674"/>
              <a:gd name="connsiteX576" fmla="*/ 5406883 w 9149960"/>
              <a:gd name="connsiteY576" fmla="*/ 4676028 h 6856674"/>
              <a:gd name="connsiteX577" fmla="*/ 5406221 w 9149960"/>
              <a:gd name="connsiteY577" fmla="*/ 4670065 h 6856674"/>
              <a:gd name="connsiteX578" fmla="*/ 5472482 w 9149960"/>
              <a:gd name="connsiteY578" fmla="*/ 4685305 h 6856674"/>
              <a:gd name="connsiteX579" fmla="*/ 5474469 w 9149960"/>
              <a:gd name="connsiteY579" fmla="*/ 4678679 h 6856674"/>
              <a:gd name="connsiteX580" fmla="*/ 5502299 w 9149960"/>
              <a:gd name="connsiteY580" fmla="*/ 4692594 h 6856674"/>
              <a:gd name="connsiteX581" fmla="*/ 5593077 w 9149960"/>
              <a:gd name="connsiteY581" fmla="*/ 4750903 h 6856674"/>
              <a:gd name="connsiteX582" fmla="*/ 5597715 w 9149960"/>
              <a:gd name="connsiteY582" fmla="*/ 4751566 h 6856674"/>
              <a:gd name="connsiteX583" fmla="*/ 5661325 w 9149960"/>
              <a:gd name="connsiteY583" fmla="*/ 4797948 h 6856674"/>
              <a:gd name="connsiteX584" fmla="*/ 5669939 w 9149960"/>
              <a:gd name="connsiteY584" fmla="*/ 4788009 h 6856674"/>
              <a:gd name="connsiteX585" fmla="*/ 5699094 w 9149960"/>
              <a:gd name="connsiteY585" fmla="*/ 4774094 h 6856674"/>
              <a:gd name="connsiteX586" fmla="*/ 5685842 w 9149960"/>
              <a:gd name="connsiteY586" fmla="*/ 4772769 h 6856674"/>
              <a:gd name="connsiteX587" fmla="*/ 5717647 w 9149960"/>
              <a:gd name="connsiteY587" fmla="*/ 4755542 h 6856674"/>
              <a:gd name="connsiteX588" fmla="*/ 5716322 w 9149960"/>
              <a:gd name="connsiteY588" fmla="*/ 4780721 h 6856674"/>
              <a:gd name="connsiteX589" fmla="*/ 5763367 w 9149960"/>
              <a:gd name="connsiteY589" fmla="*/ 4764155 h 6856674"/>
              <a:gd name="connsiteX590" fmla="*/ 5769330 w 9149960"/>
              <a:gd name="connsiteY590" fmla="*/ 4789334 h 6856674"/>
              <a:gd name="connsiteX591" fmla="*/ 5738850 w 9149960"/>
              <a:gd name="connsiteY591" fmla="*/ 4802587 h 6856674"/>
              <a:gd name="connsiteX592" fmla="*/ 5835591 w 9149960"/>
              <a:gd name="connsiteY592" fmla="*/ 4809876 h 6856674"/>
              <a:gd name="connsiteX593" fmla="*/ 5768668 w 9149960"/>
              <a:gd name="connsiteY593" fmla="*/ 4817164 h 6856674"/>
              <a:gd name="connsiteX594" fmla="*/ 5810412 w 9149960"/>
              <a:gd name="connsiteY594" fmla="*/ 4863547 h 6856674"/>
              <a:gd name="connsiteX595" fmla="*/ 5825652 w 9149960"/>
              <a:gd name="connsiteY595" fmla="*/ 4901315 h 6856674"/>
              <a:gd name="connsiteX596" fmla="*/ 5823664 w 9149960"/>
              <a:gd name="connsiteY596" fmla="*/ 4915230 h 6856674"/>
              <a:gd name="connsiteX597" fmla="*/ 5818363 w 9149960"/>
              <a:gd name="connsiteY597" fmla="*/ 4924507 h 6856674"/>
              <a:gd name="connsiteX598" fmla="*/ 5897877 w 9149960"/>
              <a:gd name="connsiteY598" fmla="*/ 4936434 h 6856674"/>
              <a:gd name="connsiteX599" fmla="*/ 5922393 w 9149960"/>
              <a:gd name="connsiteY599" fmla="*/ 4940409 h 6856674"/>
              <a:gd name="connsiteX600" fmla="*/ 5929019 w 9149960"/>
              <a:gd name="connsiteY600" fmla="*/ 4977515 h 6856674"/>
              <a:gd name="connsiteX601" fmla="*/ 5992629 w 9149960"/>
              <a:gd name="connsiteY601" fmla="*/ 5003357 h 6856674"/>
              <a:gd name="connsiteX602" fmla="*/ 5978715 w 9149960"/>
              <a:gd name="connsiteY602" fmla="*/ 5020585 h 6856674"/>
              <a:gd name="connsiteX603" fmla="*/ 6001906 w 9149960"/>
              <a:gd name="connsiteY603" fmla="*/ 5035162 h 6856674"/>
              <a:gd name="connsiteX604" fmla="*/ 5981365 w 9149960"/>
              <a:gd name="connsiteY604" fmla="*/ 5059679 h 6856674"/>
              <a:gd name="connsiteX605" fmla="*/ 5999256 w 9149960"/>
              <a:gd name="connsiteY605" fmla="*/ 5077569 h 6856674"/>
              <a:gd name="connsiteX606" fmla="*/ 6011845 w 9149960"/>
              <a:gd name="connsiteY606" fmla="*/ 5083533 h 6856674"/>
              <a:gd name="connsiteX607" fmla="*/ 6027085 w 9149960"/>
              <a:gd name="connsiteY607" fmla="*/ 5093472 h 6856674"/>
              <a:gd name="connsiteX608" fmla="*/ 6042325 w 9149960"/>
              <a:gd name="connsiteY608" fmla="*/ 5102086 h 6856674"/>
              <a:gd name="connsiteX609" fmla="*/ 6055577 w 9149960"/>
              <a:gd name="connsiteY609" fmla="*/ 5112025 h 6856674"/>
              <a:gd name="connsiteX610" fmla="*/ 6061541 w 9149960"/>
              <a:gd name="connsiteY610" fmla="*/ 5123289 h 6856674"/>
              <a:gd name="connsiteX611" fmla="*/ 6111899 w 9149960"/>
              <a:gd name="connsiteY611" fmla="*/ 5133891 h 6856674"/>
              <a:gd name="connsiteX612" fmla="*/ 6063529 w 9149960"/>
              <a:gd name="connsiteY612" fmla="*/ 5132566 h 6856674"/>
              <a:gd name="connsiteX613" fmla="*/ 6048951 w 9149960"/>
              <a:gd name="connsiteY613" fmla="*/ 5133891 h 6856674"/>
              <a:gd name="connsiteX614" fmla="*/ 6056240 w 9149960"/>
              <a:gd name="connsiteY614" fmla="*/ 5142505 h 6856674"/>
              <a:gd name="connsiteX615" fmla="*/ 6081419 w 9149960"/>
              <a:gd name="connsiteY615" fmla="*/ 5148468 h 6856674"/>
              <a:gd name="connsiteX616" fmla="*/ 6169546 w 9149960"/>
              <a:gd name="connsiteY616" fmla="*/ 5167021 h 6856674"/>
              <a:gd name="connsiteX617" fmla="*/ 6172859 w 9149960"/>
              <a:gd name="connsiteY617" fmla="*/ 5169672 h 6856674"/>
              <a:gd name="connsiteX618" fmla="*/ 6204664 w 9149960"/>
              <a:gd name="connsiteY618" fmla="*/ 5184249 h 6856674"/>
              <a:gd name="connsiteX619" fmla="*/ 6186111 w 9149960"/>
              <a:gd name="connsiteY619" fmla="*/ 5202140 h 6856674"/>
              <a:gd name="connsiteX620" fmla="*/ 6217254 w 9149960"/>
              <a:gd name="connsiteY620" fmla="*/ 5194851 h 6856674"/>
              <a:gd name="connsiteX621" fmla="*/ 6231169 w 9149960"/>
              <a:gd name="connsiteY621" fmla="*/ 5183587 h 6856674"/>
              <a:gd name="connsiteX622" fmla="*/ 6180810 w 9149960"/>
              <a:gd name="connsiteY622" fmla="*/ 5164371 h 6856674"/>
              <a:gd name="connsiteX623" fmla="*/ 6205990 w 9149960"/>
              <a:gd name="connsiteY623" fmla="*/ 5125277 h 6856674"/>
              <a:gd name="connsiteX624" fmla="*/ 6255023 w 9149960"/>
              <a:gd name="connsiteY624" fmla="*/ 5178286 h 6856674"/>
              <a:gd name="connsiteX625" fmla="*/ 6269600 w 9149960"/>
              <a:gd name="connsiteY625" fmla="*/ 5189550 h 6856674"/>
              <a:gd name="connsiteX626" fmla="*/ 6303393 w 9149960"/>
              <a:gd name="connsiteY626" fmla="*/ 5220030 h 6856674"/>
              <a:gd name="connsiteX627" fmla="*/ 6286165 w 9149960"/>
              <a:gd name="connsiteY627" fmla="*/ 5230632 h 6856674"/>
              <a:gd name="connsiteX628" fmla="*/ 6400134 w 9149960"/>
              <a:gd name="connsiteY628" fmla="*/ 5262437 h 6856674"/>
              <a:gd name="connsiteX629" fmla="*/ 6457781 w 9149960"/>
              <a:gd name="connsiteY629" fmla="*/ 5271051 h 6856674"/>
              <a:gd name="connsiteX630" fmla="*/ 6470370 w 9149960"/>
              <a:gd name="connsiteY630" fmla="*/ 5298881 h 6856674"/>
              <a:gd name="connsiteX631" fmla="*/ 6528017 w 9149960"/>
              <a:gd name="connsiteY631" fmla="*/ 5339300 h 6856674"/>
              <a:gd name="connsiteX632" fmla="*/ 6553196 w 9149960"/>
              <a:gd name="connsiteY632" fmla="*/ 5357853 h 6856674"/>
              <a:gd name="connsiteX633" fmla="*/ 6611506 w 9149960"/>
              <a:gd name="connsiteY633" fmla="*/ 5383032 h 6856674"/>
              <a:gd name="connsiteX634" fmla="*/ 6626746 w 9149960"/>
              <a:gd name="connsiteY634" fmla="*/ 5385020 h 6856674"/>
              <a:gd name="connsiteX635" fmla="*/ 6663852 w 9149960"/>
              <a:gd name="connsiteY635" fmla="*/ 5389658 h 6856674"/>
              <a:gd name="connsiteX636" fmla="*/ 6653913 w 9149960"/>
              <a:gd name="connsiteY636" fmla="*/ 5409536 h 6856674"/>
              <a:gd name="connsiteX637" fmla="*/ 6653913 w 9149960"/>
              <a:gd name="connsiteY637" fmla="*/ 5422126 h 6856674"/>
              <a:gd name="connsiteX638" fmla="*/ 6694995 w 9149960"/>
              <a:gd name="connsiteY638" fmla="*/ 5447968 h 6856674"/>
              <a:gd name="connsiteX639" fmla="*/ 6683068 w 9149960"/>
              <a:gd name="connsiteY639" fmla="*/ 5390321 h 6856674"/>
              <a:gd name="connsiteX640" fmla="*/ 6700958 w 9149960"/>
              <a:gd name="connsiteY640" fmla="*/ 5427426 h 6856674"/>
              <a:gd name="connsiteX641" fmla="*/ 6710897 w 9149960"/>
              <a:gd name="connsiteY641" fmla="*/ 5453268 h 6856674"/>
              <a:gd name="connsiteX642" fmla="*/ 6738727 w 9149960"/>
              <a:gd name="connsiteY642" fmla="*/ 5467183 h 6856674"/>
              <a:gd name="connsiteX643" fmla="*/ 6797036 w 9149960"/>
              <a:gd name="connsiteY643" fmla="*/ 5516216 h 6856674"/>
              <a:gd name="connsiteX644" fmla="*/ 6793061 w 9149960"/>
              <a:gd name="connsiteY644" fmla="*/ 5532781 h 6856674"/>
              <a:gd name="connsiteX645" fmla="*/ 6782459 w 9149960"/>
              <a:gd name="connsiteY645" fmla="*/ 5546696 h 6856674"/>
              <a:gd name="connsiteX646" fmla="*/ 6810951 w 9149960"/>
              <a:gd name="connsiteY646" fmla="*/ 5548684 h 6856674"/>
              <a:gd name="connsiteX647" fmla="*/ 6834143 w 9149960"/>
              <a:gd name="connsiteY647" fmla="*/ 5540070 h 6856674"/>
              <a:gd name="connsiteX648" fmla="*/ 6852695 w 9149960"/>
              <a:gd name="connsiteY648" fmla="*/ 5534107 h 6856674"/>
              <a:gd name="connsiteX649" fmla="*/ 6832817 w 9149960"/>
              <a:gd name="connsiteY649" fmla="*/ 5530131 h 6856674"/>
              <a:gd name="connsiteX650" fmla="*/ 6813602 w 9149960"/>
              <a:gd name="connsiteY650" fmla="*/ 5523505 h 6856674"/>
              <a:gd name="connsiteX651" fmla="*/ 6831492 w 9149960"/>
              <a:gd name="connsiteY651" fmla="*/ 5514891 h 6856674"/>
              <a:gd name="connsiteX652" fmla="*/ 6881188 w 9149960"/>
              <a:gd name="connsiteY652" fmla="*/ 5530131 h 6856674"/>
              <a:gd name="connsiteX653" fmla="*/ 6907692 w 9149960"/>
              <a:gd name="connsiteY653" fmla="*/ 5533444 h 6856674"/>
              <a:gd name="connsiteX654" fmla="*/ 6951424 w 9149960"/>
              <a:gd name="connsiteY654" fmla="*/ 5548684 h 6856674"/>
              <a:gd name="connsiteX655" fmla="*/ 6987205 w 9149960"/>
              <a:gd name="connsiteY655" fmla="*/ 5550672 h 6856674"/>
              <a:gd name="connsiteX656" fmla="*/ 6988530 w 9149960"/>
              <a:gd name="connsiteY656" fmla="*/ 5551997 h 6856674"/>
              <a:gd name="connsiteX657" fmla="*/ 6993831 w 9149960"/>
              <a:gd name="connsiteY657" fmla="*/ 5551997 h 6856674"/>
              <a:gd name="connsiteX658" fmla="*/ 7005758 w 9149960"/>
              <a:gd name="connsiteY658" fmla="*/ 5567900 h 6856674"/>
              <a:gd name="connsiteX659" fmla="*/ 7014372 w 9149960"/>
              <a:gd name="connsiteY659" fmla="*/ 5573863 h 6856674"/>
              <a:gd name="connsiteX660" fmla="*/ 7031600 w 9149960"/>
              <a:gd name="connsiteY660" fmla="*/ 5559948 h 6856674"/>
              <a:gd name="connsiteX661" fmla="*/ 7034250 w 9149960"/>
              <a:gd name="connsiteY661" fmla="*/ 5557960 h 6856674"/>
              <a:gd name="connsiteX662" fmla="*/ 7036901 w 9149960"/>
              <a:gd name="connsiteY662" fmla="*/ 5577839 h 6856674"/>
              <a:gd name="connsiteX663" fmla="*/ 7039551 w 9149960"/>
              <a:gd name="connsiteY663" fmla="*/ 5581815 h 6856674"/>
              <a:gd name="connsiteX664" fmla="*/ 7040214 w 9149960"/>
              <a:gd name="connsiteY664" fmla="*/ 5581815 h 6856674"/>
              <a:gd name="connsiteX665" fmla="*/ 7063405 w 9149960"/>
              <a:gd name="connsiteY665" fmla="*/ 5588441 h 6856674"/>
              <a:gd name="connsiteX666" fmla="*/ 7068043 w 9149960"/>
              <a:gd name="connsiteY666" fmla="*/ 5599705 h 6856674"/>
              <a:gd name="connsiteX667" fmla="*/ 7092560 w 9149960"/>
              <a:gd name="connsiteY667" fmla="*/ 5588441 h 6856674"/>
              <a:gd name="connsiteX668" fmla="*/ 7096536 w 9149960"/>
              <a:gd name="connsiteY668" fmla="*/ 5536094 h 6856674"/>
              <a:gd name="connsiteX669" fmla="*/ 7105812 w 9149960"/>
              <a:gd name="connsiteY669" fmla="*/ 5580489 h 6856674"/>
              <a:gd name="connsiteX670" fmla="*/ 7104487 w 9149960"/>
              <a:gd name="connsiteY670" fmla="*/ 5599705 h 6856674"/>
              <a:gd name="connsiteX671" fmla="*/ 7121715 w 9149960"/>
              <a:gd name="connsiteY671" fmla="*/ 5610969 h 6856674"/>
              <a:gd name="connsiteX672" fmla="*/ 7198577 w 9149960"/>
              <a:gd name="connsiteY672" fmla="*/ 5642774 h 6856674"/>
              <a:gd name="connsiteX673" fmla="*/ 7204541 w 9149960"/>
              <a:gd name="connsiteY673" fmla="*/ 5644100 h 6856674"/>
              <a:gd name="connsiteX674" fmla="*/ 7264176 w 9149960"/>
              <a:gd name="connsiteY674" fmla="*/ 5626209 h 6856674"/>
              <a:gd name="connsiteX675" fmla="*/ 7293330 w 9149960"/>
              <a:gd name="connsiteY675" fmla="*/ 5649400 h 6856674"/>
              <a:gd name="connsiteX676" fmla="*/ 7331099 w 9149960"/>
              <a:gd name="connsiteY676" fmla="*/ 5642112 h 6856674"/>
              <a:gd name="connsiteX677" fmla="*/ 7347002 w 9149960"/>
              <a:gd name="connsiteY677" fmla="*/ 5661990 h 6856674"/>
              <a:gd name="connsiteX678" fmla="*/ 7372843 w 9149960"/>
              <a:gd name="connsiteY678" fmla="*/ 5700421 h 6856674"/>
              <a:gd name="connsiteX679" fmla="*/ 7401998 w 9149960"/>
              <a:gd name="connsiteY679" fmla="*/ 5705722 h 6856674"/>
              <a:gd name="connsiteX680" fmla="*/ 7476873 w 9149960"/>
              <a:gd name="connsiteY680" fmla="*/ 5746804 h 6856674"/>
              <a:gd name="connsiteX681" fmla="*/ 7470247 w 9149960"/>
              <a:gd name="connsiteY681" fmla="*/ 5750117 h 6856674"/>
              <a:gd name="connsiteX682" fmla="*/ 7333749 w 9149960"/>
              <a:gd name="connsiteY682" fmla="*/ 5713011 h 6856674"/>
              <a:gd name="connsiteX683" fmla="*/ 7315859 w 9149960"/>
              <a:gd name="connsiteY683" fmla="*/ 5713674 h 6856674"/>
              <a:gd name="connsiteX684" fmla="*/ 7325798 w 9149960"/>
              <a:gd name="connsiteY684" fmla="*/ 5721625 h 6856674"/>
              <a:gd name="connsiteX685" fmla="*/ 7476210 w 9149960"/>
              <a:gd name="connsiteY685" fmla="*/ 5800476 h 6856674"/>
              <a:gd name="connsiteX686" fmla="*/ 7559699 w 9149960"/>
              <a:gd name="connsiteY686" fmla="*/ 5842220 h 6856674"/>
              <a:gd name="connsiteX687" fmla="*/ 7609395 w 9149960"/>
              <a:gd name="connsiteY687" fmla="*/ 5856134 h 6856674"/>
              <a:gd name="connsiteX688" fmla="*/ 7645838 w 9149960"/>
              <a:gd name="connsiteY688" fmla="*/ 5873362 h 6856674"/>
              <a:gd name="connsiteX689" fmla="*/ 7664391 w 9149960"/>
              <a:gd name="connsiteY689" fmla="*/ 5869387 h 6856674"/>
              <a:gd name="connsiteX690" fmla="*/ 7678306 w 9149960"/>
              <a:gd name="connsiteY690" fmla="*/ 5860110 h 6856674"/>
              <a:gd name="connsiteX691" fmla="*/ 7675656 w 9149960"/>
              <a:gd name="connsiteY691" fmla="*/ 5881976 h 6856674"/>
              <a:gd name="connsiteX692" fmla="*/ 7695534 w 9149960"/>
              <a:gd name="connsiteY692" fmla="*/ 5902517 h 6856674"/>
              <a:gd name="connsiteX693" fmla="*/ 7735953 w 9149960"/>
              <a:gd name="connsiteY693" fmla="*/ 5935647 h 6856674"/>
              <a:gd name="connsiteX694" fmla="*/ 7791612 w 9149960"/>
              <a:gd name="connsiteY694" fmla="*/ 5981368 h 6856674"/>
              <a:gd name="connsiteX695" fmla="*/ 7821430 w 9149960"/>
              <a:gd name="connsiteY695" fmla="*/ 6019799 h 6856674"/>
              <a:gd name="connsiteX696" fmla="*/ 7879739 w 9149960"/>
              <a:gd name="connsiteY696" fmla="*/ 6064194 h 6856674"/>
              <a:gd name="connsiteX697" fmla="*/ 7912207 w 9149960"/>
              <a:gd name="connsiteY697" fmla="*/ 6058230 h 6856674"/>
              <a:gd name="connsiteX698" fmla="*/ 7933410 w 9149960"/>
              <a:gd name="connsiteY698" fmla="*/ 6086060 h 6856674"/>
              <a:gd name="connsiteX699" fmla="*/ 7945337 w 9149960"/>
              <a:gd name="connsiteY699" fmla="*/ 6101962 h 6856674"/>
              <a:gd name="connsiteX700" fmla="*/ 7961240 w 9149960"/>
              <a:gd name="connsiteY700" fmla="*/ 6107926 h 6856674"/>
              <a:gd name="connsiteX701" fmla="*/ 7972504 w 9149960"/>
              <a:gd name="connsiteY701" fmla="*/ 6111239 h 6856674"/>
              <a:gd name="connsiteX702" fmla="*/ 7991057 w 9149960"/>
              <a:gd name="connsiteY702" fmla="*/ 6108589 h 6856674"/>
              <a:gd name="connsiteX703" fmla="*/ 7955276 w 9149960"/>
              <a:gd name="connsiteY703" fmla="*/ 6079434 h 6856674"/>
              <a:gd name="connsiteX704" fmla="*/ 7940699 w 9149960"/>
              <a:gd name="connsiteY704" fmla="*/ 6058893 h 6856674"/>
              <a:gd name="connsiteX705" fmla="*/ 7956602 w 9149960"/>
              <a:gd name="connsiteY705" fmla="*/ 6035039 h 6856674"/>
              <a:gd name="connsiteX706" fmla="*/ 7978468 w 9149960"/>
              <a:gd name="connsiteY706" fmla="*/ 6052267 h 6856674"/>
              <a:gd name="connsiteX707" fmla="*/ 7994370 w 9149960"/>
              <a:gd name="connsiteY707" fmla="*/ 6027087 h 6856674"/>
              <a:gd name="connsiteX708" fmla="*/ 7995033 w 9149960"/>
              <a:gd name="connsiteY708" fmla="*/ 6025762 h 6856674"/>
              <a:gd name="connsiteX709" fmla="*/ 7966541 w 9149960"/>
              <a:gd name="connsiteY709" fmla="*/ 6031726 h 6856674"/>
              <a:gd name="connsiteX710" fmla="*/ 7937386 w 9149960"/>
              <a:gd name="connsiteY710" fmla="*/ 5995282 h 6856674"/>
              <a:gd name="connsiteX711" fmla="*/ 7945337 w 9149960"/>
              <a:gd name="connsiteY711" fmla="*/ 5986668 h 6856674"/>
              <a:gd name="connsiteX712" fmla="*/ 7963228 w 9149960"/>
              <a:gd name="connsiteY712" fmla="*/ 5987331 h 6856674"/>
              <a:gd name="connsiteX713" fmla="*/ 7939374 w 9149960"/>
              <a:gd name="connsiteY713" fmla="*/ 5953538 h 6856674"/>
              <a:gd name="connsiteX714" fmla="*/ 7938049 w 9149960"/>
              <a:gd name="connsiteY714" fmla="*/ 5952213 h 6856674"/>
              <a:gd name="connsiteX715" fmla="*/ 7942687 w 9149960"/>
              <a:gd name="connsiteY715" fmla="*/ 5950225 h 6856674"/>
              <a:gd name="connsiteX716" fmla="*/ 7917508 w 9149960"/>
              <a:gd name="connsiteY716" fmla="*/ 5912456 h 6856674"/>
              <a:gd name="connsiteX717" fmla="*/ 7929435 w 9149960"/>
              <a:gd name="connsiteY717" fmla="*/ 5911794 h 6856674"/>
              <a:gd name="connsiteX718" fmla="*/ 7931423 w 9149960"/>
              <a:gd name="connsiteY718" fmla="*/ 5910468 h 6856674"/>
              <a:gd name="connsiteX719" fmla="*/ 7930760 w 9149960"/>
              <a:gd name="connsiteY719" fmla="*/ 5908481 h 6856674"/>
              <a:gd name="connsiteX720" fmla="*/ 7928772 w 9149960"/>
              <a:gd name="connsiteY720" fmla="*/ 5905168 h 6856674"/>
              <a:gd name="connsiteX721" fmla="*/ 7938711 w 9149960"/>
              <a:gd name="connsiteY721" fmla="*/ 5907155 h 6856674"/>
              <a:gd name="connsiteX722" fmla="*/ 7980456 w 9149960"/>
              <a:gd name="connsiteY722" fmla="*/ 5976067 h 6856674"/>
              <a:gd name="connsiteX723" fmla="*/ 7990395 w 9149960"/>
              <a:gd name="connsiteY723" fmla="*/ 5979380 h 6856674"/>
              <a:gd name="connsiteX724" fmla="*/ 7995033 w 9149960"/>
              <a:gd name="connsiteY724" fmla="*/ 6001908 h 6856674"/>
              <a:gd name="connsiteX725" fmla="*/ 7997021 w 9149960"/>
              <a:gd name="connsiteY725" fmla="*/ 6024437 h 6856674"/>
              <a:gd name="connsiteX726" fmla="*/ 7997683 w 9149960"/>
              <a:gd name="connsiteY726" fmla="*/ 6024437 h 6856674"/>
              <a:gd name="connsiteX727" fmla="*/ 7997683 w 9149960"/>
              <a:gd name="connsiteY727" fmla="*/ 6025100 h 6856674"/>
              <a:gd name="connsiteX728" fmla="*/ 8008285 w 9149960"/>
              <a:gd name="connsiteY728" fmla="*/ 6041665 h 6856674"/>
              <a:gd name="connsiteX729" fmla="*/ 8013586 w 9149960"/>
              <a:gd name="connsiteY729" fmla="*/ 6044978 h 6856674"/>
              <a:gd name="connsiteX730" fmla="*/ 8036115 w 9149960"/>
              <a:gd name="connsiteY730" fmla="*/ 6071482 h 6856674"/>
              <a:gd name="connsiteX731" fmla="*/ 8055993 w 9149960"/>
              <a:gd name="connsiteY731" fmla="*/ 6083409 h 6856674"/>
              <a:gd name="connsiteX732" fmla="*/ 8057318 w 9149960"/>
              <a:gd name="connsiteY732" fmla="*/ 6072808 h 6856674"/>
              <a:gd name="connsiteX733" fmla="*/ 8067920 w 9149960"/>
              <a:gd name="connsiteY733" fmla="*/ 6067507 h 6856674"/>
              <a:gd name="connsiteX734" fmla="*/ 8076534 w 9149960"/>
              <a:gd name="connsiteY734" fmla="*/ 6048954 h 6856674"/>
              <a:gd name="connsiteX735" fmla="*/ 8045391 w 9149960"/>
              <a:gd name="connsiteY735" fmla="*/ 5978055 h 6856674"/>
              <a:gd name="connsiteX736" fmla="*/ 8072558 w 9149960"/>
              <a:gd name="connsiteY736" fmla="*/ 6014498 h 6856674"/>
              <a:gd name="connsiteX737" fmla="*/ 8079847 w 9149960"/>
              <a:gd name="connsiteY737" fmla="*/ 6043653 h 6856674"/>
              <a:gd name="connsiteX738" fmla="*/ 8091774 w 9149960"/>
              <a:gd name="connsiteY738" fmla="*/ 6068832 h 6856674"/>
              <a:gd name="connsiteX739" fmla="*/ 8105026 w 9149960"/>
              <a:gd name="connsiteY739" fmla="*/ 6073470 h 6856674"/>
              <a:gd name="connsiteX740" fmla="*/ 8118278 w 9149960"/>
              <a:gd name="connsiteY740" fmla="*/ 6072145 h 6856674"/>
              <a:gd name="connsiteX741" fmla="*/ 8118941 w 9149960"/>
              <a:gd name="connsiteY741" fmla="*/ 6084072 h 6856674"/>
              <a:gd name="connsiteX742" fmla="*/ 8111652 w 9149960"/>
              <a:gd name="connsiteY742" fmla="*/ 6115877 h 6856674"/>
              <a:gd name="connsiteX743" fmla="*/ 8107676 w 9149960"/>
              <a:gd name="connsiteY743" fmla="*/ 6117202 h 6856674"/>
              <a:gd name="connsiteX744" fmla="*/ 8110990 w 9149960"/>
              <a:gd name="connsiteY744" fmla="*/ 6129129 h 6856674"/>
              <a:gd name="connsiteX745" fmla="*/ 8156047 w 9149960"/>
              <a:gd name="connsiteY745" fmla="*/ 6170211 h 6856674"/>
              <a:gd name="connsiteX746" fmla="*/ 8185202 w 9149960"/>
              <a:gd name="connsiteY746" fmla="*/ 6162922 h 6856674"/>
              <a:gd name="connsiteX747" fmla="*/ 8154059 w 9149960"/>
              <a:gd name="connsiteY747" fmla="*/ 6225208 h 6856674"/>
              <a:gd name="connsiteX748" fmla="*/ 8175263 w 9149960"/>
              <a:gd name="connsiteY748" fmla="*/ 6221232 h 6856674"/>
              <a:gd name="connsiteX749" fmla="*/ 8165986 w 9149960"/>
              <a:gd name="connsiteY749" fmla="*/ 6236472 h 6856674"/>
              <a:gd name="connsiteX750" fmla="*/ 8163998 w 9149960"/>
              <a:gd name="connsiteY750" fmla="*/ 6242435 h 6856674"/>
              <a:gd name="connsiteX751" fmla="*/ 8211043 w 9149960"/>
              <a:gd name="connsiteY751" fmla="*/ 6270265 h 6856674"/>
              <a:gd name="connsiteX752" fmla="*/ 8236885 w 9149960"/>
              <a:gd name="connsiteY752" fmla="*/ 6283517 h 6856674"/>
              <a:gd name="connsiteX753" fmla="*/ 8258089 w 9149960"/>
              <a:gd name="connsiteY753" fmla="*/ 6296769 h 6856674"/>
              <a:gd name="connsiteX754" fmla="*/ 8267365 w 9149960"/>
              <a:gd name="connsiteY754" fmla="*/ 6300745 h 6856674"/>
              <a:gd name="connsiteX755" fmla="*/ 8295857 w 9149960"/>
              <a:gd name="connsiteY755" fmla="*/ 6315322 h 6856674"/>
              <a:gd name="connsiteX756" fmla="*/ 8281280 w 9149960"/>
              <a:gd name="connsiteY756" fmla="*/ 6286830 h 6856674"/>
              <a:gd name="connsiteX757" fmla="*/ 8279955 w 9149960"/>
              <a:gd name="connsiteY757" fmla="*/ 6268940 h 6856674"/>
              <a:gd name="connsiteX758" fmla="*/ 8285918 w 9149960"/>
              <a:gd name="connsiteY758" fmla="*/ 6275566 h 6856674"/>
              <a:gd name="connsiteX759" fmla="*/ 8338927 w 9149960"/>
              <a:gd name="connsiteY759" fmla="*/ 6305383 h 6856674"/>
              <a:gd name="connsiteX760" fmla="*/ 8304471 w 9149960"/>
              <a:gd name="connsiteY760" fmla="*/ 6272915 h 6856674"/>
              <a:gd name="connsiteX761" fmla="*/ 8330313 w 9149960"/>
              <a:gd name="connsiteY761" fmla="*/ 6269602 h 6856674"/>
              <a:gd name="connsiteX762" fmla="*/ 8369407 w 9149960"/>
              <a:gd name="connsiteY762" fmla="*/ 6300745 h 6856674"/>
              <a:gd name="connsiteX763" fmla="*/ 8427054 w 9149960"/>
              <a:gd name="connsiteY763" fmla="*/ 6327249 h 6856674"/>
              <a:gd name="connsiteX764" fmla="*/ 8383322 w 9149960"/>
              <a:gd name="connsiteY764" fmla="*/ 6282855 h 6856674"/>
              <a:gd name="connsiteX765" fmla="*/ 8427054 w 9149960"/>
              <a:gd name="connsiteY765" fmla="*/ 6300082 h 6856674"/>
              <a:gd name="connsiteX766" fmla="*/ 8446270 w 9149960"/>
              <a:gd name="connsiteY766" fmla="*/ 6319298 h 6856674"/>
              <a:gd name="connsiteX767" fmla="*/ 8480063 w 9149960"/>
              <a:gd name="connsiteY767" fmla="*/ 6323274 h 6856674"/>
              <a:gd name="connsiteX768" fmla="*/ 8500603 w 9149960"/>
              <a:gd name="connsiteY768" fmla="*/ 6315985 h 6856674"/>
              <a:gd name="connsiteX769" fmla="*/ 8513856 w 9149960"/>
              <a:gd name="connsiteY769" fmla="*/ 6263639 h 6856674"/>
              <a:gd name="connsiteX770" fmla="*/ 8509217 w 9149960"/>
              <a:gd name="connsiteY770" fmla="*/ 6243098 h 6856674"/>
              <a:gd name="connsiteX771" fmla="*/ 8499941 w 9149960"/>
              <a:gd name="connsiteY771" fmla="*/ 6226533 h 6856674"/>
              <a:gd name="connsiteX772" fmla="*/ 8513856 w 9149960"/>
              <a:gd name="connsiteY772" fmla="*/ 6181476 h 6856674"/>
              <a:gd name="connsiteX773" fmla="*/ 8525783 w 9149960"/>
              <a:gd name="connsiteY773" fmla="*/ 6168223 h 6856674"/>
              <a:gd name="connsiteX774" fmla="*/ 8601983 w 9149960"/>
              <a:gd name="connsiteY774" fmla="*/ 6141719 h 6856674"/>
              <a:gd name="connsiteX775" fmla="*/ 8650353 w 9149960"/>
              <a:gd name="connsiteY775" fmla="*/ 6155634 h 6856674"/>
              <a:gd name="connsiteX776" fmla="*/ 8652341 w 9149960"/>
              <a:gd name="connsiteY776" fmla="*/ 6161597 h 6856674"/>
              <a:gd name="connsiteX777" fmla="*/ 8647040 w 9149960"/>
              <a:gd name="connsiteY777" fmla="*/ 6182800 h 6856674"/>
              <a:gd name="connsiteX778" fmla="*/ 8629812 w 9149960"/>
              <a:gd name="connsiteY778" fmla="*/ 6221894 h 6856674"/>
              <a:gd name="connsiteX779" fmla="*/ 8613247 w 9149960"/>
              <a:gd name="connsiteY779" fmla="*/ 6322611 h 6856674"/>
              <a:gd name="connsiteX780" fmla="*/ 8615235 w 9149960"/>
              <a:gd name="connsiteY780" fmla="*/ 6340502 h 6856674"/>
              <a:gd name="connsiteX781" fmla="*/ 8609934 w 9149960"/>
              <a:gd name="connsiteY781" fmla="*/ 6365681 h 6856674"/>
              <a:gd name="connsiteX782" fmla="*/ 8604633 w 9149960"/>
              <a:gd name="connsiteY782" fmla="*/ 6379595 h 6856674"/>
              <a:gd name="connsiteX783" fmla="*/ 8587405 w 9149960"/>
              <a:gd name="connsiteY783" fmla="*/ 6422665 h 6856674"/>
              <a:gd name="connsiteX784" fmla="*/ 8605296 w 9149960"/>
              <a:gd name="connsiteY784" fmla="*/ 6431942 h 6856674"/>
              <a:gd name="connsiteX785" fmla="*/ 8642402 w 9149960"/>
              <a:gd name="connsiteY785" fmla="*/ 6438568 h 6856674"/>
              <a:gd name="connsiteX786" fmla="*/ 8662280 w 9149960"/>
              <a:gd name="connsiteY786" fmla="*/ 6429954 h 6856674"/>
              <a:gd name="connsiteX787" fmla="*/ 8669569 w 9149960"/>
              <a:gd name="connsiteY787" fmla="*/ 6437242 h 6856674"/>
              <a:gd name="connsiteX788" fmla="*/ 8660292 w 9149960"/>
              <a:gd name="connsiteY788" fmla="*/ 6436580 h 6856674"/>
              <a:gd name="connsiteX789" fmla="*/ 8645715 w 9149960"/>
              <a:gd name="connsiteY789" fmla="*/ 6455795 h 6856674"/>
              <a:gd name="connsiteX790" fmla="*/ 8653003 w 9149960"/>
              <a:gd name="connsiteY790" fmla="*/ 6461759 h 6856674"/>
              <a:gd name="connsiteX791" fmla="*/ 8675532 w 9149960"/>
              <a:gd name="connsiteY791" fmla="*/ 6459771 h 6856674"/>
              <a:gd name="connsiteX792" fmla="*/ 8681496 w 9149960"/>
              <a:gd name="connsiteY792" fmla="*/ 6459108 h 6856674"/>
              <a:gd name="connsiteX793" fmla="*/ 8713301 w 9149960"/>
              <a:gd name="connsiteY793" fmla="*/ 6461759 h 6856674"/>
              <a:gd name="connsiteX794" fmla="*/ 8727878 w 9149960"/>
              <a:gd name="connsiteY794" fmla="*/ 6473023 h 6856674"/>
              <a:gd name="connsiteX795" fmla="*/ 8712638 w 9149960"/>
              <a:gd name="connsiteY795" fmla="*/ 6483625 h 6856674"/>
              <a:gd name="connsiteX796" fmla="*/ 8747757 w 9149960"/>
              <a:gd name="connsiteY796" fmla="*/ 6476336 h 6856674"/>
              <a:gd name="connsiteX797" fmla="*/ 8717939 w 9149960"/>
              <a:gd name="connsiteY797" fmla="*/ 6522719 h 6856674"/>
              <a:gd name="connsiteX798" fmla="*/ 8763659 w 9149960"/>
              <a:gd name="connsiteY798" fmla="*/ 6525369 h 6856674"/>
              <a:gd name="connsiteX799" fmla="*/ 8768960 w 9149960"/>
              <a:gd name="connsiteY799" fmla="*/ 6506816 h 6856674"/>
              <a:gd name="connsiteX800" fmla="*/ 8786850 w 9149960"/>
              <a:gd name="connsiteY800" fmla="*/ 6528682 h 6856674"/>
              <a:gd name="connsiteX801" fmla="*/ 8808717 w 9149960"/>
              <a:gd name="connsiteY801" fmla="*/ 6528020 h 6856674"/>
              <a:gd name="connsiteX802" fmla="*/ 8809379 w 9149960"/>
              <a:gd name="connsiteY802" fmla="*/ 6510129 h 6856674"/>
              <a:gd name="connsiteX803" fmla="*/ 8823957 w 9149960"/>
              <a:gd name="connsiteY803" fmla="*/ 6522056 h 6856674"/>
              <a:gd name="connsiteX804" fmla="*/ 8841847 w 9149960"/>
              <a:gd name="connsiteY804" fmla="*/ 6541934 h 6856674"/>
              <a:gd name="connsiteX805" fmla="*/ 8841847 w 9149960"/>
              <a:gd name="connsiteY805" fmla="*/ 6661867 h 6856674"/>
              <a:gd name="connsiteX806" fmla="*/ 8841847 w 9149960"/>
              <a:gd name="connsiteY806" fmla="*/ 6692347 h 6856674"/>
              <a:gd name="connsiteX807" fmla="*/ 8855099 w 9149960"/>
              <a:gd name="connsiteY807" fmla="*/ 6689696 h 6856674"/>
              <a:gd name="connsiteX808" fmla="*/ 8885579 w 9149960"/>
              <a:gd name="connsiteY808" fmla="*/ 6700960 h 6856674"/>
              <a:gd name="connsiteX809" fmla="*/ 8849798 w 9149960"/>
              <a:gd name="connsiteY809" fmla="*/ 6732103 h 6856674"/>
              <a:gd name="connsiteX810" fmla="*/ 8874977 w 9149960"/>
              <a:gd name="connsiteY810" fmla="*/ 6732766 h 6856674"/>
              <a:gd name="connsiteX811" fmla="*/ 8933950 w 9149960"/>
              <a:gd name="connsiteY811" fmla="*/ 6720839 h 6856674"/>
              <a:gd name="connsiteX812" fmla="*/ 8935937 w 9149960"/>
              <a:gd name="connsiteY812" fmla="*/ 6722164 h 6856674"/>
              <a:gd name="connsiteX813" fmla="*/ 9004186 w 9149960"/>
              <a:gd name="connsiteY813" fmla="*/ 6735416 h 6856674"/>
              <a:gd name="connsiteX814" fmla="*/ 9036654 w 9149960"/>
              <a:gd name="connsiteY814" fmla="*/ 6734091 h 6856674"/>
              <a:gd name="connsiteX815" fmla="*/ 9097614 w 9149960"/>
              <a:gd name="connsiteY815" fmla="*/ 6741380 h 6856674"/>
              <a:gd name="connsiteX816" fmla="*/ 9100927 w 9149960"/>
              <a:gd name="connsiteY816" fmla="*/ 6799026 h 6856674"/>
              <a:gd name="connsiteX817" fmla="*/ 9149960 w 9149960"/>
              <a:gd name="connsiteY817" fmla="*/ 6820230 h 6856674"/>
              <a:gd name="connsiteX818" fmla="*/ 9136045 w 9149960"/>
              <a:gd name="connsiteY818" fmla="*/ 6856674 h 6856674"/>
              <a:gd name="connsiteX819" fmla="*/ 0 w 9149960"/>
              <a:gd name="connsiteY819" fmla="*/ 6856011 h 6856674"/>
              <a:gd name="connsiteX820" fmla="*/ 0 w 9149960"/>
              <a:gd name="connsiteY820" fmla="*/ 29156 h 6856674"/>
              <a:gd name="connsiteX821" fmla="*/ 0 w 9149960"/>
              <a:gd name="connsiteY821" fmla="*/ 5965 h 6856674"/>
              <a:gd name="connsiteX822" fmla="*/ 41911 w 9149960"/>
              <a:gd name="connsiteY822" fmla="*/ 3812 h 6856674"/>
              <a:gd name="connsiteX823" fmla="*/ 99388 w 9149960"/>
              <a:gd name="connsiteY823" fmla="*/ 0 h 6856674"/>
              <a:gd name="connsiteX824" fmla="*/ 116616 w 9149960"/>
              <a:gd name="connsiteY824" fmla="*/ 26504 h 6856674"/>
              <a:gd name="connsiteX825" fmla="*/ 99388 w 9149960"/>
              <a:gd name="connsiteY825" fmla="*/ 0 h 685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</a:cxnLst>
            <a:rect l="l" t="t" r="r" b="b"/>
            <a:pathLst>
              <a:path w="9149960" h="6856674">
                <a:moveTo>
                  <a:pt x="8040090" y="6130455"/>
                </a:moveTo>
                <a:cubicBezTo>
                  <a:pt x="8036115" y="6131117"/>
                  <a:pt x="8032139" y="6131780"/>
                  <a:pt x="8028163" y="6132442"/>
                </a:cubicBezTo>
                <a:cubicBezTo>
                  <a:pt x="8027501" y="6133105"/>
                  <a:pt x="8026176" y="6134430"/>
                  <a:pt x="8024850" y="6135093"/>
                </a:cubicBezTo>
                <a:cubicBezTo>
                  <a:pt x="8012261" y="6145032"/>
                  <a:pt x="8007623" y="6161597"/>
                  <a:pt x="8010936" y="6178162"/>
                </a:cubicBezTo>
                <a:cubicBezTo>
                  <a:pt x="8012923" y="6176174"/>
                  <a:pt x="8014911" y="6174187"/>
                  <a:pt x="8016899" y="6172199"/>
                </a:cubicBezTo>
                <a:cubicBezTo>
                  <a:pt x="8017562" y="6171536"/>
                  <a:pt x="8018887" y="6171536"/>
                  <a:pt x="8019549" y="6171536"/>
                </a:cubicBezTo>
                <a:cubicBezTo>
                  <a:pt x="8026176" y="6157621"/>
                  <a:pt x="8033464" y="6144369"/>
                  <a:pt x="8040090" y="6130455"/>
                </a:cubicBezTo>
                <a:close/>
                <a:moveTo>
                  <a:pt x="8094424" y="6123828"/>
                </a:moveTo>
                <a:cubicBezTo>
                  <a:pt x="8083160" y="6126479"/>
                  <a:pt x="8071233" y="6127804"/>
                  <a:pt x="8059306" y="6129129"/>
                </a:cubicBezTo>
                <a:cubicBezTo>
                  <a:pt x="8062619" y="6137081"/>
                  <a:pt x="8065932" y="6145032"/>
                  <a:pt x="8072558" y="6151658"/>
                </a:cubicBezTo>
                <a:cubicBezTo>
                  <a:pt x="8077859" y="6155634"/>
                  <a:pt x="8083160" y="6160272"/>
                  <a:pt x="8088461" y="6164247"/>
                </a:cubicBezTo>
                <a:cubicBezTo>
                  <a:pt x="8092436" y="6167560"/>
                  <a:pt x="8098400" y="6171536"/>
                  <a:pt x="8102376" y="6168886"/>
                </a:cubicBezTo>
                <a:cubicBezTo>
                  <a:pt x="8105689" y="6166235"/>
                  <a:pt x="8108339" y="6157621"/>
                  <a:pt x="8107014" y="6154308"/>
                </a:cubicBezTo>
                <a:cubicBezTo>
                  <a:pt x="8102376" y="6144369"/>
                  <a:pt x="8103038" y="6131780"/>
                  <a:pt x="8094424" y="6123828"/>
                </a:cubicBezTo>
                <a:close/>
                <a:moveTo>
                  <a:pt x="8095749" y="6017811"/>
                </a:moveTo>
                <a:cubicBezTo>
                  <a:pt x="8103700" y="6025762"/>
                  <a:pt x="8117615" y="6021786"/>
                  <a:pt x="8117615" y="6036364"/>
                </a:cubicBezTo>
                <a:cubicBezTo>
                  <a:pt x="8117615" y="6039015"/>
                  <a:pt x="8114965" y="6041002"/>
                  <a:pt x="8113639" y="6043652"/>
                </a:cubicBezTo>
                <a:cubicBezTo>
                  <a:pt x="8104363" y="6038352"/>
                  <a:pt x="8094424" y="6033713"/>
                  <a:pt x="8095749" y="6017811"/>
                </a:cubicBezTo>
                <a:close/>
                <a:moveTo>
                  <a:pt x="7979792" y="5943599"/>
                </a:moveTo>
                <a:cubicBezTo>
                  <a:pt x="7989732" y="5944261"/>
                  <a:pt x="7997020" y="5944261"/>
                  <a:pt x="8005634" y="5953538"/>
                </a:cubicBezTo>
                <a:cubicBezTo>
                  <a:pt x="8013586" y="5962815"/>
                  <a:pt x="8016236" y="5975404"/>
                  <a:pt x="8025512" y="5982693"/>
                </a:cubicBezTo>
                <a:cubicBezTo>
                  <a:pt x="8025512" y="5984681"/>
                  <a:pt x="8026175" y="5987331"/>
                  <a:pt x="8026175" y="5989319"/>
                </a:cubicBezTo>
                <a:cubicBezTo>
                  <a:pt x="8026838" y="5992632"/>
                  <a:pt x="8024850" y="5992632"/>
                  <a:pt x="8021537" y="5993295"/>
                </a:cubicBezTo>
                <a:cubicBezTo>
                  <a:pt x="8009610" y="5993957"/>
                  <a:pt x="8000333" y="5989982"/>
                  <a:pt x="7991719" y="5982030"/>
                </a:cubicBezTo>
                <a:cubicBezTo>
                  <a:pt x="7995032" y="5967453"/>
                  <a:pt x="7979130" y="5958176"/>
                  <a:pt x="7979792" y="5943599"/>
                </a:cubicBezTo>
                <a:close/>
                <a:moveTo>
                  <a:pt x="7847270" y="5917757"/>
                </a:moveTo>
                <a:cubicBezTo>
                  <a:pt x="7853897" y="5921733"/>
                  <a:pt x="7861185" y="5925046"/>
                  <a:pt x="7867811" y="5929021"/>
                </a:cubicBezTo>
                <a:cubicBezTo>
                  <a:pt x="7875763" y="5937635"/>
                  <a:pt x="7891665" y="5942274"/>
                  <a:pt x="7883051" y="5958839"/>
                </a:cubicBezTo>
                <a:cubicBezTo>
                  <a:pt x="7879738" y="5958839"/>
                  <a:pt x="7875763" y="5955526"/>
                  <a:pt x="7874437" y="5960827"/>
                </a:cubicBezTo>
                <a:cubicBezTo>
                  <a:pt x="7871787" y="5966128"/>
                  <a:pt x="7869137" y="5971429"/>
                  <a:pt x="7865161" y="5962152"/>
                </a:cubicBezTo>
                <a:cubicBezTo>
                  <a:pt x="7859860" y="5950887"/>
                  <a:pt x="7853234" y="5939623"/>
                  <a:pt x="7845283" y="5929684"/>
                </a:cubicBezTo>
                <a:cubicBezTo>
                  <a:pt x="7842632" y="5926371"/>
                  <a:pt x="7837994" y="5920408"/>
                  <a:pt x="7847270" y="5917757"/>
                </a:cubicBezTo>
                <a:close/>
                <a:moveTo>
                  <a:pt x="7878992" y="5907901"/>
                </a:moveTo>
                <a:cubicBezTo>
                  <a:pt x="7881063" y="5906161"/>
                  <a:pt x="7885370" y="5906824"/>
                  <a:pt x="7891665" y="5909806"/>
                </a:cubicBezTo>
                <a:cubicBezTo>
                  <a:pt x="7902267" y="5928359"/>
                  <a:pt x="7917507" y="5942936"/>
                  <a:pt x="7931422" y="5958176"/>
                </a:cubicBezTo>
                <a:cubicBezTo>
                  <a:pt x="7934072" y="5963477"/>
                  <a:pt x="7940698" y="5966790"/>
                  <a:pt x="7938048" y="5974078"/>
                </a:cubicBezTo>
                <a:cubicBezTo>
                  <a:pt x="7929434" y="5972754"/>
                  <a:pt x="7926783" y="5959501"/>
                  <a:pt x="7916182" y="5961489"/>
                </a:cubicBezTo>
                <a:cubicBezTo>
                  <a:pt x="7917507" y="5965465"/>
                  <a:pt x="7918832" y="5969441"/>
                  <a:pt x="7922145" y="5977391"/>
                </a:cubicBezTo>
                <a:cubicBezTo>
                  <a:pt x="7910218" y="5969441"/>
                  <a:pt x="7902267" y="5963477"/>
                  <a:pt x="7893653" y="5957513"/>
                </a:cubicBezTo>
                <a:cubicBezTo>
                  <a:pt x="7881726" y="5948237"/>
                  <a:pt x="7889677" y="5931009"/>
                  <a:pt x="7879738" y="5920407"/>
                </a:cubicBezTo>
                <a:cubicBezTo>
                  <a:pt x="7877087" y="5913781"/>
                  <a:pt x="7876922" y="5909640"/>
                  <a:pt x="7878992" y="5907901"/>
                </a:cubicBezTo>
                <a:close/>
                <a:moveTo>
                  <a:pt x="5711683" y="4827766"/>
                </a:moveTo>
                <a:cubicBezTo>
                  <a:pt x="5713009" y="4828428"/>
                  <a:pt x="5714996" y="4829754"/>
                  <a:pt x="5716322" y="4830416"/>
                </a:cubicBezTo>
                <a:cubicBezTo>
                  <a:pt x="5722948" y="4832404"/>
                  <a:pt x="5725598" y="4836380"/>
                  <a:pt x="5728911" y="4841018"/>
                </a:cubicBezTo>
                <a:cubicBezTo>
                  <a:pt x="5728911" y="4839030"/>
                  <a:pt x="5728911" y="4837705"/>
                  <a:pt x="5727586" y="4835717"/>
                </a:cubicBezTo>
                <a:cubicBezTo>
                  <a:pt x="5724273" y="4829754"/>
                  <a:pt x="5718309" y="4827103"/>
                  <a:pt x="5711683" y="4827766"/>
                </a:cubicBezTo>
                <a:close/>
                <a:moveTo>
                  <a:pt x="5377728" y="4613743"/>
                </a:moveTo>
                <a:cubicBezTo>
                  <a:pt x="5387667" y="4614406"/>
                  <a:pt x="5394956" y="4615068"/>
                  <a:pt x="5402907" y="4623682"/>
                </a:cubicBezTo>
                <a:cubicBezTo>
                  <a:pt x="5410859" y="4632959"/>
                  <a:pt x="5413509" y="4645548"/>
                  <a:pt x="5422786" y="4652837"/>
                </a:cubicBezTo>
                <a:cubicBezTo>
                  <a:pt x="5422786" y="4654825"/>
                  <a:pt x="5423448" y="4657475"/>
                  <a:pt x="5423448" y="4659463"/>
                </a:cubicBezTo>
                <a:cubicBezTo>
                  <a:pt x="5423448" y="4663439"/>
                  <a:pt x="5422123" y="4663439"/>
                  <a:pt x="5418147" y="4664102"/>
                </a:cubicBezTo>
                <a:cubicBezTo>
                  <a:pt x="5406220" y="4664764"/>
                  <a:pt x="5396944" y="4660788"/>
                  <a:pt x="5388993" y="4652837"/>
                </a:cubicBezTo>
                <a:cubicBezTo>
                  <a:pt x="5388993" y="4652837"/>
                  <a:pt x="5388993" y="4652174"/>
                  <a:pt x="5388993" y="4652174"/>
                </a:cubicBezTo>
                <a:cubicBezTo>
                  <a:pt x="5392306" y="4637597"/>
                  <a:pt x="5377065" y="4628983"/>
                  <a:pt x="5377065" y="4614406"/>
                </a:cubicBezTo>
                <a:cubicBezTo>
                  <a:pt x="5377065" y="4613743"/>
                  <a:pt x="5377728" y="4613743"/>
                  <a:pt x="5377728" y="4613743"/>
                </a:cubicBezTo>
                <a:close/>
                <a:moveTo>
                  <a:pt x="4652834" y="2823376"/>
                </a:moveTo>
                <a:cubicBezTo>
                  <a:pt x="4662773" y="2831990"/>
                  <a:pt x="4678014" y="2838615"/>
                  <a:pt x="4670062" y="2857831"/>
                </a:cubicBezTo>
                <a:cubicBezTo>
                  <a:pt x="4663436" y="2845241"/>
                  <a:pt x="4658136" y="2833977"/>
                  <a:pt x="4652834" y="2823376"/>
                </a:cubicBezTo>
                <a:close/>
                <a:moveTo>
                  <a:pt x="4357974" y="2515926"/>
                </a:moveTo>
                <a:cubicBezTo>
                  <a:pt x="4353998" y="2531166"/>
                  <a:pt x="4352673" y="2543094"/>
                  <a:pt x="4363937" y="2551708"/>
                </a:cubicBezTo>
                <a:cubicBezTo>
                  <a:pt x="4375202" y="2560320"/>
                  <a:pt x="4387129" y="2568272"/>
                  <a:pt x="4398393" y="2576886"/>
                </a:cubicBezTo>
                <a:cubicBezTo>
                  <a:pt x="4382490" y="2574898"/>
                  <a:pt x="4369901" y="2564959"/>
                  <a:pt x="4357311" y="2553695"/>
                </a:cubicBezTo>
                <a:cubicBezTo>
                  <a:pt x="4340083" y="2555682"/>
                  <a:pt x="4334120" y="2539780"/>
                  <a:pt x="4322193" y="2532491"/>
                </a:cubicBezTo>
                <a:cubicBezTo>
                  <a:pt x="4333458" y="2524540"/>
                  <a:pt x="4337433" y="2541768"/>
                  <a:pt x="4346709" y="2537791"/>
                </a:cubicBezTo>
                <a:cubicBezTo>
                  <a:pt x="4351348" y="2531829"/>
                  <a:pt x="4346709" y="2522553"/>
                  <a:pt x="4357974" y="2515926"/>
                </a:cubicBezTo>
                <a:close/>
                <a:moveTo>
                  <a:pt x="3910713" y="2390692"/>
                </a:moveTo>
                <a:cubicBezTo>
                  <a:pt x="3920652" y="2395993"/>
                  <a:pt x="3929929" y="2401956"/>
                  <a:pt x="3939868" y="2407256"/>
                </a:cubicBezTo>
                <a:cubicBezTo>
                  <a:pt x="3927941" y="2405932"/>
                  <a:pt x="3916014" y="2403944"/>
                  <a:pt x="3910713" y="2390692"/>
                </a:cubicBezTo>
                <a:close/>
                <a:moveTo>
                  <a:pt x="3548931" y="2174682"/>
                </a:moveTo>
                <a:cubicBezTo>
                  <a:pt x="3560195" y="2172031"/>
                  <a:pt x="3560859" y="2183296"/>
                  <a:pt x="3564832" y="2189258"/>
                </a:cubicBezTo>
                <a:cubicBezTo>
                  <a:pt x="3558208" y="2184621"/>
                  <a:pt x="3547606" y="2189258"/>
                  <a:pt x="3544291" y="2178657"/>
                </a:cubicBezTo>
                <a:cubicBezTo>
                  <a:pt x="3544291" y="2177332"/>
                  <a:pt x="3546943" y="2174682"/>
                  <a:pt x="3548931" y="2174682"/>
                </a:cubicBezTo>
                <a:close/>
                <a:moveTo>
                  <a:pt x="3407132" y="1969936"/>
                </a:moveTo>
                <a:cubicBezTo>
                  <a:pt x="3418396" y="1965960"/>
                  <a:pt x="3419059" y="1977887"/>
                  <a:pt x="3424360" y="1983188"/>
                </a:cubicBezTo>
                <a:cubicBezTo>
                  <a:pt x="3417071" y="1980537"/>
                  <a:pt x="3407132" y="1983850"/>
                  <a:pt x="3403156" y="1974574"/>
                </a:cubicBezTo>
                <a:cubicBezTo>
                  <a:pt x="3402494" y="1973911"/>
                  <a:pt x="3405807" y="1970598"/>
                  <a:pt x="3407132" y="1969936"/>
                </a:cubicBezTo>
                <a:close/>
                <a:moveTo>
                  <a:pt x="3071188" y="1835426"/>
                </a:moveTo>
                <a:cubicBezTo>
                  <a:pt x="3085767" y="1838739"/>
                  <a:pt x="3091068" y="1848678"/>
                  <a:pt x="3095706" y="1859280"/>
                </a:cubicBezTo>
                <a:cubicBezTo>
                  <a:pt x="3086430" y="1853317"/>
                  <a:pt x="3076490" y="1849341"/>
                  <a:pt x="3071188" y="1835426"/>
                </a:cubicBezTo>
                <a:close/>
                <a:moveTo>
                  <a:pt x="2953908" y="1831451"/>
                </a:moveTo>
                <a:cubicBezTo>
                  <a:pt x="2967160" y="1827476"/>
                  <a:pt x="2973124" y="1838740"/>
                  <a:pt x="2982400" y="1840065"/>
                </a:cubicBezTo>
                <a:cubicBezTo>
                  <a:pt x="2967823" y="1853980"/>
                  <a:pt x="2961859" y="1841391"/>
                  <a:pt x="2953908" y="1831451"/>
                </a:cubicBezTo>
                <a:close/>
                <a:moveTo>
                  <a:pt x="2988396" y="1813955"/>
                </a:moveTo>
                <a:cubicBezTo>
                  <a:pt x="3006132" y="1812899"/>
                  <a:pt x="3019673" y="1824329"/>
                  <a:pt x="3032098" y="1838741"/>
                </a:cubicBezTo>
                <a:cubicBezTo>
                  <a:pt x="3038725" y="1846693"/>
                  <a:pt x="3057941" y="1851994"/>
                  <a:pt x="3045348" y="1867234"/>
                </a:cubicBezTo>
                <a:cubicBezTo>
                  <a:pt x="3031435" y="1881811"/>
                  <a:pt x="3028784" y="1854644"/>
                  <a:pt x="3013545" y="1861933"/>
                </a:cubicBezTo>
                <a:cubicBezTo>
                  <a:pt x="3020170" y="1851994"/>
                  <a:pt x="3028784" y="1857293"/>
                  <a:pt x="3031435" y="1851994"/>
                </a:cubicBezTo>
                <a:cubicBezTo>
                  <a:pt x="3024146" y="1837416"/>
                  <a:pt x="3010895" y="1838741"/>
                  <a:pt x="3001617" y="1842717"/>
                </a:cubicBezTo>
                <a:cubicBezTo>
                  <a:pt x="2993004" y="1846030"/>
                  <a:pt x="2989029" y="1841392"/>
                  <a:pt x="2983064" y="1840729"/>
                </a:cubicBezTo>
                <a:cubicBezTo>
                  <a:pt x="2984389" y="1830127"/>
                  <a:pt x="2975776" y="1825489"/>
                  <a:pt x="2969150" y="1819526"/>
                </a:cubicBezTo>
                <a:cubicBezTo>
                  <a:pt x="2976107" y="1816047"/>
                  <a:pt x="2982485" y="1814308"/>
                  <a:pt x="2988396" y="1813955"/>
                </a:cubicBezTo>
                <a:close/>
                <a:moveTo>
                  <a:pt x="2717357" y="1594237"/>
                </a:moveTo>
                <a:cubicBezTo>
                  <a:pt x="2718682" y="1593574"/>
                  <a:pt x="2721995" y="1593574"/>
                  <a:pt x="2723320" y="1594237"/>
                </a:cubicBezTo>
                <a:cubicBezTo>
                  <a:pt x="2743861" y="1604839"/>
                  <a:pt x="2738561" y="1618091"/>
                  <a:pt x="2723983" y="1633994"/>
                </a:cubicBezTo>
                <a:cubicBezTo>
                  <a:pt x="2731935" y="1620079"/>
                  <a:pt x="2733922" y="1606827"/>
                  <a:pt x="2715369" y="1599538"/>
                </a:cubicBezTo>
                <a:cubicBezTo>
                  <a:pt x="2715369" y="1599538"/>
                  <a:pt x="2716032" y="1594900"/>
                  <a:pt x="2717357" y="1594237"/>
                </a:cubicBezTo>
                <a:close/>
                <a:moveTo>
                  <a:pt x="2604051" y="1535929"/>
                </a:moveTo>
                <a:cubicBezTo>
                  <a:pt x="2609353" y="1535266"/>
                  <a:pt x="2613991" y="1538578"/>
                  <a:pt x="2618629" y="1538578"/>
                </a:cubicBezTo>
                <a:cubicBezTo>
                  <a:pt x="2639832" y="1540567"/>
                  <a:pt x="2651760" y="1567734"/>
                  <a:pt x="2677602" y="1559781"/>
                </a:cubicBezTo>
                <a:cubicBezTo>
                  <a:pt x="2684889" y="1557794"/>
                  <a:pt x="2680252" y="1567734"/>
                  <a:pt x="2680915" y="1572372"/>
                </a:cubicBezTo>
                <a:cubicBezTo>
                  <a:pt x="2682239" y="1580985"/>
                  <a:pt x="2676277" y="1578335"/>
                  <a:pt x="2672301" y="1576348"/>
                </a:cubicBezTo>
                <a:cubicBezTo>
                  <a:pt x="2650435" y="1561108"/>
                  <a:pt x="2624593" y="1553155"/>
                  <a:pt x="2604051" y="1535929"/>
                </a:cubicBezTo>
                <a:close/>
                <a:moveTo>
                  <a:pt x="1740670" y="1052222"/>
                </a:moveTo>
                <a:cubicBezTo>
                  <a:pt x="1750609" y="1050234"/>
                  <a:pt x="1751934" y="1059511"/>
                  <a:pt x="1756572" y="1065474"/>
                </a:cubicBezTo>
                <a:cubicBezTo>
                  <a:pt x="1748621" y="1064149"/>
                  <a:pt x="1740007" y="1065474"/>
                  <a:pt x="1736031" y="1056860"/>
                </a:cubicBezTo>
                <a:cubicBezTo>
                  <a:pt x="1736031" y="1056198"/>
                  <a:pt x="1738682" y="1052885"/>
                  <a:pt x="1740670" y="1052222"/>
                </a:cubicBezTo>
                <a:close/>
                <a:moveTo>
                  <a:pt x="1622730" y="907775"/>
                </a:moveTo>
                <a:cubicBezTo>
                  <a:pt x="1626044" y="925665"/>
                  <a:pt x="1635320" y="939580"/>
                  <a:pt x="1645259" y="955483"/>
                </a:cubicBezTo>
                <a:cubicBezTo>
                  <a:pt x="1632007" y="959459"/>
                  <a:pt x="1621406" y="963434"/>
                  <a:pt x="1610141" y="966747"/>
                </a:cubicBezTo>
                <a:cubicBezTo>
                  <a:pt x="1598215" y="970723"/>
                  <a:pt x="1592251" y="964759"/>
                  <a:pt x="1587613" y="958133"/>
                </a:cubicBezTo>
                <a:cubicBezTo>
                  <a:pt x="1582974" y="951507"/>
                  <a:pt x="1586950" y="944218"/>
                  <a:pt x="1594238" y="938918"/>
                </a:cubicBezTo>
                <a:cubicBezTo>
                  <a:pt x="1599540" y="935605"/>
                  <a:pt x="1603515" y="930966"/>
                  <a:pt x="1603515" y="924340"/>
                </a:cubicBezTo>
                <a:cubicBezTo>
                  <a:pt x="1603515" y="917714"/>
                  <a:pt x="1604178" y="917051"/>
                  <a:pt x="1607491" y="919702"/>
                </a:cubicBezTo>
                <a:cubicBezTo>
                  <a:pt x="1627369" y="936267"/>
                  <a:pt x="1616104" y="913076"/>
                  <a:pt x="1622730" y="907775"/>
                </a:cubicBezTo>
                <a:close/>
                <a:moveTo>
                  <a:pt x="1565497" y="845241"/>
                </a:moveTo>
                <a:cubicBezTo>
                  <a:pt x="1567567" y="845987"/>
                  <a:pt x="1569721" y="847478"/>
                  <a:pt x="1571709" y="848140"/>
                </a:cubicBezTo>
                <a:cubicBezTo>
                  <a:pt x="1576348" y="850128"/>
                  <a:pt x="1581649" y="852115"/>
                  <a:pt x="1590262" y="855428"/>
                </a:cubicBezTo>
                <a:cubicBezTo>
                  <a:pt x="1570384" y="860067"/>
                  <a:pt x="1574360" y="868018"/>
                  <a:pt x="1582310" y="876632"/>
                </a:cubicBezTo>
                <a:cubicBezTo>
                  <a:pt x="1594238" y="879282"/>
                  <a:pt x="1585623" y="865368"/>
                  <a:pt x="1592249" y="864042"/>
                </a:cubicBezTo>
                <a:cubicBezTo>
                  <a:pt x="1610140" y="871331"/>
                  <a:pt x="1588937" y="894522"/>
                  <a:pt x="1606165" y="902474"/>
                </a:cubicBezTo>
                <a:cubicBezTo>
                  <a:pt x="1596226" y="898498"/>
                  <a:pt x="1581649" y="907112"/>
                  <a:pt x="1577010" y="890547"/>
                </a:cubicBezTo>
                <a:cubicBezTo>
                  <a:pt x="1561107" y="885908"/>
                  <a:pt x="1565084" y="869343"/>
                  <a:pt x="1558457" y="859404"/>
                </a:cubicBezTo>
                <a:cubicBezTo>
                  <a:pt x="1556469" y="856754"/>
                  <a:pt x="1557794" y="850128"/>
                  <a:pt x="1559782" y="846815"/>
                </a:cubicBezTo>
                <a:cubicBezTo>
                  <a:pt x="1561439" y="844496"/>
                  <a:pt x="1563427" y="844496"/>
                  <a:pt x="1565497" y="845241"/>
                </a:cubicBezTo>
                <a:close/>
                <a:moveTo>
                  <a:pt x="1508760" y="819647"/>
                </a:moveTo>
                <a:cubicBezTo>
                  <a:pt x="1519360" y="816334"/>
                  <a:pt x="1520024" y="827598"/>
                  <a:pt x="1525324" y="833562"/>
                </a:cubicBezTo>
                <a:cubicBezTo>
                  <a:pt x="1518699" y="828923"/>
                  <a:pt x="1508096" y="834887"/>
                  <a:pt x="1504121" y="826273"/>
                </a:cubicBezTo>
                <a:cubicBezTo>
                  <a:pt x="1503458" y="824948"/>
                  <a:pt x="1506771" y="820310"/>
                  <a:pt x="1508760" y="819647"/>
                </a:cubicBezTo>
                <a:close/>
                <a:moveTo>
                  <a:pt x="739472" y="508222"/>
                </a:moveTo>
                <a:cubicBezTo>
                  <a:pt x="738809" y="508885"/>
                  <a:pt x="738147" y="509548"/>
                  <a:pt x="737484" y="510210"/>
                </a:cubicBezTo>
                <a:cubicBezTo>
                  <a:pt x="738147" y="510210"/>
                  <a:pt x="738809" y="510873"/>
                  <a:pt x="739472" y="510873"/>
                </a:cubicBezTo>
                <a:cubicBezTo>
                  <a:pt x="740135" y="510210"/>
                  <a:pt x="739472" y="508885"/>
                  <a:pt x="739472" y="508222"/>
                </a:cubicBezTo>
                <a:close/>
                <a:moveTo>
                  <a:pt x="1017765" y="502258"/>
                </a:moveTo>
                <a:cubicBezTo>
                  <a:pt x="1029030" y="509547"/>
                  <a:pt x="1042944" y="512197"/>
                  <a:pt x="1050234" y="525449"/>
                </a:cubicBezTo>
                <a:cubicBezTo>
                  <a:pt x="1044933" y="526112"/>
                  <a:pt x="1041620" y="526112"/>
                  <a:pt x="1037643" y="526775"/>
                </a:cubicBezTo>
                <a:cubicBezTo>
                  <a:pt x="1033668" y="516835"/>
                  <a:pt x="1015778" y="519486"/>
                  <a:pt x="1017765" y="502258"/>
                </a:cubicBezTo>
                <a:close/>
                <a:moveTo>
                  <a:pt x="854765" y="418108"/>
                </a:moveTo>
                <a:cubicBezTo>
                  <a:pt x="871992" y="428047"/>
                  <a:pt x="887233" y="443287"/>
                  <a:pt x="909099" y="447925"/>
                </a:cubicBezTo>
                <a:cubicBezTo>
                  <a:pt x="894521" y="463165"/>
                  <a:pt x="882595" y="447925"/>
                  <a:pt x="870667" y="445275"/>
                </a:cubicBezTo>
                <a:cubicBezTo>
                  <a:pt x="860728" y="442625"/>
                  <a:pt x="860728" y="441962"/>
                  <a:pt x="854765" y="418108"/>
                </a:cubicBezTo>
                <a:close/>
                <a:moveTo>
                  <a:pt x="499604" y="237213"/>
                </a:moveTo>
                <a:cubicBezTo>
                  <a:pt x="510206" y="235225"/>
                  <a:pt x="510868" y="245827"/>
                  <a:pt x="515507" y="251128"/>
                </a:cubicBezTo>
                <a:cubicBezTo>
                  <a:pt x="507555" y="247815"/>
                  <a:pt x="498279" y="250465"/>
                  <a:pt x="494966" y="241189"/>
                </a:cubicBezTo>
                <a:cubicBezTo>
                  <a:pt x="494966" y="240526"/>
                  <a:pt x="497616" y="237213"/>
                  <a:pt x="499604" y="237213"/>
                </a:cubicBezTo>
                <a:close/>
                <a:moveTo>
                  <a:pt x="434006" y="139809"/>
                </a:moveTo>
                <a:cubicBezTo>
                  <a:pt x="445271" y="136497"/>
                  <a:pt x="444607" y="148424"/>
                  <a:pt x="450571" y="153062"/>
                </a:cubicBezTo>
                <a:cubicBezTo>
                  <a:pt x="442620" y="152399"/>
                  <a:pt x="435331" y="151075"/>
                  <a:pt x="430030" y="144449"/>
                </a:cubicBezTo>
                <a:cubicBezTo>
                  <a:pt x="430030" y="143786"/>
                  <a:pt x="432018" y="140472"/>
                  <a:pt x="434006" y="139809"/>
                </a:cubicBezTo>
                <a:close/>
                <a:moveTo>
                  <a:pt x="41911" y="3812"/>
                </a:moveTo>
                <a:cubicBezTo>
                  <a:pt x="55495" y="6462"/>
                  <a:pt x="68250" y="13585"/>
                  <a:pt x="78851" y="28494"/>
                </a:cubicBezTo>
                <a:cubicBezTo>
                  <a:pt x="85477" y="37770"/>
                  <a:pt x="96741" y="44396"/>
                  <a:pt x="105355" y="53010"/>
                </a:cubicBezTo>
                <a:cubicBezTo>
                  <a:pt x="108006" y="55661"/>
                  <a:pt x="109993" y="60299"/>
                  <a:pt x="113970" y="57649"/>
                </a:cubicBezTo>
                <a:cubicBezTo>
                  <a:pt x="117945" y="54998"/>
                  <a:pt x="117283" y="49035"/>
                  <a:pt x="114632" y="45059"/>
                </a:cubicBezTo>
                <a:cubicBezTo>
                  <a:pt x="112644" y="41746"/>
                  <a:pt x="104693" y="43071"/>
                  <a:pt x="107344" y="36445"/>
                </a:cubicBezTo>
                <a:cubicBezTo>
                  <a:pt x="111981" y="31144"/>
                  <a:pt x="115957" y="38433"/>
                  <a:pt x="122583" y="35782"/>
                </a:cubicBezTo>
                <a:cubicBezTo>
                  <a:pt x="133848" y="31144"/>
                  <a:pt x="141799" y="44396"/>
                  <a:pt x="152400" y="47047"/>
                </a:cubicBezTo>
                <a:cubicBezTo>
                  <a:pt x="135835" y="60962"/>
                  <a:pt x="160352" y="60299"/>
                  <a:pt x="159689" y="68913"/>
                </a:cubicBezTo>
                <a:lnTo>
                  <a:pt x="195470" y="77527"/>
                </a:lnTo>
                <a:cubicBezTo>
                  <a:pt x="208722" y="100718"/>
                  <a:pt x="231251" y="90779"/>
                  <a:pt x="250467" y="93429"/>
                </a:cubicBezTo>
                <a:cubicBezTo>
                  <a:pt x="240528" y="107344"/>
                  <a:pt x="274983" y="98068"/>
                  <a:pt x="261731" y="114633"/>
                </a:cubicBezTo>
                <a:cubicBezTo>
                  <a:pt x="257755" y="119271"/>
                  <a:pt x="247816" y="121922"/>
                  <a:pt x="253780" y="129873"/>
                </a:cubicBezTo>
                <a:cubicBezTo>
                  <a:pt x="259744" y="137162"/>
                  <a:pt x="269019" y="130535"/>
                  <a:pt x="274321" y="127885"/>
                </a:cubicBezTo>
                <a:cubicBezTo>
                  <a:pt x="294199" y="117283"/>
                  <a:pt x="317390" y="119934"/>
                  <a:pt x="328654" y="131198"/>
                </a:cubicBezTo>
                <a:cubicBezTo>
                  <a:pt x="343232" y="145113"/>
                  <a:pt x="349196" y="137162"/>
                  <a:pt x="357809" y="130535"/>
                </a:cubicBezTo>
                <a:cubicBezTo>
                  <a:pt x="368411" y="122584"/>
                  <a:pt x="375700" y="126560"/>
                  <a:pt x="384313" y="133186"/>
                </a:cubicBezTo>
                <a:cubicBezTo>
                  <a:pt x="398891" y="143788"/>
                  <a:pt x="388289" y="155715"/>
                  <a:pt x="386302" y="167642"/>
                </a:cubicBezTo>
                <a:cubicBezTo>
                  <a:pt x="422745" y="158365"/>
                  <a:pt x="428045" y="163003"/>
                  <a:pt x="422745" y="200772"/>
                </a:cubicBezTo>
                <a:cubicBezTo>
                  <a:pt x="422083" y="207398"/>
                  <a:pt x="427383" y="204085"/>
                  <a:pt x="430034" y="206073"/>
                </a:cubicBezTo>
                <a:cubicBezTo>
                  <a:pt x="447924" y="220650"/>
                  <a:pt x="458526" y="247817"/>
                  <a:pt x="453225" y="265045"/>
                </a:cubicBezTo>
                <a:cubicBezTo>
                  <a:pt x="474428" y="252455"/>
                  <a:pt x="479067" y="277635"/>
                  <a:pt x="492981" y="282936"/>
                </a:cubicBezTo>
                <a:cubicBezTo>
                  <a:pt x="505571" y="288236"/>
                  <a:pt x="485030" y="293537"/>
                  <a:pt x="487680" y="301489"/>
                </a:cubicBezTo>
                <a:cubicBezTo>
                  <a:pt x="497619" y="303476"/>
                  <a:pt x="514848" y="305464"/>
                  <a:pt x="514185" y="310765"/>
                </a:cubicBezTo>
                <a:cubicBezTo>
                  <a:pt x="512197" y="323355"/>
                  <a:pt x="506234" y="337932"/>
                  <a:pt x="490993" y="343896"/>
                </a:cubicBezTo>
                <a:cubicBezTo>
                  <a:pt x="508884" y="343233"/>
                  <a:pt x="508884" y="343233"/>
                  <a:pt x="524124" y="350522"/>
                </a:cubicBezTo>
                <a:cubicBezTo>
                  <a:pt x="518161" y="353835"/>
                  <a:pt x="510872" y="348534"/>
                  <a:pt x="505571" y="354497"/>
                </a:cubicBezTo>
                <a:cubicBezTo>
                  <a:pt x="515510" y="365762"/>
                  <a:pt x="515510" y="365762"/>
                  <a:pt x="527437" y="358473"/>
                </a:cubicBezTo>
                <a:cubicBezTo>
                  <a:pt x="542677" y="348534"/>
                  <a:pt x="566531" y="355822"/>
                  <a:pt x="563880" y="371062"/>
                </a:cubicBezTo>
                <a:cubicBezTo>
                  <a:pt x="560567" y="392266"/>
                  <a:pt x="576470" y="392266"/>
                  <a:pt x="585084" y="401542"/>
                </a:cubicBezTo>
                <a:cubicBezTo>
                  <a:pt x="591710" y="408169"/>
                  <a:pt x="619540" y="404855"/>
                  <a:pt x="598336" y="426722"/>
                </a:cubicBezTo>
                <a:cubicBezTo>
                  <a:pt x="595023" y="430697"/>
                  <a:pt x="601649" y="430035"/>
                  <a:pt x="602974" y="430035"/>
                </a:cubicBezTo>
                <a:cubicBezTo>
                  <a:pt x="614902" y="431360"/>
                  <a:pt x="624178" y="440636"/>
                  <a:pt x="636767" y="439311"/>
                </a:cubicBezTo>
                <a:cubicBezTo>
                  <a:pt x="636767" y="437323"/>
                  <a:pt x="637430" y="434673"/>
                  <a:pt x="637430" y="432685"/>
                </a:cubicBezTo>
                <a:cubicBezTo>
                  <a:pt x="652008" y="437986"/>
                  <a:pt x="669235" y="435335"/>
                  <a:pt x="680500" y="450576"/>
                </a:cubicBezTo>
                <a:cubicBezTo>
                  <a:pt x="692427" y="466478"/>
                  <a:pt x="711642" y="473767"/>
                  <a:pt x="728208" y="469791"/>
                </a:cubicBezTo>
                <a:cubicBezTo>
                  <a:pt x="740797" y="466478"/>
                  <a:pt x="752061" y="459852"/>
                  <a:pt x="765976" y="463165"/>
                </a:cubicBezTo>
                <a:cubicBezTo>
                  <a:pt x="767964" y="463828"/>
                  <a:pt x="771939" y="463828"/>
                  <a:pt x="770614" y="461177"/>
                </a:cubicBezTo>
                <a:cubicBezTo>
                  <a:pt x="767964" y="456539"/>
                  <a:pt x="763326" y="450576"/>
                  <a:pt x="772602" y="451238"/>
                </a:cubicBezTo>
                <a:cubicBezTo>
                  <a:pt x="779891" y="451901"/>
                  <a:pt x="786517" y="457864"/>
                  <a:pt x="784529" y="467803"/>
                </a:cubicBezTo>
                <a:cubicBezTo>
                  <a:pt x="797119" y="461177"/>
                  <a:pt x="810371" y="455876"/>
                  <a:pt x="825610" y="459189"/>
                </a:cubicBezTo>
                <a:cubicBezTo>
                  <a:pt x="828924" y="457202"/>
                  <a:pt x="823623" y="446600"/>
                  <a:pt x="834887" y="452563"/>
                </a:cubicBezTo>
                <a:cubicBezTo>
                  <a:pt x="857416" y="463828"/>
                  <a:pt x="880607" y="472442"/>
                  <a:pt x="903799" y="482381"/>
                </a:cubicBezTo>
                <a:cubicBezTo>
                  <a:pt x="918376" y="496958"/>
                  <a:pt x="943555" y="485031"/>
                  <a:pt x="956145" y="504909"/>
                </a:cubicBezTo>
                <a:cubicBezTo>
                  <a:pt x="943555" y="509548"/>
                  <a:pt x="934278" y="496296"/>
                  <a:pt x="922352" y="498283"/>
                </a:cubicBezTo>
                <a:cubicBezTo>
                  <a:pt x="932954" y="514849"/>
                  <a:pt x="932954" y="513523"/>
                  <a:pt x="952832" y="512198"/>
                </a:cubicBezTo>
                <a:cubicBezTo>
                  <a:pt x="960120" y="511535"/>
                  <a:pt x="968735" y="515511"/>
                  <a:pt x="971384" y="524125"/>
                </a:cubicBezTo>
                <a:cubicBezTo>
                  <a:pt x="971384" y="525450"/>
                  <a:pt x="964096" y="525450"/>
                  <a:pt x="965422" y="528763"/>
                </a:cubicBezTo>
                <a:cubicBezTo>
                  <a:pt x="967409" y="532739"/>
                  <a:pt x="970059" y="528101"/>
                  <a:pt x="972710" y="527438"/>
                </a:cubicBezTo>
                <a:cubicBezTo>
                  <a:pt x="984637" y="524788"/>
                  <a:pt x="993913" y="533402"/>
                  <a:pt x="1000539" y="539365"/>
                </a:cubicBezTo>
                <a:cubicBezTo>
                  <a:pt x="1019093" y="557256"/>
                  <a:pt x="1041622" y="562556"/>
                  <a:pt x="1065476" y="565207"/>
                </a:cubicBezTo>
                <a:cubicBezTo>
                  <a:pt x="1065476" y="565207"/>
                  <a:pt x="1065476" y="565207"/>
                  <a:pt x="1065476" y="564544"/>
                </a:cubicBezTo>
                <a:cubicBezTo>
                  <a:pt x="1042284" y="542678"/>
                  <a:pt x="1010478" y="533402"/>
                  <a:pt x="984637" y="513523"/>
                </a:cubicBezTo>
                <a:cubicBezTo>
                  <a:pt x="1000539" y="526113"/>
                  <a:pt x="1019755" y="526113"/>
                  <a:pt x="1038308" y="528101"/>
                </a:cubicBezTo>
                <a:cubicBezTo>
                  <a:pt x="1049574" y="535389"/>
                  <a:pt x="1060174" y="542678"/>
                  <a:pt x="1071440" y="549967"/>
                </a:cubicBezTo>
                <a:cubicBezTo>
                  <a:pt x="1070115" y="545329"/>
                  <a:pt x="1066140" y="540690"/>
                  <a:pt x="1068790" y="534064"/>
                </a:cubicBezTo>
                <a:cubicBezTo>
                  <a:pt x="1094632" y="546654"/>
                  <a:pt x="1117159" y="562556"/>
                  <a:pt x="1139026" y="579784"/>
                </a:cubicBezTo>
                <a:cubicBezTo>
                  <a:pt x="1145653" y="583760"/>
                  <a:pt x="1151615" y="589061"/>
                  <a:pt x="1158243" y="591711"/>
                </a:cubicBezTo>
                <a:cubicBezTo>
                  <a:pt x="1185408" y="601650"/>
                  <a:pt x="1196011" y="632130"/>
                  <a:pt x="1222516" y="643395"/>
                </a:cubicBezTo>
                <a:cubicBezTo>
                  <a:pt x="1219202" y="637431"/>
                  <a:pt x="1215889" y="631468"/>
                  <a:pt x="1211914" y="625504"/>
                </a:cubicBezTo>
                <a:cubicBezTo>
                  <a:pt x="1213239" y="624179"/>
                  <a:pt x="1214564" y="622854"/>
                  <a:pt x="1215889" y="621529"/>
                </a:cubicBezTo>
                <a:cubicBezTo>
                  <a:pt x="1254982" y="657309"/>
                  <a:pt x="1302691" y="683814"/>
                  <a:pt x="1333172" y="729534"/>
                </a:cubicBezTo>
                <a:cubicBezTo>
                  <a:pt x="1345098" y="755376"/>
                  <a:pt x="1359012" y="781217"/>
                  <a:pt x="1379555" y="798445"/>
                </a:cubicBezTo>
                <a:cubicBezTo>
                  <a:pt x="1390819" y="807722"/>
                  <a:pt x="1413347" y="835551"/>
                  <a:pt x="1436539" y="807059"/>
                </a:cubicBezTo>
                <a:cubicBezTo>
                  <a:pt x="1441840" y="801096"/>
                  <a:pt x="1448465" y="807059"/>
                  <a:pt x="1453104" y="809709"/>
                </a:cubicBezTo>
                <a:cubicBezTo>
                  <a:pt x="1470332" y="818323"/>
                  <a:pt x="1465031" y="832901"/>
                  <a:pt x="1459068" y="846153"/>
                </a:cubicBezTo>
                <a:cubicBezTo>
                  <a:pt x="1476959" y="846816"/>
                  <a:pt x="1491535" y="855429"/>
                  <a:pt x="1503463" y="866694"/>
                </a:cubicBezTo>
                <a:cubicBezTo>
                  <a:pt x="1510752" y="873982"/>
                  <a:pt x="1492861" y="875308"/>
                  <a:pt x="1494847" y="884584"/>
                </a:cubicBezTo>
                <a:cubicBezTo>
                  <a:pt x="1506775" y="879946"/>
                  <a:pt x="1509427" y="890548"/>
                  <a:pt x="1511413" y="897836"/>
                </a:cubicBezTo>
                <a:cubicBezTo>
                  <a:pt x="1513402" y="908438"/>
                  <a:pt x="1514064" y="920365"/>
                  <a:pt x="1498825" y="923678"/>
                </a:cubicBezTo>
                <a:cubicBezTo>
                  <a:pt x="1507438" y="942231"/>
                  <a:pt x="1525991" y="950845"/>
                  <a:pt x="1541894" y="962109"/>
                </a:cubicBezTo>
                <a:cubicBezTo>
                  <a:pt x="1545207" y="964760"/>
                  <a:pt x="1557133" y="966085"/>
                  <a:pt x="1551170" y="970723"/>
                </a:cubicBezTo>
                <a:cubicBezTo>
                  <a:pt x="1539244" y="981988"/>
                  <a:pt x="1550507" y="981325"/>
                  <a:pt x="1555808" y="981325"/>
                </a:cubicBezTo>
                <a:cubicBezTo>
                  <a:pt x="1567734" y="981988"/>
                  <a:pt x="1578337" y="988614"/>
                  <a:pt x="1590263" y="987951"/>
                </a:cubicBezTo>
                <a:cubicBezTo>
                  <a:pt x="1578999" y="989276"/>
                  <a:pt x="1569060" y="999216"/>
                  <a:pt x="1557133" y="989939"/>
                </a:cubicBezTo>
                <a:cubicBezTo>
                  <a:pt x="1553820" y="987289"/>
                  <a:pt x="1549182" y="988614"/>
                  <a:pt x="1547857" y="992589"/>
                </a:cubicBezTo>
                <a:cubicBezTo>
                  <a:pt x="1545870" y="997228"/>
                  <a:pt x="1550507" y="998553"/>
                  <a:pt x="1553157" y="1000541"/>
                </a:cubicBezTo>
                <a:cubicBezTo>
                  <a:pt x="1558458" y="1003854"/>
                  <a:pt x="1564421" y="1005179"/>
                  <a:pt x="1570386" y="1004516"/>
                </a:cubicBezTo>
                <a:cubicBezTo>
                  <a:pt x="1591589" y="1002529"/>
                  <a:pt x="1608154" y="1025057"/>
                  <a:pt x="1630681" y="1016443"/>
                </a:cubicBezTo>
                <a:cubicBezTo>
                  <a:pt x="1631344" y="1016443"/>
                  <a:pt x="1633332" y="1018431"/>
                  <a:pt x="1633332" y="1019094"/>
                </a:cubicBezTo>
                <a:cubicBezTo>
                  <a:pt x="1629356" y="1043610"/>
                  <a:pt x="1649898" y="1025057"/>
                  <a:pt x="1655861" y="1031683"/>
                </a:cubicBezTo>
                <a:cubicBezTo>
                  <a:pt x="1651224" y="1038309"/>
                  <a:pt x="1633995" y="1038972"/>
                  <a:pt x="1644596" y="1050899"/>
                </a:cubicBezTo>
                <a:cubicBezTo>
                  <a:pt x="1649235" y="1056200"/>
                  <a:pt x="1659836" y="1046923"/>
                  <a:pt x="1665137" y="1040960"/>
                </a:cubicBezTo>
                <a:cubicBezTo>
                  <a:pt x="1668451" y="1037647"/>
                  <a:pt x="1679714" y="1037647"/>
                  <a:pt x="1673752" y="1029033"/>
                </a:cubicBezTo>
                <a:cubicBezTo>
                  <a:pt x="1666462" y="1019094"/>
                  <a:pt x="1661825" y="1003854"/>
                  <a:pt x="1638633" y="1013130"/>
                </a:cubicBezTo>
                <a:cubicBezTo>
                  <a:pt x="1651224" y="998553"/>
                  <a:pt x="1662488" y="988614"/>
                  <a:pt x="1653873" y="972711"/>
                </a:cubicBezTo>
                <a:cubicBezTo>
                  <a:pt x="1670439" y="986626"/>
                  <a:pt x="1701581" y="988614"/>
                  <a:pt x="1689653" y="1021744"/>
                </a:cubicBezTo>
                <a:cubicBezTo>
                  <a:pt x="1686340" y="1030358"/>
                  <a:pt x="1694292" y="1033671"/>
                  <a:pt x="1700255" y="1031683"/>
                </a:cubicBezTo>
                <a:cubicBezTo>
                  <a:pt x="1726097" y="1024395"/>
                  <a:pt x="1708869" y="1055538"/>
                  <a:pt x="1724772" y="1059513"/>
                </a:cubicBezTo>
                <a:cubicBezTo>
                  <a:pt x="1729410" y="1060838"/>
                  <a:pt x="1710857" y="1057525"/>
                  <a:pt x="1713507" y="1070777"/>
                </a:cubicBezTo>
                <a:cubicBezTo>
                  <a:pt x="1742000" y="1069453"/>
                  <a:pt x="1765853" y="1085356"/>
                  <a:pt x="1792358" y="1093969"/>
                </a:cubicBezTo>
                <a:cubicBezTo>
                  <a:pt x="1804947" y="1097944"/>
                  <a:pt x="1815549" y="1114510"/>
                  <a:pt x="1831452" y="1098608"/>
                </a:cubicBezTo>
                <a:cubicBezTo>
                  <a:pt x="1835427" y="1108546"/>
                  <a:pt x="1827476" y="1123123"/>
                  <a:pt x="1841391" y="1125111"/>
                </a:cubicBezTo>
                <a:cubicBezTo>
                  <a:pt x="1863256" y="1128425"/>
                  <a:pt x="1875845" y="1141015"/>
                  <a:pt x="1882472" y="1161556"/>
                </a:cubicBezTo>
                <a:cubicBezTo>
                  <a:pt x="1885123" y="1168844"/>
                  <a:pt x="1893737" y="1177458"/>
                  <a:pt x="1900363" y="1178120"/>
                </a:cubicBezTo>
                <a:cubicBezTo>
                  <a:pt x="1917591" y="1178782"/>
                  <a:pt x="1927530" y="1192036"/>
                  <a:pt x="1940782" y="1199324"/>
                </a:cubicBezTo>
                <a:cubicBezTo>
                  <a:pt x="1944758" y="1201312"/>
                  <a:pt x="1946083" y="1205288"/>
                  <a:pt x="1950721" y="1200650"/>
                </a:cubicBezTo>
                <a:cubicBezTo>
                  <a:pt x="1959336" y="1193360"/>
                  <a:pt x="1970600" y="1197336"/>
                  <a:pt x="1975901" y="1202637"/>
                </a:cubicBezTo>
                <a:cubicBezTo>
                  <a:pt x="1981864" y="1208601"/>
                  <a:pt x="1979214" y="1217877"/>
                  <a:pt x="1969937" y="1223178"/>
                </a:cubicBezTo>
                <a:cubicBezTo>
                  <a:pt x="1963974" y="1226490"/>
                  <a:pt x="1967287" y="1230466"/>
                  <a:pt x="1970600" y="1235767"/>
                </a:cubicBezTo>
                <a:cubicBezTo>
                  <a:pt x="1976562" y="1245706"/>
                  <a:pt x="1985176" y="1249682"/>
                  <a:pt x="1999754" y="1258296"/>
                </a:cubicBezTo>
                <a:cubicBezTo>
                  <a:pt x="1987827" y="1236430"/>
                  <a:pt x="1975237" y="1220528"/>
                  <a:pt x="1989153" y="1201312"/>
                </a:cubicBezTo>
                <a:cubicBezTo>
                  <a:pt x="2013669" y="1217877"/>
                  <a:pt x="2013006" y="1217877"/>
                  <a:pt x="2003068" y="1237092"/>
                </a:cubicBezTo>
                <a:cubicBezTo>
                  <a:pt x="1997766" y="1247694"/>
                  <a:pt x="2003068" y="1256308"/>
                  <a:pt x="2011019" y="1262271"/>
                </a:cubicBezTo>
                <a:cubicBezTo>
                  <a:pt x="2016981" y="1266909"/>
                  <a:pt x="2023608" y="1271549"/>
                  <a:pt x="2030234" y="1274198"/>
                </a:cubicBezTo>
                <a:cubicBezTo>
                  <a:pt x="2052101" y="1282149"/>
                  <a:pt x="2057400" y="1305341"/>
                  <a:pt x="2071978" y="1319256"/>
                </a:cubicBezTo>
                <a:cubicBezTo>
                  <a:pt x="2080592" y="1327207"/>
                  <a:pt x="2063364" y="1328532"/>
                  <a:pt x="2069990" y="1335821"/>
                </a:cubicBezTo>
                <a:cubicBezTo>
                  <a:pt x="2076616" y="1343109"/>
                  <a:pt x="2075292" y="1345760"/>
                  <a:pt x="2063364" y="1350398"/>
                </a:cubicBezTo>
                <a:cubicBezTo>
                  <a:pt x="2071316" y="1350398"/>
                  <a:pt x="2077279" y="1350398"/>
                  <a:pt x="2082581" y="1350398"/>
                </a:cubicBezTo>
                <a:cubicBezTo>
                  <a:pt x="2081255" y="1337810"/>
                  <a:pt x="2090532" y="1341122"/>
                  <a:pt x="2097821" y="1340459"/>
                </a:cubicBezTo>
                <a:cubicBezTo>
                  <a:pt x="2103122" y="1339796"/>
                  <a:pt x="2111737" y="1344436"/>
                  <a:pt x="2109748" y="1333171"/>
                </a:cubicBezTo>
                <a:cubicBezTo>
                  <a:pt x="2107760" y="1324556"/>
                  <a:pt x="2102460" y="1325883"/>
                  <a:pt x="2095833" y="1330521"/>
                </a:cubicBezTo>
                <a:cubicBezTo>
                  <a:pt x="2089869" y="1335158"/>
                  <a:pt x="2083243" y="1333834"/>
                  <a:pt x="2082581" y="1325220"/>
                </a:cubicBezTo>
                <a:cubicBezTo>
                  <a:pt x="2081255" y="1317268"/>
                  <a:pt x="2086556" y="1314617"/>
                  <a:pt x="2094507" y="1315280"/>
                </a:cubicBezTo>
                <a:cubicBezTo>
                  <a:pt x="2096495" y="1315280"/>
                  <a:pt x="2126976" y="1325883"/>
                  <a:pt x="2128964" y="1327207"/>
                </a:cubicBezTo>
                <a:cubicBezTo>
                  <a:pt x="2134928" y="1330521"/>
                  <a:pt x="2138903" y="1333834"/>
                  <a:pt x="2146854" y="1328532"/>
                </a:cubicBezTo>
                <a:cubicBezTo>
                  <a:pt x="2160107" y="1319919"/>
                  <a:pt x="2172034" y="1323231"/>
                  <a:pt x="2177334" y="1340459"/>
                </a:cubicBezTo>
                <a:cubicBezTo>
                  <a:pt x="2186611" y="1325883"/>
                  <a:pt x="2191912" y="1319256"/>
                  <a:pt x="2201851" y="1339796"/>
                </a:cubicBezTo>
                <a:cubicBezTo>
                  <a:pt x="2207152" y="1351062"/>
                  <a:pt x="2219741" y="1359013"/>
                  <a:pt x="2229680" y="1368289"/>
                </a:cubicBezTo>
                <a:cubicBezTo>
                  <a:pt x="2232993" y="1370939"/>
                  <a:pt x="2236969" y="1370276"/>
                  <a:pt x="2240282" y="1367626"/>
                </a:cubicBezTo>
                <a:cubicBezTo>
                  <a:pt x="2249559" y="1361000"/>
                  <a:pt x="2253534" y="1361664"/>
                  <a:pt x="2256185" y="1372264"/>
                </a:cubicBezTo>
                <a:cubicBezTo>
                  <a:pt x="2257510" y="1376903"/>
                  <a:pt x="2256185" y="1381541"/>
                  <a:pt x="2260160" y="1382866"/>
                </a:cubicBezTo>
                <a:cubicBezTo>
                  <a:pt x="2270763" y="1385516"/>
                  <a:pt x="2272088" y="1356363"/>
                  <a:pt x="2283352" y="1376903"/>
                </a:cubicBezTo>
                <a:cubicBezTo>
                  <a:pt x="2287328" y="1384191"/>
                  <a:pt x="2291303" y="1387504"/>
                  <a:pt x="2297267" y="1389493"/>
                </a:cubicBezTo>
                <a:cubicBezTo>
                  <a:pt x="2315820" y="1396782"/>
                  <a:pt x="2335697" y="1400757"/>
                  <a:pt x="2350938" y="1415335"/>
                </a:cubicBezTo>
                <a:cubicBezTo>
                  <a:pt x="2351600" y="1415996"/>
                  <a:pt x="2353589" y="1415996"/>
                  <a:pt x="2354914" y="1415996"/>
                </a:cubicBezTo>
                <a:cubicBezTo>
                  <a:pt x="2371479" y="1414672"/>
                  <a:pt x="2390695" y="1418647"/>
                  <a:pt x="2394670" y="1394131"/>
                </a:cubicBezTo>
                <a:cubicBezTo>
                  <a:pt x="2403284" y="1400757"/>
                  <a:pt x="2390032" y="1427261"/>
                  <a:pt x="2415874" y="1414672"/>
                </a:cubicBezTo>
                <a:cubicBezTo>
                  <a:pt x="2435752" y="1445814"/>
                  <a:pt x="2434427" y="1414672"/>
                  <a:pt x="2441053" y="1404733"/>
                </a:cubicBezTo>
                <a:cubicBezTo>
                  <a:pt x="2445691" y="1411358"/>
                  <a:pt x="2452316" y="1414672"/>
                  <a:pt x="2452316" y="1423285"/>
                </a:cubicBezTo>
                <a:cubicBezTo>
                  <a:pt x="2452979" y="1437863"/>
                  <a:pt x="2463581" y="1448464"/>
                  <a:pt x="2472195" y="1459729"/>
                </a:cubicBezTo>
                <a:cubicBezTo>
                  <a:pt x="2479484" y="1469005"/>
                  <a:pt x="2492073" y="1461716"/>
                  <a:pt x="2492073" y="1463043"/>
                </a:cubicBezTo>
                <a:cubicBezTo>
                  <a:pt x="2501349" y="1487558"/>
                  <a:pt x="2528516" y="1484908"/>
                  <a:pt x="2545081" y="1498822"/>
                </a:cubicBezTo>
                <a:cubicBezTo>
                  <a:pt x="2566285" y="1508099"/>
                  <a:pt x="2589476" y="1514063"/>
                  <a:pt x="2604716" y="1533942"/>
                </a:cubicBezTo>
                <a:cubicBezTo>
                  <a:pt x="2582187" y="1526652"/>
                  <a:pt x="2561647" y="1514063"/>
                  <a:pt x="2541106" y="1502136"/>
                </a:cubicBezTo>
                <a:cubicBezTo>
                  <a:pt x="2510626" y="1488883"/>
                  <a:pt x="2480809" y="1475631"/>
                  <a:pt x="2447015" y="1474969"/>
                </a:cubicBezTo>
                <a:cubicBezTo>
                  <a:pt x="2443041" y="1474969"/>
                  <a:pt x="2437077" y="1470993"/>
                  <a:pt x="2435089" y="1476956"/>
                </a:cubicBezTo>
                <a:cubicBezTo>
                  <a:pt x="2432439" y="1484245"/>
                  <a:pt x="2439727" y="1481596"/>
                  <a:pt x="2442378" y="1484245"/>
                </a:cubicBezTo>
                <a:cubicBezTo>
                  <a:pt x="2473520" y="1512737"/>
                  <a:pt x="2514601" y="1526652"/>
                  <a:pt x="2547732" y="1551831"/>
                </a:cubicBezTo>
                <a:cubicBezTo>
                  <a:pt x="2565622" y="1565746"/>
                  <a:pt x="2586163" y="1576348"/>
                  <a:pt x="2606041" y="1587612"/>
                </a:cubicBezTo>
                <a:cubicBezTo>
                  <a:pt x="2616643" y="1593576"/>
                  <a:pt x="2631221" y="1586288"/>
                  <a:pt x="2640497" y="1598215"/>
                </a:cubicBezTo>
                <a:cubicBezTo>
                  <a:pt x="2646460" y="1605503"/>
                  <a:pt x="2662363" y="1596226"/>
                  <a:pt x="2666339" y="1612130"/>
                </a:cubicBezTo>
                <a:cubicBezTo>
                  <a:pt x="2667664" y="1616767"/>
                  <a:pt x="2676940" y="1616104"/>
                  <a:pt x="2678928" y="1606829"/>
                </a:cubicBezTo>
                <a:cubicBezTo>
                  <a:pt x="2679591" y="1602190"/>
                  <a:pt x="2679591" y="1595563"/>
                  <a:pt x="2687542" y="1596889"/>
                </a:cubicBezTo>
                <a:cubicBezTo>
                  <a:pt x="2690855" y="1604841"/>
                  <a:pt x="2684892" y="1612791"/>
                  <a:pt x="2686879" y="1619418"/>
                </a:cubicBezTo>
                <a:cubicBezTo>
                  <a:pt x="2689530" y="1626707"/>
                  <a:pt x="2701457" y="1632008"/>
                  <a:pt x="2701457" y="1638634"/>
                </a:cubicBezTo>
                <a:cubicBezTo>
                  <a:pt x="2701457" y="1659837"/>
                  <a:pt x="2718022" y="1660500"/>
                  <a:pt x="2729949" y="1669114"/>
                </a:cubicBezTo>
                <a:cubicBezTo>
                  <a:pt x="2745852" y="1680378"/>
                  <a:pt x="2767718" y="1690317"/>
                  <a:pt x="2769706" y="1710858"/>
                </a:cubicBezTo>
                <a:cubicBezTo>
                  <a:pt x="2771694" y="1728749"/>
                  <a:pt x="2781633" y="1737363"/>
                  <a:pt x="2792235" y="1747302"/>
                </a:cubicBezTo>
                <a:cubicBezTo>
                  <a:pt x="2806150" y="1760554"/>
                  <a:pt x="2822714" y="1771818"/>
                  <a:pt x="2833979" y="1787058"/>
                </a:cubicBezTo>
                <a:cubicBezTo>
                  <a:pt x="2841930" y="1785733"/>
                  <a:pt x="2838618" y="1765855"/>
                  <a:pt x="2855845" y="1778444"/>
                </a:cubicBezTo>
                <a:cubicBezTo>
                  <a:pt x="2867772" y="1787058"/>
                  <a:pt x="2868434" y="1794347"/>
                  <a:pt x="2871747" y="1804949"/>
                </a:cubicBezTo>
                <a:cubicBezTo>
                  <a:pt x="2873073" y="1810250"/>
                  <a:pt x="2870422" y="1822177"/>
                  <a:pt x="2880361" y="1819526"/>
                </a:cubicBezTo>
                <a:cubicBezTo>
                  <a:pt x="2887651" y="1817538"/>
                  <a:pt x="2892289" y="1808924"/>
                  <a:pt x="2890963" y="1824164"/>
                </a:cubicBezTo>
                <a:cubicBezTo>
                  <a:pt x="2890300" y="1830128"/>
                  <a:pt x="2895601" y="1830128"/>
                  <a:pt x="2898914" y="1826815"/>
                </a:cubicBezTo>
                <a:cubicBezTo>
                  <a:pt x="2910842" y="1813563"/>
                  <a:pt x="2916805" y="1829465"/>
                  <a:pt x="2917468" y="1833441"/>
                </a:cubicBezTo>
                <a:cubicBezTo>
                  <a:pt x="2920781" y="1846031"/>
                  <a:pt x="2922106" y="1840067"/>
                  <a:pt x="2926744" y="1834766"/>
                </a:cubicBezTo>
                <a:cubicBezTo>
                  <a:pt x="2929394" y="1831453"/>
                  <a:pt x="2934033" y="1829465"/>
                  <a:pt x="2938671" y="1833441"/>
                </a:cubicBezTo>
                <a:cubicBezTo>
                  <a:pt x="2941984" y="1836091"/>
                  <a:pt x="2940659" y="1838079"/>
                  <a:pt x="2938671" y="1840730"/>
                </a:cubicBezTo>
                <a:cubicBezTo>
                  <a:pt x="2924756" y="1859283"/>
                  <a:pt x="2928069" y="1898377"/>
                  <a:pt x="2945960" y="1916267"/>
                </a:cubicBezTo>
                <a:cubicBezTo>
                  <a:pt x="2945960" y="1894401"/>
                  <a:pt x="2961200" y="1885787"/>
                  <a:pt x="2977765" y="1880486"/>
                </a:cubicBezTo>
                <a:cubicBezTo>
                  <a:pt x="2994330" y="1875848"/>
                  <a:pt x="2994330" y="1895064"/>
                  <a:pt x="3004269" y="1901027"/>
                </a:cubicBezTo>
                <a:cubicBezTo>
                  <a:pt x="2992342" y="1899039"/>
                  <a:pt x="2982403" y="1901690"/>
                  <a:pt x="2967826" y="1903677"/>
                </a:cubicBezTo>
                <a:cubicBezTo>
                  <a:pt x="2983728" y="1910303"/>
                  <a:pt x="2996981" y="1908316"/>
                  <a:pt x="3009571" y="1907653"/>
                </a:cubicBezTo>
                <a:cubicBezTo>
                  <a:pt x="3022159" y="1906990"/>
                  <a:pt x="3020171" y="1913616"/>
                  <a:pt x="3020834" y="1920243"/>
                </a:cubicBezTo>
                <a:cubicBezTo>
                  <a:pt x="3023484" y="1924881"/>
                  <a:pt x="3046675" y="1909641"/>
                  <a:pt x="3032100" y="1931507"/>
                </a:cubicBezTo>
                <a:cubicBezTo>
                  <a:pt x="3030774" y="1932832"/>
                  <a:pt x="3034088" y="1935483"/>
                  <a:pt x="3038726" y="1936808"/>
                </a:cubicBezTo>
                <a:cubicBezTo>
                  <a:pt x="3050651" y="1940783"/>
                  <a:pt x="3064567" y="1934820"/>
                  <a:pt x="3074505" y="1946747"/>
                </a:cubicBezTo>
                <a:cubicBezTo>
                  <a:pt x="3077819" y="1950723"/>
                  <a:pt x="3082458" y="1948072"/>
                  <a:pt x="3081794" y="1938796"/>
                </a:cubicBezTo>
                <a:cubicBezTo>
                  <a:pt x="3080469" y="1918255"/>
                  <a:pt x="3061917" y="1929519"/>
                  <a:pt x="3053301" y="1922893"/>
                </a:cubicBezTo>
                <a:cubicBezTo>
                  <a:pt x="3056616" y="1916267"/>
                  <a:pt x="3068542" y="1924881"/>
                  <a:pt x="3068542" y="1912954"/>
                </a:cubicBezTo>
                <a:cubicBezTo>
                  <a:pt x="3068542" y="1903677"/>
                  <a:pt x="3060592" y="1903015"/>
                  <a:pt x="3055290" y="1899702"/>
                </a:cubicBezTo>
                <a:cubicBezTo>
                  <a:pt x="3047338" y="1895064"/>
                  <a:pt x="3035413" y="1900364"/>
                  <a:pt x="3028786" y="1888437"/>
                </a:cubicBezTo>
                <a:cubicBezTo>
                  <a:pt x="3042038" y="1883137"/>
                  <a:pt x="3054627" y="1875185"/>
                  <a:pt x="3067217" y="1875185"/>
                </a:cubicBezTo>
                <a:cubicBezTo>
                  <a:pt x="3081133" y="1875185"/>
                  <a:pt x="3095047" y="1897714"/>
                  <a:pt x="3109624" y="1874523"/>
                </a:cubicBezTo>
                <a:cubicBezTo>
                  <a:pt x="3110287" y="1873860"/>
                  <a:pt x="3115587" y="1874523"/>
                  <a:pt x="3115587" y="1875848"/>
                </a:cubicBezTo>
                <a:cubicBezTo>
                  <a:pt x="3122876" y="1895726"/>
                  <a:pt x="3144742" y="1895064"/>
                  <a:pt x="3156007" y="1906328"/>
                </a:cubicBezTo>
                <a:cubicBezTo>
                  <a:pt x="3164621" y="1914279"/>
                  <a:pt x="3171909" y="1899702"/>
                  <a:pt x="3173897" y="1908978"/>
                </a:cubicBezTo>
                <a:cubicBezTo>
                  <a:pt x="3178535" y="1927531"/>
                  <a:pt x="3193114" y="1918917"/>
                  <a:pt x="3203714" y="1921568"/>
                </a:cubicBezTo>
                <a:cubicBezTo>
                  <a:pt x="3215642" y="1918255"/>
                  <a:pt x="3222931" y="1928194"/>
                  <a:pt x="3231544" y="1930182"/>
                </a:cubicBezTo>
                <a:cubicBezTo>
                  <a:pt x="3246784" y="1933495"/>
                  <a:pt x="3240821" y="1936808"/>
                  <a:pt x="3235520" y="1942771"/>
                </a:cubicBezTo>
                <a:cubicBezTo>
                  <a:pt x="3230881" y="1947410"/>
                  <a:pt x="3226906" y="1952048"/>
                  <a:pt x="3222268" y="1956686"/>
                </a:cubicBezTo>
                <a:cubicBezTo>
                  <a:pt x="3232869" y="1959999"/>
                  <a:pt x="3242808" y="1959337"/>
                  <a:pt x="3254735" y="1955361"/>
                </a:cubicBezTo>
                <a:cubicBezTo>
                  <a:pt x="3267987" y="1950723"/>
                  <a:pt x="3283890" y="1948072"/>
                  <a:pt x="3297805" y="1955361"/>
                </a:cubicBezTo>
                <a:cubicBezTo>
                  <a:pt x="3312382" y="1962650"/>
                  <a:pt x="3325634" y="1972589"/>
                  <a:pt x="3338888" y="1953373"/>
                </a:cubicBezTo>
                <a:cubicBezTo>
                  <a:pt x="3341538" y="1949397"/>
                  <a:pt x="3348826" y="1952711"/>
                  <a:pt x="3354126" y="1954698"/>
                </a:cubicBezTo>
                <a:cubicBezTo>
                  <a:pt x="3373343" y="1963312"/>
                  <a:pt x="3368704" y="1976564"/>
                  <a:pt x="3362740" y="1992467"/>
                </a:cubicBezTo>
                <a:cubicBezTo>
                  <a:pt x="3366717" y="1993130"/>
                  <a:pt x="3370693" y="1991804"/>
                  <a:pt x="3373343" y="1993792"/>
                </a:cubicBezTo>
                <a:cubicBezTo>
                  <a:pt x="3385269" y="2001081"/>
                  <a:pt x="3401173" y="2001744"/>
                  <a:pt x="3407136" y="2017646"/>
                </a:cubicBezTo>
                <a:cubicBezTo>
                  <a:pt x="3407799" y="2019634"/>
                  <a:pt x="3408461" y="2038850"/>
                  <a:pt x="3409124" y="2039512"/>
                </a:cubicBezTo>
                <a:cubicBezTo>
                  <a:pt x="3413100" y="2044813"/>
                  <a:pt x="3419063" y="2044813"/>
                  <a:pt x="3425027" y="2046138"/>
                </a:cubicBezTo>
                <a:cubicBezTo>
                  <a:pt x="3421714" y="2050777"/>
                  <a:pt x="3413761" y="2045476"/>
                  <a:pt x="3412436" y="2053427"/>
                </a:cubicBezTo>
                <a:cubicBezTo>
                  <a:pt x="3413100" y="2054090"/>
                  <a:pt x="3413761" y="2054090"/>
                  <a:pt x="3414425" y="2054752"/>
                </a:cubicBezTo>
                <a:cubicBezTo>
                  <a:pt x="3414425" y="2055415"/>
                  <a:pt x="3415088" y="2056077"/>
                  <a:pt x="3414425" y="2056740"/>
                </a:cubicBezTo>
                <a:cubicBezTo>
                  <a:pt x="3410449" y="2064029"/>
                  <a:pt x="3403823" y="2066016"/>
                  <a:pt x="3397197" y="2062703"/>
                </a:cubicBezTo>
                <a:cubicBezTo>
                  <a:pt x="3385933" y="2056740"/>
                  <a:pt x="3377318" y="2061378"/>
                  <a:pt x="3366717" y="2067342"/>
                </a:cubicBezTo>
                <a:cubicBezTo>
                  <a:pt x="3375993" y="2071980"/>
                  <a:pt x="3384608" y="2073305"/>
                  <a:pt x="3392558" y="2071980"/>
                </a:cubicBezTo>
                <a:cubicBezTo>
                  <a:pt x="3399185" y="2071316"/>
                  <a:pt x="3405148" y="2073305"/>
                  <a:pt x="3405811" y="2077944"/>
                </a:cubicBezTo>
                <a:cubicBezTo>
                  <a:pt x="3407799" y="2091196"/>
                  <a:pt x="3418400" y="2091857"/>
                  <a:pt x="3427014" y="2097159"/>
                </a:cubicBezTo>
                <a:cubicBezTo>
                  <a:pt x="3436954" y="2103123"/>
                  <a:pt x="3454182" y="2109749"/>
                  <a:pt x="3438940" y="2126977"/>
                </a:cubicBezTo>
                <a:lnTo>
                  <a:pt x="3440305" y="2129159"/>
                </a:lnTo>
                <a:lnTo>
                  <a:pt x="3465857" y="2132855"/>
                </a:lnTo>
                <a:cubicBezTo>
                  <a:pt x="3474720" y="2135092"/>
                  <a:pt x="3483665" y="2137244"/>
                  <a:pt x="3493272" y="2136252"/>
                </a:cubicBezTo>
                <a:cubicBezTo>
                  <a:pt x="3484327" y="2142215"/>
                  <a:pt x="3475713" y="2142878"/>
                  <a:pt x="3467265" y="2141469"/>
                </a:cubicBezTo>
                <a:lnTo>
                  <a:pt x="3443949" y="2134753"/>
                </a:lnTo>
                <a:lnTo>
                  <a:pt x="3446395" y="2138322"/>
                </a:lnTo>
                <a:cubicBezTo>
                  <a:pt x="3446892" y="2140394"/>
                  <a:pt x="3446230" y="2142548"/>
                  <a:pt x="3443580" y="2144867"/>
                </a:cubicBezTo>
                <a:cubicBezTo>
                  <a:pt x="3453519" y="2147517"/>
                  <a:pt x="3459482" y="2154806"/>
                  <a:pt x="3463457" y="2163420"/>
                </a:cubicBezTo>
                <a:cubicBezTo>
                  <a:pt x="3470746" y="2142878"/>
                  <a:pt x="3483336" y="2156794"/>
                  <a:pt x="3492611" y="2160107"/>
                </a:cubicBezTo>
                <a:cubicBezTo>
                  <a:pt x="3513815" y="2168058"/>
                  <a:pt x="3507188" y="2183961"/>
                  <a:pt x="3500563" y="2199201"/>
                </a:cubicBezTo>
                <a:cubicBezTo>
                  <a:pt x="3516465" y="2197875"/>
                  <a:pt x="3523755" y="2201188"/>
                  <a:pt x="3548933" y="2221729"/>
                </a:cubicBezTo>
                <a:cubicBezTo>
                  <a:pt x="3543633" y="2226367"/>
                  <a:pt x="3535019" y="2228356"/>
                  <a:pt x="3535019" y="2237631"/>
                </a:cubicBezTo>
                <a:cubicBezTo>
                  <a:pt x="3544296" y="2233656"/>
                  <a:pt x="3550259" y="2235643"/>
                  <a:pt x="3549596" y="2246908"/>
                </a:cubicBezTo>
                <a:cubicBezTo>
                  <a:pt x="3556884" y="2252208"/>
                  <a:pt x="3554895" y="2259498"/>
                  <a:pt x="3552248" y="2264799"/>
                </a:cubicBezTo>
                <a:cubicBezTo>
                  <a:pt x="3546282" y="2278048"/>
                  <a:pt x="3548933" y="2292626"/>
                  <a:pt x="3560199" y="2297929"/>
                </a:cubicBezTo>
                <a:cubicBezTo>
                  <a:pt x="3578751" y="2307205"/>
                  <a:pt x="3580739" y="2311181"/>
                  <a:pt x="3584714" y="2329071"/>
                </a:cubicBezTo>
                <a:cubicBezTo>
                  <a:pt x="3585377" y="2331059"/>
                  <a:pt x="3588691" y="2335035"/>
                  <a:pt x="3590016" y="2334372"/>
                </a:cubicBezTo>
                <a:cubicBezTo>
                  <a:pt x="3595979" y="2333047"/>
                  <a:pt x="3601942" y="2333710"/>
                  <a:pt x="3609232" y="2336360"/>
                </a:cubicBezTo>
                <a:cubicBezTo>
                  <a:pt x="3597304" y="2346298"/>
                  <a:pt x="3596641" y="2352924"/>
                  <a:pt x="3614532" y="2351600"/>
                </a:cubicBezTo>
                <a:cubicBezTo>
                  <a:pt x="3625134" y="2350937"/>
                  <a:pt x="3636399" y="2349612"/>
                  <a:pt x="3646337" y="2352924"/>
                </a:cubicBezTo>
                <a:cubicBezTo>
                  <a:pt x="3656939" y="2356238"/>
                  <a:pt x="3676817" y="2358225"/>
                  <a:pt x="3659590" y="2377441"/>
                </a:cubicBezTo>
                <a:cubicBezTo>
                  <a:pt x="3657601" y="2380093"/>
                  <a:pt x="3652963" y="2383405"/>
                  <a:pt x="3657601" y="2387381"/>
                </a:cubicBezTo>
                <a:cubicBezTo>
                  <a:pt x="3660914" y="2390031"/>
                  <a:pt x="3665553" y="2391356"/>
                  <a:pt x="3670192" y="2388706"/>
                </a:cubicBezTo>
                <a:cubicBezTo>
                  <a:pt x="3684107" y="2381416"/>
                  <a:pt x="3699346" y="2382080"/>
                  <a:pt x="3713923" y="2384067"/>
                </a:cubicBezTo>
                <a:cubicBezTo>
                  <a:pt x="3733801" y="2387381"/>
                  <a:pt x="3753017" y="2399970"/>
                  <a:pt x="3772895" y="2384730"/>
                </a:cubicBezTo>
                <a:cubicBezTo>
                  <a:pt x="3772895" y="2384730"/>
                  <a:pt x="3774221" y="2385392"/>
                  <a:pt x="3774883" y="2385392"/>
                </a:cubicBezTo>
                <a:cubicBezTo>
                  <a:pt x="3776208" y="2385392"/>
                  <a:pt x="3778196" y="2385392"/>
                  <a:pt x="3779521" y="2384730"/>
                </a:cubicBezTo>
                <a:cubicBezTo>
                  <a:pt x="3784160" y="2383405"/>
                  <a:pt x="3784160" y="2381416"/>
                  <a:pt x="3779521" y="2380093"/>
                </a:cubicBezTo>
                <a:cubicBezTo>
                  <a:pt x="3773558" y="2378767"/>
                  <a:pt x="3768257" y="2376779"/>
                  <a:pt x="3758981" y="2364188"/>
                </a:cubicBezTo>
                <a:cubicBezTo>
                  <a:pt x="3788799" y="2381416"/>
                  <a:pt x="3796749" y="2367502"/>
                  <a:pt x="3800063" y="2345635"/>
                </a:cubicBezTo>
                <a:cubicBezTo>
                  <a:pt x="3799400" y="2367502"/>
                  <a:pt x="3803375" y="2380755"/>
                  <a:pt x="3827892" y="2384067"/>
                </a:cubicBezTo>
                <a:cubicBezTo>
                  <a:pt x="3835181" y="2384730"/>
                  <a:pt x="3852408" y="2394669"/>
                  <a:pt x="3852408" y="2413886"/>
                </a:cubicBezTo>
                <a:cubicBezTo>
                  <a:pt x="3843132" y="2407259"/>
                  <a:pt x="3834518" y="2404609"/>
                  <a:pt x="3827229" y="2401958"/>
                </a:cubicBezTo>
                <a:cubicBezTo>
                  <a:pt x="3816627" y="2398645"/>
                  <a:pt x="3807352" y="2384730"/>
                  <a:pt x="3793436" y="2393344"/>
                </a:cubicBezTo>
                <a:cubicBezTo>
                  <a:pt x="3796749" y="2399970"/>
                  <a:pt x="3789460" y="2409247"/>
                  <a:pt x="3797413" y="2414548"/>
                </a:cubicBezTo>
                <a:cubicBezTo>
                  <a:pt x="3813977" y="2425812"/>
                  <a:pt x="3830542" y="2436414"/>
                  <a:pt x="3839156" y="2456956"/>
                </a:cubicBezTo>
                <a:cubicBezTo>
                  <a:pt x="3841145" y="2462257"/>
                  <a:pt x="3852408" y="2469544"/>
                  <a:pt x="3858372" y="2465570"/>
                </a:cubicBezTo>
                <a:cubicBezTo>
                  <a:pt x="3875600" y="2455631"/>
                  <a:pt x="3881563" y="2468220"/>
                  <a:pt x="3889514" y="2477497"/>
                </a:cubicBezTo>
                <a:cubicBezTo>
                  <a:pt x="3902766" y="2494062"/>
                  <a:pt x="3927946" y="2490087"/>
                  <a:pt x="3941198" y="2507314"/>
                </a:cubicBezTo>
                <a:cubicBezTo>
                  <a:pt x="3941860" y="2507978"/>
                  <a:pt x="3947161" y="2505988"/>
                  <a:pt x="3948487" y="2504002"/>
                </a:cubicBezTo>
                <a:cubicBezTo>
                  <a:pt x="3950474" y="2500025"/>
                  <a:pt x="3952462" y="2496712"/>
                  <a:pt x="3956438" y="2501351"/>
                </a:cubicBezTo>
                <a:cubicBezTo>
                  <a:pt x="3967702" y="2514604"/>
                  <a:pt x="3971015" y="2505326"/>
                  <a:pt x="3973003" y="2494724"/>
                </a:cubicBezTo>
                <a:cubicBezTo>
                  <a:pt x="3973666" y="2490087"/>
                  <a:pt x="3976979" y="2486112"/>
                  <a:pt x="3980292" y="2490087"/>
                </a:cubicBezTo>
                <a:cubicBezTo>
                  <a:pt x="3989568" y="2501351"/>
                  <a:pt x="4008784" y="2474846"/>
                  <a:pt x="4012760" y="2500025"/>
                </a:cubicBezTo>
                <a:cubicBezTo>
                  <a:pt x="4014747" y="2499363"/>
                  <a:pt x="4017398" y="2498700"/>
                  <a:pt x="4018060" y="2497376"/>
                </a:cubicBezTo>
                <a:cubicBezTo>
                  <a:pt x="4025349" y="2482135"/>
                  <a:pt x="4024687" y="2466895"/>
                  <a:pt x="4020048" y="2451654"/>
                </a:cubicBezTo>
                <a:cubicBezTo>
                  <a:pt x="4006134" y="2443703"/>
                  <a:pt x="3992881" y="2435752"/>
                  <a:pt x="3978966" y="2428464"/>
                </a:cubicBezTo>
                <a:cubicBezTo>
                  <a:pt x="3998845" y="2426475"/>
                  <a:pt x="4010772" y="2440389"/>
                  <a:pt x="4025349" y="2447679"/>
                </a:cubicBezTo>
                <a:cubicBezTo>
                  <a:pt x="4029325" y="2446353"/>
                  <a:pt x="4026674" y="2438403"/>
                  <a:pt x="4033300" y="2439728"/>
                </a:cubicBezTo>
                <a:cubicBezTo>
                  <a:pt x="4043240" y="2428464"/>
                  <a:pt x="4029325" y="2428464"/>
                  <a:pt x="4026012" y="2423824"/>
                </a:cubicBezTo>
                <a:cubicBezTo>
                  <a:pt x="4007459" y="2401296"/>
                  <a:pt x="3969027" y="2410572"/>
                  <a:pt x="3953787" y="2380755"/>
                </a:cubicBezTo>
                <a:cubicBezTo>
                  <a:pt x="3953125" y="2378767"/>
                  <a:pt x="3947824" y="2378767"/>
                  <a:pt x="3945173" y="2377441"/>
                </a:cubicBezTo>
                <a:cubicBezTo>
                  <a:pt x="3940535" y="2374791"/>
                  <a:pt x="3933247" y="2380755"/>
                  <a:pt x="3929934" y="2375454"/>
                </a:cubicBezTo>
                <a:cubicBezTo>
                  <a:pt x="3914031" y="2348286"/>
                  <a:pt x="3885539" y="2340997"/>
                  <a:pt x="3859697" y="2335697"/>
                </a:cubicBezTo>
                <a:cubicBezTo>
                  <a:pt x="3831868" y="2329735"/>
                  <a:pt x="3811989" y="2303892"/>
                  <a:pt x="3780847" y="2309193"/>
                </a:cubicBezTo>
                <a:cubicBezTo>
                  <a:pt x="3778196" y="2309855"/>
                  <a:pt x="3774883" y="2305215"/>
                  <a:pt x="3772234" y="2303229"/>
                </a:cubicBezTo>
                <a:cubicBezTo>
                  <a:pt x="3782835" y="2292626"/>
                  <a:pt x="3771570" y="2291966"/>
                  <a:pt x="3766270" y="2292626"/>
                </a:cubicBezTo>
                <a:cubicBezTo>
                  <a:pt x="3755006" y="2293953"/>
                  <a:pt x="3747053" y="2285339"/>
                  <a:pt x="3735789" y="2284673"/>
                </a:cubicBezTo>
                <a:cubicBezTo>
                  <a:pt x="3723863" y="2284011"/>
                  <a:pt x="3724525" y="2269435"/>
                  <a:pt x="3725850" y="2262811"/>
                </a:cubicBezTo>
                <a:cubicBezTo>
                  <a:pt x="3727175" y="2254197"/>
                  <a:pt x="3737114" y="2257509"/>
                  <a:pt x="3742415" y="2261485"/>
                </a:cubicBezTo>
                <a:cubicBezTo>
                  <a:pt x="3750366" y="2268112"/>
                  <a:pt x="3758981" y="2268776"/>
                  <a:pt x="3766932" y="2263472"/>
                </a:cubicBezTo>
                <a:cubicBezTo>
                  <a:pt x="3781509" y="2254197"/>
                  <a:pt x="3788135" y="2260161"/>
                  <a:pt x="3790786" y="2275399"/>
                </a:cubicBezTo>
                <a:cubicBezTo>
                  <a:pt x="3804700" y="2258172"/>
                  <a:pt x="3804038" y="2259498"/>
                  <a:pt x="3816627" y="2275399"/>
                </a:cubicBezTo>
                <a:cubicBezTo>
                  <a:pt x="3825241" y="2286662"/>
                  <a:pt x="3843132" y="2305215"/>
                  <a:pt x="3847107" y="2302565"/>
                </a:cubicBezTo>
                <a:cubicBezTo>
                  <a:pt x="3868311" y="2290639"/>
                  <a:pt x="3867648" y="2311843"/>
                  <a:pt x="3876925" y="2319795"/>
                </a:cubicBezTo>
                <a:cubicBezTo>
                  <a:pt x="3882226" y="2313168"/>
                  <a:pt x="3886201" y="2307866"/>
                  <a:pt x="3891502" y="2300580"/>
                </a:cubicBezTo>
                <a:cubicBezTo>
                  <a:pt x="3897466" y="2323769"/>
                  <a:pt x="3918007" y="2324432"/>
                  <a:pt x="3934572" y="2331722"/>
                </a:cubicBezTo>
                <a:cubicBezTo>
                  <a:pt x="3941860" y="2335035"/>
                  <a:pt x="3947161" y="2348950"/>
                  <a:pt x="3958426" y="2337685"/>
                </a:cubicBezTo>
                <a:cubicBezTo>
                  <a:pt x="3959751" y="2354250"/>
                  <a:pt x="3976316" y="2351600"/>
                  <a:pt x="3983605" y="2351600"/>
                </a:cubicBezTo>
                <a:cubicBezTo>
                  <a:pt x="3994207" y="2351600"/>
                  <a:pt x="4005471" y="2343650"/>
                  <a:pt x="4010109" y="2328409"/>
                </a:cubicBezTo>
                <a:cubicBezTo>
                  <a:pt x="4011434" y="2333710"/>
                  <a:pt x="4026674" y="2346961"/>
                  <a:pt x="4029987" y="2350937"/>
                </a:cubicBezTo>
                <a:cubicBezTo>
                  <a:pt x="4049203" y="2376779"/>
                  <a:pt x="4049866" y="2354250"/>
                  <a:pt x="4053841" y="2340997"/>
                </a:cubicBezTo>
                <a:cubicBezTo>
                  <a:pt x="4061130" y="2346298"/>
                  <a:pt x="4065768" y="2350275"/>
                  <a:pt x="4066431" y="2359551"/>
                </a:cubicBezTo>
                <a:cubicBezTo>
                  <a:pt x="4068419" y="2373466"/>
                  <a:pt x="4076370" y="2385392"/>
                  <a:pt x="4086309" y="2395995"/>
                </a:cubicBezTo>
                <a:cubicBezTo>
                  <a:pt x="4093598" y="2404609"/>
                  <a:pt x="4106187" y="2395995"/>
                  <a:pt x="4106187" y="2397982"/>
                </a:cubicBezTo>
                <a:cubicBezTo>
                  <a:pt x="4110826" y="2418523"/>
                  <a:pt x="4132029" y="2415873"/>
                  <a:pt x="4143956" y="2425812"/>
                </a:cubicBezTo>
                <a:cubicBezTo>
                  <a:pt x="4192326" y="2447679"/>
                  <a:pt x="4238704" y="2472196"/>
                  <a:pt x="4283099" y="2500688"/>
                </a:cubicBezTo>
                <a:cubicBezTo>
                  <a:pt x="4304965" y="2479485"/>
                  <a:pt x="4290387" y="2511952"/>
                  <a:pt x="4299002" y="2510628"/>
                </a:cubicBezTo>
                <a:cubicBezTo>
                  <a:pt x="4291050" y="2513277"/>
                  <a:pt x="4285750" y="2509302"/>
                  <a:pt x="4281774" y="2503338"/>
                </a:cubicBezTo>
                <a:cubicBezTo>
                  <a:pt x="4234729" y="2478822"/>
                  <a:pt x="4187026" y="2453642"/>
                  <a:pt x="4139981" y="2429125"/>
                </a:cubicBezTo>
                <a:cubicBezTo>
                  <a:pt x="4113476" y="2419186"/>
                  <a:pt x="4086309" y="2411897"/>
                  <a:pt x="4057817" y="2409911"/>
                </a:cubicBezTo>
                <a:cubicBezTo>
                  <a:pt x="4054504" y="2409911"/>
                  <a:pt x="4050528" y="2405271"/>
                  <a:pt x="4048540" y="2411897"/>
                </a:cubicBezTo>
                <a:cubicBezTo>
                  <a:pt x="4047878" y="2414548"/>
                  <a:pt x="4046553" y="2419186"/>
                  <a:pt x="4051191" y="2419186"/>
                </a:cubicBezTo>
                <a:cubicBezTo>
                  <a:pt x="4064443" y="2417198"/>
                  <a:pt x="4067094" y="2431113"/>
                  <a:pt x="4076370" y="2436414"/>
                </a:cubicBezTo>
                <a:cubicBezTo>
                  <a:pt x="4112813" y="2456956"/>
                  <a:pt x="4148594" y="2480810"/>
                  <a:pt x="4184375" y="2502677"/>
                </a:cubicBezTo>
                <a:cubicBezTo>
                  <a:pt x="4204248" y="2507314"/>
                  <a:pt x="4215513" y="2530506"/>
                  <a:pt x="4238042" y="2527856"/>
                </a:cubicBezTo>
                <a:cubicBezTo>
                  <a:pt x="4245993" y="2527193"/>
                  <a:pt x="4248643" y="2530506"/>
                  <a:pt x="4254607" y="2533819"/>
                </a:cubicBezTo>
                <a:cubicBezTo>
                  <a:pt x="4267859" y="2541107"/>
                  <a:pt x="4283099" y="2566950"/>
                  <a:pt x="4302316" y="2531832"/>
                </a:cubicBezTo>
                <a:cubicBezTo>
                  <a:pt x="4287737" y="2562311"/>
                  <a:pt x="4322193" y="2570925"/>
                  <a:pt x="4320868" y="2593452"/>
                </a:cubicBezTo>
                <a:cubicBezTo>
                  <a:pt x="4320868" y="2598753"/>
                  <a:pt x="4324843" y="2597428"/>
                  <a:pt x="4328819" y="2598753"/>
                </a:cubicBezTo>
                <a:cubicBezTo>
                  <a:pt x="4360624" y="2610681"/>
                  <a:pt x="4385141" y="2629233"/>
                  <a:pt x="4391104" y="2665013"/>
                </a:cubicBezTo>
                <a:cubicBezTo>
                  <a:pt x="4391767" y="2668989"/>
                  <a:pt x="4396405" y="2672301"/>
                  <a:pt x="4399718" y="2674953"/>
                </a:cubicBezTo>
                <a:cubicBezTo>
                  <a:pt x="4411646" y="2685554"/>
                  <a:pt x="4422909" y="2696819"/>
                  <a:pt x="4435499" y="2706096"/>
                </a:cubicBezTo>
                <a:cubicBezTo>
                  <a:pt x="4441463" y="2710734"/>
                  <a:pt x="4446101" y="2732600"/>
                  <a:pt x="4458690" y="2710071"/>
                </a:cubicBezTo>
                <a:cubicBezTo>
                  <a:pt x="4461341" y="2705432"/>
                  <a:pt x="4469292" y="2711397"/>
                  <a:pt x="4471280" y="2718023"/>
                </a:cubicBezTo>
                <a:cubicBezTo>
                  <a:pt x="4480556" y="2710734"/>
                  <a:pt x="4475255" y="2695494"/>
                  <a:pt x="4488508" y="2686218"/>
                </a:cubicBezTo>
                <a:cubicBezTo>
                  <a:pt x="4478568" y="2706096"/>
                  <a:pt x="4487845" y="2723986"/>
                  <a:pt x="4485857" y="2741876"/>
                </a:cubicBezTo>
                <a:cubicBezTo>
                  <a:pt x="4487182" y="2743864"/>
                  <a:pt x="4489833" y="2745189"/>
                  <a:pt x="4489833" y="2747178"/>
                </a:cubicBezTo>
                <a:cubicBezTo>
                  <a:pt x="4491821" y="2758442"/>
                  <a:pt x="4505735" y="2755129"/>
                  <a:pt x="4509048" y="2764405"/>
                </a:cubicBezTo>
                <a:cubicBezTo>
                  <a:pt x="4515012" y="2757779"/>
                  <a:pt x="4522963" y="2752478"/>
                  <a:pt x="4526276" y="2745189"/>
                </a:cubicBezTo>
                <a:cubicBezTo>
                  <a:pt x="4537541" y="2720673"/>
                  <a:pt x="4528264" y="2680253"/>
                  <a:pt x="4509048" y="2660376"/>
                </a:cubicBezTo>
                <a:cubicBezTo>
                  <a:pt x="4503085" y="2657724"/>
                  <a:pt x="4495797" y="2656400"/>
                  <a:pt x="4491821" y="2651761"/>
                </a:cubicBezTo>
                <a:cubicBezTo>
                  <a:pt x="4489170" y="2649111"/>
                  <a:pt x="4481219" y="2643810"/>
                  <a:pt x="4487182" y="2637848"/>
                </a:cubicBezTo>
                <a:cubicBezTo>
                  <a:pt x="4492483" y="2632546"/>
                  <a:pt x="4495797" y="2637183"/>
                  <a:pt x="4499109" y="2641822"/>
                </a:cubicBezTo>
                <a:cubicBezTo>
                  <a:pt x="4503085" y="2648449"/>
                  <a:pt x="4506398" y="2643810"/>
                  <a:pt x="4509048" y="2640497"/>
                </a:cubicBezTo>
                <a:cubicBezTo>
                  <a:pt x="4513687" y="2631221"/>
                  <a:pt x="4518325" y="2638511"/>
                  <a:pt x="4522963" y="2640497"/>
                </a:cubicBezTo>
                <a:cubicBezTo>
                  <a:pt x="4522963" y="2636521"/>
                  <a:pt x="4522963" y="2633208"/>
                  <a:pt x="4527602" y="2631884"/>
                </a:cubicBezTo>
                <a:cubicBezTo>
                  <a:pt x="4533565" y="2619295"/>
                  <a:pt x="4532902" y="2601403"/>
                  <a:pt x="4539529" y="2592789"/>
                </a:cubicBezTo>
                <a:cubicBezTo>
                  <a:pt x="4558082" y="2566950"/>
                  <a:pt x="4565370" y="2541771"/>
                  <a:pt x="4560069" y="2511291"/>
                </a:cubicBezTo>
                <a:cubicBezTo>
                  <a:pt x="4558744" y="2504665"/>
                  <a:pt x="4563382" y="2497376"/>
                  <a:pt x="4571996" y="2497376"/>
                </a:cubicBezTo>
                <a:cubicBezTo>
                  <a:pt x="4581935" y="2497376"/>
                  <a:pt x="4579948" y="2505988"/>
                  <a:pt x="4579285" y="2511291"/>
                </a:cubicBezTo>
                <a:cubicBezTo>
                  <a:pt x="4573984" y="2548397"/>
                  <a:pt x="4568021" y="2585502"/>
                  <a:pt x="4561395" y="2622607"/>
                </a:cubicBezTo>
                <a:cubicBezTo>
                  <a:pt x="4557419" y="2645136"/>
                  <a:pt x="4558082" y="2669651"/>
                  <a:pt x="4552781" y="2690855"/>
                </a:cubicBezTo>
                <a:cubicBezTo>
                  <a:pt x="4543504" y="2729287"/>
                  <a:pt x="4530915" y="2765069"/>
                  <a:pt x="4545492" y="2805488"/>
                </a:cubicBezTo>
                <a:cubicBezTo>
                  <a:pt x="4550130" y="2818076"/>
                  <a:pt x="4546817" y="2835304"/>
                  <a:pt x="4552781" y="2849219"/>
                </a:cubicBezTo>
                <a:cubicBezTo>
                  <a:pt x="4561395" y="2868435"/>
                  <a:pt x="4578622" y="2883012"/>
                  <a:pt x="4579948" y="2906867"/>
                </a:cubicBezTo>
                <a:cubicBezTo>
                  <a:pt x="4579948" y="2908191"/>
                  <a:pt x="4580610" y="2908854"/>
                  <a:pt x="4580610" y="2909517"/>
                </a:cubicBezTo>
                <a:cubicBezTo>
                  <a:pt x="4582598" y="2911504"/>
                  <a:pt x="4583923" y="2913492"/>
                  <a:pt x="4585911" y="2915480"/>
                </a:cubicBezTo>
                <a:cubicBezTo>
                  <a:pt x="4590550" y="2918794"/>
                  <a:pt x="4597176" y="2919456"/>
                  <a:pt x="4600489" y="2918794"/>
                </a:cubicBezTo>
                <a:cubicBezTo>
                  <a:pt x="4611090" y="2916143"/>
                  <a:pt x="4605789" y="2908191"/>
                  <a:pt x="4601815" y="2900902"/>
                </a:cubicBezTo>
                <a:cubicBezTo>
                  <a:pt x="4595850" y="2890301"/>
                  <a:pt x="4592537" y="2879036"/>
                  <a:pt x="4587900" y="2867772"/>
                </a:cubicBezTo>
                <a:cubicBezTo>
                  <a:pt x="4581935" y="2859159"/>
                  <a:pt x="4575309" y="2850544"/>
                  <a:pt x="4569346" y="2841268"/>
                </a:cubicBezTo>
                <a:cubicBezTo>
                  <a:pt x="4570008" y="2840605"/>
                  <a:pt x="4570671" y="2839943"/>
                  <a:pt x="4571996" y="2839280"/>
                </a:cubicBezTo>
                <a:cubicBezTo>
                  <a:pt x="4580610" y="2846569"/>
                  <a:pt x="4588561" y="2854520"/>
                  <a:pt x="4597176" y="2861809"/>
                </a:cubicBezTo>
                <a:cubicBezTo>
                  <a:pt x="4599826" y="2865784"/>
                  <a:pt x="4603139" y="2869760"/>
                  <a:pt x="4607115" y="2875723"/>
                </a:cubicBezTo>
                <a:cubicBezTo>
                  <a:pt x="4610428" y="2869097"/>
                  <a:pt x="4611090" y="2860484"/>
                  <a:pt x="4615730" y="2857170"/>
                </a:cubicBezTo>
                <a:cubicBezTo>
                  <a:pt x="4632957" y="2845906"/>
                  <a:pt x="4621029" y="2867110"/>
                  <a:pt x="4628318" y="2868435"/>
                </a:cubicBezTo>
                <a:cubicBezTo>
                  <a:pt x="4634282" y="2868435"/>
                  <a:pt x="4636269" y="2857170"/>
                  <a:pt x="4637595" y="2858496"/>
                </a:cubicBezTo>
                <a:cubicBezTo>
                  <a:pt x="4642233" y="2863797"/>
                  <a:pt x="4647534" y="2870423"/>
                  <a:pt x="4648859" y="2877049"/>
                </a:cubicBezTo>
                <a:cubicBezTo>
                  <a:pt x="4650184" y="2886325"/>
                  <a:pt x="4648196" y="2896927"/>
                  <a:pt x="4647534" y="2906867"/>
                </a:cubicBezTo>
                <a:cubicBezTo>
                  <a:pt x="4647534" y="2914155"/>
                  <a:pt x="4636932" y="2919456"/>
                  <a:pt x="4642895" y="2928732"/>
                </a:cubicBezTo>
                <a:cubicBezTo>
                  <a:pt x="4644221" y="2930720"/>
                  <a:pt x="4637595" y="2934696"/>
                  <a:pt x="4632957" y="2935359"/>
                </a:cubicBezTo>
                <a:cubicBezTo>
                  <a:pt x="4616391" y="2939335"/>
                  <a:pt x="4623680" y="2921444"/>
                  <a:pt x="4615066" y="2916143"/>
                </a:cubicBezTo>
                <a:cubicBezTo>
                  <a:pt x="4612416" y="2924094"/>
                  <a:pt x="4609765" y="2932045"/>
                  <a:pt x="4609102" y="2939335"/>
                </a:cubicBezTo>
                <a:cubicBezTo>
                  <a:pt x="4612416" y="2941322"/>
                  <a:pt x="4615730" y="2943310"/>
                  <a:pt x="4619704" y="2945298"/>
                </a:cubicBezTo>
                <a:cubicBezTo>
                  <a:pt x="4615730" y="2943972"/>
                  <a:pt x="4612416" y="2942647"/>
                  <a:pt x="4609102" y="2941985"/>
                </a:cubicBezTo>
                <a:cubicBezTo>
                  <a:pt x="4609102" y="2952587"/>
                  <a:pt x="4613078" y="2961200"/>
                  <a:pt x="4626330" y="2967826"/>
                </a:cubicBezTo>
                <a:cubicBezTo>
                  <a:pt x="4619704" y="2975777"/>
                  <a:pt x="4611753" y="2969814"/>
                  <a:pt x="4604464" y="2975115"/>
                </a:cubicBezTo>
                <a:cubicBezTo>
                  <a:pt x="4612416" y="2981741"/>
                  <a:pt x="4605789" y="2994330"/>
                  <a:pt x="4616391" y="2999631"/>
                </a:cubicBezTo>
                <a:cubicBezTo>
                  <a:pt x="4619042" y="3010895"/>
                  <a:pt x="4610428" y="3018184"/>
                  <a:pt x="4605127" y="3026136"/>
                </a:cubicBezTo>
                <a:cubicBezTo>
                  <a:pt x="4587236" y="3054628"/>
                  <a:pt x="4564708" y="3079807"/>
                  <a:pt x="4544829" y="3107636"/>
                </a:cubicBezTo>
                <a:cubicBezTo>
                  <a:pt x="4463329" y="3222930"/>
                  <a:pt x="4380502" y="3336898"/>
                  <a:pt x="4297676" y="3451528"/>
                </a:cubicBezTo>
                <a:cubicBezTo>
                  <a:pt x="4169135" y="3629769"/>
                  <a:pt x="4041252" y="3809336"/>
                  <a:pt x="3913368" y="3988241"/>
                </a:cubicBezTo>
                <a:cubicBezTo>
                  <a:pt x="3929271" y="3992879"/>
                  <a:pt x="3943848" y="4000830"/>
                  <a:pt x="3956438" y="4014745"/>
                </a:cubicBezTo>
                <a:cubicBezTo>
                  <a:pt x="3965714" y="4025347"/>
                  <a:pt x="3981617" y="4032635"/>
                  <a:pt x="3994207" y="4041912"/>
                </a:cubicBezTo>
                <a:cubicBezTo>
                  <a:pt x="3998182" y="4044562"/>
                  <a:pt x="4000833" y="4049863"/>
                  <a:pt x="4006796" y="4047213"/>
                </a:cubicBezTo>
                <a:cubicBezTo>
                  <a:pt x="4012760" y="4044562"/>
                  <a:pt x="4012097" y="4039261"/>
                  <a:pt x="4008784" y="4034623"/>
                </a:cubicBezTo>
                <a:cubicBezTo>
                  <a:pt x="4006134" y="4031310"/>
                  <a:pt x="3994869" y="4031310"/>
                  <a:pt x="3998845" y="4025347"/>
                </a:cubicBezTo>
                <a:cubicBezTo>
                  <a:pt x="4006796" y="4020708"/>
                  <a:pt x="4011434" y="4027997"/>
                  <a:pt x="4020711" y="4026009"/>
                </a:cubicBezTo>
                <a:cubicBezTo>
                  <a:pt x="4037276" y="4022696"/>
                  <a:pt x="4048540" y="4036611"/>
                  <a:pt x="4063781" y="4040586"/>
                </a:cubicBezTo>
                <a:cubicBezTo>
                  <a:pt x="4038601" y="4052513"/>
                  <a:pt x="4075045" y="4055164"/>
                  <a:pt x="4073057" y="4063115"/>
                </a:cubicBezTo>
                <a:lnTo>
                  <a:pt x="4124740" y="4075705"/>
                </a:lnTo>
                <a:cubicBezTo>
                  <a:pt x="4141968" y="4100884"/>
                  <a:pt x="4176424" y="4092933"/>
                  <a:pt x="4204248" y="4096908"/>
                </a:cubicBezTo>
                <a:cubicBezTo>
                  <a:pt x="4188351" y="4110160"/>
                  <a:pt x="4240029" y="4104197"/>
                  <a:pt x="4218826" y="4118774"/>
                </a:cubicBezTo>
                <a:cubicBezTo>
                  <a:pt x="4212863" y="4122750"/>
                  <a:pt x="4197622" y="4124738"/>
                  <a:pt x="4206236" y="4133352"/>
                </a:cubicBezTo>
                <a:cubicBezTo>
                  <a:pt x="4214187" y="4141303"/>
                  <a:pt x="4228765" y="4136002"/>
                  <a:pt x="4236054" y="4133352"/>
                </a:cubicBezTo>
                <a:cubicBezTo>
                  <a:pt x="4265871" y="4124738"/>
                  <a:pt x="4300327" y="4130039"/>
                  <a:pt x="4316229" y="4141965"/>
                </a:cubicBezTo>
                <a:cubicBezTo>
                  <a:pt x="4336770" y="4157206"/>
                  <a:pt x="4346047" y="4149917"/>
                  <a:pt x="4359299" y="4143954"/>
                </a:cubicBezTo>
                <a:cubicBezTo>
                  <a:pt x="4375202" y="4137328"/>
                  <a:pt x="4385141" y="4141965"/>
                  <a:pt x="4397730" y="4149254"/>
                </a:cubicBezTo>
                <a:cubicBezTo>
                  <a:pt x="4418271" y="4161181"/>
                  <a:pt x="4401706" y="4171783"/>
                  <a:pt x="4397730" y="4183710"/>
                </a:cubicBezTo>
                <a:cubicBezTo>
                  <a:pt x="4452727" y="4178409"/>
                  <a:pt x="4460016" y="4183710"/>
                  <a:pt x="4449414" y="4220154"/>
                </a:cubicBezTo>
                <a:cubicBezTo>
                  <a:pt x="4447426" y="4226780"/>
                  <a:pt x="4456703" y="4224129"/>
                  <a:pt x="4459353" y="4226117"/>
                </a:cubicBezTo>
                <a:cubicBezTo>
                  <a:pt x="4484532" y="4242682"/>
                  <a:pt x="4498447" y="4271174"/>
                  <a:pt x="4489170" y="4287740"/>
                </a:cubicBezTo>
                <a:cubicBezTo>
                  <a:pt x="4520976" y="4277138"/>
                  <a:pt x="4526939" y="4302980"/>
                  <a:pt x="4546155" y="4309606"/>
                </a:cubicBezTo>
                <a:cubicBezTo>
                  <a:pt x="4564708" y="4316232"/>
                  <a:pt x="4533565" y="4319545"/>
                  <a:pt x="4536878" y="4327496"/>
                </a:cubicBezTo>
                <a:cubicBezTo>
                  <a:pt x="4551455" y="4330147"/>
                  <a:pt x="4576634" y="4334785"/>
                  <a:pt x="4574647" y="4340086"/>
                </a:cubicBezTo>
                <a:cubicBezTo>
                  <a:pt x="4570008" y="4352676"/>
                  <a:pt x="4560732" y="4365928"/>
                  <a:pt x="4537541" y="4370566"/>
                </a:cubicBezTo>
                <a:cubicBezTo>
                  <a:pt x="4563382" y="4371891"/>
                  <a:pt x="4563382" y="4371891"/>
                  <a:pt x="4585911" y="4381168"/>
                </a:cubicBezTo>
                <a:cubicBezTo>
                  <a:pt x="4577297" y="4383818"/>
                  <a:pt x="4566033" y="4377855"/>
                  <a:pt x="4558744" y="4383155"/>
                </a:cubicBezTo>
                <a:cubicBezTo>
                  <a:pt x="4572659" y="4395745"/>
                  <a:pt x="4572659" y="4395745"/>
                  <a:pt x="4590550" y="4389119"/>
                </a:cubicBezTo>
                <a:cubicBezTo>
                  <a:pt x="4614403" y="4381168"/>
                  <a:pt x="4648196" y="4390444"/>
                  <a:pt x="4643558" y="4405684"/>
                </a:cubicBezTo>
                <a:cubicBezTo>
                  <a:pt x="4636932" y="4426225"/>
                  <a:pt x="4660123" y="4428213"/>
                  <a:pt x="4672713" y="4438152"/>
                </a:cubicBezTo>
                <a:cubicBezTo>
                  <a:pt x="4681989" y="4445441"/>
                  <a:pt x="4723071" y="4444778"/>
                  <a:pt x="4690603" y="4464656"/>
                </a:cubicBezTo>
                <a:cubicBezTo>
                  <a:pt x="4685302" y="4467969"/>
                  <a:pt x="4695242" y="4467969"/>
                  <a:pt x="4697229" y="4468632"/>
                </a:cubicBezTo>
                <a:cubicBezTo>
                  <a:pt x="4714457" y="4471282"/>
                  <a:pt x="4727709" y="4481221"/>
                  <a:pt x="4746263" y="4481221"/>
                </a:cubicBezTo>
                <a:cubicBezTo>
                  <a:pt x="4759515" y="4480559"/>
                  <a:pt x="4770117" y="4485860"/>
                  <a:pt x="4780718" y="4490498"/>
                </a:cubicBezTo>
                <a:cubicBezTo>
                  <a:pt x="4788007" y="4493148"/>
                  <a:pt x="4789332" y="4497787"/>
                  <a:pt x="4781381" y="4501100"/>
                </a:cubicBezTo>
                <a:cubicBezTo>
                  <a:pt x="4764816" y="4505076"/>
                  <a:pt x="4748913" y="4495799"/>
                  <a:pt x="4729697" y="4496461"/>
                </a:cubicBezTo>
                <a:cubicBezTo>
                  <a:pt x="4737648" y="4505076"/>
                  <a:pt x="4746925" y="4511039"/>
                  <a:pt x="4757527" y="4517665"/>
                </a:cubicBezTo>
                <a:cubicBezTo>
                  <a:pt x="4791982" y="4539531"/>
                  <a:pt x="4836377" y="4534230"/>
                  <a:pt x="4874808" y="4543507"/>
                </a:cubicBezTo>
                <a:cubicBezTo>
                  <a:pt x="4886073" y="4546820"/>
                  <a:pt x="4897337" y="4550795"/>
                  <a:pt x="4893362" y="4561397"/>
                </a:cubicBezTo>
                <a:cubicBezTo>
                  <a:pt x="4890048" y="4564710"/>
                  <a:pt x="4884748" y="4566035"/>
                  <a:pt x="4879447" y="4566035"/>
                </a:cubicBezTo>
                <a:cubicBezTo>
                  <a:pt x="4869508" y="4567360"/>
                  <a:pt x="4862220" y="4569348"/>
                  <a:pt x="4864869" y="4577962"/>
                </a:cubicBezTo>
                <a:cubicBezTo>
                  <a:pt x="4867520" y="4586576"/>
                  <a:pt x="4877459" y="4581276"/>
                  <a:pt x="4883422" y="4583263"/>
                </a:cubicBezTo>
                <a:cubicBezTo>
                  <a:pt x="4910589" y="4590552"/>
                  <a:pt x="4937094" y="4583926"/>
                  <a:pt x="4963598" y="4587239"/>
                </a:cubicBezTo>
                <a:cubicBezTo>
                  <a:pt x="4954321" y="4573987"/>
                  <a:pt x="4939082" y="4567360"/>
                  <a:pt x="4919203" y="4566698"/>
                </a:cubicBezTo>
                <a:cubicBezTo>
                  <a:pt x="4898000" y="4559409"/>
                  <a:pt x="4893362" y="4548808"/>
                  <a:pt x="4905289" y="4536881"/>
                </a:cubicBezTo>
                <a:cubicBezTo>
                  <a:pt x="4917878" y="4524291"/>
                  <a:pt x="4933118" y="4528929"/>
                  <a:pt x="4947033" y="4538206"/>
                </a:cubicBezTo>
                <a:cubicBezTo>
                  <a:pt x="4946370" y="4536881"/>
                  <a:pt x="4945708" y="4535555"/>
                  <a:pt x="4945045" y="4534230"/>
                </a:cubicBezTo>
                <a:cubicBezTo>
                  <a:pt x="4935106" y="4518328"/>
                  <a:pt x="4947695" y="4520315"/>
                  <a:pt x="4962273" y="4525616"/>
                </a:cubicBezTo>
                <a:cubicBezTo>
                  <a:pt x="4981489" y="4520315"/>
                  <a:pt x="5001367" y="4516340"/>
                  <a:pt x="5023233" y="4521641"/>
                </a:cubicBezTo>
                <a:cubicBezTo>
                  <a:pt x="5060339" y="4528267"/>
                  <a:pt x="5073591" y="4556096"/>
                  <a:pt x="5104071" y="4565373"/>
                </a:cubicBezTo>
                <a:cubicBezTo>
                  <a:pt x="5121961" y="4566698"/>
                  <a:pt x="5113348" y="4544169"/>
                  <a:pt x="5136539" y="4553446"/>
                </a:cubicBezTo>
                <a:cubicBezTo>
                  <a:pt x="5156417" y="4570011"/>
                  <a:pt x="5194848" y="4560072"/>
                  <a:pt x="5212077" y="4581276"/>
                </a:cubicBezTo>
                <a:cubicBezTo>
                  <a:pt x="5192861" y="4584589"/>
                  <a:pt x="5180271" y="4570674"/>
                  <a:pt x="5162381" y="4570674"/>
                </a:cubicBezTo>
                <a:cubicBezTo>
                  <a:pt x="5176295" y="4587902"/>
                  <a:pt x="5176295" y="4587239"/>
                  <a:pt x="5206113" y="4587902"/>
                </a:cubicBezTo>
                <a:cubicBezTo>
                  <a:pt x="5216715" y="4587902"/>
                  <a:pt x="5228642" y="4592540"/>
                  <a:pt x="5231955" y="4601816"/>
                </a:cubicBezTo>
                <a:cubicBezTo>
                  <a:pt x="5232617" y="4603142"/>
                  <a:pt x="5221353" y="4602479"/>
                  <a:pt x="5223341" y="4605792"/>
                </a:cubicBezTo>
                <a:cubicBezTo>
                  <a:pt x="5225329" y="4610430"/>
                  <a:pt x="5230629" y="4605792"/>
                  <a:pt x="5233944" y="4605792"/>
                </a:cubicBezTo>
                <a:cubicBezTo>
                  <a:pt x="5240569" y="4605129"/>
                  <a:pt x="5247195" y="4606455"/>
                  <a:pt x="5252495" y="4608442"/>
                </a:cubicBezTo>
                <a:cubicBezTo>
                  <a:pt x="5249845" y="4603804"/>
                  <a:pt x="5246532" y="4599828"/>
                  <a:pt x="5243219" y="4595190"/>
                </a:cubicBezTo>
                <a:cubicBezTo>
                  <a:pt x="5240569" y="4591877"/>
                  <a:pt x="5235930" y="4586576"/>
                  <a:pt x="5243882" y="4583926"/>
                </a:cubicBezTo>
                <a:cubicBezTo>
                  <a:pt x="5251170" y="4586576"/>
                  <a:pt x="5256471" y="4588564"/>
                  <a:pt x="5263760" y="4591877"/>
                </a:cubicBezTo>
                <a:cubicBezTo>
                  <a:pt x="5270386" y="4601816"/>
                  <a:pt x="5290927" y="4605129"/>
                  <a:pt x="5280988" y="4624345"/>
                </a:cubicBezTo>
                <a:cubicBezTo>
                  <a:pt x="5279663" y="4624345"/>
                  <a:pt x="5278337" y="4623682"/>
                  <a:pt x="5277012" y="4623682"/>
                </a:cubicBezTo>
                <a:lnTo>
                  <a:pt x="5303285" y="4636944"/>
                </a:lnTo>
                <a:lnTo>
                  <a:pt x="5290926" y="4628320"/>
                </a:lnTo>
                <a:cubicBezTo>
                  <a:pt x="5278999" y="4619044"/>
                  <a:pt x="5286950" y="4601816"/>
                  <a:pt x="5277011" y="4591214"/>
                </a:cubicBezTo>
                <a:cubicBezTo>
                  <a:pt x="5272373" y="4577962"/>
                  <a:pt x="5276349" y="4574649"/>
                  <a:pt x="5288276" y="4580612"/>
                </a:cubicBezTo>
                <a:cubicBezTo>
                  <a:pt x="5298877" y="4599165"/>
                  <a:pt x="5314117" y="4613743"/>
                  <a:pt x="5328695" y="4628983"/>
                </a:cubicBezTo>
                <a:cubicBezTo>
                  <a:pt x="5331345" y="4633621"/>
                  <a:pt x="5337971" y="4636934"/>
                  <a:pt x="5335321" y="4644886"/>
                </a:cubicBezTo>
                <a:cubicBezTo>
                  <a:pt x="5326707" y="4643560"/>
                  <a:pt x="5324056" y="4630308"/>
                  <a:pt x="5313455" y="4632296"/>
                </a:cubicBezTo>
                <a:lnTo>
                  <a:pt x="5317356" y="4642700"/>
                </a:lnTo>
                <a:lnTo>
                  <a:pt x="5351887" y="4651512"/>
                </a:lnTo>
                <a:cubicBezTo>
                  <a:pt x="5345925" y="4642235"/>
                  <a:pt x="5339960" y="4632959"/>
                  <a:pt x="5332671" y="4625008"/>
                </a:cubicBezTo>
                <a:cubicBezTo>
                  <a:pt x="5332010" y="4624345"/>
                  <a:pt x="5332010" y="4623682"/>
                  <a:pt x="5331346" y="4623682"/>
                </a:cubicBezTo>
                <a:cubicBezTo>
                  <a:pt x="5332671" y="4623020"/>
                  <a:pt x="5334659" y="4622357"/>
                  <a:pt x="5335984" y="4621694"/>
                </a:cubicBezTo>
                <a:cubicBezTo>
                  <a:pt x="5324058" y="4611093"/>
                  <a:pt x="5320082" y="4596515"/>
                  <a:pt x="5310805" y="4583926"/>
                </a:cubicBezTo>
                <a:cubicBezTo>
                  <a:pt x="5314781" y="4579950"/>
                  <a:pt x="5318756" y="4583926"/>
                  <a:pt x="5322732" y="4583263"/>
                </a:cubicBezTo>
                <a:cubicBezTo>
                  <a:pt x="5323395" y="4583263"/>
                  <a:pt x="5324720" y="4582600"/>
                  <a:pt x="5324720" y="4581938"/>
                </a:cubicBezTo>
                <a:cubicBezTo>
                  <a:pt x="5324720" y="4581276"/>
                  <a:pt x="5324058" y="4580613"/>
                  <a:pt x="5324058" y="4579950"/>
                </a:cubicBezTo>
                <a:cubicBezTo>
                  <a:pt x="5323395" y="4578625"/>
                  <a:pt x="5322732" y="4577300"/>
                  <a:pt x="5322069" y="4576637"/>
                </a:cubicBezTo>
                <a:cubicBezTo>
                  <a:pt x="5326045" y="4574649"/>
                  <a:pt x="5329358" y="4573324"/>
                  <a:pt x="5332010" y="4578625"/>
                </a:cubicBezTo>
                <a:cubicBezTo>
                  <a:pt x="5345925" y="4601816"/>
                  <a:pt x="5365802" y="4621032"/>
                  <a:pt x="5373753" y="4647536"/>
                </a:cubicBezTo>
                <a:cubicBezTo>
                  <a:pt x="5374416" y="4649524"/>
                  <a:pt x="5379716" y="4649524"/>
                  <a:pt x="5383692" y="4650849"/>
                </a:cubicBezTo>
                <a:cubicBezTo>
                  <a:pt x="5383692" y="4650849"/>
                  <a:pt x="5384355" y="4650849"/>
                  <a:pt x="5384355" y="4651512"/>
                </a:cubicBezTo>
                <a:cubicBezTo>
                  <a:pt x="5385017" y="4654825"/>
                  <a:pt x="5384355" y="4658800"/>
                  <a:pt x="5384355" y="4662776"/>
                </a:cubicBezTo>
                <a:cubicBezTo>
                  <a:pt x="5392969" y="4666752"/>
                  <a:pt x="5401582" y="4670728"/>
                  <a:pt x="5407546" y="4676691"/>
                </a:cubicBezTo>
                <a:cubicBezTo>
                  <a:pt x="5407546" y="4676691"/>
                  <a:pt x="5406883" y="4676028"/>
                  <a:pt x="5406883" y="4676028"/>
                </a:cubicBezTo>
                <a:cubicBezTo>
                  <a:pt x="5404895" y="4674041"/>
                  <a:pt x="5404895" y="4672053"/>
                  <a:pt x="5406221" y="4670065"/>
                </a:cubicBezTo>
                <a:cubicBezTo>
                  <a:pt x="5429412" y="4660126"/>
                  <a:pt x="5437363" y="4661451"/>
                  <a:pt x="5472482" y="4685305"/>
                </a:cubicBezTo>
                <a:cubicBezTo>
                  <a:pt x="5471156" y="4683317"/>
                  <a:pt x="5471819" y="4681329"/>
                  <a:pt x="5474469" y="4678679"/>
                </a:cubicBezTo>
                <a:cubicBezTo>
                  <a:pt x="5483746" y="4683317"/>
                  <a:pt x="5491697" y="4689281"/>
                  <a:pt x="5502299" y="4692594"/>
                </a:cubicBezTo>
                <a:cubicBezTo>
                  <a:pt x="5542056" y="4705183"/>
                  <a:pt x="5554645" y="4736989"/>
                  <a:pt x="5593077" y="4750903"/>
                </a:cubicBezTo>
                <a:cubicBezTo>
                  <a:pt x="5594402" y="4750903"/>
                  <a:pt x="5596390" y="4751566"/>
                  <a:pt x="5597715" y="4751566"/>
                </a:cubicBezTo>
                <a:cubicBezTo>
                  <a:pt x="5620906" y="4765481"/>
                  <a:pt x="5641447" y="4782046"/>
                  <a:pt x="5661325" y="4797948"/>
                </a:cubicBezTo>
                <a:cubicBezTo>
                  <a:pt x="5660000" y="4793973"/>
                  <a:pt x="5661325" y="4789334"/>
                  <a:pt x="5669939" y="4788009"/>
                </a:cubicBezTo>
                <a:cubicBezTo>
                  <a:pt x="5681203" y="4785359"/>
                  <a:pt x="5693130" y="4788009"/>
                  <a:pt x="5699094" y="4774094"/>
                </a:cubicBezTo>
                <a:cubicBezTo>
                  <a:pt x="5694456" y="4773432"/>
                  <a:pt x="5689817" y="4773432"/>
                  <a:pt x="5685842" y="4772769"/>
                </a:cubicBezTo>
                <a:cubicBezTo>
                  <a:pt x="5690480" y="4756204"/>
                  <a:pt x="5711683" y="4770119"/>
                  <a:pt x="5717647" y="4755542"/>
                </a:cubicBezTo>
                <a:cubicBezTo>
                  <a:pt x="5739513" y="4765481"/>
                  <a:pt x="5713009" y="4772107"/>
                  <a:pt x="5716322" y="4780721"/>
                </a:cubicBezTo>
                <a:cubicBezTo>
                  <a:pt x="5737525" y="4795960"/>
                  <a:pt x="5745477" y="4772769"/>
                  <a:pt x="5763367" y="4764155"/>
                </a:cubicBezTo>
                <a:cubicBezTo>
                  <a:pt x="5749452" y="4779395"/>
                  <a:pt x="5759391" y="4784696"/>
                  <a:pt x="5769330" y="4789334"/>
                </a:cubicBezTo>
                <a:cubicBezTo>
                  <a:pt x="5762042" y="4797286"/>
                  <a:pt x="5751440" y="4794635"/>
                  <a:pt x="5738850" y="4802587"/>
                </a:cubicBezTo>
                <a:cubicBezTo>
                  <a:pt x="5775294" y="4805237"/>
                  <a:pt x="5805111" y="4807887"/>
                  <a:pt x="5835591" y="4809876"/>
                </a:cubicBezTo>
                <a:cubicBezTo>
                  <a:pt x="5814388" y="4821802"/>
                  <a:pt x="5791859" y="4819152"/>
                  <a:pt x="5768668" y="4817164"/>
                </a:cubicBezTo>
                <a:cubicBezTo>
                  <a:pt x="5789871" y="4827103"/>
                  <a:pt x="5797160" y="4848307"/>
                  <a:pt x="5810412" y="4863547"/>
                </a:cubicBezTo>
                <a:cubicBezTo>
                  <a:pt x="5818363" y="4872160"/>
                  <a:pt x="5830953" y="4884750"/>
                  <a:pt x="5825652" y="4901315"/>
                </a:cubicBezTo>
                <a:cubicBezTo>
                  <a:pt x="5819026" y="4905291"/>
                  <a:pt x="5819026" y="4909929"/>
                  <a:pt x="5823664" y="4915230"/>
                </a:cubicBezTo>
                <a:cubicBezTo>
                  <a:pt x="5826977" y="4921194"/>
                  <a:pt x="5821677" y="4922519"/>
                  <a:pt x="5818363" y="4924507"/>
                </a:cubicBezTo>
                <a:cubicBezTo>
                  <a:pt x="5835591" y="4936434"/>
                  <a:pt x="5864083" y="4960287"/>
                  <a:pt x="5897877" y="4936434"/>
                </a:cubicBezTo>
                <a:cubicBezTo>
                  <a:pt x="5905828" y="4930470"/>
                  <a:pt x="5915767" y="4937759"/>
                  <a:pt x="5922393" y="4940409"/>
                </a:cubicBezTo>
                <a:cubicBezTo>
                  <a:pt x="5946910" y="4951011"/>
                  <a:pt x="5937633" y="4964926"/>
                  <a:pt x="5929019" y="4977515"/>
                </a:cubicBezTo>
                <a:cubicBezTo>
                  <a:pt x="5955523" y="4980166"/>
                  <a:pt x="5976727" y="4990105"/>
                  <a:pt x="5992629" y="5003357"/>
                </a:cubicBezTo>
                <a:cubicBezTo>
                  <a:pt x="6003231" y="5011971"/>
                  <a:pt x="5976064" y="5010646"/>
                  <a:pt x="5978715" y="5020585"/>
                </a:cubicBezTo>
                <a:cubicBezTo>
                  <a:pt x="5997268" y="5017272"/>
                  <a:pt x="5999918" y="5027874"/>
                  <a:pt x="6001906" y="5035162"/>
                </a:cubicBezTo>
                <a:cubicBezTo>
                  <a:pt x="6004556" y="5046426"/>
                  <a:pt x="6003894" y="5058354"/>
                  <a:pt x="5981365" y="5059679"/>
                </a:cubicBezTo>
                <a:cubicBezTo>
                  <a:pt x="5985341" y="5066968"/>
                  <a:pt x="5991967" y="5072931"/>
                  <a:pt x="5999256" y="5077569"/>
                </a:cubicBezTo>
                <a:cubicBezTo>
                  <a:pt x="6003231" y="5079557"/>
                  <a:pt x="6007207" y="5081545"/>
                  <a:pt x="6011845" y="5083533"/>
                </a:cubicBezTo>
                <a:cubicBezTo>
                  <a:pt x="6017809" y="5086183"/>
                  <a:pt x="6023110" y="5089496"/>
                  <a:pt x="6027085" y="5093472"/>
                </a:cubicBezTo>
                <a:cubicBezTo>
                  <a:pt x="6032386" y="5096122"/>
                  <a:pt x="6037687" y="5098773"/>
                  <a:pt x="6042325" y="5102086"/>
                </a:cubicBezTo>
                <a:cubicBezTo>
                  <a:pt x="6046963" y="5104736"/>
                  <a:pt x="6064191" y="5107387"/>
                  <a:pt x="6055577" y="5112025"/>
                </a:cubicBezTo>
                <a:cubicBezTo>
                  <a:pt x="6037024" y="5121964"/>
                  <a:pt x="6054252" y="5122626"/>
                  <a:pt x="6061541" y="5123289"/>
                </a:cubicBezTo>
                <a:cubicBezTo>
                  <a:pt x="6078769" y="5125277"/>
                  <a:pt x="6094009" y="5133228"/>
                  <a:pt x="6111899" y="5133891"/>
                </a:cubicBezTo>
                <a:cubicBezTo>
                  <a:pt x="6095334" y="5134554"/>
                  <a:pt x="6080094" y="5142505"/>
                  <a:pt x="6063529" y="5132566"/>
                </a:cubicBezTo>
                <a:cubicBezTo>
                  <a:pt x="6058228" y="5129253"/>
                  <a:pt x="6052264" y="5130578"/>
                  <a:pt x="6048951" y="5133891"/>
                </a:cubicBezTo>
                <a:cubicBezTo>
                  <a:pt x="6044976" y="5138529"/>
                  <a:pt x="6052264" y="5140517"/>
                  <a:pt x="6056240" y="5142505"/>
                </a:cubicBezTo>
                <a:cubicBezTo>
                  <a:pt x="6063529" y="5146481"/>
                  <a:pt x="6072143" y="5148468"/>
                  <a:pt x="6081419" y="5148468"/>
                </a:cubicBezTo>
                <a:cubicBezTo>
                  <a:pt x="6112562" y="5148468"/>
                  <a:pt x="6135753" y="5172985"/>
                  <a:pt x="6169546" y="5167021"/>
                </a:cubicBezTo>
                <a:cubicBezTo>
                  <a:pt x="6170209" y="5167021"/>
                  <a:pt x="6172859" y="5169009"/>
                  <a:pt x="6172859" y="5169672"/>
                </a:cubicBezTo>
                <a:cubicBezTo>
                  <a:pt x="6165570" y="5193526"/>
                  <a:pt x="6196713" y="5177623"/>
                  <a:pt x="6204664" y="5184249"/>
                </a:cubicBezTo>
                <a:cubicBezTo>
                  <a:pt x="6197376" y="5190213"/>
                  <a:pt x="6172196" y="5188887"/>
                  <a:pt x="6186111" y="5202140"/>
                </a:cubicBezTo>
                <a:cubicBezTo>
                  <a:pt x="6192737" y="5208103"/>
                  <a:pt x="6208640" y="5200152"/>
                  <a:pt x="6217254" y="5194851"/>
                </a:cubicBezTo>
                <a:cubicBezTo>
                  <a:pt x="6222555" y="5191538"/>
                  <a:pt x="6239120" y="5192863"/>
                  <a:pt x="6231169" y="5183587"/>
                </a:cubicBezTo>
                <a:cubicBezTo>
                  <a:pt x="6221229" y="5172985"/>
                  <a:pt x="6215266" y="5157082"/>
                  <a:pt x="6180810" y="5164371"/>
                </a:cubicBezTo>
                <a:cubicBezTo>
                  <a:pt x="6200026" y="5151119"/>
                  <a:pt x="6217254" y="5142505"/>
                  <a:pt x="6205990" y="5125277"/>
                </a:cubicBezTo>
                <a:cubicBezTo>
                  <a:pt x="6229181" y="5141180"/>
                  <a:pt x="6274901" y="5145818"/>
                  <a:pt x="6255023" y="5178286"/>
                </a:cubicBezTo>
                <a:cubicBezTo>
                  <a:pt x="6249722" y="5186237"/>
                  <a:pt x="6260323" y="5190876"/>
                  <a:pt x="6269600" y="5189550"/>
                </a:cubicBezTo>
                <a:cubicBezTo>
                  <a:pt x="6308694" y="5185574"/>
                  <a:pt x="6280202" y="5214067"/>
                  <a:pt x="6303393" y="5220030"/>
                </a:cubicBezTo>
                <a:cubicBezTo>
                  <a:pt x="6310019" y="5222018"/>
                  <a:pt x="6282852" y="5216717"/>
                  <a:pt x="6286165" y="5230632"/>
                </a:cubicBezTo>
                <a:cubicBezTo>
                  <a:pt x="6327910" y="5231957"/>
                  <a:pt x="6362365" y="5251173"/>
                  <a:pt x="6400134" y="5262437"/>
                </a:cubicBezTo>
                <a:cubicBezTo>
                  <a:pt x="6418687" y="5267738"/>
                  <a:pt x="6432602" y="5285628"/>
                  <a:pt x="6457781" y="5271051"/>
                </a:cubicBezTo>
                <a:cubicBezTo>
                  <a:pt x="6463082" y="5281653"/>
                  <a:pt x="6450492" y="5294905"/>
                  <a:pt x="6470370" y="5298881"/>
                </a:cubicBezTo>
                <a:cubicBezTo>
                  <a:pt x="6502838" y="5304844"/>
                  <a:pt x="6519403" y="5318096"/>
                  <a:pt x="6528017" y="5339300"/>
                </a:cubicBezTo>
                <a:cubicBezTo>
                  <a:pt x="6530668" y="5346589"/>
                  <a:pt x="6543257" y="5356528"/>
                  <a:pt x="6553196" y="5357853"/>
                </a:cubicBezTo>
                <a:cubicBezTo>
                  <a:pt x="6578376" y="5360503"/>
                  <a:pt x="6592290" y="5374418"/>
                  <a:pt x="6611506" y="5383032"/>
                </a:cubicBezTo>
                <a:cubicBezTo>
                  <a:pt x="6617469" y="5385682"/>
                  <a:pt x="6618132" y="5389658"/>
                  <a:pt x="6626746" y="5385020"/>
                </a:cubicBezTo>
                <a:cubicBezTo>
                  <a:pt x="6639336" y="5378394"/>
                  <a:pt x="6655901" y="5383694"/>
                  <a:pt x="6663852" y="5389658"/>
                </a:cubicBezTo>
                <a:cubicBezTo>
                  <a:pt x="6671803" y="5396284"/>
                  <a:pt x="6667828" y="5404898"/>
                  <a:pt x="6653913" y="5409536"/>
                </a:cubicBezTo>
                <a:cubicBezTo>
                  <a:pt x="6645299" y="5412187"/>
                  <a:pt x="6649937" y="5416825"/>
                  <a:pt x="6653913" y="5422126"/>
                </a:cubicBezTo>
                <a:cubicBezTo>
                  <a:pt x="6661864" y="5432728"/>
                  <a:pt x="6674454" y="5437366"/>
                  <a:pt x="6694995" y="5447968"/>
                </a:cubicBezTo>
                <a:cubicBezTo>
                  <a:pt x="6679092" y="5424776"/>
                  <a:pt x="6661864" y="5407548"/>
                  <a:pt x="6683068" y="5390321"/>
                </a:cubicBezTo>
                <a:cubicBezTo>
                  <a:pt x="6717523" y="5409536"/>
                  <a:pt x="6716861" y="5409536"/>
                  <a:pt x="6700958" y="5427426"/>
                </a:cubicBezTo>
                <a:cubicBezTo>
                  <a:pt x="6692344" y="5437366"/>
                  <a:pt x="6699633" y="5446642"/>
                  <a:pt x="6710897" y="5453268"/>
                </a:cubicBezTo>
                <a:cubicBezTo>
                  <a:pt x="6719511" y="5458569"/>
                  <a:pt x="6728788" y="5463870"/>
                  <a:pt x="6738727" y="5467183"/>
                </a:cubicBezTo>
                <a:cubicBezTo>
                  <a:pt x="6770532" y="5477122"/>
                  <a:pt x="6775833" y="5500976"/>
                  <a:pt x="6797036" y="5516216"/>
                </a:cubicBezTo>
                <a:cubicBezTo>
                  <a:pt x="6808963" y="5524830"/>
                  <a:pt x="6783784" y="5524830"/>
                  <a:pt x="6793061" y="5532781"/>
                </a:cubicBezTo>
                <a:cubicBezTo>
                  <a:pt x="6802337" y="5540733"/>
                  <a:pt x="6800349" y="5542721"/>
                  <a:pt x="6782459" y="5546696"/>
                </a:cubicBezTo>
                <a:cubicBezTo>
                  <a:pt x="6793723" y="5547359"/>
                  <a:pt x="6802337" y="5548021"/>
                  <a:pt x="6810951" y="5548684"/>
                </a:cubicBezTo>
                <a:cubicBezTo>
                  <a:pt x="6810289" y="5536094"/>
                  <a:pt x="6823541" y="5540070"/>
                  <a:pt x="6834143" y="5540070"/>
                </a:cubicBezTo>
                <a:cubicBezTo>
                  <a:pt x="6842094" y="5540070"/>
                  <a:pt x="6854683" y="5545371"/>
                  <a:pt x="6852695" y="5534107"/>
                </a:cubicBezTo>
                <a:cubicBezTo>
                  <a:pt x="6850708" y="5524830"/>
                  <a:pt x="6842094" y="5526155"/>
                  <a:pt x="6832817" y="5530131"/>
                </a:cubicBezTo>
                <a:cubicBezTo>
                  <a:pt x="6823541" y="5534107"/>
                  <a:pt x="6814264" y="5532119"/>
                  <a:pt x="6813602" y="5523505"/>
                </a:cubicBezTo>
                <a:cubicBezTo>
                  <a:pt x="6812276" y="5515554"/>
                  <a:pt x="6820228" y="5512903"/>
                  <a:pt x="6831492" y="5514891"/>
                </a:cubicBezTo>
                <a:cubicBezTo>
                  <a:pt x="6834805" y="5515554"/>
                  <a:pt x="6877875" y="5528806"/>
                  <a:pt x="6881188" y="5530131"/>
                </a:cubicBezTo>
                <a:cubicBezTo>
                  <a:pt x="6889139" y="5534107"/>
                  <a:pt x="6895765" y="5537420"/>
                  <a:pt x="6907692" y="5533444"/>
                </a:cubicBezTo>
                <a:cubicBezTo>
                  <a:pt x="6927570" y="5526155"/>
                  <a:pt x="6944798" y="5530794"/>
                  <a:pt x="6951424" y="5548684"/>
                </a:cubicBezTo>
                <a:cubicBezTo>
                  <a:pt x="6966002" y="5535432"/>
                  <a:pt x="6974616" y="5529468"/>
                  <a:pt x="6987205" y="5550672"/>
                </a:cubicBezTo>
                <a:cubicBezTo>
                  <a:pt x="6987205" y="5551334"/>
                  <a:pt x="6987868" y="5551334"/>
                  <a:pt x="6988530" y="5551997"/>
                </a:cubicBezTo>
                <a:cubicBezTo>
                  <a:pt x="6990518" y="5551997"/>
                  <a:pt x="6991843" y="5551334"/>
                  <a:pt x="6993831" y="5551997"/>
                </a:cubicBezTo>
                <a:cubicBezTo>
                  <a:pt x="7003770" y="5553322"/>
                  <a:pt x="7005095" y="5560611"/>
                  <a:pt x="7005758" y="5567900"/>
                </a:cubicBezTo>
                <a:cubicBezTo>
                  <a:pt x="7008409" y="5569887"/>
                  <a:pt x="7011722" y="5571876"/>
                  <a:pt x="7014372" y="5573863"/>
                </a:cubicBezTo>
                <a:cubicBezTo>
                  <a:pt x="7022323" y="5571876"/>
                  <a:pt x="7029612" y="5570550"/>
                  <a:pt x="7031600" y="5559948"/>
                </a:cubicBezTo>
                <a:cubicBezTo>
                  <a:pt x="7032262" y="5559286"/>
                  <a:pt x="7033588" y="5558623"/>
                  <a:pt x="7034250" y="5557960"/>
                </a:cubicBezTo>
                <a:cubicBezTo>
                  <a:pt x="7033588" y="5564587"/>
                  <a:pt x="7060092" y="5567900"/>
                  <a:pt x="7036901" y="5577839"/>
                </a:cubicBezTo>
                <a:cubicBezTo>
                  <a:pt x="7037563" y="5579164"/>
                  <a:pt x="7038889" y="5580489"/>
                  <a:pt x="7039551" y="5581815"/>
                </a:cubicBezTo>
                <a:cubicBezTo>
                  <a:pt x="7039551" y="5581815"/>
                  <a:pt x="7040214" y="5581815"/>
                  <a:pt x="7040214" y="5581815"/>
                </a:cubicBezTo>
                <a:cubicBezTo>
                  <a:pt x="7054129" y="5575851"/>
                  <a:pt x="7060092" y="5577839"/>
                  <a:pt x="7063405" y="5588441"/>
                </a:cubicBezTo>
                <a:cubicBezTo>
                  <a:pt x="7064730" y="5593079"/>
                  <a:pt x="7062743" y="5597717"/>
                  <a:pt x="7068043" y="5599705"/>
                </a:cubicBezTo>
                <a:cubicBezTo>
                  <a:pt x="7079308" y="5602355"/>
                  <a:pt x="7084609" y="5587115"/>
                  <a:pt x="7092560" y="5588441"/>
                </a:cubicBezTo>
                <a:cubicBezTo>
                  <a:pt x="7090572" y="5571876"/>
                  <a:pt x="7089247" y="5554647"/>
                  <a:pt x="7096536" y="5536094"/>
                </a:cubicBezTo>
                <a:cubicBezTo>
                  <a:pt x="7102499" y="5553322"/>
                  <a:pt x="7109125" y="5566574"/>
                  <a:pt x="7105812" y="5580489"/>
                </a:cubicBezTo>
                <a:cubicBezTo>
                  <a:pt x="7104487" y="5586453"/>
                  <a:pt x="7105149" y="5593079"/>
                  <a:pt x="7104487" y="5599705"/>
                </a:cubicBezTo>
                <a:cubicBezTo>
                  <a:pt x="7109125" y="5605006"/>
                  <a:pt x="7114426" y="5608319"/>
                  <a:pt x="7121715" y="5610969"/>
                </a:cubicBezTo>
                <a:cubicBezTo>
                  <a:pt x="7148219" y="5620246"/>
                  <a:pt x="7178036" y="5626209"/>
                  <a:pt x="7198577" y="5642774"/>
                </a:cubicBezTo>
                <a:cubicBezTo>
                  <a:pt x="7199903" y="5643437"/>
                  <a:pt x="7202553" y="5643437"/>
                  <a:pt x="7204541" y="5644100"/>
                </a:cubicBezTo>
                <a:cubicBezTo>
                  <a:pt x="7229057" y="5644100"/>
                  <a:pt x="7257549" y="5650726"/>
                  <a:pt x="7264176" y="5626209"/>
                </a:cubicBezTo>
                <a:cubicBezTo>
                  <a:pt x="7276765" y="5634160"/>
                  <a:pt x="7255562" y="5658677"/>
                  <a:pt x="7293330" y="5649400"/>
                </a:cubicBezTo>
                <a:cubicBezTo>
                  <a:pt x="7319835" y="5682531"/>
                  <a:pt x="7321160" y="5651389"/>
                  <a:pt x="7331099" y="5642112"/>
                </a:cubicBezTo>
                <a:cubicBezTo>
                  <a:pt x="7337725" y="5649400"/>
                  <a:pt x="7347002" y="5653376"/>
                  <a:pt x="7347002" y="5661990"/>
                </a:cubicBezTo>
                <a:cubicBezTo>
                  <a:pt x="7347002" y="5676568"/>
                  <a:pt x="7361579" y="5687832"/>
                  <a:pt x="7372843" y="5700421"/>
                </a:cubicBezTo>
                <a:cubicBezTo>
                  <a:pt x="7382782" y="5710360"/>
                  <a:pt x="7401998" y="5705060"/>
                  <a:pt x="7401998" y="5705722"/>
                </a:cubicBezTo>
                <a:cubicBezTo>
                  <a:pt x="7413925" y="5731564"/>
                  <a:pt x="7454344" y="5731564"/>
                  <a:pt x="7476873" y="5746804"/>
                </a:cubicBezTo>
                <a:cubicBezTo>
                  <a:pt x="7476873" y="5750117"/>
                  <a:pt x="7476873" y="5753430"/>
                  <a:pt x="7470247" y="5750117"/>
                </a:cubicBezTo>
                <a:cubicBezTo>
                  <a:pt x="7426515" y="5734215"/>
                  <a:pt x="7383445" y="5716987"/>
                  <a:pt x="7333749" y="5713011"/>
                </a:cubicBezTo>
                <a:cubicBezTo>
                  <a:pt x="7327786" y="5712348"/>
                  <a:pt x="7319835" y="5708373"/>
                  <a:pt x="7315859" y="5713674"/>
                </a:cubicBezTo>
                <a:cubicBezTo>
                  <a:pt x="7311221" y="5720300"/>
                  <a:pt x="7322485" y="5718974"/>
                  <a:pt x="7325798" y="5721625"/>
                </a:cubicBezTo>
                <a:cubicBezTo>
                  <a:pt x="7369530" y="5753430"/>
                  <a:pt x="7428503" y="5771983"/>
                  <a:pt x="7476210" y="5800476"/>
                </a:cubicBezTo>
                <a:cubicBezTo>
                  <a:pt x="7502052" y="5815715"/>
                  <a:pt x="7531207" y="5828968"/>
                  <a:pt x="7559699" y="5842220"/>
                </a:cubicBezTo>
                <a:cubicBezTo>
                  <a:pt x="7574939" y="5848846"/>
                  <a:pt x="7596805" y="5843545"/>
                  <a:pt x="7609395" y="5856134"/>
                </a:cubicBezTo>
                <a:cubicBezTo>
                  <a:pt x="7618009" y="5864086"/>
                  <a:pt x="7641863" y="5856797"/>
                  <a:pt x="7645838" y="5873362"/>
                </a:cubicBezTo>
                <a:cubicBezTo>
                  <a:pt x="7647163" y="5878000"/>
                  <a:pt x="7661741" y="5878000"/>
                  <a:pt x="7664391" y="5869387"/>
                </a:cubicBezTo>
                <a:cubicBezTo>
                  <a:pt x="7665716" y="5864748"/>
                  <a:pt x="7666379" y="5858785"/>
                  <a:pt x="7678306" y="5860110"/>
                </a:cubicBezTo>
                <a:cubicBezTo>
                  <a:pt x="7682282" y="5868061"/>
                  <a:pt x="7673005" y="5875350"/>
                  <a:pt x="7675656" y="5881976"/>
                </a:cubicBezTo>
                <a:cubicBezTo>
                  <a:pt x="7678306" y="5889265"/>
                  <a:pt x="7696197" y="5896554"/>
                  <a:pt x="7695534" y="5902517"/>
                </a:cubicBezTo>
                <a:cubicBezTo>
                  <a:pt x="7694209" y="5923721"/>
                  <a:pt x="7718725" y="5926371"/>
                  <a:pt x="7735953" y="5935647"/>
                </a:cubicBezTo>
                <a:cubicBezTo>
                  <a:pt x="7758482" y="5948237"/>
                  <a:pt x="7790287" y="5960826"/>
                  <a:pt x="7791612" y="5981368"/>
                </a:cubicBezTo>
                <a:cubicBezTo>
                  <a:pt x="7792937" y="5999258"/>
                  <a:pt x="7806852" y="6009197"/>
                  <a:pt x="7821430" y="6019799"/>
                </a:cubicBezTo>
                <a:cubicBezTo>
                  <a:pt x="7841308" y="6034376"/>
                  <a:pt x="7864499" y="6047628"/>
                  <a:pt x="7879739" y="6064194"/>
                </a:cubicBezTo>
                <a:cubicBezTo>
                  <a:pt x="7891666" y="6064194"/>
                  <a:pt x="7887690" y="6043653"/>
                  <a:pt x="7912207" y="6058230"/>
                </a:cubicBezTo>
                <a:cubicBezTo>
                  <a:pt x="7928772" y="6067507"/>
                  <a:pt x="7930097" y="6075458"/>
                  <a:pt x="7933410" y="6086060"/>
                </a:cubicBezTo>
                <a:cubicBezTo>
                  <a:pt x="7935398" y="6091360"/>
                  <a:pt x="7929435" y="6103287"/>
                  <a:pt x="7945337" y="6101962"/>
                </a:cubicBezTo>
                <a:cubicBezTo>
                  <a:pt x="7955939" y="6100637"/>
                  <a:pt x="7963890" y="6092686"/>
                  <a:pt x="7961240" y="6107926"/>
                </a:cubicBezTo>
                <a:cubicBezTo>
                  <a:pt x="7960577" y="6113226"/>
                  <a:pt x="7967866" y="6114552"/>
                  <a:pt x="7972504" y="6111239"/>
                </a:cubicBezTo>
                <a:cubicBezTo>
                  <a:pt x="7980456" y="6105938"/>
                  <a:pt x="7986419" y="6105938"/>
                  <a:pt x="7991057" y="6108589"/>
                </a:cubicBezTo>
                <a:cubicBezTo>
                  <a:pt x="7985094" y="6092023"/>
                  <a:pt x="7971179" y="6085397"/>
                  <a:pt x="7955276" y="6079434"/>
                </a:cubicBezTo>
                <a:cubicBezTo>
                  <a:pt x="7946663" y="6076121"/>
                  <a:pt x="7938049" y="6070157"/>
                  <a:pt x="7940699" y="6058893"/>
                </a:cubicBezTo>
                <a:cubicBezTo>
                  <a:pt x="7942687" y="6049616"/>
                  <a:pt x="7946000" y="6038352"/>
                  <a:pt x="7956602" y="6035039"/>
                </a:cubicBezTo>
                <a:cubicBezTo>
                  <a:pt x="7969191" y="6031063"/>
                  <a:pt x="7972504" y="6042990"/>
                  <a:pt x="7978468" y="6052267"/>
                </a:cubicBezTo>
                <a:cubicBezTo>
                  <a:pt x="7985756" y="6044315"/>
                  <a:pt x="7997683" y="6041002"/>
                  <a:pt x="7994370" y="6027087"/>
                </a:cubicBezTo>
                <a:cubicBezTo>
                  <a:pt x="7994370" y="6026425"/>
                  <a:pt x="7995033" y="6026425"/>
                  <a:pt x="7995033" y="6025762"/>
                </a:cubicBezTo>
                <a:cubicBezTo>
                  <a:pt x="7987744" y="6035702"/>
                  <a:pt x="7977805" y="6040340"/>
                  <a:pt x="7966541" y="6031726"/>
                </a:cubicBezTo>
                <a:cubicBezTo>
                  <a:pt x="7953951" y="6022449"/>
                  <a:pt x="7947325" y="6007209"/>
                  <a:pt x="7937386" y="5995282"/>
                </a:cubicBezTo>
                <a:cubicBezTo>
                  <a:pt x="7934736" y="5991969"/>
                  <a:pt x="7940036" y="5987994"/>
                  <a:pt x="7945337" y="5986668"/>
                </a:cubicBezTo>
                <a:cubicBezTo>
                  <a:pt x="7951301" y="5985343"/>
                  <a:pt x="7956602" y="5989319"/>
                  <a:pt x="7963228" y="5987331"/>
                </a:cubicBezTo>
                <a:cubicBezTo>
                  <a:pt x="7955939" y="5975404"/>
                  <a:pt x="7948650" y="5964140"/>
                  <a:pt x="7939374" y="5953538"/>
                </a:cubicBezTo>
                <a:cubicBezTo>
                  <a:pt x="7938711" y="5952876"/>
                  <a:pt x="7938711" y="5952213"/>
                  <a:pt x="7938049" y="5952213"/>
                </a:cubicBezTo>
                <a:cubicBezTo>
                  <a:pt x="7939374" y="5951550"/>
                  <a:pt x="7941362" y="5950887"/>
                  <a:pt x="7942687" y="5950225"/>
                </a:cubicBezTo>
                <a:cubicBezTo>
                  <a:pt x="7930760" y="5939623"/>
                  <a:pt x="7926784" y="5925046"/>
                  <a:pt x="7917508" y="5912456"/>
                </a:cubicBezTo>
                <a:cubicBezTo>
                  <a:pt x="7921483" y="5908481"/>
                  <a:pt x="7925459" y="5912456"/>
                  <a:pt x="7929435" y="5911794"/>
                </a:cubicBezTo>
                <a:cubicBezTo>
                  <a:pt x="7930097" y="5911794"/>
                  <a:pt x="7931423" y="5911131"/>
                  <a:pt x="7931423" y="5910468"/>
                </a:cubicBezTo>
                <a:cubicBezTo>
                  <a:pt x="7931423" y="5909806"/>
                  <a:pt x="7930760" y="5909143"/>
                  <a:pt x="7930760" y="5908481"/>
                </a:cubicBezTo>
                <a:cubicBezTo>
                  <a:pt x="7930097" y="5907155"/>
                  <a:pt x="7929435" y="5905830"/>
                  <a:pt x="7928772" y="5905168"/>
                </a:cubicBezTo>
                <a:cubicBezTo>
                  <a:pt x="7932748" y="5903180"/>
                  <a:pt x="7936061" y="5901855"/>
                  <a:pt x="7938711" y="5907155"/>
                </a:cubicBezTo>
                <a:cubicBezTo>
                  <a:pt x="7952626" y="5930347"/>
                  <a:pt x="7972504" y="5949562"/>
                  <a:pt x="7980456" y="5976067"/>
                </a:cubicBezTo>
                <a:cubicBezTo>
                  <a:pt x="7981118" y="5978055"/>
                  <a:pt x="7987082" y="5978717"/>
                  <a:pt x="7990395" y="5979380"/>
                </a:cubicBezTo>
                <a:cubicBezTo>
                  <a:pt x="7992383" y="5986668"/>
                  <a:pt x="7987082" y="5995945"/>
                  <a:pt x="7995033" y="6001908"/>
                </a:cubicBezTo>
                <a:cubicBezTo>
                  <a:pt x="8003647" y="6009197"/>
                  <a:pt x="8000334" y="6016486"/>
                  <a:pt x="7997021" y="6024437"/>
                </a:cubicBezTo>
                <a:cubicBezTo>
                  <a:pt x="7997021" y="6024437"/>
                  <a:pt x="7997683" y="6024437"/>
                  <a:pt x="7997683" y="6024437"/>
                </a:cubicBezTo>
                <a:cubicBezTo>
                  <a:pt x="7997683" y="6024437"/>
                  <a:pt x="7997683" y="6024437"/>
                  <a:pt x="7997683" y="6025100"/>
                </a:cubicBezTo>
                <a:cubicBezTo>
                  <a:pt x="8000334" y="6031063"/>
                  <a:pt x="8025513" y="6023112"/>
                  <a:pt x="8008285" y="6041665"/>
                </a:cubicBezTo>
                <a:cubicBezTo>
                  <a:pt x="8010273" y="6042990"/>
                  <a:pt x="8011598" y="6044315"/>
                  <a:pt x="8013586" y="6044978"/>
                </a:cubicBezTo>
                <a:cubicBezTo>
                  <a:pt x="8024850" y="6050279"/>
                  <a:pt x="8034789" y="6056242"/>
                  <a:pt x="8036115" y="6071482"/>
                </a:cubicBezTo>
                <a:cubicBezTo>
                  <a:pt x="8036777" y="6081421"/>
                  <a:pt x="8047379" y="6084072"/>
                  <a:pt x="8055993" y="6083409"/>
                </a:cubicBezTo>
                <a:cubicBezTo>
                  <a:pt x="8066595" y="6082747"/>
                  <a:pt x="8056656" y="6076121"/>
                  <a:pt x="8057318" y="6072808"/>
                </a:cubicBezTo>
                <a:cubicBezTo>
                  <a:pt x="8057981" y="6065519"/>
                  <a:pt x="8064607" y="6067507"/>
                  <a:pt x="8067920" y="6067507"/>
                </a:cubicBezTo>
                <a:cubicBezTo>
                  <a:pt x="8085810" y="6067507"/>
                  <a:pt x="8083823" y="6061543"/>
                  <a:pt x="8076534" y="6048954"/>
                </a:cubicBezTo>
                <a:cubicBezTo>
                  <a:pt x="8065270" y="6027750"/>
                  <a:pt x="8046716" y="6009197"/>
                  <a:pt x="8045391" y="5978055"/>
                </a:cubicBezTo>
                <a:cubicBezTo>
                  <a:pt x="8057981" y="5991307"/>
                  <a:pt x="8069245" y="6000583"/>
                  <a:pt x="8072558" y="6014498"/>
                </a:cubicBezTo>
                <a:cubicBezTo>
                  <a:pt x="8074546" y="6024437"/>
                  <a:pt x="8082497" y="6032389"/>
                  <a:pt x="8079847" y="6043653"/>
                </a:cubicBezTo>
                <a:cubicBezTo>
                  <a:pt x="8101713" y="6044315"/>
                  <a:pt x="8089786" y="6059555"/>
                  <a:pt x="8091774" y="6068832"/>
                </a:cubicBezTo>
                <a:cubicBezTo>
                  <a:pt x="8093099" y="6073470"/>
                  <a:pt x="8094424" y="6089373"/>
                  <a:pt x="8105026" y="6073470"/>
                </a:cubicBezTo>
                <a:cubicBezTo>
                  <a:pt x="8107676" y="6069494"/>
                  <a:pt x="8113640" y="6066181"/>
                  <a:pt x="8118278" y="6072145"/>
                </a:cubicBezTo>
                <a:cubicBezTo>
                  <a:pt x="8120929" y="6076121"/>
                  <a:pt x="8122917" y="6083409"/>
                  <a:pt x="8118941" y="6084072"/>
                </a:cubicBezTo>
                <a:cubicBezTo>
                  <a:pt x="8088461" y="6088710"/>
                  <a:pt x="8110990" y="6104613"/>
                  <a:pt x="8111652" y="6115877"/>
                </a:cubicBezTo>
                <a:cubicBezTo>
                  <a:pt x="8110327" y="6116540"/>
                  <a:pt x="8109002" y="6116540"/>
                  <a:pt x="8107676" y="6117202"/>
                </a:cubicBezTo>
                <a:cubicBezTo>
                  <a:pt x="8109664" y="6120515"/>
                  <a:pt x="8109664" y="6125154"/>
                  <a:pt x="8110990" y="6129129"/>
                </a:cubicBezTo>
                <a:cubicBezTo>
                  <a:pt x="8118278" y="6148345"/>
                  <a:pt x="8142795" y="6168886"/>
                  <a:pt x="8156047" y="6170211"/>
                </a:cubicBezTo>
                <a:cubicBezTo>
                  <a:pt x="8167311" y="6171536"/>
                  <a:pt x="8171287" y="6156296"/>
                  <a:pt x="8185202" y="6162922"/>
                </a:cubicBezTo>
                <a:cubicBezTo>
                  <a:pt x="8177250" y="6184789"/>
                  <a:pt x="8152071" y="6198703"/>
                  <a:pt x="8154059" y="6225208"/>
                </a:cubicBezTo>
                <a:cubicBezTo>
                  <a:pt x="8161348" y="6225208"/>
                  <a:pt x="8167311" y="6210630"/>
                  <a:pt x="8175263" y="6221232"/>
                </a:cubicBezTo>
                <a:cubicBezTo>
                  <a:pt x="8183214" y="6231834"/>
                  <a:pt x="8171950" y="6233159"/>
                  <a:pt x="8165986" y="6236472"/>
                </a:cubicBezTo>
                <a:cubicBezTo>
                  <a:pt x="8164661" y="6237134"/>
                  <a:pt x="8163998" y="6240447"/>
                  <a:pt x="8163998" y="6242435"/>
                </a:cubicBezTo>
                <a:cubicBezTo>
                  <a:pt x="8164661" y="6257013"/>
                  <a:pt x="8197129" y="6276228"/>
                  <a:pt x="8211043" y="6270265"/>
                </a:cubicBezTo>
                <a:cubicBezTo>
                  <a:pt x="8235560" y="6259000"/>
                  <a:pt x="8236223" y="6259663"/>
                  <a:pt x="8236885" y="6283517"/>
                </a:cubicBezTo>
                <a:cubicBezTo>
                  <a:pt x="8240861" y="6293456"/>
                  <a:pt x="8269353" y="6260326"/>
                  <a:pt x="8258089" y="6296769"/>
                </a:cubicBezTo>
                <a:cubicBezTo>
                  <a:pt x="8258089" y="6297432"/>
                  <a:pt x="8264052" y="6300745"/>
                  <a:pt x="8267365" y="6300745"/>
                </a:cubicBezTo>
                <a:cubicBezTo>
                  <a:pt x="8279955" y="6298094"/>
                  <a:pt x="8286581" y="6309359"/>
                  <a:pt x="8295857" y="6315322"/>
                </a:cubicBezTo>
                <a:cubicBezTo>
                  <a:pt x="8297845" y="6300745"/>
                  <a:pt x="8292544" y="6292131"/>
                  <a:pt x="8281280" y="6286830"/>
                </a:cubicBezTo>
                <a:cubicBezTo>
                  <a:pt x="8269353" y="6281529"/>
                  <a:pt x="8275316" y="6273578"/>
                  <a:pt x="8279955" y="6268940"/>
                </a:cubicBezTo>
                <a:cubicBezTo>
                  <a:pt x="8288569" y="6261651"/>
                  <a:pt x="8281943" y="6273578"/>
                  <a:pt x="8285918" y="6275566"/>
                </a:cubicBezTo>
                <a:cubicBezTo>
                  <a:pt x="8302483" y="6283517"/>
                  <a:pt x="8314410" y="6300082"/>
                  <a:pt x="8338927" y="6305383"/>
                </a:cubicBezTo>
                <a:cubicBezTo>
                  <a:pt x="8325012" y="6292131"/>
                  <a:pt x="8315073" y="6282855"/>
                  <a:pt x="8304471" y="6272915"/>
                </a:cubicBezTo>
                <a:cubicBezTo>
                  <a:pt x="8313748" y="6274241"/>
                  <a:pt x="8321699" y="6262313"/>
                  <a:pt x="8330313" y="6269602"/>
                </a:cubicBezTo>
                <a:cubicBezTo>
                  <a:pt x="8342240" y="6280867"/>
                  <a:pt x="8358143" y="6286830"/>
                  <a:pt x="8369407" y="6300745"/>
                </a:cubicBezTo>
                <a:cubicBezTo>
                  <a:pt x="8383322" y="6317973"/>
                  <a:pt x="8399887" y="6337189"/>
                  <a:pt x="8427054" y="6327249"/>
                </a:cubicBezTo>
                <a:cubicBezTo>
                  <a:pt x="8408501" y="6316647"/>
                  <a:pt x="8394586" y="6301408"/>
                  <a:pt x="8383322" y="6282855"/>
                </a:cubicBezTo>
                <a:cubicBezTo>
                  <a:pt x="8403863" y="6276891"/>
                  <a:pt x="8415127" y="6290806"/>
                  <a:pt x="8427054" y="6300082"/>
                </a:cubicBezTo>
                <a:cubicBezTo>
                  <a:pt x="8433680" y="6305383"/>
                  <a:pt x="8447595" y="6305383"/>
                  <a:pt x="8446270" y="6319298"/>
                </a:cubicBezTo>
                <a:cubicBezTo>
                  <a:pt x="8459522" y="6300082"/>
                  <a:pt x="8471449" y="6315985"/>
                  <a:pt x="8480063" y="6323274"/>
                </a:cubicBezTo>
                <a:cubicBezTo>
                  <a:pt x="8493977" y="6334538"/>
                  <a:pt x="8501266" y="6323274"/>
                  <a:pt x="8500603" y="6315985"/>
                </a:cubicBezTo>
                <a:cubicBezTo>
                  <a:pt x="8499278" y="6296769"/>
                  <a:pt x="8509217" y="6280867"/>
                  <a:pt x="8513856" y="6263639"/>
                </a:cubicBezTo>
                <a:cubicBezTo>
                  <a:pt x="8515843" y="6255025"/>
                  <a:pt x="8509880" y="6242435"/>
                  <a:pt x="8509217" y="6243098"/>
                </a:cubicBezTo>
                <a:cubicBezTo>
                  <a:pt x="8487351" y="6247736"/>
                  <a:pt x="8499941" y="6226533"/>
                  <a:pt x="8499941" y="6226533"/>
                </a:cubicBezTo>
                <a:cubicBezTo>
                  <a:pt x="8508555" y="6212618"/>
                  <a:pt x="8509880" y="6196715"/>
                  <a:pt x="8513856" y="6181476"/>
                </a:cubicBezTo>
                <a:cubicBezTo>
                  <a:pt x="8515843" y="6175512"/>
                  <a:pt x="8519819" y="6168223"/>
                  <a:pt x="8525783" y="6168223"/>
                </a:cubicBezTo>
                <a:cubicBezTo>
                  <a:pt x="8554275" y="6168886"/>
                  <a:pt x="8574153" y="6146357"/>
                  <a:pt x="8601983" y="6141719"/>
                </a:cubicBezTo>
                <a:cubicBezTo>
                  <a:pt x="8621861" y="6138406"/>
                  <a:pt x="8631800" y="6160272"/>
                  <a:pt x="8650353" y="6155634"/>
                </a:cubicBezTo>
                <a:cubicBezTo>
                  <a:pt x="8650353" y="6155634"/>
                  <a:pt x="8651678" y="6159609"/>
                  <a:pt x="8652341" y="6161597"/>
                </a:cubicBezTo>
                <a:cubicBezTo>
                  <a:pt x="8632463" y="6162922"/>
                  <a:pt x="8647703" y="6177500"/>
                  <a:pt x="8647040" y="6182800"/>
                </a:cubicBezTo>
                <a:cubicBezTo>
                  <a:pt x="8645715" y="6198703"/>
                  <a:pt x="8632463" y="6207980"/>
                  <a:pt x="8629812" y="6221894"/>
                </a:cubicBezTo>
                <a:cubicBezTo>
                  <a:pt x="8623849" y="6255025"/>
                  <a:pt x="8619210" y="6288818"/>
                  <a:pt x="8613247" y="6322611"/>
                </a:cubicBezTo>
                <a:cubicBezTo>
                  <a:pt x="8611922" y="6329237"/>
                  <a:pt x="8612584" y="6336526"/>
                  <a:pt x="8615235" y="6340502"/>
                </a:cubicBezTo>
                <a:cubicBezTo>
                  <a:pt x="8625174" y="6352428"/>
                  <a:pt x="8627824" y="6359717"/>
                  <a:pt x="8609934" y="6365681"/>
                </a:cubicBezTo>
                <a:cubicBezTo>
                  <a:pt x="8604633" y="6367006"/>
                  <a:pt x="8603308" y="6373632"/>
                  <a:pt x="8604633" y="6379595"/>
                </a:cubicBezTo>
                <a:cubicBezTo>
                  <a:pt x="8610596" y="6402787"/>
                  <a:pt x="8607946" y="6411400"/>
                  <a:pt x="8587405" y="6422665"/>
                </a:cubicBezTo>
                <a:cubicBezTo>
                  <a:pt x="8594031" y="6425978"/>
                  <a:pt x="8602645" y="6427303"/>
                  <a:pt x="8605296" y="6431942"/>
                </a:cubicBezTo>
                <a:cubicBezTo>
                  <a:pt x="8615897" y="6449169"/>
                  <a:pt x="8631800" y="6428628"/>
                  <a:pt x="8642402" y="6438568"/>
                </a:cubicBezTo>
                <a:cubicBezTo>
                  <a:pt x="8643727" y="6422002"/>
                  <a:pt x="8653666" y="6427303"/>
                  <a:pt x="8662280" y="6429954"/>
                </a:cubicBezTo>
                <a:cubicBezTo>
                  <a:pt x="8665593" y="6431279"/>
                  <a:pt x="8670894" y="6432604"/>
                  <a:pt x="8669569" y="6437242"/>
                </a:cubicBezTo>
                <a:cubicBezTo>
                  <a:pt x="8666256" y="6445856"/>
                  <a:pt x="8663605" y="6437905"/>
                  <a:pt x="8660292" y="6436580"/>
                </a:cubicBezTo>
                <a:cubicBezTo>
                  <a:pt x="8640414" y="6430616"/>
                  <a:pt x="8661617" y="6456458"/>
                  <a:pt x="8645715" y="6455795"/>
                </a:cubicBezTo>
                <a:cubicBezTo>
                  <a:pt x="8643064" y="6455795"/>
                  <a:pt x="8650353" y="6459771"/>
                  <a:pt x="8653003" y="6461759"/>
                </a:cubicBezTo>
                <a:cubicBezTo>
                  <a:pt x="8659630" y="6453808"/>
                  <a:pt x="8670894" y="6485613"/>
                  <a:pt x="8675532" y="6459771"/>
                </a:cubicBezTo>
                <a:cubicBezTo>
                  <a:pt x="8675532" y="6459108"/>
                  <a:pt x="8680833" y="6458446"/>
                  <a:pt x="8681496" y="6459108"/>
                </a:cubicBezTo>
                <a:cubicBezTo>
                  <a:pt x="8691435" y="6468385"/>
                  <a:pt x="8701374" y="6468385"/>
                  <a:pt x="8713301" y="6461759"/>
                </a:cubicBezTo>
                <a:cubicBezTo>
                  <a:pt x="8719264" y="6458446"/>
                  <a:pt x="8725228" y="6467060"/>
                  <a:pt x="8727878" y="6473023"/>
                </a:cubicBezTo>
                <a:cubicBezTo>
                  <a:pt x="8723903" y="6479649"/>
                  <a:pt x="8713963" y="6475011"/>
                  <a:pt x="8712638" y="6483625"/>
                </a:cubicBezTo>
                <a:cubicBezTo>
                  <a:pt x="8724565" y="6482962"/>
                  <a:pt x="8736492" y="6487600"/>
                  <a:pt x="8747757" y="6476336"/>
                </a:cubicBezTo>
                <a:cubicBezTo>
                  <a:pt x="8749082" y="6502178"/>
                  <a:pt x="8731854" y="6510792"/>
                  <a:pt x="8717939" y="6522719"/>
                </a:cubicBezTo>
                <a:cubicBezTo>
                  <a:pt x="8731854" y="6543260"/>
                  <a:pt x="8748419" y="6526694"/>
                  <a:pt x="8763659" y="6525369"/>
                </a:cubicBezTo>
                <a:cubicBezTo>
                  <a:pt x="8775586" y="6524707"/>
                  <a:pt x="8761671" y="6511455"/>
                  <a:pt x="8768960" y="6506816"/>
                </a:cubicBezTo>
                <a:cubicBezTo>
                  <a:pt x="8774261" y="6513442"/>
                  <a:pt x="8779562" y="6520068"/>
                  <a:pt x="8786850" y="6528682"/>
                </a:cubicBezTo>
                <a:cubicBezTo>
                  <a:pt x="8794139" y="6496877"/>
                  <a:pt x="8800765" y="6520068"/>
                  <a:pt x="8808717" y="6528020"/>
                </a:cubicBezTo>
                <a:cubicBezTo>
                  <a:pt x="8809379" y="6520068"/>
                  <a:pt x="8809379" y="6515430"/>
                  <a:pt x="8809379" y="6510129"/>
                </a:cubicBezTo>
                <a:cubicBezTo>
                  <a:pt x="8819318" y="6509467"/>
                  <a:pt x="8816668" y="6524707"/>
                  <a:pt x="8823957" y="6522056"/>
                </a:cubicBezTo>
                <a:cubicBezTo>
                  <a:pt x="8846485" y="6514105"/>
                  <a:pt x="8841847" y="6530670"/>
                  <a:pt x="8841847" y="6541934"/>
                </a:cubicBezTo>
                <a:cubicBezTo>
                  <a:pt x="8841847" y="6581691"/>
                  <a:pt x="8841847" y="6621447"/>
                  <a:pt x="8841847" y="6661867"/>
                </a:cubicBezTo>
                <a:cubicBezTo>
                  <a:pt x="8841847" y="6671806"/>
                  <a:pt x="8841847" y="6681745"/>
                  <a:pt x="8841847" y="6692347"/>
                </a:cubicBezTo>
                <a:cubicBezTo>
                  <a:pt x="8846485" y="6691684"/>
                  <a:pt x="8850461" y="6690359"/>
                  <a:pt x="8855099" y="6689696"/>
                </a:cubicBezTo>
                <a:cubicBezTo>
                  <a:pt x="8867689" y="6687708"/>
                  <a:pt x="8880278" y="6685058"/>
                  <a:pt x="8885579" y="6700960"/>
                </a:cubicBezTo>
                <a:cubicBezTo>
                  <a:pt x="8877628" y="6724152"/>
                  <a:pt x="8866363" y="6733428"/>
                  <a:pt x="8849798" y="6732103"/>
                </a:cubicBezTo>
                <a:cubicBezTo>
                  <a:pt x="8858412" y="6734754"/>
                  <a:pt x="8867026" y="6737404"/>
                  <a:pt x="8874977" y="6732766"/>
                </a:cubicBezTo>
                <a:cubicBezTo>
                  <a:pt x="8893530" y="6720176"/>
                  <a:pt x="8912746" y="6716200"/>
                  <a:pt x="8933950" y="6720839"/>
                </a:cubicBezTo>
                <a:cubicBezTo>
                  <a:pt x="8934612" y="6720839"/>
                  <a:pt x="8935275" y="6722164"/>
                  <a:pt x="8935937" y="6722164"/>
                </a:cubicBezTo>
                <a:cubicBezTo>
                  <a:pt x="8960454" y="6717526"/>
                  <a:pt x="8983645" y="6723489"/>
                  <a:pt x="9004186" y="6735416"/>
                </a:cubicBezTo>
                <a:cubicBezTo>
                  <a:pt x="9017438" y="6742705"/>
                  <a:pt x="9025390" y="6742705"/>
                  <a:pt x="9036654" y="6734091"/>
                </a:cubicBezTo>
                <a:cubicBezTo>
                  <a:pt x="9055870" y="6718851"/>
                  <a:pt x="9081049" y="6724815"/>
                  <a:pt x="9097614" y="6741380"/>
                </a:cubicBezTo>
                <a:cubicBezTo>
                  <a:pt x="9117492" y="6761258"/>
                  <a:pt x="9102915" y="6781136"/>
                  <a:pt x="9100927" y="6799026"/>
                </a:cubicBezTo>
                <a:cubicBezTo>
                  <a:pt x="9124781" y="6789087"/>
                  <a:pt x="9134720" y="6810954"/>
                  <a:pt x="9149960" y="6820230"/>
                </a:cubicBezTo>
                <a:cubicBezTo>
                  <a:pt x="9146647" y="6832819"/>
                  <a:pt x="9141346" y="6844747"/>
                  <a:pt x="9136045" y="6856674"/>
                </a:cubicBezTo>
                <a:cubicBezTo>
                  <a:pt x="9136045" y="6856674"/>
                  <a:pt x="7952" y="6856011"/>
                  <a:pt x="0" y="6856011"/>
                </a:cubicBezTo>
                <a:cubicBezTo>
                  <a:pt x="0" y="4635609"/>
                  <a:pt x="0" y="36445"/>
                  <a:pt x="0" y="29156"/>
                </a:cubicBezTo>
                <a:cubicBezTo>
                  <a:pt x="0" y="21205"/>
                  <a:pt x="0" y="13916"/>
                  <a:pt x="0" y="5965"/>
                </a:cubicBezTo>
                <a:cubicBezTo>
                  <a:pt x="13915" y="2984"/>
                  <a:pt x="28327" y="1162"/>
                  <a:pt x="41911" y="3812"/>
                </a:cubicBezTo>
                <a:close/>
                <a:moveTo>
                  <a:pt x="99388" y="0"/>
                </a:moveTo>
                <a:cubicBezTo>
                  <a:pt x="106014" y="10602"/>
                  <a:pt x="117279" y="11264"/>
                  <a:pt x="116616" y="26504"/>
                </a:cubicBezTo>
                <a:cubicBezTo>
                  <a:pt x="107340" y="19878"/>
                  <a:pt x="97401" y="16565"/>
                  <a:pt x="993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4846320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90610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233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888E08B-FE50-4AA0-BF7F-50D3BE4DE32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725DE1D-A9D6-4B81-A609-286A0D627A4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70B75CF-6CA1-458E-A3D7-E864812E75D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A18C9B-0950-40B6-837A-7B8359FFF41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DC1CAFE-BC8E-4BCF-AAF9-0947FA17B883}"/>
              </a:ext>
            </a:extLst>
          </p:cNvPr>
          <p:cNvSpPr/>
          <p:nvPr userDrawn="1"/>
        </p:nvSpPr>
        <p:spPr>
          <a:xfrm rot="20799503" flipH="1">
            <a:off x="-203356" y="3783282"/>
            <a:ext cx="5633323" cy="3775630"/>
          </a:xfrm>
          <a:custGeom>
            <a:avLst/>
            <a:gdLst>
              <a:gd name="connsiteX0" fmla="*/ 77992 w 5633323"/>
              <a:gd name="connsiteY0" fmla="*/ 3755198 h 3775630"/>
              <a:gd name="connsiteX1" fmla="*/ 65605 w 5633323"/>
              <a:gd name="connsiteY1" fmla="*/ 3760072 h 3775630"/>
              <a:gd name="connsiteX2" fmla="*/ 86573 w 5633323"/>
              <a:gd name="connsiteY2" fmla="*/ 3755099 h 3775630"/>
              <a:gd name="connsiteX3" fmla="*/ 20607 w 5633323"/>
              <a:gd name="connsiteY3" fmla="*/ 3757118 h 3775630"/>
              <a:gd name="connsiteX4" fmla="*/ 3087 w 5633323"/>
              <a:gd name="connsiteY4" fmla="*/ 3766370 h 3775630"/>
              <a:gd name="connsiteX5" fmla="*/ 0 w 5633323"/>
              <a:gd name="connsiteY5" fmla="*/ 3775630 h 3775630"/>
              <a:gd name="connsiteX6" fmla="*/ 45727 w 5633323"/>
              <a:gd name="connsiteY6" fmla="*/ 3764786 h 3775630"/>
              <a:gd name="connsiteX7" fmla="*/ 39309 w 5633323"/>
              <a:gd name="connsiteY7" fmla="*/ 3762040 h 3775630"/>
              <a:gd name="connsiteX8" fmla="*/ 20607 w 5633323"/>
              <a:gd name="connsiteY8" fmla="*/ 3757118 h 3775630"/>
              <a:gd name="connsiteX9" fmla="*/ 631462 w 5633323"/>
              <a:gd name="connsiteY9" fmla="*/ 3403362 h 3775630"/>
              <a:gd name="connsiteX10" fmla="*/ 638549 w 5633323"/>
              <a:gd name="connsiteY10" fmla="*/ 3404543 h 3775630"/>
              <a:gd name="connsiteX11" fmla="*/ 640518 w 5633323"/>
              <a:gd name="connsiteY11" fmla="*/ 3406118 h 3775630"/>
              <a:gd name="connsiteX12" fmla="*/ 648786 w 5633323"/>
              <a:gd name="connsiteY12" fmla="*/ 3431709 h 3775630"/>
              <a:gd name="connsiteX13" fmla="*/ 645242 w 5633323"/>
              <a:gd name="connsiteY13" fmla="*/ 3428166 h 3775630"/>
              <a:gd name="connsiteX14" fmla="*/ 643667 w 5633323"/>
              <a:gd name="connsiteY14" fmla="*/ 3427772 h 3775630"/>
              <a:gd name="connsiteX15" fmla="*/ 631462 w 5633323"/>
              <a:gd name="connsiteY15" fmla="*/ 3403362 h 3775630"/>
              <a:gd name="connsiteX16" fmla="*/ 599177 w 5633323"/>
              <a:gd name="connsiteY16" fmla="*/ 3399424 h 3775630"/>
              <a:gd name="connsiteX17" fmla="*/ 620044 w 5633323"/>
              <a:gd name="connsiteY17" fmla="*/ 3402574 h 3775630"/>
              <a:gd name="connsiteX18" fmla="*/ 612170 w 5633323"/>
              <a:gd name="connsiteY18" fmla="*/ 3415961 h 3775630"/>
              <a:gd name="connsiteX19" fmla="*/ 602720 w 5633323"/>
              <a:gd name="connsiteY19" fmla="*/ 3423441 h 3775630"/>
              <a:gd name="connsiteX20" fmla="*/ 594452 w 5633323"/>
              <a:gd name="connsiteY20" fmla="*/ 3426197 h 3775630"/>
              <a:gd name="connsiteX21" fmla="*/ 591696 w 5633323"/>
              <a:gd name="connsiteY21" fmla="*/ 3417535 h 3775630"/>
              <a:gd name="connsiteX22" fmla="*/ 599177 w 5633323"/>
              <a:gd name="connsiteY22" fmla="*/ 3399424 h 3775630"/>
              <a:gd name="connsiteX23" fmla="*/ 2014990 w 5633323"/>
              <a:gd name="connsiteY23" fmla="*/ 2629311 h 3775630"/>
              <a:gd name="connsiteX24" fmla="*/ 2012233 w 5633323"/>
              <a:gd name="connsiteY24" fmla="*/ 2630885 h 3775630"/>
              <a:gd name="connsiteX25" fmla="*/ 2004753 w 5633323"/>
              <a:gd name="connsiteY25" fmla="*/ 2637185 h 3775630"/>
              <a:gd name="connsiteX26" fmla="*/ 2005541 w 5633323"/>
              <a:gd name="connsiteY26" fmla="*/ 2634035 h 3775630"/>
              <a:gd name="connsiteX27" fmla="*/ 2014990 w 5633323"/>
              <a:gd name="connsiteY27" fmla="*/ 2629311 h 3775630"/>
              <a:gd name="connsiteX28" fmla="*/ 4969452 w 5633323"/>
              <a:gd name="connsiteY28" fmla="*/ 62658 h 3775630"/>
              <a:gd name="connsiteX29" fmla="*/ 4970634 w 5633323"/>
              <a:gd name="connsiteY29" fmla="*/ 63839 h 3775630"/>
              <a:gd name="connsiteX30" fmla="*/ 4969452 w 5633323"/>
              <a:gd name="connsiteY30" fmla="*/ 64233 h 3775630"/>
              <a:gd name="connsiteX31" fmla="*/ 4969452 w 5633323"/>
              <a:gd name="connsiteY31" fmla="*/ 62658 h 3775630"/>
              <a:gd name="connsiteX32" fmla="*/ 4912757 w 5633323"/>
              <a:gd name="connsiteY32" fmla="*/ 29586 h 3775630"/>
              <a:gd name="connsiteX33" fmla="*/ 4871810 w 5633323"/>
              <a:gd name="connsiteY33" fmla="*/ 47303 h 3775630"/>
              <a:gd name="connsiteX34" fmla="*/ 4840706 w 5633323"/>
              <a:gd name="connsiteY34" fmla="*/ 60689 h 3775630"/>
              <a:gd name="connsiteX35" fmla="*/ 4860786 w 5633323"/>
              <a:gd name="connsiteY35" fmla="*/ 56752 h 3775630"/>
              <a:gd name="connsiteX36" fmla="*/ 4842675 w 5633323"/>
              <a:gd name="connsiteY36" fmla="*/ 65021 h 3775630"/>
              <a:gd name="connsiteX37" fmla="*/ 4831651 w 5633323"/>
              <a:gd name="connsiteY37" fmla="*/ 72108 h 3775630"/>
              <a:gd name="connsiteX38" fmla="*/ 4835194 w 5633323"/>
              <a:gd name="connsiteY38" fmla="*/ 74863 h 3775630"/>
              <a:gd name="connsiteX39" fmla="*/ 4830863 w 5633323"/>
              <a:gd name="connsiteY39" fmla="*/ 74076 h 3775630"/>
              <a:gd name="connsiteX40" fmla="*/ 4814328 w 5633323"/>
              <a:gd name="connsiteY40" fmla="*/ 81163 h 3775630"/>
              <a:gd name="connsiteX41" fmla="*/ 4775743 w 5633323"/>
              <a:gd name="connsiteY41" fmla="*/ 96518 h 3775630"/>
              <a:gd name="connsiteX42" fmla="*/ 4775743 w 5633323"/>
              <a:gd name="connsiteY42" fmla="*/ 96124 h 3775630"/>
              <a:gd name="connsiteX43" fmla="*/ 4823776 w 5633323"/>
              <a:gd name="connsiteY43" fmla="*/ 65808 h 3775630"/>
              <a:gd name="connsiteX44" fmla="*/ 4791885 w 5633323"/>
              <a:gd name="connsiteY44" fmla="*/ 74470 h 3775630"/>
              <a:gd name="connsiteX45" fmla="*/ 4772199 w 5633323"/>
              <a:gd name="connsiteY45" fmla="*/ 87462 h 3775630"/>
              <a:gd name="connsiteX46" fmla="*/ 4773774 w 5633323"/>
              <a:gd name="connsiteY46" fmla="*/ 78013 h 3775630"/>
              <a:gd name="connsiteX47" fmla="*/ 4732040 w 5633323"/>
              <a:gd name="connsiteY47" fmla="*/ 105180 h 3775630"/>
              <a:gd name="connsiteX48" fmla="*/ 4720622 w 5633323"/>
              <a:gd name="connsiteY48" fmla="*/ 112267 h 3775630"/>
              <a:gd name="connsiteX49" fmla="*/ 4682432 w 5633323"/>
              <a:gd name="connsiteY49" fmla="*/ 142977 h 3775630"/>
              <a:gd name="connsiteX50" fmla="*/ 4688731 w 5633323"/>
              <a:gd name="connsiteY50" fmla="*/ 132346 h 3775630"/>
              <a:gd name="connsiteX51" fmla="*/ 4686369 w 5633323"/>
              <a:gd name="connsiteY51" fmla="*/ 129984 h 3775630"/>
              <a:gd name="connsiteX52" fmla="*/ 4616681 w 5633323"/>
              <a:gd name="connsiteY52" fmla="*/ 194160 h 3775630"/>
              <a:gd name="connsiteX53" fmla="*/ 4589120 w 5633323"/>
              <a:gd name="connsiteY53" fmla="*/ 235107 h 3775630"/>
              <a:gd name="connsiteX54" fmla="*/ 4555260 w 5633323"/>
              <a:gd name="connsiteY54" fmla="*/ 240225 h 3775630"/>
              <a:gd name="connsiteX55" fmla="*/ 4545418 w 5633323"/>
              <a:gd name="connsiteY55" fmla="*/ 241800 h 3775630"/>
              <a:gd name="connsiteX56" fmla="*/ 4541874 w 5633323"/>
              <a:gd name="connsiteY56" fmla="*/ 263455 h 3775630"/>
              <a:gd name="connsiteX57" fmla="*/ 4515495 w 5633323"/>
              <a:gd name="connsiteY57" fmla="*/ 275660 h 3775630"/>
              <a:gd name="connsiteX58" fmla="*/ 4520614 w 5633323"/>
              <a:gd name="connsiteY58" fmla="*/ 286291 h 3775630"/>
              <a:gd name="connsiteX59" fmla="*/ 4510771 w 5633323"/>
              <a:gd name="connsiteY59" fmla="*/ 294165 h 3775630"/>
              <a:gd name="connsiteX60" fmla="*/ 4518250 w 5633323"/>
              <a:gd name="connsiteY60" fmla="*/ 309520 h 3775630"/>
              <a:gd name="connsiteX61" fmla="*/ 4492659 w 5633323"/>
              <a:gd name="connsiteY61" fmla="*/ 332355 h 3775630"/>
              <a:gd name="connsiteX62" fmla="*/ 4487147 w 5633323"/>
              <a:gd name="connsiteY62" fmla="*/ 337474 h 3775630"/>
              <a:gd name="connsiteX63" fmla="*/ 4484391 w 5633323"/>
              <a:gd name="connsiteY63" fmla="*/ 343773 h 3775630"/>
              <a:gd name="connsiteX64" fmla="*/ 4463918 w 5633323"/>
              <a:gd name="connsiteY64" fmla="*/ 347711 h 3775630"/>
              <a:gd name="connsiteX65" fmla="*/ 4483603 w 5633323"/>
              <a:gd name="connsiteY65" fmla="*/ 348892 h 3775630"/>
              <a:gd name="connsiteX66" fmla="*/ 4489116 w 5633323"/>
              <a:gd name="connsiteY66" fmla="*/ 350466 h 3775630"/>
              <a:gd name="connsiteX67" fmla="*/ 4485966 w 5633323"/>
              <a:gd name="connsiteY67" fmla="*/ 355191 h 3775630"/>
              <a:gd name="connsiteX68" fmla="*/ 4475729 w 5633323"/>
              <a:gd name="connsiteY68" fmla="*/ 357553 h 3775630"/>
              <a:gd name="connsiteX69" fmla="*/ 4439901 w 5633323"/>
              <a:gd name="connsiteY69" fmla="*/ 364640 h 3775630"/>
              <a:gd name="connsiteX70" fmla="*/ 4438326 w 5633323"/>
              <a:gd name="connsiteY70" fmla="*/ 366215 h 3775630"/>
              <a:gd name="connsiteX71" fmla="*/ 4424940 w 5633323"/>
              <a:gd name="connsiteY71" fmla="*/ 373696 h 3775630"/>
              <a:gd name="connsiteX72" fmla="*/ 4431633 w 5633323"/>
              <a:gd name="connsiteY72" fmla="*/ 385114 h 3775630"/>
              <a:gd name="connsiteX73" fmla="*/ 4419428 w 5633323"/>
              <a:gd name="connsiteY73" fmla="*/ 379208 h 3775630"/>
              <a:gd name="connsiteX74" fmla="*/ 4414309 w 5633323"/>
              <a:gd name="connsiteY74" fmla="*/ 372121 h 3775630"/>
              <a:gd name="connsiteX75" fmla="*/ 4435176 w 5633323"/>
              <a:gd name="connsiteY75" fmla="*/ 362672 h 3775630"/>
              <a:gd name="connsiteX76" fmla="*/ 4426121 w 5633323"/>
              <a:gd name="connsiteY76" fmla="*/ 338655 h 3775630"/>
              <a:gd name="connsiteX77" fmla="*/ 4404861 w 5633323"/>
              <a:gd name="connsiteY77" fmla="*/ 367790 h 3775630"/>
              <a:gd name="connsiteX78" fmla="*/ 4398561 w 5633323"/>
              <a:gd name="connsiteY78" fmla="*/ 373696 h 3775630"/>
              <a:gd name="connsiteX79" fmla="*/ 4383993 w 5633323"/>
              <a:gd name="connsiteY79" fmla="*/ 390232 h 3775630"/>
              <a:gd name="connsiteX80" fmla="*/ 4390687 w 5633323"/>
              <a:gd name="connsiteY80" fmla="*/ 396925 h 3775630"/>
              <a:gd name="connsiteX81" fmla="*/ 4343833 w 5633323"/>
              <a:gd name="connsiteY81" fmla="*/ 410706 h 3775630"/>
              <a:gd name="connsiteX82" fmla="*/ 4320604 w 5633323"/>
              <a:gd name="connsiteY82" fmla="*/ 413462 h 3775630"/>
              <a:gd name="connsiteX83" fmla="*/ 4314698 w 5633323"/>
              <a:gd name="connsiteY83" fmla="*/ 429210 h 3775630"/>
              <a:gd name="connsiteX84" fmla="*/ 4290289 w 5633323"/>
              <a:gd name="connsiteY84" fmla="*/ 450865 h 3775630"/>
              <a:gd name="connsiteX85" fmla="*/ 4279657 w 5633323"/>
              <a:gd name="connsiteY85" fmla="*/ 460708 h 3775630"/>
              <a:gd name="connsiteX86" fmla="*/ 4255641 w 5633323"/>
              <a:gd name="connsiteY86" fmla="*/ 473306 h 3775630"/>
              <a:gd name="connsiteX87" fmla="*/ 4249735 w 5633323"/>
              <a:gd name="connsiteY87" fmla="*/ 474095 h 3775630"/>
              <a:gd name="connsiteX88" fmla="*/ 4234773 w 5633323"/>
              <a:gd name="connsiteY88" fmla="*/ 475275 h 3775630"/>
              <a:gd name="connsiteX89" fmla="*/ 4238317 w 5633323"/>
              <a:gd name="connsiteY89" fmla="*/ 487481 h 3775630"/>
              <a:gd name="connsiteX90" fmla="*/ 4237923 w 5633323"/>
              <a:gd name="connsiteY90" fmla="*/ 494961 h 3775630"/>
              <a:gd name="connsiteX91" fmla="*/ 4220600 w 5633323"/>
              <a:gd name="connsiteY91" fmla="*/ 508348 h 3775630"/>
              <a:gd name="connsiteX92" fmla="*/ 4226899 w 5633323"/>
              <a:gd name="connsiteY92" fmla="*/ 474488 h 3775630"/>
              <a:gd name="connsiteX93" fmla="*/ 4218631 w 5633323"/>
              <a:gd name="connsiteY93" fmla="*/ 495749 h 3775630"/>
              <a:gd name="connsiteX94" fmla="*/ 4213907 w 5633323"/>
              <a:gd name="connsiteY94" fmla="*/ 510710 h 3775630"/>
              <a:gd name="connsiteX95" fmla="*/ 4202489 w 5633323"/>
              <a:gd name="connsiteY95" fmla="*/ 517797 h 3775630"/>
              <a:gd name="connsiteX96" fmla="*/ 4177684 w 5633323"/>
              <a:gd name="connsiteY96" fmla="*/ 544570 h 3775630"/>
              <a:gd name="connsiteX97" fmla="*/ 4178865 w 5633323"/>
              <a:gd name="connsiteY97" fmla="*/ 554413 h 3775630"/>
              <a:gd name="connsiteX98" fmla="*/ 4182802 w 5633323"/>
              <a:gd name="connsiteY98" fmla="*/ 563075 h 3775630"/>
              <a:gd name="connsiteX99" fmla="*/ 4171385 w 5633323"/>
              <a:gd name="connsiteY99" fmla="*/ 563075 h 3775630"/>
              <a:gd name="connsiteX100" fmla="*/ 4162330 w 5633323"/>
              <a:gd name="connsiteY100" fmla="*/ 557169 h 3775630"/>
              <a:gd name="connsiteX101" fmla="*/ 4155243 w 5633323"/>
              <a:gd name="connsiteY101" fmla="*/ 552838 h 3775630"/>
              <a:gd name="connsiteX102" fmla="*/ 4163510 w 5633323"/>
              <a:gd name="connsiteY102" fmla="*/ 551263 h 3775630"/>
              <a:gd name="connsiteX103" fmla="*/ 4171385 w 5633323"/>
              <a:gd name="connsiteY103" fmla="*/ 548114 h 3775630"/>
              <a:gd name="connsiteX104" fmla="*/ 4164298 w 5633323"/>
              <a:gd name="connsiteY104" fmla="*/ 542208 h 3775630"/>
              <a:gd name="connsiteX105" fmla="*/ 4143825 w 5633323"/>
              <a:gd name="connsiteY105" fmla="*/ 549295 h 3775630"/>
              <a:gd name="connsiteX106" fmla="*/ 4133195 w 5633323"/>
              <a:gd name="connsiteY106" fmla="*/ 550082 h 3775630"/>
              <a:gd name="connsiteX107" fmla="*/ 4115083 w 5633323"/>
              <a:gd name="connsiteY107" fmla="*/ 557169 h 3775630"/>
              <a:gd name="connsiteX108" fmla="*/ 4100514 w 5633323"/>
              <a:gd name="connsiteY108" fmla="*/ 556775 h 3775630"/>
              <a:gd name="connsiteX109" fmla="*/ 4083979 w 5633323"/>
              <a:gd name="connsiteY109" fmla="*/ 573706 h 3775630"/>
              <a:gd name="connsiteX110" fmla="*/ 4077679 w 5633323"/>
              <a:gd name="connsiteY110" fmla="*/ 573312 h 3775630"/>
              <a:gd name="connsiteX111" fmla="*/ 4068230 w 5633323"/>
              <a:gd name="connsiteY111" fmla="*/ 576068 h 3775630"/>
              <a:gd name="connsiteX112" fmla="*/ 4065868 w 5633323"/>
              <a:gd name="connsiteY112" fmla="*/ 582367 h 3775630"/>
              <a:gd name="connsiteX113" fmla="*/ 4052087 w 5633323"/>
              <a:gd name="connsiteY113" fmla="*/ 578824 h 3775630"/>
              <a:gd name="connsiteX114" fmla="*/ 4043819 w 5633323"/>
              <a:gd name="connsiteY114" fmla="*/ 586304 h 3775630"/>
              <a:gd name="connsiteX115" fmla="*/ 4011928 w 5633323"/>
              <a:gd name="connsiteY115" fmla="*/ 601659 h 3775630"/>
              <a:gd name="connsiteX116" fmla="*/ 4009565 w 5633323"/>
              <a:gd name="connsiteY116" fmla="*/ 602053 h 3775630"/>
              <a:gd name="connsiteX117" fmla="*/ 3985943 w 5633323"/>
              <a:gd name="connsiteY117" fmla="*/ 589060 h 3775630"/>
              <a:gd name="connsiteX118" fmla="*/ 3973343 w 5633323"/>
              <a:gd name="connsiteY118" fmla="*/ 601265 h 3775630"/>
              <a:gd name="connsiteX119" fmla="*/ 3958382 w 5633323"/>
              <a:gd name="connsiteY119" fmla="*/ 595360 h 3775630"/>
              <a:gd name="connsiteX120" fmla="*/ 3951689 w 5633323"/>
              <a:gd name="connsiteY120" fmla="*/ 606384 h 3775630"/>
              <a:gd name="connsiteX121" fmla="*/ 3939878 w 5633323"/>
              <a:gd name="connsiteY121" fmla="*/ 628039 h 3775630"/>
              <a:gd name="connsiteX122" fmla="*/ 3928066 w 5633323"/>
              <a:gd name="connsiteY122" fmla="*/ 630007 h 3775630"/>
              <a:gd name="connsiteX123" fmla="*/ 3896569 w 5633323"/>
              <a:gd name="connsiteY123" fmla="*/ 651268 h 3775630"/>
              <a:gd name="connsiteX124" fmla="*/ 3861134 w 5633323"/>
              <a:gd name="connsiteY124" fmla="*/ 672135 h 3775630"/>
              <a:gd name="connsiteX125" fmla="*/ 3898930 w 5633323"/>
              <a:gd name="connsiteY125" fmla="*/ 653237 h 3775630"/>
              <a:gd name="connsiteX126" fmla="*/ 3954839 w 5633323"/>
              <a:gd name="connsiteY126" fmla="*/ 637094 h 3775630"/>
              <a:gd name="connsiteX127" fmla="*/ 3961926 w 5633323"/>
              <a:gd name="connsiteY127" fmla="*/ 638275 h 3775630"/>
              <a:gd name="connsiteX128" fmla="*/ 3957595 w 5633323"/>
              <a:gd name="connsiteY128" fmla="*/ 642606 h 3775630"/>
              <a:gd name="connsiteX129" fmla="*/ 3894993 w 5633323"/>
              <a:gd name="connsiteY129" fmla="*/ 682765 h 3775630"/>
              <a:gd name="connsiteX130" fmla="*/ 3860347 w 5633323"/>
              <a:gd name="connsiteY130" fmla="*/ 704026 h 3775630"/>
              <a:gd name="connsiteX131" fmla="*/ 3839873 w 5633323"/>
              <a:gd name="connsiteY131" fmla="*/ 710326 h 3775630"/>
              <a:gd name="connsiteX132" fmla="*/ 3824518 w 5633323"/>
              <a:gd name="connsiteY132" fmla="*/ 718594 h 3775630"/>
              <a:gd name="connsiteX133" fmla="*/ 3817038 w 5633323"/>
              <a:gd name="connsiteY133" fmla="*/ 715444 h 3775630"/>
              <a:gd name="connsiteX134" fmla="*/ 3811919 w 5633323"/>
              <a:gd name="connsiteY134" fmla="*/ 709539 h 3775630"/>
              <a:gd name="connsiteX135" fmla="*/ 3812313 w 5633323"/>
              <a:gd name="connsiteY135" fmla="*/ 722925 h 3775630"/>
              <a:gd name="connsiteX136" fmla="*/ 3803651 w 5633323"/>
              <a:gd name="connsiteY136" fmla="*/ 734343 h 3775630"/>
              <a:gd name="connsiteX137" fmla="*/ 3786721 w 5633323"/>
              <a:gd name="connsiteY137" fmla="*/ 752453 h 3775630"/>
              <a:gd name="connsiteX138" fmla="*/ 3763097 w 5633323"/>
              <a:gd name="connsiteY138" fmla="*/ 777258 h 3775630"/>
              <a:gd name="connsiteX139" fmla="*/ 3749712 w 5633323"/>
              <a:gd name="connsiteY139" fmla="*/ 798913 h 3775630"/>
              <a:gd name="connsiteX140" fmla="*/ 3724907 w 5633323"/>
              <a:gd name="connsiteY140" fmla="*/ 822536 h 3775630"/>
              <a:gd name="connsiteX141" fmla="*/ 3711915 w 5633323"/>
              <a:gd name="connsiteY141" fmla="*/ 817417 h 3775630"/>
              <a:gd name="connsiteX142" fmla="*/ 3702465 w 5633323"/>
              <a:gd name="connsiteY142" fmla="*/ 833166 h 3775630"/>
              <a:gd name="connsiteX143" fmla="*/ 3697347 w 5633323"/>
              <a:gd name="connsiteY143" fmla="*/ 841828 h 3775630"/>
              <a:gd name="connsiteX144" fmla="*/ 3691048 w 5633323"/>
              <a:gd name="connsiteY144" fmla="*/ 844584 h 3775630"/>
              <a:gd name="connsiteX145" fmla="*/ 3686323 w 5633323"/>
              <a:gd name="connsiteY145" fmla="*/ 846159 h 3775630"/>
              <a:gd name="connsiteX146" fmla="*/ 3675298 w 5633323"/>
              <a:gd name="connsiteY146" fmla="*/ 850096 h 3775630"/>
              <a:gd name="connsiteX147" fmla="*/ 3669786 w 5633323"/>
              <a:gd name="connsiteY147" fmla="*/ 850884 h 3775630"/>
              <a:gd name="connsiteX148" fmla="*/ 3662700 w 5633323"/>
              <a:gd name="connsiteY148" fmla="*/ 850096 h 3775630"/>
              <a:gd name="connsiteX149" fmla="*/ 3662699 w 5633323"/>
              <a:gd name="connsiteY149" fmla="*/ 854427 h 3775630"/>
              <a:gd name="connsiteX150" fmla="*/ 3658369 w 5633323"/>
              <a:gd name="connsiteY150" fmla="*/ 899311 h 3775630"/>
              <a:gd name="connsiteX151" fmla="*/ 3639470 w 5633323"/>
              <a:gd name="connsiteY151" fmla="*/ 878050 h 3775630"/>
              <a:gd name="connsiteX152" fmla="*/ 3623722 w 5633323"/>
              <a:gd name="connsiteY152" fmla="*/ 890255 h 3775630"/>
              <a:gd name="connsiteX153" fmla="*/ 3645376 w 5633323"/>
              <a:gd name="connsiteY153" fmla="*/ 891830 h 3775630"/>
              <a:gd name="connsiteX154" fmla="*/ 3620572 w 5633323"/>
              <a:gd name="connsiteY154" fmla="*/ 894192 h 3775630"/>
              <a:gd name="connsiteX155" fmla="*/ 3613878 w 5633323"/>
              <a:gd name="connsiteY155" fmla="*/ 901673 h 3775630"/>
              <a:gd name="connsiteX156" fmla="*/ 3607185 w 5633323"/>
              <a:gd name="connsiteY156" fmla="*/ 908367 h 3775630"/>
              <a:gd name="connsiteX157" fmla="*/ 3603248 w 5633323"/>
              <a:gd name="connsiteY157" fmla="*/ 911516 h 3775630"/>
              <a:gd name="connsiteX158" fmla="*/ 3581987 w 5633323"/>
              <a:gd name="connsiteY158" fmla="*/ 917422 h 3775630"/>
              <a:gd name="connsiteX159" fmla="*/ 3577657 w 5633323"/>
              <a:gd name="connsiteY159" fmla="*/ 912697 h 3775630"/>
              <a:gd name="connsiteX160" fmla="*/ 3594587 w 5633323"/>
              <a:gd name="connsiteY160" fmla="*/ 903248 h 3775630"/>
              <a:gd name="connsiteX161" fmla="*/ 3585531 w 5633323"/>
              <a:gd name="connsiteY161" fmla="*/ 897342 h 3775630"/>
              <a:gd name="connsiteX162" fmla="*/ 3593405 w 5633323"/>
              <a:gd name="connsiteY162" fmla="*/ 889468 h 3775630"/>
              <a:gd name="connsiteX163" fmla="*/ 3609154 w 5633323"/>
              <a:gd name="connsiteY163" fmla="*/ 882774 h 3775630"/>
              <a:gd name="connsiteX164" fmla="*/ 3586318 w 5633323"/>
              <a:gd name="connsiteY164" fmla="*/ 874900 h 3775630"/>
              <a:gd name="connsiteX165" fmla="*/ 3561120 w 5633323"/>
              <a:gd name="connsiteY165" fmla="*/ 874506 h 3775630"/>
              <a:gd name="connsiteX166" fmla="*/ 3557577 w 5633323"/>
              <a:gd name="connsiteY166" fmla="*/ 875294 h 3775630"/>
              <a:gd name="connsiteX167" fmla="*/ 3533560 w 5633323"/>
              <a:gd name="connsiteY167" fmla="*/ 893405 h 3775630"/>
              <a:gd name="connsiteX168" fmla="*/ 3522930 w 5633323"/>
              <a:gd name="connsiteY168" fmla="*/ 894980 h 3775630"/>
              <a:gd name="connsiteX169" fmla="*/ 3505212 w 5633323"/>
              <a:gd name="connsiteY169" fmla="*/ 902460 h 3775630"/>
              <a:gd name="connsiteX170" fmla="*/ 3488676 w 5633323"/>
              <a:gd name="connsiteY170" fmla="*/ 907579 h 3775630"/>
              <a:gd name="connsiteX171" fmla="*/ 3486313 w 5633323"/>
              <a:gd name="connsiteY171" fmla="*/ 915059 h 3775630"/>
              <a:gd name="connsiteX172" fmla="*/ 3494187 w 5633323"/>
              <a:gd name="connsiteY172" fmla="*/ 923328 h 3775630"/>
              <a:gd name="connsiteX173" fmla="*/ 3474896 w 5633323"/>
              <a:gd name="connsiteY173" fmla="*/ 922540 h 3775630"/>
              <a:gd name="connsiteX174" fmla="*/ 3449304 w 5633323"/>
              <a:gd name="connsiteY174" fmla="*/ 922540 h 3775630"/>
              <a:gd name="connsiteX175" fmla="*/ 3424893 w 5633323"/>
              <a:gd name="connsiteY175" fmla="*/ 921359 h 3775630"/>
              <a:gd name="connsiteX176" fmla="*/ 3415838 w 5633323"/>
              <a:gd name="connsiteY176" fmla="*/ 922146 h 3775630"/>
              <a:gd name="connsiteX177" fmla="*/ 3410720 w 5633323"/>
              <a:gd name="connsiteY177" fmla="*/ 944588 h 3775630"/>
              <a:gd name="connsiteX178" fmla="*/ 3404420 w 5633323"/>
              <a:gd name="connsiteY178" fmla="*/ 945376 h 3775630"/>
              <a:gd name="connsiteX179" fmla="*/ 3384341 w 5633323"/>
              <a:gd name="connsiteY179" fmla="*/ 959550 h 3775630"/>
              <a:gd name="connsiteX180" fmla="*/ 3383159 w 5633323"/>
              <a:gd name="connsiteY180" fmla="*/ 972542 h 3775630"/>
              <a:gd name="connsiteX181" fmla="*/ 3373709 w 5633323"/>
              <a:gd name="connsiteY181" fmla="*/ 976480 h 3775630"/>
              <a:gd name="connsiteX182" fmla="*/ 3381190 w 5633323"/>
              <a:gd name="connsiteY182" fmla="*/ 980810 h 3775630"/>
              <a:gd name="connsiteX183" fmla="*/ 3380010 w 5633323"/>
              <a:gd name="connsiteY183" fmla="*/ 981598 h 3775630"/>
              <a:gd name="connsiteX184" fmla="*/ 3380010 w 5633323"/>
              <a:gd name="connsiteY184" fmla="*/ 982779 h 3775630"/>
              <a:gd name="connsiteX185" fmla="*/ 3390247 w 5633323"/>
              <a:gd name="connsiteY185" fmla="*/ 986322 h 3775630"/>
              <a:gd name="connsiteX186" fmla="*/ 3408357 w 5633323"/>
              <a:gd name="connsiteY186" fmla="*/ 989079 h 3775630"/>
              <a:gd name="connsiteX187" fmla="*/ 3393002 w 5633323"/>
              <a:gd name="connsiteY187" fmla="*/ 991835 h 3775630"/>
              <a:gd name="connsiteX188" fmla="*/ 3385128 w 5633323"/>
              <a:gd name="connsiteY188" fmla="*/ 995378 h 3775630"/>
              <a:gd name="connsiteX189" fmla="*/ 3372529 w 5633323"/>
              <a:gd name="connsiteY189" fmla="*/ 1006796 h 3775630"/>
              <a:gd name="connsiteX190" fmla="*/ 3365442 w 5633323"/>
              <a:gd name="connsiteY190" fmla="*/ 1024514 h 3775630"/>
              <a:gd name="connsiteX191" fmla="*/ 3364630 w 5633323"/>
              <a:gd name="connsiteY191" fmla="*/ 1025811 h 3775630"/>
              <a:gd name="connsiteX192" fmla="*/ 3365443 w 5633323"/>
              <a:gd name="connsiteY192" fmla="*/ 1025693 h 3775630"/>
              <a:gd name="connsiteX193" fmla="*/ 3363475 w 5633323"/>
              <a:gd name="connsiteY193" fmla="*/ 1028844 h 3775630"/>
              <a:gd name="connsiteX194" fmla="*/ 3363345 w 5633323"/>
              <a:gd name="connsiteY194" fmla="*/ 1028881 h 3775630"/>
              <a:gd name="connsiteX195" fmla="*/ 3362687 w 5633323"/>
              <a:gd name="connsiteY195" fmla="*/ 1035144 h 3775630"/>
              <a:gd name="connsiteX196" fmla="*/ 3350874 w 5633323"/>
              <a:gd name="connsiteY196" fmla="*/ 1046168 h 3775630"/>
              <a:gd name="connsiteX197" fmla="*/ 3333550 w 5633323"/>
              <a:gd name="connsiteY197" fmla="*/ 1044199 h 3775630"/>
              <a:gd name="connsiteX198" fmla="*/ 3328826 w 5633323"/>
              <a:gd name="connsiteY198" fmla="*/ 1067428 h 3775630"/>
              <a:gd name="connsiteX199" fmla="*/ 3300084 w 5633323"/>
              <a:gd name="connsiteY199" fmla="*/ 1080815 h 3775630"/>
              <a:gd name="connsiteX200" fmla="*/ 3308353 w 5633323"/>
              <a:gd name="connsiteY200" fmla="*/ 1090264 h 3775630"/>
              <a:gd name="connsiteX201" fmla="*/ 3299691 w 5633323"/>
              <a:gd name="connsiteY201" fmla="*/ 1095777 h 3775630"/>
              <a:gd name="connsiteX202" fmla="*/ 3298116 w 5633323"/>
              <a:gd name="connsiteY202" fmla="*/ 1106407 h 3775630"/>
              <a:gd name="connsiteX203" fmla="*/ 3293392 w 5633323"/>
              <a:gd name="connsiteY203" fmla="*/ 1126093 h 3775630"/>
              <a:gd name="connsiteX204" fmla="*/ 3278824 w 5633323"/>
              <a:gd name="connsiteY204" fmla="*/ 1144597 h 3775630"/>
              <a:gd name="connsiteX205" fmla="*/ 3275675 w 5633323"/>
              <a:gd name="connsiteY205" fmla="*/ 1147747 h 3775630"/>
              <a:gd name="connsiteX206" fmla="*/ 3264257 w 5633323"/>
              <a:gd name="connsiteY206" fmla="*/ 1148928 h 3775630"/>
              <a:gd name="connsiteX207" fmla="*/ 3261107 w 5633323"/>
              <a:gd name="connsiteY207" fmla="*/ 1157984 h 3775630"/>
              <a:gd name="connsiteX208" fmla="*/ 3242208 w 5633323"/>
              <a:gd name="connsiteY208" fmla="*/ 1158771 h 3775630"/>
              <a:gd name="connsiteX209" fmla="*/ 3234334 w 5633323"/>
              <a:gd name="connsiteY209" fmla="*/ 1173339 h 3775630"/>
              <a:gd name="connsiteX210" fmla="*/ 3235515 w 5633323"/>
              <a:gd name="connsiteY210" fmla="*/ 1179245 h 3775630"/>
              <a:gd name="connsiteX211" fmla="*/ 3228034 w 5633323"/>
              <a:gd name="connsiteY211" fmla="*/ 1180032 h 3775630"/>
              <a:gd name="connsiteX212" fmla="*/ 3202049 w 5633323"/>
              <a:gd name="connsiteY212" fmla="*/ 1177276 h 3775630"/>
              <a:gd name="connsiteX213" fmla="*/ 3167009 w 5633323"/>
              <a:gd name="connsiteY213" fmla="*/ 1177670 h 3775630"/>
              <a:gd name="connsiteX214" fmla="*/ 3165828 w 5633323"/>
              <a:gd name="connsiteY214" fmla="*/ 1178063 h 3775630"/>
              <a:gd name="connsiteX215" fmla="*/ 3163071 w 5633323"/>
              <a:gd name="connsiteY215" fmla="*/ 1177670 h 3775630"/>
              <a:gd name="connsiteX216" fmla="*/ 3163071 w 5633323"/>
              <a:gd name="connsiteY216" fmla="*/ 1174914 h 3775630"/>
              <a:gd name="connsiteX217" fmla="*/ 3175277 w 5633323"/>
              <a:gd name="connsiteY217" fmla="*/ 1165464 h 3775630"/>
              <a:gd name="connsiteX218" fmla="*/ 3150866 w 5633323"/>
              <a:gd name="connsiteY218" fmla="*/ 1154440 h 3775630"/>
              <a:gd name="connsiteX219" fmla="*/ 3134330 w 5633323"/>
              <a:gd name="connsiteY219" fmla="*/ 1177276 h 3775630"/>
              <a:gd name="connsiteX220" fmla="*/ 3119762 w 5633323"/>
              <a:gd name="connsiteY220" fmla="*/ 1194993 h 3775630"/>
              <a:gd name="connsiteX221" fmla="*/ 3134724 w 5633323"/>
              <a:gd name="connsiteY221" fmla="*/ 1187906 h 3775630"/>
              <a:gd name="connsiteX222" fmla="*/ 3154804 w 5633323"/>
              <a:gd name="connsiteY222" fmla="*/ 1182788 h 3775630"/>
              <a:gd name="connsiteX223" fmla="*/ 3152441 w 5633323"/>
              <a:gd name="connsiteY223" fmla="*/ 1195387 h 3775630"/>
              <a:gd name="connsiteX224" fmla="*/ 3127634 w 5633323"/>
              <a:gd name="connsiteY224" fmla="*/ 1220586 h 3775630"/>
              <a:gd name="connsiteX225" fmla="*/ 3116217 w 5633323"/>
              <a:gd name="connsiteY225" fmla="*/ 1225704 h 3775630"/>
              <a:gd name="connsiteX226" fmla="*/ 3097715 w 5633323"/>
              <a:gd name="connsiteY226" fmla="*/ 1232790 h 3775630"/>
              <a:gd name="connsiteX227" fmla="*/ 3067003 w 5633323"/>
              <a:gd name="connsiteY227" fmla="*/ 1250508 h 3775630"/>
              <a:gd name="connsiteX228" fmla="*/ 3062674 w 5633323"/>
              <a:gd name="connsiteY228" fmla="*/ 1248539 h 3775630"/>
              <a:gd name="connsiteX229" fmla="*/ 3057948 w 5633323"/>
              <a:gd name="connsiteY229" fmla="*/ 1246965 h 3775630"/>
              <a:gd name="connsiteX230" fmla="*/ 3048106 w 5633323"/>
              <a:gd name="connsiteY230" fmla="*/ 1243027 h 3775630"/>
              <a:gd name="connsiteX231" fmla="*/ 3043775 w 5633323"/>
              <a:gd name="connsiteY231" fmla="*/ 1240271 h 3775630"/>
              <a:gd name="connsiteX232" fmla="*/ 3024483 w 5633323"/>
              <a:gd name="connsiteY232" fmla="*/ 1246176 h 3775630"/>
              <a:gd name="connsiteX233" fmla="*/ 3021334 w 5633323"/>
              <a:gd name="connsiteY233" fmla="*/ 1244602 h 3775630"/>
              <a:gd name="connsiteX234" fmla="*/ 3020153 w 5633323"/>
              <a:gd name="connsiteY234" fmla="*/ 1217435 h 3775630"/>
              <a:gd name="connsiteX235" fmla="*/ 3044563 w 5633323"/>
              <a:gd name="connsiteY235" fmla="*/ 1203655 h 3775630"/>
              <a:gd name="connsiteX236" fmla="*/ 3017002 w 5633323"/>
              <a:gd name="connsiteY236" fmla="*/ 1215073 h 3775630"/>
              <a:gd name="connsiteX237" fmla="*/ 3012277 w 5633323"/>
              <a:gd name="connsiteY237" fmla="*/ 1210348 h 3775630"/>
              <a:gd name="connsiteX238" fmla="*/ 3016610 w 5633323"/>
              <a:gd name="connsiteY238" fmla="*/ 1200899 h 3775630"/>
              <a:gd name="connsiteX239" fmla="*/ 3059523 w 5633323"/>
              <a:gd name="connsiteY239" fmla="*/ 1175307 h 3775630"/>
              <a:gd name="connsiteX240" fmla="*/ 3064642 w 5633323"/>
              <a:gd name="connsiteY240" fmla="*/ 1173339 h 3775630"/>
              <a:gd name="connsiteX241" fmla="*/ 3073697 w 5633323"/>
              <a:gd name="connsiteY241" fmla="*/ 1172158 h 3775630"/>
              <a:gd name="connsiteX242" fmla="*/ 3115432 w 5633323"/>
              <a:gd name="connsiteY242" fmla="*/ 1148534 h 3775630"/>
              <a:gd name="connsiteX243" fmla="*/ 3162284 w 5633323"/>
              <a:gd name="connsiteY243" fmla="*/ 1132786 h 3775630"/>
              <a:gd name="connsiteX244" fmla="*/ 3167401 w 5633323"/>
              <a:gd name="connsiteY244" fmla="*/ 1129243 h 3775630"/>
              <a:gd name="connsiteX245" fmla="*/ 3170945 w 5633323"/>
              <a:gd name="connsiteY245" fmla="*/ 1122943 h 3775630"/>
              <a:gd name="connsiteX246" fmla="*/ 3189056 w 5633323"/>
              <a:gd name="connsiteY246" fmla="*/ 1118218 h 3775630"/>
              <a:gd name="connsiteX247" fmla="*/ 3194962 w 5633323"/>
              <a:gd name="connsiteY247" fmla="*/ 1105226 h 3775630"/>
              <a:gd name="connsiteX248" fmla="*/ 3185119 w 5633323"/>
              <a:gd name="connsiteY248" fmla="*/ 1104438 h 3775630"/>
              <a:gd name="connsiteX249" fmla="*/ 3170551 w 5633323"/>
              <a:gd name="connsiteY249" fmla="*/ 1105619 h 3775630"/>
              <a:gd name="connsiteX250" fmla="*/ 3156379 w 5633323"/>
              <a:gd name="connsiteY250" fmla="*/ 1112706 h 3775630"/>
              <a:gd name="connsiteX251" fmla="*/ 3141024 w 5633323"/>
              <a:gd name="connsiteY251" fmla="*/ 1112706 h 3775630"/>
              <a:gd name="connsiteX252" fmla="*/ 3122912 w 5633323"/>
              <a:gd name="connsiteY252" fmla="*/ 1128849 h 3775630"/>
              <a:gd name="connsiteX253" fmla="*/ 3105194 w 5633323"/>
              <a:gd name="connsiteY253" fmla="*/ 1139086 h 3775630"/>
              <a:gd name="connsiteX254" fmla="*/ 3096533 w 5633323"/>
              <a:gd name="connsiteY254" fmla="*/ 1127667 h 3775630"/>
              <a:gd name="connsiteX255" fmla="*/ 3070941 w 5633323"/>
              <a:gd name="connsiteY255" fmla="*/ 1146172 h 3775630"/>
              <a:gd name="connsiteX256" fmla="*/ 3056766 w 5633323"/>
              <a:gd name="connsiteY256" fmla="*/ 1149716 h 3775630"/>
              <a:gd name="connsiteX257" fmla="*/ 3041807 w 5633323"/>
              <a:gd name="connsiteY257" fmla="*/ 1157983 h 3775630"/>
              <a:gd name="connsiteX258" fmla="*/ 3026058 w 5633323"/>
              <a:gd name="connsiteY258" fmla="*/ 1144204 h 3775630"/>
              <a:gd name="connsiteX259" fmla="*/ 3014247 w 5633323"/>
              <a:gd name="connsiteY259" fmla="*/ 1157590 h 3775630"/>
              <a:gd name="connsiteX260" fmla="*/ 3000073 w 5633323"/>
              <a:gd name="connsiteY260" fmla="*/ 1151684 h 3775630"/>
              <a:gd name="connsiteX261" fmla="*/ 2992591 w 5633323"/>
              <a:gd name="connsiteY261" fmla="*/ 1162708 h 3775630"/>
              <a:gd name="connsiteX262" fmla="*/ 2980780 w 5633323"/>
              <a:gd name="connsiteY262" fmla="*/ 1184363 h 3775630"/>
              <a:gd name="connsiteX263" fmla="*/ 2968969 w 5633323"/>
              <a:gd name="connsiteY263" fmla="*/ 1185544 h 3775630"/>
              <a:gd name="connsiteX264" fmla="*/ 2946527 w 5633323"/>
              <a:gd name="connsiteY264" fmla="*/ 1202080 h 3775630"/>
              <a:gd name="connsiteX265" fmla="*/ 2863845 w 5633323"/>
              <a:gd name="connsiteY265" fmla="*/ 1246571 h 3775630"/>
              <a:gd name="connsiteX266" fmla="*/ 2854395 w 5633323"/>
              <a:gd name="connsiteY266" fmla="*/ 1252476 h 3775630"/>
              <a:gd name="connsiteX267" fmla="*/ 2864633 w 5633323"/>
              <a:gd name="connsiteY267" fmla="*/ 1248145 h 3775630"/>
              <a:gd name="connsiteX268" fmla="*/ 2948889 w 5633323"/>
              <a:gd name="connsiteY268" fmla="*/ 1204049 h 3775630"/>
              <a:gd name="connsiteX269" fmla="*/ 2997711 w 5633323"/>
              <a:gd name="connsiteY269" fmla="*/ 1192631 h 3775630"/>
              <a:gd name="connsiteX270" fmla="*/ 3003223 w 5633323"/>
              <a:gd name="connsiteY270" fmla="*/ 1193812 h 3775630"/>
              <a:gd name="connsiteX271" fmla="*/ 3001648 w 5633323"/>
              <a:gd name="connsiteY271" fmla="*/ 1198143 h 3775630"/>
              <a:gd name="connsiteX272" fmla="*/ 2986687 w 5633323"/>
              <a:gd name="connsiteY272" fmla="*/ 1208379 h 3775630"/>
              <a:gd name="connsiteX273" fmla="*/ 2922510 w 5633323"/>
              <a:gd name="connsiteY273" fmla="*/ 1247752 h 3775630"/>
              <a:gd name="connsiteX274" fmla="*/ 2890618 w 5633323"/>
              <a:gd name="connsiteY274" fmla="*/ 1262713 h 3775630"/>
              <a:gd name="connsiteX275" fmla="*/ 2880775 w 5633323"/>
              <a:gd name="connsiteY275" fmla="*/ 1266256 h 3775630"/>
              <a:gd name="connsiteX276" fmla="*/ 2852428 w 5633323"/>
              <a:gd name="connsiteY276" fmla="*/ 1265075 h 3775630"/>
              <a:gd name="connsiteX277" fmla="*/ 2841403 w 5633323"/>
              <a:gd name="connsiteY277" fmla="*/ 1301691 h 3775630"/>
              <a:gd name="connsiteX278" fmla="*/ 2836679 w 5633323"/>
              <a:gd name="connsiteY278" fmla="*/ 1304841 h 3775630"/>
              <a:gd name="connsiteX279" fmla="*/ 2799669 w 5633323"/>
              <a:gd name="connsiteY279" fmla="*/ 1344213 h 3775630"/>
              <a:gd name="connsiteX280" fmla="*/ 2794551 w 5633323"/>
              <a:gd name="connsiteY280" fmla="*/ 1350118 h 3775630"/>
              <a:gd name="connsiteX281" fmla="*/ 2773289 w 5633323"/>
              <a:gd name="connsiteY281" fmla="*/ 1368624 h 3775630"/>
              <a:gd name="connsiteX282" fmla="*/ 2759510 w 5633323"/>
              <a:gd name="connsiteY282" fmla="*/ 1370985 h 3775630"/>
              <a:gd name="connsiteX283" fmla="*/ 2752030 w 5633323"/>
              <a:gd name="connsiteY283" fmla="*/ 1375711 h 3775630"/>
              <a:gd name="connsiteX284" fmla="*/ 2741792 w 5633323"/>
              <a:gd name="connsiteY284" fmla="*/ 1356811 h 3775630"/>
              <a:gd name="connsiteX285" fmla="*/ 2743368 w 5633323"/>
              <a:gd name="connsiteY285" fmla="*/ 1389884 h 3775630"/>
              <a:gd name="connsiteX286" fmla="*/ 2741005 w 5633323"/>
              <a:gd name="connsiteY286" fmla="*/ 1393034 h 3775630"/>
              <a:gd name="connsiteX287" fmla="*/ 2729587 w 5633323"/>
              <a:gd name="connsiteY287" fmla="*/ 1403271 h 3775630"/>
              <a:gd name="connsiteX288" fmla="*/ 2719351 w 5633323"/>
              <a:gd name="connsiteY288" fmla="*/ 1391852 h 3775630"/>
              <a:gd name="connsiteX289" fmla="*/ 2729587 w 5633323"/>
              <a:gd name="connsiteY289" fmla="*/ 1341457 h 3775630"/>
              <a:gd name="connsiteX290" fmla="*/ 2739824 w 5633323"/>
              <a:gd name="connsiteY290" fmla="*/ 1336339 h 3775630"/>
              <a:gd name="connsiteX291" fmla="*/ 2742581 w 5633323"/>
              <a:gd name="connsiteY291" fmla="*/ 1328070 h 3775630"/>
              <a:gd name="connsiteX292" fmla="*/ 2735493 w 5633323"/>
              <a:gd name="connsiteY292" fmla="*/ 1330433 h 3775630"/>
              <a:gd name="connsiteX293" fmla="*/ 2729588 w 5633323"/>
              <a:gd name="connsiteY293" fmla="*/ 1329645 h 3775630"/>
              <a:gd name="connsiteX294" fmla="*/ 2721320 w 5633323"/>
              <a:gd name="connsiteY294" fmla="*/ 1329645 h 3775630"/>
              <a:gd name="connsiteX295" fmla="*/ 2718563 w 5633323"/>
              <a:gd name="connsiteY295" fmla="*/ 1324527 h 3775630"/>
              <a:gd name="connsiteX296" fmla="*/ 2711476 w 5633323"/>
              <a:gd name="connsiteY296" fmla="*/ 1301297 h 3775630"/>
              <a:gd name="connsiteX297" fmla="*/ 2699271 w 5633323"/>
              <a:gd name="connsiteY297" fmla="*/ 1252870 h 3775630"/>
              <a:gd name="connsiteX298" fmla="*/ 2692184 w 5633323"/>
              <a:gd name="connsiteY298" fmla="*/ 1244602 h 3775630"/>
              <a:gd name="connsiteX299" fmla="*/ 2687853 w 5633323"/>
              <a:gd name="connsiteY299" fmla="*/ 1252870 h 3775630"/>
              <a:gd name="connsiteX300" fmla="*/ 2698483 w 5633323"/>
              <a:gd name="connsiteY300" fmla="*/ 1319015 h 3775630"/>
              <a:gd name="connsiteX301" fmla="*/ 2703602 w 5633323"/>
              <a:gd name="connsiteY301" fmla="*/ 1359568 h 3775630"/>
              <a:gd name="connsiteX302" fmla="*/ 2707933 w 5633323"/>
              <a:gd name="connsiteY302" fmla="*/ 1427681 h 3775630"/>
              <a:gd name="connsiteX303" fmla="*/ 2703602 w 5633323"/>
              <a:gd name="connsiteY303" fmla="*/ 1453667 h 3775630"/>
              <a:gd name="connsiteX304" fmla="*/ 2687459 w 5633323"/>
              <a:gd name="connsiteY304" fmla="*/ 1487920 h 3775630"/>
              <a:gd name="connsiteX305" fmla="*/ 2687066 w 5633323"/>
              <a:gd name="connsiteY305" fmla="*/ 1489495 h 3775630"/>
              <a:gd name="connsiteX306" fmla="*/ 2683916 w 5633323"/>
              <a:gd name="connsiteY306" fmla="*/ 1493038 h 3775630"/>
              <a:gd name="connsiteX307" fmla="*/ 2675254 w 5633323"/>
              <a:gd name="connsiteY307" fmla="*/ 1495007 h 3775630"/>
              <a:gd name="connsiteX308" fmla="*/ 2674467 w 5633323"/>
              <a:gd name="connsiteY308" fmla="*/ 1484376 h 3775630"/>
              <a:gd name="connsiteX309" fmla="*/ 2682735 w 5633323"/>
              <a:gd name="connsiteY309" fmla="*/ 1464691 h 3775630"/>
              <a:gd name="connsiteX310" fmla="*/ 2693759 w 5633323"/>
              <a:gd name="connsiteY310" fmla="*/ 1448942 h 3775630"/>
              <a:gd name="connsiteX311" fmla="*/ 2692185 w 5633323"/>
              <a:gd name="connsiteY311" fmla="*/ 1447761 h 3775630"/>
              <a:gd name="connsiteX312" fmla="*/ 2677222 w 5633323"/>
              <a:gd name="connsiteY312" fmla="*/ 1461147 h 3775630"/>
              <a:gd name="connsiteX313" fmla="*/ 2671317 w 5633323"/>
              <a:gd name="connsiteY313" fmla="*/ 1469415 h 3775630"/>
              <a:gd name="connsiteX314" fmla="*/ 2666199 w 5633323"/>
              <a:gd name="connsiteY314" fmla="*/ 1458391 h 3775630"/>
              <a:gd name="connsiteX315" fmla="*/ 2658719 w 5633323"/>
              <a:gd name="connsiteY315" fmla="*/ 1465084 h 3775630"/>
              <a:gd name="connsiteX316" fmla="*/ 2653206 w 5633323"/>
              <a:gd name="connsiteY316" fmla="*/ 1459178 h 3775630"/>
              <a:gd name="connsiteX317" fmla="*/ 2646513 w 5633323"/>
              <a:gd name="connsiteY317" fmla="*/ 1470203 h 3775630"/>
              <a:gd name="connsiteX318" fmla="*/ 2647301 w 5633323"/>
              <a:gd name="connsiteY318" fmla="*/ 1487920 h 3775630"/>
              <a:gd name="connsiteX319" fmla="*/ 2650057 w 5633323"/>
              <a:gd name="connsiteY319" fmla="*/ 1500912 h 3775630"/>
              <a:gd name="connsiteX320" fmla="*/ 2655962 w 5633323"/>
              <a:gd name="connsiteY320" fmla="*/ 1504850 h 3775630"/>
              <a:gd name="connsiteX321" fmla="*/ 2666593 w 5633323"/>
              <a:gd name="connsiteY321" fmla="*/ 1493432 h 3775630"/>
              <a:gd name="connsiteX322" fmla="*/ 2670136 w 5633323"/>
              <a:gd name="connsiteY322" fmla="*/ 1507212 h 3775630"/>
              <a:gd name="connsiteX323" fmla="*/ 2663837 w 5633323"/>
              <a:gd name="connsiteY323" fmla="*/ 1510755 h 3775630"/>
              <a:gd name="connsiteX324" fmla="*/ 2670136 w 5633323"/>
              <a:gd name="connsiteY324" fmla="*/ 1508787 h 3775630"/>
              <a:gd name="connsiteX325" fmla="*/ 2659900 w 5633323"/>
              <a:gd name="connsiteY325" fmla="*/ 1524142 h 3775630"/>
              <a:gd name="connsiteX326" fmla="*/ 2672892 w 5633323"/>
              <a:gd name="connsiteY326" fmla="*/ 1528473 h 3775630"/>
              <a:gd name="connsiteX327" fmla="*/ 2665806 w 5633323"/>
              <a:gd name="connsiteY327" fmla="*/ 1543040 h 3775630"/>
              <a:gd name="connsiteX328" fmla="*/ 2672498 w 5633323"/>
              <a:gd name="connsiteY328" fmla="*/ 1558790 h 3775630"/>
              <a:gd name="connsiteX329" fmla="*/ 2708327 w 5633323"/>
              <a:gd name="connsiteY329" fmla="*/ 1607217 h 3775630"/>
              <a:gd name="connsiteX330" fmla="*/ 2855184 w 5633323"/>
              <a:gd name="connsiteY330" fmla="*/ 1811557 h 3775630"/>
              <a:gd name="connsiteX331" fmla="*/ 3083541 w 5633323"/>
              <a:gd name="connsiteY331" fmla="*/ 2130470 h 3775630"/>
              <a:gd name="connsiteX332" fmla="*/ 3057949 w 5633323"/>
              <a:gd name="connsiteY332" fmla="*/ 2146218 h 3775630"/>
              <a:gd name="connsiteX333" fmla="*/ 3035506 w 5633323"/>
              <a:gd name="connsiteY333" fmla="*/ 2162361 h 3775630"/>
              <a:gd name="connsiteX334" fmla="*/ 3028026 w 5633323"/>
              <a:gd name="connsiteY334" fmla="*/ 2165510 h 3775630"/>
              <a:gd name="connsiteX335" fmla="*/ 3026845 w 5633323"/>
              <a:gd name="connsiteY335" fmla="*/ 2158029 h 3775630"/>
              <a:gd name="connsiteX336" fmla="*/ 3032751 w 5633323"/>
              <a:gd name="connsiteY336" fmla="*/ 2152518 h 3775630"/>
              <a:gd name="connsiteX337" fmla="*/ 3019759 w 5633323"/>
              <a:gd name="connsiteY337" fmla="*/ 2152911 h 3775630"/>
              <a:gd name="connsiteX338" fmla="*/ 2994166 w 5633323"/>
              <a:gd name="connsiteY338" fmla="*/ 2161573 h 3775630"/>
              <a:gd name="connsiteX339" fmla="*/ 2988655 w 5633323"/>
              <a:gd name="connsiteY339" fmla="*/ 2174959 h 3775630"/>
              <a:gd name="connsiteX340" fmla="*/ 2957944 w 5633323"/>
              <a:gd name="connsiteY340" fmla="*/ 2182440 h 3775630"/>
              <a:gd name="connsiteX341" fmla="*/ 2910699 w 5633323"/>
              <a:gd name="connsiteY341" fmla="*/ 2195039 h 3775630"/>
              <a:gd name="connsiteX342" fmla="*/ 2902036 w 5633323"/>
              <a:gd name="connsiteY342" fmla="*/ 2208031 h 3775630"/>
              <a:gd name="connsiteX343" fmla="*/ 2909518 w 5633323"/>
              <a:gd name="connsiteY343" fmla="*/ 2216694 h 3775630"/>
              <a:gd name="connsiteX344" fmla="*/ 2891800 w 5633323"/>
              <a:gd name="connsiteY344" fmla="*/ 2216694 h 3775630"/>
              <a:gd name="connsiteX345" fmla="*/ 2844160 w 5633323"/>
              <a:gd name="connsiteY345" fmla="*/ 2221811 h 3775630"/>
              <a:gd name="connsiteX346" fmla="*/ 2818568 w 5633323"/>
              <a:gd name="connsiteY346" fmla="*/ 2222993 h 3775630"/>
              <a:gd name="connsiteX347" fmla="*/ 2795733 w 5633323"/>
              <a:gd name="connsiteY347" fmla="*/ 2226142 h 3775630"/>
              <a:gd name="connsiteX348" fmla="*/ 2795734 w 5633323"/>
              <a:gd name="connsiteY348" fmla="*/ 2246616 h 3775630"/>
              <a:gd name="connsiteX349" fmla="*/ 2765024 w 5633323"/>
              <a:gd name="connsiteY349" fmla="*/ 2268270 h 3775630"/>
              <a:gd name="connsiteX350" fmla="*/ 2759118 w 5633323"/>
              <a:gd name="connsiteY350" fmla="*/ 2271814 h 3775630"/>
              <a:gd name="connsiteX351" fmla="*/ 2741401 w 5633323"/>
              <a:gd name="connsiteY351" fmla="*/ 2308430 h 3775630"/>
              <a:gd name="connsiteX352" fmla="*/ 2707541 w 5633323"/>
              <a:gd name="connsiteY352" fmla="*/ 2321423 h 3775630"/>
              <a:gd name="connsiteX353" fmla="*/ 2713053 w 5633323"/>
              <a:gd name="connsiteY353" fmla="*/ 2332053 h 3775630"/>
              <a:gd name="connsiteX354" fmla="*/ 2690611 w 5633323"/>
              <a:gd name="connsiteY354" fmla="*/ 2339533 h 3775630"/>
              <a:gd name="connsiteX355" fmla="*/ 2712659 w 5633323"/>
              <a:gd name="connsiteY355" fmla="*/ 2357645 h 3775630"/>
              <a:gd name="connsiteX356" fmla="*/ 2683918 w 5633323"/>
              <a:gd name="connsiteY356" fmla="*/ 2363944 h 3775630"/>
              <a:gd name="connsiteX357" fmla="*/ 2700061 w 5633323"/>
              <a:gd name="connsiteY357" fmla="*/ 2365125 h 3775630"/>
              <a:gd name="connsiteX358" fmla="*/ 2681161 w 5633323"/>
              <a:gd name="connsiteY358" fmla="*/ 2368669 h 3775630"/>
              <a:gd name="connsiteX359" fmla="*/ 2649664 w 5633323"/>
              <a:gd name="connsiteY359" fmla="*/ 2378512 h 3775630"/>
              <a:gd name="connsiteX360" fmla="*/ 2632341 w 5633323"/>
              <a:gd name="connsiteY360" fmla="*/ 2397804 h 3775630"/>
              <a:gd name="connsiteX361" fmla="*/ 2621710 w 5633323"/>
              <a:gd name="connsiteY361" fmla="*/ 2413552 h 3775630"/>
              <a:gd name="connsiteX362" fmla="*/ 2617773 w 5633323"/>
              <a:gd name="connsiteY362" fmla="*/ 2415915 h 3775630"/>
              <a:gd name="connsiteX363" fmla="*/ 2588637 w 5633323"/>
              <a:gd name="connsiteY363" fmla="*/ 2423395 h 3775630"/>
              <a:gd name="connsiteX364" fmla="*/ 2568165 w 5633323"/>
              <a:gd name="connsiteY364" fmla="*/ 2428907 h 3775630"/>
              <a:gd name="connsiteX365" fmla="*/ 2567771 w 5633323"/>
              <a:gd name="connsiteY365" fmla="*/ 2435207 h 3775630"/>
              <a:gd name="connsiteX366" fmla="*/ 2598481 w 5633323"/>
              <a:gd name="connsiteY366" fmla="*/ 2432451 h 3775630"/>
              <a:gd name="connsiteX367" fmla="*/ 2581945 w 5633323"/>
              <a:gd name="connsiteY367" fmla="*/ 2445050 h 3775630"/>
              <a:gd name="connsiteX368" fmla="*/ 2512257 w 5633323"/>
              <a:gd name="connsiteY368" fmla="*/ 2460405 h 3775630"/>
              <a:gd name="connsiteX369" fmla="*/ 2501233 w 5633323"/>
              <a:gd name="connsiteY369" fmla="*/ 2471035 h 3775630"/>
              <a:gd name="connsiteX370" fmla="*/ 2509500 w 5633323"/>
              <a:gd name="connsiteY370" fmla="*/ 2473791 h 3775630"/>
              <a:gd name="connsiteX371" fmla="*/ 2518162 w 5633323"/>
              <a:gd name="connsiteY371" fmla="*/ 2480878 h 3775630"/>
              <a:gd name="connsiteX372" fmla="*/ 2507139 w 5633323"/>
              <a:gd name="connsiteY372" fmla="*/ 2484028 h 3775630"/>
              <a:gd name="connsiteX373" fmla="*/ 2459498 w 5633323"/>
              <a:gd name="connsiteY373" fmla="*/ 2486391 h 3775630"/>
              <a:gd name="connsiteX374" fmla="*/ 2485877 w 5633323"/>
              <a:gd name="connsiteY374" fmla="*/ 2474185 h 3775630"/>
              <a:gd name="connsiteX375" fmla="*/ 2494145 w 5633323"/>
              <a:gd name="connsiteY375" fmla="*/ 2456468 h 3775630"/>
              <a:gd name="connsiteX376" fmla="*/ 2469341 w 5633323"/>
              <a:gd name="connsiteY376" fmla="*/ 2457256 h 3775630"/>
              <a:gd name="connsiteX377" fmla="*/ 2470522 w 5633323"/>
              <a:gd name="connsiteY377" fmla="*/ 2454893 h 3775630"/>
              <a:gd name="connsiteX378" fmla="*/ 2460286 w 5633323"/>
              <a:gd name="connsiteY378" fmla="*/ 2449774 h 3775630"/>
              <a:gd name="connsiteX379" fmla="*/ 2424063 w 5633323"/>
              <a:gd name="connsiteY379" fmla="*/ 2447413 h 3775630"/>
              <a:gd name="connsiteX380" fmla="*/ 2376030 w 5633323"/>
              <a:gd name="connsiteY380" fmla="*/ 2473398 h 3775630"/>
              <a:gd name="connsiteX381" fmla="*/ 2356738 w 5633323"/>
              <a:gd name="connsiteY381" fmla="*/ 2466311 h 3775630"/>
              <a:gd name="connsiteX382" fmla="*/ 2311853 w 5633323"/>
              <a:gd name="connsiteY382" fmla="*/ 2482848 h 3775630"/>
              <a:gd name="connsiteX383" fmla="*/ 2341382 w 5633323"/>
              <a:gd name="connsiteY383" fmla="*/ 2476548 h 3775630"/>
              <a:gd name="connsiteX384" fmla="*/ 2315397 w 5633323"/>
              <a:gd name="connsiteY384" fmla="*/ 2486785 h 3775630"/>
              <a:gd name="connsiteX385" fmla="*/ 2300042 w 5633323"/>
              <a:gd name="connsiteY385" fmla="*/ 2495052 h 3775630"/>
              <a:gd name="connsiteX386" fmla="*/ 2305160 w 5633323"/>
              <a:gd name="connsiteY386" fmla="*/ 2497415 h 3775630"/>
              <a:gd name="connsiteX387" fmla="*/ 2298861 w 5633323"/>
              <a:gd name="connsiteY387" fmla="*/ 2497415 h 3775630"/>
              <a:gd name="connsiteX388" fmla="*/ 2287837 w 5633323"/>
              <a:gd name="connsiteY388" fmla="*/ 2498989 h 3775630"/>
              <a:gd name="connsiteX389" fmla="*/ 2293349 w 5633323"/>
              <a:gd name="connsiteY389" fmla="*/ 2491115 h 3775630"/>
              <a:gd name="connsiteX390" fmla="*/ 2292955 w 5633323"/>
              <a:gd name="connsiteY390" fmla="*/ 2484422 h 3775630"/>
              <a:gd name="connsiteX391" fmla="*/ 2281143 w 5633323"/>
              <a:gd name="connsiteY391" fmla="*/ 2489147 h 3775630"/>
              <a:gd name="connsiteX392" fmla="*/ 2270907 w 5633323"/>
              <a:gd name="connsiteY392" fmla="*/ 2508439 h 3775630"/>
              <a:gd name="connsiteX393" fmla="*/ 2273269 w 5633323"/>
              <a:gd name="connsiteY393" fmla="*/ 2508045 h 3775630"/>
              <a:gd name="connsiteX394" fmla="*/ 2257664 w 5633323"/>
              <a:gd name="connsiteY394" fmla="*/ 2515921 h 3775630"/>
              <a:gd name="connsiteX395" fmla="*/ 2248072 w 5633323"/>
              <a:gd name="connsiteY395" fmla="*/ 2522614 h 3775630"/>
              <a:gd name="connsiteX396" fmla="*/ 2249298 w 5633323"/>
              <a:gd name="connsiteY396" fmla="*/ 2519345 h 3775630"/>
              <a:gd name="connsiteX397" fmla="*/ 2228779 w 5633323"/>
              <a:gd name="connsiteY397" fmla="*/ 2524581 h 3775630"/>
              <a:gd name="connsiteX398" fmla="*/ 2240197 w 5633323"/>
              <a:gd name="connsiteY398" fmla="*/ 2508833 h 3775630"/>
              <a:gd name="connsiteX399" fmla="*/ 2240984 w 5633323"/>
              <a:gd name="connsiteY399" fmla="*/ 2508045 h 3775630"/>
              <a:gd name="connsiteX400" fmla="*/ 2238228 w 5633323"/>
              <a:gd name="connsiteY400" fmla="*/ 2506864 h 3775630"/>
              <a:gd name="connsiteX401" fmla="*/ 2253190 w 5633323"/>
              <a:gd name="connsiteY401" fmla="*/ 2484422 h 3775630"/>
              <a:gd name="connsiteX402" fmla="*/ 2246103 w 5633323"/>
              <a:gd name="connsiteY402" fmla="*/ 2484028 h 3775630"/>
              <a:gd name="connsiteX403" fmla="*/ 2244921 w 5633323"/>
              <a:gd name="connsiteY403" fmla="*/ 2483241 h 3775630"/>
              <a:gd name="connsiteX404" fmla="*/ 2245315 w 5633323"/>
              <a:gd name="connsiteY404" fmla="*/ 2482059 h 3775630"/>
              <a:gd name="connsiteX405" fmla="*/ 2246497 w 5633323"/>
              <a:gd name="connsiteY405" fmla="*/ 2480091 h 3775630"/>
              <a:gd name="connsiteX406" fmla="*/ 2240590 w 5633323"/>
              <a:gd name="connsiteY406" fmla="*/ 2481272 h 3775630"/>
              <a:gd name="connsiteX407" fmla="*/ 2215786 w 5633323"/>
              <a:gd name="connsiteY407" fmla="*/ 2522219 h 3775630"/>
              <a:gd name="connsiteX408" fmla="*/ 2209880 w 5633323"/>
              <a:gd name="connsiteY408" fmla="*/ 2524187 h 3775630"/>
              <a:gd name="connsiteX409" fmla="*/ 2209487 w 5633323"/>
              <a:gd name="connsiteY409" fmla="*/ 2524581 h 3775630"/>
              <a:gd name="connsiteX410" fmla="*/ 2209487 w 5633323"/>
              <a:gd name="connsiteY410" fmla="*/ 2531274 h 3775630"/>
              <a:gd name="connsiteX411" fmla="*/ 2195706 w 5633323"/>
              <a:gd name="connsiteY411" fmla="*/ 2539542 h 3775630"/>
              <a:gd name="connsiteX412" fmla="*/ 2196100 w 5633323"/>
              <a:gd name="connsiteY412" fmla="*/ 2539148 h 3775630"/>
              <a:gd name="connsiteX413" fmla="*/ 2196494 w 5633323"/>
              <a:gd name="connsiteY413" fmla="*/ 2535605 h 3775630"/>
              <a:gd name="connsiteX414" fmla="*/ 2157122 w 5633323"/>
              <a:gd name="connsiteY414" fmla="*/ 2544661 h 3775630"/>
              <a:gd name="connsiteX415" fmla="*/ 2155941 w 5633323"/>
              <a:gd name="connsiteY415" fmla="*/ 2540724 h 3775630"/>
              <a:gd name="connsiteX416" fmla="*/ 2139405 w 5633323"/>
              <a:gd name="connsiteY416" fmla="*/ 2548992 h 3775630"/>
              <a:gd name="connsiteX417" fmla="*/ 2085465 w 5633323"/>
              <a:gd name="connsiteY417" fmla="*/ 2583639 h 3775630"/>
              <a:gd name="connsiteX418" fmla="*/ 2082709 w 5633323"/>
              <a:gd name="connsiteY418" fmla="*/ 2584033 h 3775630"/>
              <a:gd name="connsiteX419" fmla="*/ 2044912 w 5633323"/>
              <a:gd name="connsiteY419" fmla="*/ 2611593 h 3775630"/>
              <a:gd name="connsiteX420" fmla="*/ 2039794 w 5633323"/>
              <a:gd name="connsiteY420" fmla="*/ 2605687 h 3775630"/>
              <a:gd name="connsiteX421" fmla="*/ 2022470 w 5633323"/>
              <a:gd name="connsiteY421" fmla="*/ 2597419 h 3775630"/>
              <a:gd name="connsiteX422" fmla="*/ 2030345 w 5633323"/>
              <a:gd name="connsiteY422" fmla="*/ 2596632 h 3775630"/>
              <a:gd name="connsiteX423" fmla="*/ 2011446 w 5633323"/>
              <a:gd name="connsiteY423" fmla="*/ 2586396 h 3775630"/>
              <a:gd name="connsiteX424" fmla="*/ 2012233 w 5633323"/>
              <a:gd name="connsiteY424" fmla="*/ 2601357 h 3775630"/>
              <a:gd name="connsiteX425" fmla="*/ 1984279 w 5633323"/>
              <a:gd name="connsiteY425" fmla="*/ 2591513 h 3775630"/>
              <a:gd name="connsiteX426" fmla="*/ 1980736 w 5633323"/>
              <a:gd name="connsiteY426" fmla="*/ 2606475 h 3775630"/>
              <a:gd name="connsiteX427" fmla="*/ 1998848 w 5633323"/>
              <a:gd name="connsiteY427" fmla="*/ 2614349 h 3775630"/>
              <a:gd name="connsiteX428" fmla="*/ 1941364 w 5633323"/>
              <a:gd name="connsiteY428" fmla="*/ 2618680 h 3775630"/>
              <a:gd name="connsiteX429" fmla="*/ 1981130 w 5633323"/>
              <a:gd name="connsiteY429" fmla="*/ 2623011 h 3775630"/>
              <a:gd name="connsiteX430" fmla="*/ 1956326 w 5633323"/>
              <a:gd name="connsiteY430" fmla="*/ 2650572 h 3775630"/>
              <a:gd name="connsiteX431" fmla="*/ 1947270 w 5633323"/>
              <a:gd name="connsiteY431" fmla="*/ 2673013 h 3775630"/>
              <a:gd name="connsiteX432" fmla="*/ 1948451 w 5633323"/>
              <a:gd name="connsiteY432" fmla="*/ 2681281 h 3775630"/>
              <a:gd name="connsiteX433" fmla="*/ 1951601 w 5633323"/>
              <a:gd name="connsiteY433" fmla="*/ 2686793 h 3775630"/>
              <a:gd name="connsiteX434" fmla="*/ 1904354 w 5633323"/>
              <a:gd name="connsiteY434" fmla="*/ 2693881 h 3775630"/>
              <a:gd name="connsiteX435" fmla="*/ 1889787 w 5633323"/>
              <a:gd name="connsiteY435" fmla="*/ 2696242 h 3775630"/>
              <a:gd name="connsiteX436" fmla="*/ 1885850 w 5633323"/>
              <a:gd name="connsiteY436" fmla="*/ 2718291 h 3775630"/>
              <a:gd name="connsiteX437" fmla="*/ 1848053 w 5633323"/>
              <a:gd name="connsiteY437" fmla="*/ 2733646 h 3775630"/>
              <a:gd name="connsiteX438" fmla="*/ 1856321 w 5633323"/>
              <a:gd name="connsiteY438" fmla="*/ 2743883 h 3775630"/>
              <a:gd name="connsiteX439" fmla="*/ 1842541 w 5633323"/>
              <a:gd name="connsiteY439" fmla="*/ 2752544 h 3775630"/>
              <a:gd name="connsiteX440" fmla="*/ 1854746 w 5633323"/>
              <a:gd name="connsiteY440" fmla="*/ 2767112 h 3775630"/>
              <a:gd name="connsiteX441" fmla="*/ 1844116 w 5633323"/>
              <a:gd name="connsiteY441" fmla="*/ 2777742 h 3775630"/>
              <a:gd name="connsiteX442" fmla="*/ 1836635 w 5633323"/>
              <a:gd name="connsiteY442" fmla="*/ 2781286 h 3775630"/>
              <a:gd name="connsiteX443" fmla="*/ 1827580 w 5633323"/>
              <a:gd name="connsiteY443" fmla="*/ 2787192 h 3775630"/>
              <a:gd name="connsiteX444" fmla="*/ 1818524 w 5633323"/>
              <a:gd name="connsiteY444" fmla="*/ 2792311 h 3775630"/>
              <a:gd name="connsiteX445" fmla="*/ 1810650 w 5633323"/>
              <a:gd name="connsiteY445" fmla="*/ 2798216 h 3775630"/>
              <a:gd name="connsiteX446" fmla="*/ 1807106 w 5633323"/>
              <a:gd name="connsiteY446" fmla="*/ 2804909 h 3775630"/>
              <a:gd name="connsiteX447" fmla="*/ 1777184 w 5633323"/>
              <a:gd name="connsiteY447" fmla="*/ 2811209 h 3775630"/>
              <a:gd name="connsiteX448" fmla="*/ 1805925 w 5633323"/>
              <a:gd name="connsiteY448" fmla="*/ 2810421 h 3775630"/>
              <a:gd name="connsiteX449" fmla="*/ 1814587 w 5633323"/>
              <a:gd name="connsiteY449" fmla="*/ 2811209 h 3775630"/>
              <a:gd name="connsiteX450" fmla="*/ 1810256 w 5633323"/>
              <a:gd name="connsiteY450" fmla="*/ 2816327 h 3775630"/>
              <a:gd name="connsiteX451" fmla="*/ 1795295 w 5633323"/>
              <a:gd name="connsiteY451" fmla="*/ 2819870 h 3775630"/>
              <a:gd name="connsiteX452" fmla="*/ 1742930 w 5633323"/>
              <a:gd name="connsiteY452" fmla="*/ 2830894 h 3775630"/>
              <a:gd name="connsiteX453" fmla="*/ 1740961 w 5633323"/>
              <a:gd name="connsiteY453" fmla="*/ 2832469 h 3775630"/>
              <a:gd name="connsiteX454" fmla="*/ 1722063 w 5633323"/>
              <a:gd name="connsiteY454" fmla="*/ 2841131 h 3775630"/>
              <a:gd name="connsiteX455" fmla="*/ 1733087 w 5633323"/>
              <a:gd name="connsiteY455" fmla="*/ 2851762 h 3775630"/>
              <a:gd name="connsiteX456" fmla="*/ 1714582 w 5633323"/>
              <a:gd name="connsiteY456" fmla="*/ 2847431 h 3775630"/>
              <a:gd name="connsiteX457" fmla="*/ 1706314 w 5633323"/>
              <a:gd name="connsiteY457" fmla="*/ 2840738 h 3775630"/>
              <a:gd name="connsiteX458" fmla="*/ 1736237 w 5633323"/>
              <a:gd name="connsiteY458" fmla="*/ 2829320 h 3775630"/>
              <a:gd name="connsiteX459" fmla="*/ 1721275 w 5633323"/>
              <a:gd name="connsiteY459" fmla="*/ 2806090 h 3775630"/>
              <a:gd name="connsiteX460" fmla="*/ 1692140 w 5633323"/>
              <a:gd name="connsiteY460" fmla="*/ 2837588 h 3775630"/>
              <a:gd name="connsiteX461" fmla="*/ 1683478 w 5633323"/>
              <a:gd name="connsiteY461" fmla="*/ 2844281 h 3775630"/>
              <a:gd name="connsiteX462" fmla="*/ 1663399 w 5633323"/>
              <a:gd name="connsiteY462" fmla="*/ 2862392 h 3775630"/>
              <a:gd name="connsiteX463" fmla="*/ 1673636 w 5633323"/>
              <a:gd name="connsiteY463" fmla="*/ 2868691 h 3775630"/>
              <a:gd name="connsiteX464" fmla="*/ 1605916 w 5633323"/>
              <a:gd name="connsiteY464" fmla="*/ 2887590 h 3775630"/>
              <a:gd name="connsiteX465" fmla="*/ 1571662 w 5633323"/>
              <a:gd name="connsiteY465" fmla="*/ 2892708 h 3775630"/>
              <a:gd name="connsiteX466" fmla="*/ 1564182 w 5633323"/>
              <a:gd name="connsiteY466" fmla="*/ 2909245 h 3775630"/>
              <a:gd name="connsiteX467" fmla="*/ 1529928 w 5633323"/>
              <a:gd name="connsiteY467" fmla="*/ 2933261 h 3775630"/>
              <a:gd name="connsiteX468" fmla="*/ 1514967 w 5633323"/>
              <a:gd name="connsiteY468" fmla="*/ 2944285 h 3775630"/>
              <a:gd name="connsiteX469" fmla="*/ 1480320 w 5633323"/>
              <a:gd name="connsiteY469" fmla="*/ 2959247 h 3775630"/>
              <a:gd name="connsiteX470" fmla="*/ 1471264 w 5633323"/>
              <a:gd name="connsiteY470" fmla="*/ 2960428 h 3775630"/>
              <a:gd name="connsiteX471" fmla="*/ 1449216 w 5633323"/>
              <a:gd name="connsiteY471" fmla="*/ 2963184 h 3775630"/>
              <a:gd name="connsiteX472" fmla="*/ 1455122 w 5633323"/>
              <a:gd name="connsiteY472" fmla="*/ 2974995 h 3775630"/>
              <a:gd name="connsiteX473" fmla="*/ 1455122 w 5633323"/>
              <a:gd name="connsiteY473" fmla="*/ 2982476 h 3775630"/>
              <a:gd name="connsiteX474" fmla="*/ 1430711 w 5633323"/>
              <a:gd name="connsiteY474" fmla="*/ 2997832 h 3775630"/>
              <a:gd name="connsiteX475" fmla="*/ 1437798 w 5633323"/>
              <a:gd name="connsiteY475" fmla="*/ 2963578 h 3775630"/>
              <a:gd name="connsiteX476" fmla="*/ 1427168 w 5633323"/>
              <a:gd name="connsiteY476" fmla="*/ 2985625 h 3775630"/>
              <a:gd name="connsiteX477" fmla="*/ 1421262 w 5633323"/>
              <a:gd name="connsiteY477" fmla="*/ 3000981 h 3775630"/>
              <a:gd name="connsiteX478" fmla="*/ 1404726 w 5633323"/>
              <a:gd name="connsiteY478" fmla="*/ 3009249 h 3775630"/>
              <a:gd name="connsiteX479" fmla="*/ 1370079 w 5633323"/>
              <a:gd name="connsiteY479" fmla="*/ 3038384 h 3775630"/>
              <a:gd name="connsiteX480" fmla="*/ 1372440 w 5633323"/>
              <a:gd name="connsiteY480" fmla="*/ 3048227 h 3775630"/>
              <a:gd name="connsiteX481" fmla="*/ 1378740 w 5633323"/>
              <a:gd name="connsiteY481" fmla="*/ 3056495 h 3775630"/>
              <a:gd name="connsiteX482" fmla="*/ 1361810 w 5633323"/>
              <a:gd name="connsiteY482" fmla="*/ 3057676 h 3775630"/>
              <a:gd name="connsiteX483" fmla="*/ 1348030 w 5633323"/>
              <a:gd name="connsiteY483" fmla="*/ 3052558 h 3775630"/>
              <a:gd name="connsiteX484" fmla="*/ 1337006 w 5633323"/>
              <a:gd name="connsiteY484" fmla="*/ 3049015 h 3775630"/>
              <a:gd name="connsiteX485" fmla="*/ 1348818 w 5633323"/>
              <a:gd name="connsiteY485" fmla="*/ 3046652 h 3775630"/>
              <a:gd name="connsiteX486" fmla="*/ 1360235 w 5633323"/>
              <a:gd name="connsiteY486" fmla="*/ 3042715 h 3775630"/>
              <a:gd name="connsiteX487" fmla="*/ 1349605 w 5633323"/>
              <a:gd name="connsiteY487" fmla="*/ 3037597 h 3775630"/>
              <a:gd name="connsiteX488" fmla="*/ 1320076 w 5633323"/>
              <a:gd name="connsiteY488" fmla="*/ 3046653 h 3775630"/>
              <a:gd name="connsiteX489" fmla="*/ 1304328 w 5633323"/>
              <a:gd name="connsiteY489" fmla="*/ 3048621 h 3775630"/>
              <a:gd name="connsiteX490" fmla="*/ 1278342 w 5633323"/>
              <a:gd name="connsiteY490" fmla="*/ 3057676 h 3775630"/>
              <a:gd name="connsiteX491" fmla="*/ 1257081 w 5633323"/>
              <a:gd name="connsiteY491" fmla="*/ 3058858 h 3775630"/>
              <a:gd name="connsiteX492" fmla="*/ 1256294 w 5633323"/>
              <a:gd name="connsiteY492" fmla="*/ 3059645 h 3775630"/>
              <a:gd name="connsiteX493" fmla="*/ 1253144 w 5633323"/>
              <a:gd name="connsiteY493" fmla="*/ 3059645 h 3775630"/>
              <a:gd name="connsiteX494" fmla="*/ 1246057 w 5633323"/>
              <a:gd name="connsiteY494" fmla="*/ 3069095 h 3775630"/>
              <a:gd name="connsiteX495" fmla="*/ 1240939 w 5633323"/>
              <a:gd name="connsiteY495" fmla="*/ 3072638 h 3775630"/>
              <a:gd name="connsiteX496" fmla="*/ 1230702 w 5633323"/>
              <a:gd name="connsiteY496" fmla="*/ 3064369 h 3775630"/>
              <a:gd name="connsiteX497" fmla="*/ 1229127 w 5633323"/>
              <a:gd name="connsiteY497" fmla="*/ 3063188 h 3775630"/>
              <a:gd name="connsiteX498" fmla="*/ 1227552 w 5633323"/>
              <a:gd name="connsiteY498" fmla="*/ 3075000 h 3775630"/>
              <a:gd name="connsiteX499" fmla="*/ 1225977 w 5633323"/>
              <a:gd name="connsiteY499" fmla="*/ 3077363 h 3775630"/>
              <a:gd name="connsiteX500" fmla="*/ 1225584 w 5633323"/>
              <a:gd name="connsiteY500" fmla="*/ 3077363 h 3775630"/>
              <a:gd name="connsiteX501" fmla="*/ 1211803 w 5633323"/>
              <a:gd name="connsiteY501" fmla="*/ 3081300 h 3775630"/>
              <a:gd name="connsiteX502" fmla="*/ 1209047 w 5633323"/>
              <a:gd name="connsiteY502" fmla="*/ 3087993 h 3775630"/>
              <a:gd name="connsiteX503" fmla="*/ 1194480 w 5633323"/>
              <a:gd name="connsiteY503" fmla="*/ 3081300 h 3775630"/>
              <a:gd name="connsiteX504" fmla="*/ 1192117 w 5633323"/>
              <a:gd name="connsiteY504" fmla="*/ 3050195 h 3775630"/>
              <a:gd name="connsiteX505" fmla="*/ 1186605 w 5633323"/>
              <a:gd name="connsiteY505" fmla="*/ 3076575 h 3775630"/>
              <a:gd name="connsiteX506" fmla="*/ 1187393 w 5633323"/>
              <a:gd name="connsiteY506" fmla="*/ 3087993 h 3775630"/>
              <a:gd name="connsiteX507" fmla="*/ 1177156 w 5633323"/>
              <a:gd name="connsiteY507" fmla="*/ 3094686 h 3775630"/>
              <a:gd name="connsiteX508" fmla="*/ 1131485 w 5633323"/>
              <a:gd name="connsiteY508" fmla="*/ 3113584 h 3775630"/>
              <a:gd name="connsiteX509" fmla="*/ 1127941 w 5633323"/>
              <a:gd name="connsiteY509" fmla="*/ 3114372 h 3775630"/>
              <a:gd name="connsiteX510" fmla="*/ 1092506 w 5633323"/>
              <a:gd name="connsiteY510" fmla="*/ 3103741 h 3775630"/>
              <a:gd name="connsiteX511" fmla="*/ 1075184 w 5633323"/>
              <a:gd name="connsiteY511" fmla="*/ 3117522 h 3775630"/>
              <a:gd name="connsiteX512" fmla="*/ 1052741 w 5633323"/>
              <a:gd name="connsiteY512" fmla="*/ 3113191 h 3775630"/>
              <a:gd name="connsiteX513" fmla="*/ 1043292 w 5633323"/>
              <a:gd name="connsiteY513" fmla="*/ 3125002 h 3775630"/>
              <a:gd name="connsiteX514" fmla="*/ 1027937 w 5633323"/>
              <a:gd name="connsiteY514" fmla="*/ 3147838 h 3775630"/>
              <a:gd name="connsiteX515" fmla="*/ 1010613 w 5633323"/>
              <a:gd name="connsiteY515" fmla="*/ 3150988 h 3775630"/>
              <a:gd name="connsiteX516" fmla="*/ 966123 w 5633323"/>
              <a:gd name="connsiteY516" fmla="*/ 3175398 h 3775630"/>
              <a:gd name="connsiteX517" fmla="*/ 970060 w 5633323"/>
              <a:gd name="connsiteY517" fmla="*/ 3177367 h 3775630"/>
              <a:gd name="connsiteX518" fmla="*/ 1051166 w 5633323"/>
              <a:gd name="connsiteY518" fmla="*/ 3155319 h 3775630"/>
              <a:gd name="connsiteX519" fmla="*/ 1061797 w 5633323"/>
              <a:gd name="connsiteY519" fmla="*/ 3155713 h 3775630"/>
              <a:gd name="connsiteX520" fmla="*/ 1055891 w 5633323"/>
              <a:gd name="connsiteY520" fmla="*/ 3160437 h 3775630"/>
              <a:gd name="connsiteX521" fmla="*/ 966517 w 5633323"/>
              <a:gd name="connsiteY521" fmla="*/ 3207290 h 3775630"/>
              <a:gd name="connsiteX522" fmla="*/ 916908 w 5633323"/>
              <a:gd name="connsiteY522" fmla="*/ 3232094 h 3775630"/>
              <a:gd name="connsiteX523" fmla="*/ 887379 w 5633323"/>
              <a:gd name="connsiteY523" fmla="*/ 3240362 h 3775630"/>
              <a:gd name="connsiteX524" fmla="*/ 865725 w 5633323"/>
              <a:gd name="connsiteY524" fmla="*/ 3250599 h 3775630"/>
              <a:gd name="connsiteX525" fmla="*/ 854701 w 5633323"/>
              <a:gd name="connsiteY525" fmla="*/ 3248236 h 3775630"/>
              <a:gd name="connsiteX526" fmla="*/ 846432 w 5633323"/>
              <a:gd name="connsiteY526" fmla="*/ 3242724 h 3775630"/>
              <a:gd name="connsiteX527" fmla="*/ 848007 w 5633323"/>
              <a:gd name="connsiteY527" fmla="*/ 3255717 h 3775630"/>
              <a:gd name="connsiteX528" fmla="*/ 836196 w 5633323"/>
              <a:gd name="connsiteY528" fmla="*/ 3267922 h 3775630"/>
              <a:gd name="connsiteX529" fmla="*/ 812179 w 5633323"/>
              <a:gd name="connsiteY529" fmla="*/ 3287608 h 3775630"/>
              <a:gd name="connsiteX530" fmla="*/ 779106 w 5633323"/>
              <a:gd name="connsiteY530" fmla="*/ 3314775 h 3775630"/>
              <a:gd name="connsiteX531" fmla="*/ 761389 w 5633323"/>
              <a:gd name="connsiteY531" fmla="*/ 3337611 h 3775630"/>
              <a:gd name="connsiteX532" fmla="*/ 726742 w 5633323"/>
              <a:gd name="connsiteY532" fmla="*/ 3363990 h 3775630"/>
              <a:gd name="connsiteX533" fmla="*/ 707449 w 5633323"/>
              <a:gd name="connsiteY533" fmla="*/ 3360446 h 3775630"/>
              <a:gd name="connsiteX534" fmla="*/ 694851 w 5633323"/>
              <a:gd name="connsiteY534" fmla="*/ 3376982 h 3775630"/>
              <a:gd name="connsiteX535" fmla="*/ 687764 w 5633323"/>
              <a:gd name="connsiteY535" fmla="*/ 3386432 h 3775630"/>
              <a:gd name="connsiteX536" fmla="*/ 678315 w 5633323"/>
              <a:gd name="connsiteY536" fmla="*/ 3389975 h 3775630"/>
              <a:gd name="connsiteX537" fmla="*/ 671621 w 5633323"/>
              <a:gd name="connsiteY537" fmla="*/ 3391944 h 3775630"/>
              <a:gd name="connsiteX538" fmla="*/ 660597 w 5633323"/>
              <a:gd name="connsiteY538" fmla="*/ 3390369 h 3775630"/>
              <a:gd name="connsiteX539" fmla="*/ 681858 w 5633323"/>
              <a:gd name="connsiteY539" fmla="*/ 3373046 h 3775630"/>
              <a:gd name="connsiteX540" fmla="*/ 690520 w 5633323"/>
              <a:gd name="connsiteY540" fmla="*/ 3360840 h 3775630"/>
              <a:gd name="connsiteX541" fmla="*/ 681070 w 5633323"/>
              <a:gd name="connsiteY541" fmla="*/ 3346666 h 3775630"/>
              <a:gd name="connsiteX542" fmla="*/ 668078 w 5633323"/>
              <a:gd name="connsiteY542" fmla="*/ 3356903 h 3775630"/>
              <a:gd name="connsiteX543" fmla="*/ 658629 w 5633323"/>
              <a:gd name="connsiteY543" fmla="*/ 3341941 h 3775630"/>
              <a:gd name="connsiteX544" fmla="*/ 658235 w 5633323"/>
              <a:gd name="connsiteY544" fmla="*/ 3341154 h 3775630"/>
              <a:gd name="connsiteX545" fmla="*/ 675164 w 5633323"/>
              <a:gd name="connsiteY545" fmla="*/ 3344697 h 3775630"/>
              <a:gd name="connsiteX546" fmla="*/ 692489 w 5633323"/>
              <a:gd name="connsiteY546" fmla="*/ 3323043 h 3775630"/>
              <a:gd name="connsiteX547" fmla="*/ 687764 w 5633323"/>
              <a:gd name="connsiteY547" fmla="*/ 3317924 h 3775630"/>
              <a:gd name="connsiteX548" fmla="*/ 677133 w 5633323"/>
              <a:gd name="connsiteY548" fmla="*/ 3318318 h 3775630"/>
              <a:gd name="connsiteX549" fmla="*/ 691307 w 5633323"/>
              <a:gd name="connsiteY549" fmla="*/ 3298239 h 3775630"/>
              <a:gd name="connsiteX550" fmla="*/ 692094 w 5633323"/>
              <a:gd name="connsiteY550" fmla="*/ 3297451 h 3775630"/>
              <a:gd name="connsiteX551" fmla="*/ 689339 w 5633323"/>
              <a:gd name="connsiteY551" fmla="*/ 3296270 h 3775630"/>
              <a:gd name="connsiteX552" fmla="*/ 704300 w 5633323"/>
              <a:gd name="connsiteY552" fmla="*/ 3273828 h 3775630"/>
              <a:gd name="connsiteX553" fmla="*/ 697213 w 5633323"/>
              <a:gd name="connsiteY553" fmla="*/ 3273435 h 3775630"/>
              <a:gd name="connsiteX554" fmla="*/ 696031 w 5633323"/>
              <a:gd name="connsiteY554" fmla="*/ 3272647 h 3775630"/>
              <a:gd name="connsiteX555" fmla="*/ 696426 w 5633323"/>
              <a:gd name="connsiteY555" fmla="*/ 3271466 h 3775630"/>
              <a:gd name="connsiteX556" fmla="*/ 697607 w 5633323"/>
              <a:gd name="connsiteY556" fmla="*/ 3269498 h 3775630"/>
              <a:gd name="connsiteX557" fmla="*/ 691701 w 5633323"/>
              <a:gd name="connsiteY557" fmla="*/ 3270678 h 3775630"/>
              <a:gd name="connsiteX558" fmla="*/ 666896 w 5633323"/>
              <a:gd name="connsiteY558" fmla="*/ 3311625 h 3775630"/>
              <a:gd name="connsiteX559" fmla="*/ 660990 w 5633323"/>
              <a:gd name="connsiteY559" fmla="*/ 3313594 h 3775630"/>
              <a:gd name="connsiteX560" fmla="*/ 658235 w 5633323"/>
              <a:gd name="connsiteY560" fmla="*/ 3326980 h 3775630"/>
              <a:gd name="connsiteX561" fmla="*/ 657054 w 5633323"/>
              <a:gd name="connsiteY561" fmla="*/ 3340367 h 3775630"/>
              <a:gd name="connsiteX562" fmla="*/ 656660 w 5633323"/>
              <a:gd name="connsiteY562" fmla="*/ 3340366 h 3775630"/>
              <a:gd name="connsiteX563" fmla="*/ 656660 w 5633323"/>
              <a:gd name="connsiteY563" fmla="*/ 3340761 h 3775630"/>
              <a:gd name="connsiteX564" fmla="*/ 650361 w 5633323"/>
              <a:gd name="connsiteY564" fmla="*/ 3350603 h 3775630"/>
              <a:gd name="connsiteX565" fmla="*/ 647211 w 5633323"/>
              <a:gd name="connsiteY565" fmla="*/ 3352572 h 3775630"/>
              <a:gd name="connsiteX566" fmla="*/ 633824 w 5633323"/>
              <a:gd name="connsiteY566" fmla="*/ 3368320 h 3775630"/>
              <a:gd name="connsiteX567" fmla="*/ 622013 w 5633323"/>
              <a:gd name="connsiteY567" fmla="*/ 3375408 h 3775630"/>
              <a:gd name="connsiteX568" fmla="*/ 621225 w 5633323"/>
              <a:gd name="connsiteY568" fmla="*/ 3369108 h 3775630"/>
              <a:gd name="connsiteX569" fmla="*/ 614926 w 5633323"/>
              <a:gd name="connsiteY569" fmla="*/ 3365959 h 3775630"/>
              <a:gd name="connsiteX570" fmla="*/ 609807 w 5633323"/>
              <a:gd name="connsiteY570" fmla="*/ 3354935 h 3775630"/>
              <a:gd name="connsiteX571" fmla="*/ 628312 w 5633323"/>
              <a:gd name="connsiteY571" fmla="*/ 3312807 h 3775630"/>
              <a:gd name="connsiteX572" fmla="*/ 612170 w 5633323"/>
              <a:gd name="connsiteY572" fmla="*/ 3334461 h 3775630"/>
              <a:gd name="connsiteX573" fmla="*/ 607839 w 5633323"/>
              <a:gd name="connsiteY573" fmla="*/ 3351784 h 3775630"/>
              <a:gd name="connsiteX574" fmla="*/ 600752 w 5633323"/>
              <a:gd name="connsiteY574" fmla="*/ 3366746 h 3775630"/>
              <a:gd name="connsiteX575" fmla="*/ 592877 w 5633323"/>
              <a:gd name="connsiteY575" fmla="*/ 3369502 h 3775630"/>
              <a:gd name="connsiteX576" fmla="*/ 585003 w 5633323"/>
              <a:gd name="connsiteY576" fmla="*/ 3368714 h 3775630"/>
              <a:gd name="connsiteX577" fmla="*/ 584609 w 5633323"/>
              <a:gd name="connsiteY577" fmla="*/ 3375801 h 3775630"/>
              <a:gd name="connsiteX578" fmla="*/ 588940 w 5633323"/>
              <a:gd name="connsiteY578" fmla="*/ 3394700 h 3775630"/>
              <a:gd name="connsiteX579" fmla="*/ 591303 w 5633323"/>
              <a:gd name="connsiteY579" fmla="*/ 3395487 h 3775630"/>
              <a:gd name="connsiteX580" fmla="*/ 589334 w 5633323"/>
              <a:gd name="connsiteY580" fmla="*/ 3402574 h 3775630"/>
              <a:gd name="connsiteX581" fmla="*/ 562561 w 5633323"/>
              <a:gd name="connsiteY581" fmla="*/ 3426985 h 3775630"/>
              <a:gd name="connsiteX582" fmla="*/ 545237 w 5633323"/>
              <a:gd name="connsiteY582" fmla="*/ 3422654 h 3775630"/>
              <a:gd name="connsiteX583" fmla="*/ 563743 w 5633323"/>
              <a:gd name="connsiteY583" fmla="*/ 3459664 h 3775630"/>
              <a:gd name="connsiteX584" fmla="*/ 551143 w 5633323"/>
              <a:gd name="connsiteY584" fmla="*/ 3457301 h 3775630"/>
              <a:gd name="connsiteX585" fmla="*/ 556655 w 5633323"/>
              <a:gd name="connsiteY585" fmla="*/ 3466357 h 3775630"/>
              <a:gd name="connsiteX586" fmla="*/ 557837 w 5633323"/>
              <a:gd name="connsiteY586" fmla="*/ 3469900 h 3775630"/>
              <a:gd name="connsiteX587" fmla="*/ 529883 w 5633323"/>
              <a:gd name="connsiteY587" fmla="*/ 3486436 h 3775630"/>
              <a:gd name="connsiteX588" fmla="*/ 514528 w 5633323"/>
              <a:gd name="connsiteY588" fmla="*/ 3494311 h 3775630"/>
              <a:gd name="connsiteX589" fmla="*/ 501928 w 5633323"/>
              <a:gd name="connsiteY589" fmla="*/ 3502185 h 3775630"/>
              <a:gd name="connsiteX590" fmla="*/ 496417 w 5633323"/>
              <a:gd name="connsiteY590" fmla="*/ 3504547 h 3775630"/>
              <a:gd name="connsiteX591" fmla="*/ 479487 w 5633323"/>
              <a:gd name="connsiteY591" fmla="*/ 3513209 h 3775630"/>
              <a:gd name="connsiteX592" fmla="*/ 488148 w 5633323"/>
              <a:gd name="connsiteY592" fmla="*/ 3496280 h 3775630"/>
              <a:gd name="connsiteX593" fmla="*/ 488935 w 5633323"/>
              <a:gd name="connsiteY593" fmla="*/ 3485649 h 3775630"/>
              <a:gd name="connsiteX594" fmla="*/ 485392 w 5633323"/>
              <a:gd name="connsiteY594" fmla="*/ 3489586 h 3775630"/>
              <a:gd name="connsiteX595" fmla="*/ 453895 w 5633323"/>
              <a:gd name="connsiteY595" fmla="*/ 3507303 h 3775630"/>
              <a:gd name="connsiteX596" fmla="*/ 474368 w 5633323"/>
              <a:gd name="connsiteY596" fmla="*/ 3488011 h 3775630"/>
              <a:gd name="connsiteX597" fmla="*/ 459013 w 5633323"/>
              <a:gd name="connsiteY597" fmla="*/ 3486042 h 3775630"/>
              <a:gd name="connsiteX598" fmla="*/ 435784 w 5633323"/>
              <a:gd name="connsiteY598" fmla="*/ 3504547 h 3775630"/>
              <a:gd name="connsiteX599" fmla="*/ 401530 w 5633323"/>
              <a:gd name="connsiteY599" fmla="*/ 3520296 h 3775630"/>
              <a:gd name="connsiteX600" fmla="*/ 427515 w 5633323"/>
              <a:gd name="connsiteY600" fmla="*/ 3493917 h 3775630"/>
              <a:gd name="connsiteX601" fmla="*/ 401530 w 5633323"/>
              <a:gd name="connsiteY601" fmla="*/ 3504154 h 3775630"/>
              <a:gd name="connsiteX602" fmla="*/ 390112 w 5633323"/>
              <a:gd name="connsiteY602" fmla="*/ 3515572 h 3775630"/>
              <a:gd name="connsiteX603" fmla="*/ 370032 w 5633323"/>
              <a:gd name="connsiteY603" fmla="*/ 3517934 h 3775630"/>
              <a:gd name="connsiteX604" fmla="*/ 357828 w 5633323"/>
              <a:gd name="connsiteY604" fmla="*/ 3513603 h 3775630"/>
              <a:gd name="connsiteX605" fmla="*/ 349953 w 5633323"/>
              <a:gd name="connsiteY605" fmla="*/ 3482499 h 3775630"/>
              <a:gd name="connsiteX606" fmla="*/ 352709 w 5633323"/>
              <a:gd name="connsiteY606" fmla="*/ 3470294 h 3775630"/>
              <a:gd name="connsiteX607" fmla="*/ 358221 w 5633323"/>
              <a:gd name="connsiteY607" fmla="*/ 3460451 h 3775630"/>
              <a:gd name="connsiteX608" fmla="*/ 349953 w 5633323"/>
              <a:gd name="connsiteY608" fmla="*/ 3433678 h 3775630"/>
              <a:gd name="connsiteX609" fmla="*/ 342866 w 5633323"/>
              <a:gd name="connsiteY609" fmla="*/ 3425803 h 3775630"/>
              <a:gd name="connsiteX610" fmla="*/ 297588 w 5633323"/>
              <a:gd name="connsiteY610" fmla="*/ 3410055 h 3775630"/>
              <a:gd name="connsiteX611" fmla="*/ 268847 w 5633323"/>
              <a:gd name="connsiteY611" fmla="*/ 3418323 h 3775630"/>
              <a:gd name="connsiteX612" fmla="*/ 267666 w 5633323"/>
              <a:gd name="connsiteY612" fmla="*/ 3421866 h 3775630"/>
              <a:gd name="connsiteX613" fmla="*/ 270816 w 5633323"/>
              <a:gd name="connsiteY613" fmla="*/ 3434465 h 3775630"/>
              <a:gd name="connsiteX614" fmla="*/ 281052 w 5633323"/>
              <a:gd name="connsiteY614" fmla="*/ 3457694 h 3775630"/>
              <a:gd name="connsiteX615" fmla="*/ 290895 w 5633323"/>
              <a:gd name="connsiteY615" fmla="*/ 3517540 h 3775630"/>
              <a:gd name="connsiteX616" fmla="*/ 289714 w 5633323"/>
              <a:gd name="connsiteY616" fmla="*/ 3528171 h 3775630"/>
              <a:gd name="connsiteX617" fmla="*/ 292864 w 5633323"/>
              <a:gd name="connsiteY617" fmla="*/ 3543132 h 3775630"/>
              <a:gd name="connsiteX618" fmla="*/ 296014 w 5633323"/>
              <a:gd name="connsiteY618" fmla="*/ 3551400 h 3775630"/>
              <a:gd name="connsiteX619" fmla="*/ 306250 w 5633323"/>
              <a:gd name="connsiteY619" fmla="*/ 3576991 h 3775630"/>
              <a:gd name="connsiteX620" fmla="*/ 295619 w 5633323"/>
              <a:gd name="connsiteY620" fmla="*/ 3582504 h 3775630"/>
              <a:gd name="connsiteX621" fmla="*/ 273571 w 5633323"/>
              <a:gd name="connsiteY621" fmla="*/ 3586441 h 3775630"/>
              <a:gd name="connsiteX622" fmla="*/ 261760 w 5633323"/>
              <a:gd name="connsiteY622" fmla="*/ 3581323 h 3775630"/>
              <a:gd name="connsiteX623" fmla="*/ 257429 w 5633323"/>
              <a:gd name="connsiteY623" fmla="*/ 3585653 h 3775630"/>
              <a:gd name="connsiteX624" fmla="*/ 262942 w 5633323"/>
              <a:gd name="connsiteY624" fmla="*/ 3585260 h 3775630"/>
              <a:gd name="connsiteX625" fmla="*/ 271603 w 5633323"/>
              <a:gd name="connsiteY625" fmla="*/ 3596677 h 3775630"/>
              <a:gd name="connsiteX626" fmla="*/ 267272 w 5633323"/>
              <a:gd name="connsiteY626" fmla="*/ 3600221 h 3775630"/>
              <a:gd name="connsiteX627" fmla="*/ 253886 w 5633323"/>
              <a:gd name="connsiteY627" fmla="*/ 3599040 h 3775630"/>
              <a:gd name="connsiteX628" fmla="*/ 250342 w 5633323"/>
              <a:gd name="connsiteY628" fmla="*/ 3598646 h 3775630"/>
              <a:gd name="connsiteX629" fmla="*/ 231444 w 5633323"/>
              <a:gd name="connsiteY629" fmla="*/ 3600221 h 3775630"/>
              <a:gd name="connsiteX630" fmla="*/ 222782 w 5633323"/>
              <a:gd name="connsiteY630" fmla="*/ 3606914 h 3775630"/>
              <a:gd name="connsiteX631" fmla="*/ 231838 w 5633323"/>
              <a:gd name="connsiteY631" fmla="*/ 3613214 h 3775630"/>
              <a:gd name="connsiteX632" fmla="*/ 210970 w 5633323"/>
              <a:gd name="connsiteY632" fmla="*/ 3608883 h 3775630"/>
              <a:gd name="connsiteX633" fmla="*/ 228688 w 5633323"/>
              <a:gd name="connsiteY633" fmla="*/ 3636443 h 3775630"/>
              <a:gd name="connsiteX634" fmla="*/ 201521 w 5633323"/>
              <a:gd name="connsiteY634" fmla="*/ 3638018 h 3775630"/>
              <a:gd name="connsiteX635" fmla="*/ 198371 w 5633323"/>
              <a:gd name="connsiteY635" fmla="*/ 3626994 h 3775630"/>
              <a:gd name="connsiteX636" fmla="*/ 187741 w 5633323"/>
              <a:gd name="connsiteY636" fmla="*/ 3639986 h 3775630"/>
              <a:gd name="connsiteX637" fmla="*/ 174748 w 5633323"/>
              <a:gd name="connsiteY637" fmla="*/ 3639593 h 3775630"/>
              <a:gd name="connsiteX638" fmla="*/ 174354 w 5633323"/>
              <a:gd name="connsiteY638" fmla="*/ 3628962 h 3775630"/>
              <a:gd name="connsiteX639" fmla="*/ 165692 w 5633323"/>
              <a:gd name="connsiteY639" fmla="*/ 3636049 h 3775630"/>
              <a:gd name="connsiteX640" fmla="*/ 155062 w 5633323"/>
              <a:gd name="connsiteY640" fmla="*/ 3647861 h 3775630"/>
              <a:gd name="connsiteX641" fmla="*/ 155062 w 5633323"/>
              <a:gd name="connsiteY641" fmla="*/ 3719124 h 3775630"/>
              <a:gd name="connsiteX642" fmla="*/ 155062 w 5633323"/>
              <a:gd name="connsiteY642" fmla="*/ 3737235 h 3775630"/>
              <a:gd name="connsiteX643" fmla="*/ 147188 w 5633323"/>
              <a:gd name="connsiteY643" fmla="*/ 3735660 h 3775630"/>
              <a:gd name="connsiteX644" fmla="*/ 129077 w 5633323"/>
              <a:gd name="connsiteY644" fmla="*/ 3742353 h 3775630"/>
              <a:gd name="connsiteX645" fmla="*/ 130461 w 5633323"/>
              <a:gd name="connsiteY645" fmla="*/ 3744691 h 3775630"/>
              <a:gd name="connsiteX646" fmla="*/ 5408843 w 5633323"/>
              <a:gd name="connsiteY646" fmla="*/ 2492885 h 3775630"/>
              <a:gd name="connsiteX647" fmla="*/ 5633323 w 5633323"/>
              <a:gd name="connsiteY647" fmla="*/ 2439648 h 3775630"/>
              <a:gd name="connsiteX648" fmla="*/ 5633323 w 5633323"/>
              <a:gd name="connsiteY648" fmla="*/ 2439648 h 3775630"/>
              <a:gd name="connsiteX649" fmla="*/ 5408842 w 5633323"/>
              <a:gd name="connsiteY649" fmla="*/ 1493098 h 3775630"/>
              <a:gd name="connsiteX650" fmla="*/ 5408842 w 5633323"/>
              <a:gd name="connsiteY650" fmla="*/ 1473567 h 3775630"/>
              <a:gd name="connsiteX651" fmla="*/ 5059376 w 5633323"/>
              <a:gd name="connsiteY651" fmla="*/ 0 h 3775630"/>
              <a:gd name="connsiteX652" fmla="*/ 5051051 w 5633323"/>
              <a:gd name="connsiteY652" fmla="*/ 3354 h 3775630"/>
              <a:gd name="connsiteX653" fmla="*/ 5053315 w 5633323"/>
              <a:gd name="connsiteY653" fmla="*/ 14231 h 3775630"/>
              <a:gd name="connsiteX654" fmla="*/ 5050559 w 5633323"/>
              <a:gd name="connsiteY654" fmla="*/ 16199 h 3775630"/>
              <a:gd name="connsiteX655" fmla="*/ 5030479 w 5633323"/>
              <a:gd name="connsiteY655" fmla="*/ 21712 h 3775630"/>
              <a:gd name="connsiteX656" fmla="*/ 5030085 w 5633323"/>
              <a:gd name="connsiteY656" fmla="*/ 17774 h 3775630"/>
              <a:gd name="connsiteX657" fmla="*/ 5004493 w 5633323"/>
              <a:gd name="connsiteY657" fmla="*/ 28405 h 3775630"/>
              <a:gd name="connsiteX658" fmla="*/ 4976145 w 5633323"/>
              <a:gd name="connsiteY658" fmla="*/ 39822 h 3775630"/>
              <a:gd name="connsiteX659" fmla="*/ 4953704 w 5633323"/>
              <a:gd name="connsiteY659" fmla="*/ 35885 h 3775630"/>
              <a:gd name="connsiteX660" fmla="*/ 4950948 w 5633323"/>
              <a:gd name="connsiteY660" fmla="*/ 34704 h 3775630"/>
              <a:gd name="connsiteX661" fmla="*/ 4949767 w 5633323"/>
              <a:gd name="connsiteY661" fmla="*/ 28798 h 3775630"/>
              <a:gd name="connsiteX662" fmla="*/ 4942680 w 5633323"/>
              <a:gd name="connsiteY662" fmla="*/ 38641 h 3775630"/>
              <a:gd name="connsiteX663" fmla="*/ 4918270 w 5633323"/>
              <a:gd name="connsiteY663" fmla="*/ 33523 h 3775630"/>
              <a:gd name="connsiteX664" fmla="*/ 4912757 w 5633323"/>
              <a:gd name="connsiteY664" fmla="*/ 29586 h 377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5633323" h="3775630">
                <a:moveTo>
                  <a:pt x="77992" y="3755198"/>
                </a:moveTo>
                <a:lnTo>
                  <a:pt x="65605" y="3760072"/>
                </a:lnTo>
                <a:lnTo>
                  <a:pt x="86573" y="3755099"/>
                </a:lnTo>
                <a:close/>
                <a:moveTo>
                  <a:pt x="20607" y="3757118"/>
                </a:moveTo>
                <a:cubicBezTo>
                  <a:pt x="14209" y="3758102"/>
                  <a:pt x="8009" y="3761448"/>
                  <a:pt x="3087" y="3766370"/>
                </a:cubicBezTo>
                <a:lnTo>
                  <a:pt x="0" y="3775630"/>
                </a:lnTo>
                <a:lnTo>
                  <a:pt x="45727" y="3764786"/>
                </a:lnTo>
                <a:lnTo>
                  <a:pt x="39309" y="3762040"/>
                </a:lnTo>
                <a:cubicBezTo>
                  <a:pt x="33600" y="3757512"/>
                  <a:pt x="27005" y="3756134"/>
                  <a:pt x="20607" y="3757118"/>
                </a:cubicBezTo>
                <a:close/>
                <a:moveTo>
                  <a:pt x="631462" y="3403362"/>
                </a:moveTo>
                <a:cubicBezTo>
                  <a:pt x="633824" y="3403755"/>
                  <a:pt x="636187" y="3404149"/>
                  <a:pt x="638549" y="3404543"/>
                </a:cubicBezTo>
                <a:cubicBezTo>
                  <a:pt x="638942" y="3404937"/>
                  <a:pt x="639730" y="3405724"/>
                  <a:pt x="640518" y="3406118"/>
                </a:cubicBezTo>
                <a:cubicBezTo>
                  <a:pt x="647998" y="3412024"/>
                  <a:pt x="650754" y="3421866"/>
                  <a:pt x="648786" y="3431709"/>
                </a:cubicBezTo>
                <a:cubicBezTo>
                  <a:pt x="647605" y="3430528"/>
                  <a:pt x="646423" y="3429347"/>
                  <a:pt x="645242" y="3428166"/>
                </a:cubicBezTo>
                <a:cubicBezTo>
                  <a:pt x="644848" y="3427772"/>
                  <a:pt x="644061" y="3427772"/>
                  <a:pt x="643667" y="3427772"/>
                </a:cubicBezTo>
                <a:cubicBezTo>
                  <a:pt x="639730" y="3419504"/>
                  <a:pt x="635399" y="3411629"/>
                  <a:pt x="631462" y="3403362"/>
                </a:cubicBezTo>
                <a:close/>
                <a:moveTo>
                  <a:pt x="599177" y="3399424"/>
                </a:moveTo>
                <a:cubicBezTo>
                  <a:pt x="605870" y="3400999"/>
                  <a:pt x="612957" y="3401787"/>
                  <a:pt x="620044" y="3402574"/>
                </a:cubicBezTo>
                <a:cubicBezTo>
                  <a:pt x="618075" y="3407299"/>
                  <a:pt x="616107" y="3412024"/>
                  <a:pt x="612170" y="3415961"/>
                </a:cubicBezTo>
                <a:cubicBezTo>
                  <a:pt x="609020" y="3418323"/>
                  <a:pt x="605870" y="3421079"/>
                  <a:pt x="602720" y="3423441"/>
                </a:cubicBezTo>
                <a:cubicBezTo>
                  <a:pt x="600358" y="3425410"/>
                  <a:pt x="596815" y="3427772"/>
                  <a:pt x="594452" y="3426197"/>
                </a:cubicBezTo>
                <a:cubicBezTo>
                  <a:pt x="592484" y="3424622"/>
                  <a:pt x="590909" y="3419504"/>
                  <a:pt x="591696" y="3417535"/>
                </a:cubicBezTo>
                <a:cubicBezTo>
                  <a:pt x="594452" y="3411630"/>
                  <a:pt x="594059" y="3404149"/>
                  <a:pt x="599177" y="3399424"/>
                </a:cubicBezTo>
                <a:close/>
                <a:moveTo>
                  <a:pt x="2014990" y="2629311"/>
                </a:moveTo>
                <a:cubicBezTo>
                  <a:pt x="2014202" y="2629704"/>
                  <a:pt x="2013021" y="2630492"/>
                  <a:pt x="2012233" y="2630885"/>
                </a:cubicBezTo>
                <a:cubicBezTo>
                  <a:pt x="2008296" y="2632067"/>
                  <a:pt x="2006722" y="2634429"/>
                  <a:pt x="2004753" y="2637185"/>
                </a:cubicBezTo>
                <a:cubicBezTo>
                  <a:pt x="2004753" y="2636003"/>
                  <a:pt x="2004753" y="2635216"/>
                  <a:pt x="2005541" y="2634035"/>
                </a:cubicBezTo>
                <a:cubicBezTo>
                  <a:pt x="2007509" y="2630492"/>
                  <a:pt x="2011053" y="2628917"/>
                  <a:pt x="2014990" y="2629311"/>
                </a:cubicBezTo>
                <a:close/>
                <a:moveTo>
                  <a:pt x="4969452" y="62658"/>
                </a:moveTo>
                <a:cubicBezTo>
                  <a:pt x="4969846" y="63052"/>
                  <a:pt x="4970240" y="63446"/>
                  <a:pt x="4970634" y="63839"/>
                </a:cubicBezTo>
                <a:cubicBezTo>
                  <a:pt x="4970240" y="63839"/>
                  <a:pt x="4969846" y="64233"/>
                  <a:pt x="4969452" y="64233"/>
                </a:cubicBezTo>
                <a:cubicBezTo>
                  <a:pt x="4969058" y="63839"/>
                  <a:pt x="4969452" y="63052"/>
                  <a:pt x="4969452" y="62658"/>
                </a:cubicBezTo>
                <a:close/>
                <a:moveTo>
                  <a:pt x="4912757" y="29586"/>
                </a:moveTo>
                <a:cubicBezTo>
                  <a:pt x="4899371" y="36279"/>
                  <a:pt x="4885591" y="41398"/>
                  <a:pt x="4871810" y="47303"/>
                </a:cubicBezTo>
                <a:cubicBezTo>
                  <a:pt x="4863148" y="55965"/>
                  <a:pt x="4848187" y="48878"/>
                  <a:pt x="4840706" y="60689"/>
                </a:cubicBezTo>
                <a:cubicBezTo>
                  <a:pt x="4848187" y="63446"/>
                  <a:pt x="4853700" y="55571"/>
                  <a:pt x="4860786" y="56752"/>
                </a:cubicBezTo>
                <a:cubicBezTo>
                  <a:pt x="4854486" y="66595"/>
                  <a:pt x="4854486" y="65808"/>
                  <a:pt x="4842675" y="65021"/>
                </a:cubicBezTo>
                <a:cubicBezTo>
                  <a:pt x="4838344" y="64627"/>
                  <a:pt x="4833225" y="66989"/>
                  <a:pt x="4831651" y="72108"/>
                </a:cubicBezTo>
                <a:cubicBezTo>
                  <a:pt x="4831651" y="72895"/>
                  <a:pt x="4835982" y="72895"/>
                  <a:pt x="4835194" y="74863"/>
                </a:cubicBezTo>
                <a:cubicBezTo>
                  <a:pt x="4834013" y="77226"/>
                  <a:pt x="4832439" y="74470"/>
                  <a:pt x="4830863" y="74076"/>
                </a:cubicBezTo>
                <a:cubicBezTo>
                  <a:pt x="4823776" y="72501"/>
                  <a:pt x="4818265" y="77620"/>
                  <a:pt x="4814328" y="81163"/>
                </a:cubicBezTo>
                <a:cubicBezTo>
                  <a:pt x="4803303" y="91793"/>
                  <a:pt x="4789916" y="94943"/>
                  <a:pt x="4775743" y="96518"/>
                </a:cubicBezTo>
                <a:cubicBezTo>
                  <a:pt x="4775743" y="96518"/>
                  <a:pt x="4775743" y="96518"/>
                  <a:pt x="4775743" y="96124"/>
                </a:cubicBezTo>
                <a:cubicBezTo>
                  <a:pt x="4789523" y="83132"/>
                  <a:pt x="4808422" y="77620"/>
                  <a:pt x="4823776" y="65808"/>
                </a:cubicBezTo>
                <a:cubicBezTo>
                  <a:pt x="4814328" y="73288"/>
                  <a:pt x="4802910" y="73289"/>
                  <a:pt x="4791885" y="74470"/>
                </a:cubicBezTo>
                <a:cubicBezTo>
                  <a:pt x="4785192" y="78801"/>
                  <a:pt x="4778893" y="83131"/>
                  <a:pt x="4772199" y="87462"/>
                </a:cubicBezTo>
                <a:cubicBezTo>
                  <a:pt x="4772987" y="84707"/>
                  <a:pt x="4775349" y="81950"/>
                  <a:pt x="4773774" y="78013"/>
                </a:cubicBezTo>
                <a:cubicBezTo>
                  <a:pt x="4758419" y="85494"/>
                  <a:pt x="4745033" y="94943"/>
                  <a:pt x="4732040" y="105180"/>
                </a:cubicBezTo>
                <a:cubicBezTo>
                  <a:pt x="4728103" y="107542"/>
                  <a:pt x="4724560" y="110692"/>
                  <a:pt x="4720622" y="112267"/>
                </a:cubicBezTo>
                <a:cubicBezTo>
                  <a:pt x="4704480" y="118172"/>
                  <a:pt x="4698180" y="136283"/>
                  <a:pt x="4682432" y="142977"/>
                </a:cubicBezTo>
                <a:cubicBezTo>
                  <a:pt x="4684400" y="139433"/>
                  <a:pt x="4686369" y="135890"/>
                  <a:pt x="4688731" y="132346"/>
                </a:cubicBezTo>
                <a:cubicBezTo>
                  <a:pt x="4687944" y="131559"/>
                  <a:pt x="4687156" y="130771"/>
                  <a:pt x="4686369" y="129984"/>
                </a:cubicBezTo>
                <a:cubicBezTo>
                  <a:pt x="4663139" y="151245"/>
                  <a:pt x="4634792" y="166994"/>
                  <a:pt x="4616681" y="194160"/>
                </a:cubicBezTo>
                <a:cubicBezTo>
                  <a:pt x="4609594" y="209516"/>
                  <a:pt x="4601326" y="224870"/>
                  <a:pt x="4589120" y="235107"/>
                </a:cubicBezTo>
                <a:cubicBezTo>
                  <a:pt x="4582427" y="240619"/>
                  <a:pt x="4569040" y="257155"/>
                  <a:pt x="4555260" y="240225"/>
                </a:cubicBezTo>
                <a:cubicBezTo>
                  <a:pt x="4552111" y="236682"/>
                  <a:pt x="4548173" y="240225"/>
                  <a:pt x="4545418" y="241800"/>
                </a:cubicBezTo>
                <a:cubicBezTo>
                  <a:pt x="4535181" y="246918"/>
                  <a:pt x="4538331" y="255580"/>
                  <a:pt x="4541874" y="263455"/>
                </a:cubicBezTo>
                <a:cubicBezTo>
                  <a:pt x="4531244" y="263849"/>
                  <a:pt x="4522582" y="268967"/>
                  <a:pt x="4515495" y="275660"/>
                </a:cubicBezTo>
                <a:cubicBezTo>
                  <a:pt x="4511164" y="279991"/>
                  <a:pt x="4521795" y="280779"/>
                  <a:pt x="4520614" y="286291"/>
                </a:cubicBezTo>
                <a:cubicBezTo>
                  <a:pt x="4513526" y="283535"/>
                  <a:pt x="4511951" y="289834"/>
                  <a:pt x="4510771" y="294165"/>
                </a:cubicBezTo>
                <a:cubicBezTo>
                  <a:pt x="4509589" y="300464"/>
                  <a:pt x="4509195" y="307551"/>
                  <a:pt x="4518250" y="309520"/>
                </a:cubicBezTo>
                <a:cubicBezTo>
                  <a:pt x="4513133" y="320544"/>
                  <a:pt x="4502108" y="325662"/>
                  <a:pt x="4492659" y="332355"/>
                </a:cubicBezTo>
                <a:cubicBezTo>
                  <a:pt x="4490690" y="333931"/>
                  <a:pt x="4483603" y="334718"/>
                  <a:pt x="4487147" y="337474"/>
                </a:cubicBezTo>
                <a:cubicBezTo>
                  <a:pt x="4494234" y="344167"/>
                  <a:pt x="4487541" y="343773"/>
                  <a:pt x="4484391" y="343773"/>
                </a:cubicBezTo>
                <a:cubicBezTo>
                  <a:pt x="4477304" y="344167"/>
                  <a:pt x="4471004" y="348104"/>
                  <a:pt x="4463918" y="347711"/>
                </a:cubicBezTo>
                <a:cubicBezTo>
                  <a:pt x="4470611" y="348498"/>
                  <a:pt x="4476516" y="354404"/>
                  <a:pt x="4483603" y="348892"/>
                </a:cubicBezTo>
                <a:cubicBezTo>
                  <a:pt x="4485572" y="347317"/>
                  <a:pt x="4488328" y="348104"/>
                  <a:pt x="4489116" y="350466"/>
                </a:cubicBezTo>
                <a:cubicBezTo>
                  <a:pt x="4490296" y="353223"/>
                  <a:pt x="4487541" y="354010"/>
                  <a:pt x="4485966" y="355191"/>
                </a:cubicBezTo>
                <a:cubicBezTo>
                  <a:pt x="4482816" y="357160"/>
                  <a:pt x="4479273" y="357947"/>
                  <a:pt x="4475729" y="357553"/>
                </a:cubicBezTo>
                <a:cubicBezTo>
                  <a:pt x="4463130" y="356373"/>
                  <a:pt x="4453287" y="369759"/>
                  <a:pt x="4439901" y="364640"/>
                </a:cubicBezTo>
                <a:cubicBezTo>
                  <a:pt x="4439507" y="364640"/>
                  <a:pt x="4438326" y="365821"/>
                  <a:pt x="4438326" y="366215"/>
                </a:cubicBezTo>
                <a:cubicBezTo>
                  <a:pt x="4440688" y="380783"/>
                  <a:pt x="4428483" y="369758"/>
                  <a:pt x="4424940" y="373696"/>
                </a:cubicBezTo>
                <a:cubicBezTo>
                  <a:pt x="4427696" y="377633"/>
                  <a:pt x="4437932" y="378027"/>
                  <a:pt x="4431633" y="385114"/>
                </a:cubicBezTo>
                <a:cubicBezTo>
                  <a:pt x="4428877" y="388263"/>
                  <a:pt x="4422578" y="382751"/>
                  <a:pt x="4419428" y="379208"/>
                </a:cubicBezTo>
                <a:cubicBezTo>
                  <a:pt x="4417459" y="377240"/>
                  <a:pt x="4410766" y="377240"/>
                  <a:pt x="4414309" y="372121"/>
                </a:cubicBezTo>
                <a:cubicBezTo>
                  <a:pt x="4418640" y="366216"/>
                  <a:pt x="4421396" y="357160"/>
                  <a:pt x="4435176" y="362672"/>
                </a:cubicBezTo>
                <a:cubicBezTo>
                  <a:pt x="4427695" y="354010"/>
                  <a:pt x="4421002" y="348104"/>
                  <a:pt x="4426121" y="338655"/>
                </a:cubicBezTo>
                <a:cubicBezTo>
                  <a:pt x="4416278" y="346923"/>
                  <a:pt x="4397773" y="348105"/>
                  <a:pt x="4404861" y="367790"/>
                </a:cubicBezTo>
                <a:cubicBezTo>
                  <a:pt x="4406829" y="372908"/>
                  <a:pt x="4402104" y="374877"/>
                  <a:pt x="4398561" y="373696"/>
                </a:cubicBezTo>
                <a:cubicBezTo>
                  <a:pt x="4383205" y="369365"/>
                  <a:pt x="4393442" y="387870"/>
                  <a:pt x="4383993" y="390232"/>
                </a:cubicBezTo>
                <a:cubicBezTo>
                  <a:pt x="4381237" y="391020"/>
                  <a:pt x="4392261" y="389051"/>
                  <a:pt x="4390687" y="396925"/>
                </a:cubicBezTo>
                <a:cubicBezTo>
                  <a:pt x="4373756" y="396138"/>
                  <a:pt x="4359583" y="405588"/>
                  <a:pt x="4343833" y="410706"/>
                </a:cubicBezTo>
                <a:cubicBezTo>
                  <a:pt x="4336353" y="413068"/>
                  <a:pt x="4330054" y="422911"/>
                  <a:pt x="4320604" y="413462"/>
                </a:cubicBezTo>
                <a:cubicBezTo>
                  <a:pt x="4318242" y="419368"/>
                  <a:pt x="4322967" y="428029"/>
                  <a:pt x="4314698" y="429210"/>
                </a:cubicBezTo>
                <a:cubicBezTo>
                  <a:pt x="4301705" y="431179"/>
                  <a:pt x="4294225" y="438660"/>
                  <a:pt x="4290289" y="450865"/>
                </a:cubicBezTo>
                <a:cubicBezTo>
                  <a:pt x="4288713" y="455196"/>
                  <a:pt x="4283594" y="460314"/>
                  <a:pt x="4279657" y="460708"/>
                </a:cubicBezTo>
                <a:cubicBezTo>
                  <a:pt x="4269421" y="461101"/>
                  <a:pt x="4263515" y="468976"/>
                  <a:pt x="4255641" y="473306"/>
                </a:cubicBezTo>
                <a:cubicBezTo>
                  <a:pt x="4253279" y="474488"/>
                  <a:pt x="4252491" y="476850"/>
                  <a:pt x="4249735" y="474095"/>
                </a:cubicBezTo>
                <a:cubicBezTo>
                  <a:pt x="4244616" y="469763"/>
                  <a:pt x="4237923" y="472126"/>
                  <a:pt x="4234773" y="475275"/>
                </a:cubicBezTo>
                <a:cubicBezTo>
                  <a:pt x="4231230" y="478819"/>
                  <a:pt x="4232804" y="484331"/>
                  <a:pt x="4238317" y="487481"/>
                </a:cubicBezTo>
                <a:cubicBezTo>
                  <a:pt x="4241860" y="489449"/>
                  <a:pt x="4239891" y="491812"/>
                  <a:pt x="4237923" y="494961"/>
                </a:cubicBezTo>
                <a:cubicBezTo>
                  <a:pt x="4234380" y="500867"/>
                  <a:pt x="4229262" y="503230"/>
                  <a:pt x="4220600" y="508348"/>
                </a:cubicBezTo>
                <a:cubicBezTo>
                  <a:pt x="4227687" y="495356"/>
                  <a:pt x="4235167" y="485906"/>
                  <a:pt x="4226899" y="474488"/>
                </a:cubicBezTo>
                <a:cubicBezTo>
                  <a:pt x="4212332" y="484331"/>
                  <a:pt x="4212725" y="484331"/>
                  <a:pt x="4218631" y="495749"/>
                </a:cubicBezTo>
                <a:cubicBezTo>
                  <a:pt x="4221781" y="502049"/>
                  <a:pt x="4218631" y="507167"/>
                  <a:pt x="4213907" y="510710"/>
                </a:cubicBezTo>
                <a:cubicBezTo>
                  <a:pt x="4210363" y="513466"/>
                  <a:pt x="4206426" y="516222"/>
                  <a:pt x="4202489" y="517797"/>
                </a:cubicBezTo>
                <a:cubicBezTo>
                  <a:pt x="4189495" y="522521"/>
                  <a:pt x="4186346" y="536302"/>
                  <a:pt x="4177684" y="544570"/>
                </a:cubicBezTo>
                <a:cubicBezTo>
                  <a:pt x="4172567" y="549295"/>
                  <a:pt x="4182803" y="550082"/>
                  <a:pt x="4178865" y="554413"/>
                </a:cubicBezTo>
                <a:cubicBezTo>
                  <a:pt x="4174929" y="558744"/>
                  <a:pt x="4175716" y="560319"/>
                  <a:pt x="4182802" y="563075"/>
                </a:cubicBezTo>
                <a:cubicBezTo>
                  <a:pt x="4178078" y="563075"/>
                  <a:pt x="4174535" y="563075"/>
                  <a:pt x="4171385" y="563075"/>
                </a:cubicBezTo>
                <a:cubicBezTo>
                  <a:pt x="4172173" y="555594"/>
                  <a:pt x="4166660" y="557563"/>
                  <a:pt x="4162330" y="557169"/>
                </a:cubicBezTo>
                <a:cubicBezTo>
                  <a:pt x="4159180" y="556775"/>
                  <a:pt x="4154061" y="559531"/>
                  <a:pt x="4155243" y="552838"/>
                </a:cubicBezTo>
                <a:cubicBezTo>
                  <a:pt x="4156424" y="547720"/>
                  <a:pt x="4159573" y="548507"/>
                  <a:pt x="4163510" y="551263"/>
                </a:cubicBezTo>
                <a:cubicBezTo>
                  <a:pt x="4167054" y="554019"/>
                  <a:pt x="4170991" y="553232"/>
                  <a:pt x="4171385" y="548114"/>
                </a:cubicBezTo>
                <a:cubicBezTo>
                  <a:pt x="4172173" y="543389"/>
                  <a:pt x="4169023" y="541814"/>
                  <a:pt x="4164298" y="542208"/>
                </a:cubicBezTo>
                <a:cubicBezTo>
                  <a:pt x="4163117" y="542207"/>
                  <a:pt x="4145006" y="548507"/>
                  <a:pt x="4143825" y="549295"/>
                </a:cubicBezTo>
                <a:cubicBezTo>
                  <a:pt x="4140281" y="551263"/>
                  <a:pt x="4137919" y="553232"/>
                  <a:pt x="4133195" y="550082"/>
                </a:cubicBezTo>
                <a:cubicBezTo>
                  <a:pt x="4125320" y="544963"/>
                  <a:pt x="4118233" y="546932"/>
                  <a:pt x="4115083" y="557169"/>
                </a:cubicBezTo>
                <a:cubicBezTo>
                  <a:pt x="4109571" y="548507"/>
                  <a:pt x="4106421" y="544570"/>
                  <a:pt x="4100514" y="556775"/>
                </a:cubicBezTo>
                <a:cubicBezTo>
                  <a:pt x="4097365" y="563469"/>
                  <a:pt x="4089884" y="568193"/>
                  <a:pt x="4083979" y="573706"/>
                </a:cubicBezTo>
                <a:cubicBezTo>
                  <a:pt x="4082010" y="575280"/>
                  <a:pt x="4079647" y="574886"/>
                  <a:pt x="4077679" y="573312"/>
                </a:cubicBezTo>
                <a:cubicBezTo>
                  <a:pt x="4072167" y="569375"/>
                  <a:pt x="4069805" y="569768"/>
                  <a:pt x="4068230" y="576068"/>
                </a:cubicBezTo>
                <a:cubicBezTo>
                  <a:pt x="4067442" y="578824"/>
                  <a:pt x="4068230" y="581580"/>
                  <a:pt x="4065868" y="582367"/>
                </a:cubicBezTo>
                <a:cubicBezTo>
                  <a:pt x="4059567" y="583942"/>
                  <a:pt x="4058780" y="566619"/>
                  <a:pt x="4052087" y="578824"/>
                </a:cubicBezTo>
                <a:cubicBezTo>
                  <a:pt x="4049724" y="583155"/>
                  <a:pt x="4047363" y="585123"/>
                  <a:pt x="4043819" y="586304"/>
                </a:cubicBezTo>
                <a:cubicBezTo>
                  <a:pt x="4032795" y="590635"/>
                  <a:pt x="4020983" y="592997"/>
                  <a:pt x="4011928" y="601659"/>
                </a:cubicBezTo>
                <a:cubicBezTo>
                  <a:pt x="4011534" y="602053"/>
                  <a:pt x="4010353" y="602053"/>
                  <a:pt x="4009565" y="602053"/>
                </a:cubicBezTo>
                <a:cubicBezTo>
                  <a:pt x="3999723" y="601266"/>
                  <a:pt x="3988304" y="603628"/>
                  <a:pt x="3985943" y="589060"/>
                </a:cubicBezTo>
                <a:cubicBezTo>
                  <a:pt x="3980824" y="592997"/>
                  <a:pt x="3988698" y="608747"/>
                  <a:pt x="3973343" y="601265"/>
                </a:cubicBezTo>
                <a:cubicBezTo>
                  <a:pt x="3961532" y="619770"/>
                  <a:pt x="3962319" y="601265"/>
                  <a:pt x="3958382" y="595360"/>
                </a:cubicBezTo>
                <a:cubicBezTo>
                  <a:pt x="3955626" y="599297"/>
                  <a:pt x="3951689" y="601265"/>
                  <a:pt x="3951689" y="606384"/>
                </a:cubicBezTo>
                <a:cubicBezTo>
                  <a:pt x="3951295" y="615046"/>
                  <a:pt x="3944995" y="621345"/>
                  <a:pt x="3939878" y="628039"/>
                </a:cubicBezTo>
                <a:cubicBezTo>
                  <a:pt x="3935546" y="633551"/>
                  <a:pt x="3928066" y="629219"/>
                  <a:pt x="3928066" y="630007"/>
                </a:cubicBezTo>
                <a:cubicBezTo>
                  <a:pt x="3922554" y="644575"/>
                  <a:pt x="3906412" y="643000"/>
                  <a:pt x="3896569" y="651268"/>
                </a:cubicBezTo>
                <a:cubicBezTo>
                  <a:pt x="3883969" y="656780"/>
                  <a:pt x="3870189" y="660324"/>
                  <a:pt x="3861134" y="672135"/>
                </a:cubicBezTo>
                <a:cubicBezTo>
                  <a:pt x="3874521" y="667804"/>
                  <a:pt x="3886725" y="660324"/>
                  <a:pt x="3898930" y="653237"/>
                </a:cubicBezTo>
                <a:cubicBezTo>
                  <a:pt x="3917041" y="645362"/>
                  <a:pt x="3934759" y="637488"/>
                  <a:pt x="3954839" y="637094"/>
                </a:cubicBezTo>
                <a:cubicBezTo>
                  <a:pt x="3957201" y="637094"/>
                  <a:pt x="3960745" y="634732"/>
                  <a:pt x="3961926" y="638275"/>
                </a:cubicBezTo>
                <a:cubicBezTo>
                  <a:pt x="3963500" y="642606"/>
                  <a:pt x="3959170" y="641031"/>
                  <a:pt x="3957595" y="642606"/>
                </a:cubicBezTo>
                <a:cubicBezTo>
                  <a:pt x="3939090" y="659536"/>
                  <a:pt x="3914680" y="667804"/>
                  <a:pt x="3894993" y="682765"/>
                </a:cubicBezTo>
                <a:cubicBezTo>
                  <a:pt x="3884363" y="691033"/>
                  <a:pt x="3872158" y="697333"/>
                  <a:pt x="3860347" y="704026"/>
                </a:cubicBezTo>
                <a:cubicBezTo>
                  <a:pt x="3854047" y="707570"/>
                  <a:pt x="3845385" y="703239"/>
                  <a:pt x="3839873" y="710326"/>
                </a:cubicBezTo>
                <a:cubicBezTo>
                  <a:pt x="3836330" y="714657"/>
                  <a:pt x="3826881" y="709145"/>
                  <a:pt x="3824518" y="718594"/>
                </a:cubicBezTo>
                <a:cubicBezTo>
                  <a:pt x="3823731" y="721350"/>
                  <a:pt x="3818219" y="720956"/>
                  <a:pt x="3817038" y="715444"/>
                </a:cubicBezTo>
                <a:cubicBezTo>
                  <a:pt x="3816644" y="712687"/>
                  <a:pt x="3816644" y="708751"/>
                  <a:pt x="3811919" y="709539"/>
                </a:cubicBezTo>
                <a:cubicBezTo>
                  <a:pt x="3809951" y="714263"/>
                  <a:pt x="3813494" y="718987"/>
                  <a:pt x="3812313" y="722925"/>
                </a:cubicBezTo>
                <a:cubicBezTo>
                  <a:pt x="3810738" y="727255"/>
                  <a:pt x="3803651" y="730405"/>
                  <a:pt x="3803651" y="734343"/>
                </a:cubicBezTo>
                <a:cubicBezTo>
                  <a:pt x="3803651" y="746941"/>
                  <a:pt x="3793808" y="747335"/>
                  <a:pt x="3786721" y="752453"/>
                </a:cubicBezTo>
                <a:cubicBezTo>
                  <a:pt x="3777272" y="759147"/>
                  <a:pt x="3764279" y="765052"/>
                  <a:pt x="3763097" y="777258"/>
                </a:cubicBezTo>
                <a:cubicBezTo>
                  <a:pt x="3761916" y="787889"/>
                  <a:pt x="3756010" y="793007"/>
                  <a:pt x="3749712" y="798913"/>
                </a:cubicBezTo>
                <a:cubicBezTo>
                  <a:pt x="3741444" y="806787"/>
                  <a:pt x="3731601" y="813480"/>
                  <a:pt x="3724907" y="822536"/>
                </a:cubicBezTo>
                <a:cubicBezTo>
                  <a:pt x="3720183" y="821748"/>
                  <a:pt x="3722151" y="809937"/>
                  <a:pt x="3711915" y="817417"/>
                </a:cubicBezTo>
                <a:cubicBezTo>
                  <a:pt x="3704828" y="822535"/>
                  <a:pt x="3704434" y="826867"/>
                  <a:pt x="3702465" y="833166"/>
                </a:cubicBezTo>
                <a:cubicBezTo>
                  <a:pt x="3701678" y="836316"/>
                  <a:pt x="3703253" y="843403"/>
                  <a:pt x="3697347" y="841828"/>
                </a:cubicBezTo>
                <a:cubicBezTo>
                  <a:pt x="3693016" y="840646"/>
                  <a:pt x="3690260" y="835528"/>
                  <a:pt x="3691048" y="844584"/>
                </a:cubicBezTo>
                <a:cubicBezTo>
                  <a:pt x="3691442" y="848127"/>
                  <a:pt x="3688292" y="848127"/>
                  <a:pt x="3686323" y="846159"/>
                </a:cubicBezTo>
                <a:cubicBezTo>
                  <a:pt x="3679236" y="838284"/>
                  <a:pt x="3675692" y="847733"/>
                  <a:pt x="3675298" y="850096"/>
                </a:cubicBezTo>
                <a:cubicBezTo>
                  <a:pt x="3673330" y="857577"/>
                  <a:pt x="3672542" y="854033"/>
                  <a:pt x="3669786" y="850884"/>
                </a:cubicBezTo>
                <a:cubicBezTo>
                  <a:pt x="3668212" y="848915"/>
                  <a:pt x="3665455" y="847733"/>
                  <a:pt x="3662700" y="850096"/>
                </a:cubicBezTo>
                <a:cubicBezTo>
                  <a:pt x="3660731" y="851670"/>
                  <a:pt x="3661519" y="852852"/>
                  <a:pt x="3662699" y="854427"/>
                </a:cubicBezTo>
                <a:cubicBezTo>
                  <a:pt x="3670968" y="865451"/>
                  <a:pt x="3668999" y="888681"/>
                  <a:pt x="3658369" y="899311"/>
                </a:cubicBezTo>
                <a:cubicBezTo>
                  <a:pt x="3658368" y="886318"/>
                  <a:pt x="3649313" y="881200"/>
                  <a:pt x="3639470" y="878050"/>
                </a:cubicBezTo>
                <a:cubicBezTo>
                  <a:pt x="3629627" y="875294"/>
                  <a:pt x="3629627" y="886712"/>
                  <a:pt x="3623722" y="890255"/>
                </a:cubicBezTo>
                <a:cubicBezTo>
                  <a:pt x="3630809" y="889074"/>
                  <a:pt x="3636714" y="890649"/>
                  <a:pt x="3645376" y="891830"/>
                </a:cubicBezTo>
                <a:cubicBezTo>
                  <a:pt x="3635927" y="895767"/>
                  <a:pt x="3628052" y="894586"/>
                  <a:pt x="3620572" y="894192"/>
                </a:cubicBezTo>
                <a:cubicBezTo>
                  <a:pt x="3613091" y="893798"/>
                  <a:pt x="3614273" y="897736"/>
                  <a:pt x="3613878" y="901673"/>
                </a:cubicBezTo>
                <a:cubicBezTo>
                  <a:pt x="3612303" y="904429"/>
                  <a:pt x="3598524" y="895374"/>
                  <a:pt x="3607185" y="908367"/>
                </a:cubicBezTo>
                <a:cubicBezTo>
                  <a:pt x="3607972" y="909154"/>
                  <a:pt x="3606004" y="910729"/>
                  <a:pt x="3603248" y="911516"/>
                </a:cubicBezTo>
                <a:cubicBezTo>
                  <a:pt x="3596161" y="913878"/>
                  <a:pt x="3587893" y="910335"/>
                  <a:pt x="3581987" y="917422"/>
                </a:cubicBezTo>
                <a:cubicBezTo>
                  <a:pt x="3580018" y="919785"/>
                  <a:pt x="3577262" y="918209"/>
                  <a:pt x="3577657" y="912697"/>
                </a:cubicBezTo>
                <a:cubicBezTo>
                  <a:pt x="3578444" y="900492"/>
                  <a:pt x="3589468" y="907185"/>
                  <a:pt x="3594587" y="903248"/>
                </a:cubicBezTo>
                <a:cubicBezTo>
                  <a:pt x="3592618" y="899311"/>
                  <a:pt x="3585531" y="904429"/>
                  <a:pt x="3585531" y="897342"/>
                </a:cubicBezTo>
                <a:cubicBezTo>
                  <a:pt x="3585531" y="891830"/>
                  <a:pt x="3590255" y="891437"/>
                  <a:pt x="3593405" y="889468"/>
                </a:cubicBezTo>
                <a:cubicBezTo>
                  <a:pt x="3598130" y="886712"/>
                  <a:pt x="3605217" y="889861"/>
                  <a:pt x="3609154" y="882774"/>
                </a:cubicBezTo>
                <a:cubicBezTo>
                  <a:pt x="3601279" y="879625"/>
                  <a:pt x="3593799" y="874900"/>
                  <a:pt x="3586318" y="874900"/>
                </a:cubicBezTo>
                <a:cubicBezTo>
                  <a:pt x="3578050" y="874900"/>
                  <a:pt x="3569782" y="888287"/>
                  <a:pt x="3561120" y="874506"/>
                </a:cubicBezTo>
                <a:cubicBezTo>
                  <a:pt x="3560726" y="874113"/>
                  <a:pt x="3557577" y="874507"/>
                  <a:pt x="3557577" y="875294"/>
                </a:cubicBezTo>
                <a:cubicBezTo>
                  <a:pt x="3553246" y="887105"/>
                  <a:pt x="3540253" y="886712"/>
                  <a:pt x="3533560" y="893405"/>
                </a:cubicBezTo>
                <a:cubicBezTo>
                  <a:pt x="3528441" y="898129"/>
                  <a:pt x="3524111" y="889468"/>
                  <a:pt x="3522930" y="894980"/>
                </a:cubicBezTo>
                <a:cubicBezTo>
                  <a:pt x="3520173" y="906004"/>
                  <a:pt x="3511511" y="900885"/>
                  <a:pt x="3505212" y="902460"/>
                </a:cubicBezTo>
                <a:cubicBezTo>
                  <a:pt x="3498125" y="900492"/>
                  <a:pt x="3493795" y="906397"/>
                  <a:pt x="3488676" y="907579"/>
                </a:cubicBezTo>
                <a:cubicBezTo>
                  <a:pt x="3479620" y="909547"/>
                  <a:pt x="3483163" y="911516"/>
                  <a:pt x="3486313" y="915059"/>
                </a:cubicBezTo>
                <a:cubicBezTo>
                  <a:pt x="3489070" y="917816"/>
                  <a:pt x="3491431" y="920572"/>
                  <a:pt x="3494187" y="923328"/>
                </a:cubicBezTo>
                <a:cubicBezTo>
                  <a:pt x="3487889" y="925296"/>
                  <a:pt x="3481983" y="924903"/>
                  <a:pt x="3474896" y="922540"/>
                </a:cubicBezTo>
                <a:cubicBezTo>
                  <a:pt x="3467021" y="919784"/>
                  <a:pt x="3457572" y="918209"/>
                  <a:pt x="3449304" y="922540"/>
                </a:cubicBezTo>
                <a:cubicBezTo>
                  <a:pt x="3440642" y="926871"/>
                  <a:pt x="3432768" y="932777"/>
                  <a:pt x="3424893" y="921359"/>
                </a:cubicBezTo>
                <a:cubicBezTo>
                  <a:pt x="3423319" y="918996"/>
                  <a:pt x="3418987" y="920965"/>
                  <a:pt x="3415838" y="922146"/>
                </a:cubicBezTo>
                <a:cubicBezTo>
                  <a:pt x="3404420" y="927264"/>
                  <a:pt x="3407176" y="935139"/>
                  <a:pt x="3410720" y="944588"/>
                </a:cubicBezTo>
                <a:cubicBezTo>
                  <a:pt x="3408357" y="944983"/>
                  <a:pt x="3405995" y="944194"/>
                  <a:pt x="3404420" y="945376"/>
                </a:cubicBezTo>
                <a:cubicBezTo>
                  <a:pt x="3397333" y="949707"/>
                  <a:pt x="3387884" y="950101"/>
                  <a:pt x="3384341" y="959550"/>
                </a:cubicBezTo>
                <a:cubicBezTo>
                  <a:pt x="3383947" y="960731"/>
                  <a:pt x="3383553" y="972149"/>
                  <a:pt x="3383159" y="972542"/>
                </a:cubicBezTo>
                <a:cubicBezTo>
                  <a:pt x="3380797" y="975692"/>
                  <a:pt x="3377254" y="975692"/>
                  <a:pt x="3373709" y="976480"/>
                </a:cubicBezTo>
                <a:cubicBezTo>
                  <a:pt x="3375678" y="979236"/>
                  <a:pt x="3380403" y="976086"/>
                  <a:pt x="3381190" y="980810"/>
                </a:cubicBezTo>
                <a:cubicBezTo>
                  <a:pt x="3380797" y="981204"/>
                  <a:pt x="3380403" y="981205"/>
                  <a:pt x="3380010" y="981598"/>
                </a:cubicBezTo>
                <a:cubicBezTo>
                  <a:pt x="3380009" y="981992"/>
                  <a:pt x="3379615" y="982385"/>
                  <a:pt x="3380010" y="982779"/>
                </a:cubicBezTo>
                <a:cubicBezTo>
                  <a:pt x="3382372" y="987110"/>
                  <a:pt x="3386309" y="988291"/>
                  <a:pt x="3390247" y="986322"/>
                </a:cubicBezTo>
                <a:cubicBezTo>
                  <a:pt x="3396939" y="982779"/>
                  <a:pt x="3402058" y="985535"/>
                  <a:pt x="3408357" y="989079"/>
                </a:cubicBezTo>
                <a:cubicBezTo>
                  <a:pt x="3402846" y="991835"/>
                  <a:pt x="3397726" y="992622"/>
                  <a:pt x="3393002" y="991835"/>
                </a:cubicBezTo>
                <a:cubicBezTo>
                  <a:pt x="3389064" y="991441"/>
                  <a:pt x="3385522" y="992622"/>
                  <a:pt x="3385128" y="995378"/>
                </a:cubicBezTo>
                <a:cubicBezTo>
                  <a:pt x="3383946" y="1003253"/>
                  <a:pt x="3377647" y="1003646"/>
                  <a:pt x="3372529" y="1006796"/>
                </a:cubicBezTo>
                <a:cubicBezTo>
                  <a:pt x="3366622" y="1010340"/>
                  <a:pt x="3356386" y="1014277"/>
                  <a:pt x="3365442" y="1024514"/>
                </a:cubicBezTo>
                <a:lnTo>
                  <a:pt x="3364630" y="1025811"/>
                </a:lnTo>
                <a:lnTo>
                  <a:pt x="3365443" y="1025693"/>
                </a:lnTo>
                <a:cubicBezTo>
                  <a:pt x="3365049" y="1026875"/>
                  <a:pt x="3364261" y="1027662"/>
                  <a:pt x="3363475" y="1028844"/>
                </a:cubicBezTo>
                <a:lnTo>
                  <a:pt x="3363345" y="1028881"/>
                </a:lnTo>
                <a:lnTo>
                  <a:pt x="3362687" y="1035144"/>
                </a:lnTo>
                <a:cubicBezTo>
                  <a:pt x="3356781" y="1036719"/>
                  <a:pt x="3353237" y="1041049"/>
                  <a:pt x="3350874" y="1046168"/>
                </a:cubicBezTo>
                <a:cubicBezTo>
                  <a:pt x="3346544" y="1033962"/>
                  <a:pt x="3339063" y="1042231"/>
                  <a:pt x="3333550" y="1044199"/>
                </a:cubicBezTo>
                <a:cubicBezTo>
                  <a:pt x="3320952" y="1048923"/>
                  <a:pt x="3324889" y="1058373"/>
                  <a:pt x="3328826" y="1067428"/>
                </a:cubicBezTo>
                <a:cubicBezTo>
                  <a:pt x="3319377" y="1066641"/>
                  <a:pt x="3315046" y="1068610"/>
                  <a:pt x="3300084" y="1080815"/>
                </a:cubicBezTo>
                <a:cubicBezTo>
                  <a:pt x="3303234" y="1083571"/>
                  <a:pt x="3308353" y="1084752"/>
                  <a:pt x="3308353" y="1090264"/>
                </a:cubicBezTo>
                <a:cubicBezTo>
                  <a:pt x="3302841" y="1087902"/>
                  <a:pt x="3299297" y="1089083"/>
                  <a:pt x="3299691" y="1095777"/>
                </a:cubicBezTo>
                <a:cubicBezTo>
                  <a:pt x="3295360" y="1098926"/>
                  <a:pt x="3296541" y="1103257"/>
                  <a:pt x="3298116" y="1106407"/>
                </a:cubicBezTo>
                <a:cubicBezTo>
                  <a:pt x="3301660" y="1114281"/>
                  <a:pt x="3300085" y="1122943"/>
                  <a:pt x="3293392" y="1126093"/>
                </a:cubicBezTo>
                <a:cubicBezTo>
                  <a:pt x="3282367" y="1131605"/>
                  <a:pt x="3281186" y="1133967"/>
                  <a:pt x="3278824" y="1144597"/>
                </a:cubicBezTo>
                <a:cubicBezTo>
                  <a:pt x="3278431" y="1145779"/>
                  <a:pt x="3276462" y="1148141"/>
                  <a:pt x="3275675" y="1147747"/>
                </a:cubicBezTo>
                <a:cubicBezTo>
                  <a:pt x="3272131" y="1146960"/>
                  <a:pt x="3268587" y="1147354"/>
                  <a:pt x="3264257" y="1148928"/>
                </a:cubicBezTo>
                <a:cubicBezTo>
                  <a:pt x="3271343" y="1154834"/>
                  <a:pt x="3271737" y="1158771"/>
                  <a:pt x="3261107" y="1157984"/>
                </a:cubicBezTo>
                <a:cubicBezTo>
                  <a:pt x="3254807" y="1157590"/>
                  <a:pt x="3248114" y="1156803"/>
                  <a:pt x="3242208" y="1158771"/>
                </a:cubicBezTo>
                <a:cubicBezTo>
                  <a:pt x="3235908" y="1160740"/>
                  <a:pt x="3224097" y="1161921"/>
                  <a:pt x="3234334" y="1173339"/>
                </a:cubicBezTo>
                <a:cubicBezTo>
                  <a:pt x="3235515" y="1174914"/>
                  <a:pt x="3238271" y="1176882"/>
                  <a:pt x="3235515" y="1179245"/>
                </a:cubicBezTo>
                <a:cubicBezTo>
                  <a:pt x="3233546" y="1180820"/>
                  <a:pt x="3230790" y="1181607"/>
                  <a:pt x="3228034" y="1180032"/>
                </a:cubicBezTo>
                <a:cubicBezTo>
                  <a:pt x="3219766" y="1175701"/>
                  <a:pt x="3210711" y="1176095"/>
                  <a:pt x="3202049" y="1177276"/>
                </a:cubicBezTo>
                <a:cubicBezTo>
                  <a:pt x="3190237" y="1179245"/>
                  <a:pt x="3178821" y="1186725"/>
                  <a:pt x="3167009" y="1177670"/>
                </a:cubicBezTo>
                <a:cubicBezTo>
                  <a:pt x="3167009" y="1177670"/>
                  <a:pt x="3166221" y="1178063"/>
                  <a:pt x="3165828" y="1178063"/>
                </a:cubicBezTo>
                <a:cubicBezTo>
                  <a:pt x="3165040" y="1178064"/>
                  <a:pt x="3163860" y="1178063"/>
                  <a:pt x="3163071" y="1177670"/>
                </a:cubicBezTo>
                <a:cubicBezTo>
                  <a:pt x="3160315" y="1176882"/>
                  <a:pt x="3160315" y="1175701"/>
                  <a:pt x="3163071" y="1174914"/>
                </a:cubicBezTo>
                <a:cubicBezTo>
                  <a:pt x="3166615" y="1174126"/>
                  <a:pt x="3169765" y="1172945"/>
                  <a:pt x="3175277" y="1165464"/>
                </a:cubicBezTo>
                <a:cubicBezTo>
                  <a:pt x="3157559" y="1175701"/>
                  <a:pt x="3152835" y="1167433"/>
                  <a:pt x="3150866" y="1154440"/>
                </a:cubicBezTo>
                <a:cubicBezTo>
                  <a:pt x="3151260" y="1167433"/>
                  <a:pt x="3148898" y="1175308"/>
                  <a:pt x="3134330" y="1177276"/>
                </a:cubicBezTo>
                <a:cubicBezTo>
                  <a:pt x="3129999" y="1177669"/>
                  <a:pt x="3119760" y="1183575"/>
                  <a:pt x="3119762" y="1194993"/>
                </a:cubicBezTo>
                <a:cubicBezTo>
                  <a:pt x="3125273" y="1191056"/>
                  <a:pt x="3130393" y="1189481"/>
                  <a:pt x="3134724" y="1187906"/>
                </a:cubicBezTo>
                <a:cubicBezTo>
                  <a:pt x="3141023" y="1185938"/>
                  <a:pt x="3146535" y="1177670"/>
                  <a:pt x="3154804" y="1182788"/>
                </a:cubicBezTo>
                <a:cubicBezTo>
                  <a:pt x="3152836" y="1186725"/>
                  <a:pt x="3157166" y="1192238"/>
                  <a:pt x="3152441" y="1195387"/>
                </a:cubicBezTo>
                <a:cubicBezTo>
                  <a:pt x="3142598" y="1202080"/>
                  <a:pt x="3132755" y="1208380"/>
                  <a:pt x="3127634" y="1220586"/>
                </a:cubicBezTo>
                <a:cubicBezTo>
                  <a:pt x="3126453" y="1223735"/>
                  <a:pt x="3119763" y="1228066"/>
                  <a:pt x="3116217" y="1225704"/>
                </a:cubicBezTo>
                <a:cubicBezTo>
                  <a:pt x="3105981" y="1219798"/>
                  <a:pt x="3102439" y="1227278"/>
                  <a:pt x="3097715" y="1232790"/>
                </a:cubicBezTo>
                <a:cubicBezTo>
                  <a:pt x="3089840" y="1242634"/>
                  <a:pt x="3074879" y="1240271"/>
                  <a:pt x="3067003" y="1250508"/>
                </a:cubicBezTo>
                <a:cubicBezTo>
                  <a:pt x="3066610" y="1250902"/>
                  <a:pt x="3063462" y="1249720"/>
                  <a:pt x="3062674" y="1248539"/>
                </a:cubicBezTo>
                <a:cubicBezTo>
                  <a:pt x="3061494" y="1246176"/>
                  <a:pt x="3060311" y="1244208"/>
                  <a:pt x="3057948" y="1246965"/>
                </a:cubicBezTo>
                <a:cubicBezTo>
                  <a:pt x="3051256" y="1254839"/>
                  <a:pt x="3049287" y="1249326"/>
                  <a:pt x="3048106" y="1243027"/>
                </a:cubicBezTo>
                <a:cubicBezTo>
                  <a:pt x="3047713" y="1240271"/>
                  <a:pt x="3045744" y="1237909"/>
                  <a:pt x="3043775" y="1240271"/>
                </a:cubicBezTo>
                <a:cubicBezTo>
                  <a:pt x="3038263" y="1246964"/>
                  <a:pt x="3026846" y="1231215"/>
                  <a:pt x="3024483" y="1246176"/>
                </a:cubicBezTo>
                <a:cubicBezTo>
                  <a:pt x="3023303" y="1245783"/>
                  <a:pt x="3021727" y="1245389"/>
                  <a:pt x="3021334" y="1244602"/>
                </a:cubicBezTo>
                <a:cubicBezTo>
                  <a:pt x="3017003" y="1235547"/>
                  <a:pt x="3017397" y="1226491"/>
                  <a:pt x="3020153" y="1217435"/>
                </a:cubicBezTo>
                <a:cubicBezTo>
                  <a:pt x="3028420" y="1212710"/>
                  <a:pt x="3036295" y="1207986"/>
                  <a:pt x="3044563" y="1203655"/>
                </a:cubicBezTo>
                <a:cubicBezTo>
                  <a:pt x="3032751" y="1202474"/>
                  <a:pt x="3025665" y="1210741"/>
                  <a:pt x="3017002" y="1215073"/>
                </a:cubicBezTo>
                <a:cubicBezTo>
                  <a:pt x="3014640" y="1214285"/>
                  <a:pt x="3016215" y="1209561"/>
                  <a:pt x="3012277" y="1210348"/>
                </a:cubicBezTo>
                <a:cubicBezTo>
                  <a:pt x="3006372" y="1203655"/>
                  <a:pt x="3014641" y="1203655"/>
                  <a:pt x="3016610" y="1200899"/>
                </a:cubicBezTo>
                <a:cubicBezTo>
                  <a:pt x="3027633" y="1187513"/>
                  <a:pt x="3050469" y="1193024"/>
                  <a:pt x="3059523" y="1175307"/>
                </a:cubicBezTo>
                <a:cubicBezTo>
                  <a:pt x="3059917" y="1174126"/>
                  <a:pt x="3063065" y="1174127"/>
                  <a:pt x="3064642" y="1173339"/>
                </a:cubicBezTo>
                <a:cubicBezTo>
                  <a:pt x="3067399" y="1171763"/>
                  <a:pt x="3071727" y="1175308"/>
                  <a:pt x="3073697" y="1172158"/>
                </a:cubicBezTo>
                <a:cubicBezTo>
                  <a:pt x="3083147" y="1156015"/>
                  <a:pt x="3100076" y="1151684"/>
                  <a:pt x="3115432" y="1148534"/>
                </a:cubicBezTo>
                <a:cubicBezTo>
                  <a:pt x="3131967" y="1144991"/>
                  <a:pt x="3143779" y="1129636"/>
                  <a:pt x="3162284" y="1132786"/>
                </a:cubicBezTo>
                <a:cubicBezTo>
                  <a:pt x="3163861" y="1133179"/>
                  <a:pt x="3165828" y="1130423"/>
                  <a:pt x="3167401" y="1129243"/>
                </a:cubicBezTo>
                <a:cubicBezTo>
                  <a:pt x="3161103" y="1122943"/>
                  <a:pt x="3167795" y="1122549"/>
                  <a:pt x="3170945" y="1122943"/>
                </a:cubicBezTo>
                <a:cubicBezTo>
                  <a:pt x="3177638" y="1123731"/>
                  <a:pt x="3182363" y="1118612"/>
                  <a:pt x="3189056" y="1118218"/>
                </a:cubicBezTo>
                <a:cubicBezTo>
                  <a:pt x="3196143" y="1117825"/>
                  <a:pt x="3195749" y="1109163"/>
                  <a:pt x="3194962" y="1105226"/>
                </a:cubicBezTo>
                <a:cubicBezTo>
                  <a:pt x="3194174" y="1100108"/>
                  <a:pt x="3188269" y="1102076"/>
                  <a:pt x="3185119" y="1104438"/>
                </a:cubicBezTo>
                <a:cubicBezTo>
                  <a:pt x="3180394" y="1108375"/>
                  <a:pt x="3175275" y="1108769"/>
                  <a:pt x="3170551" y="1105619"/>
                </a:cubicBezTo>
                <a:cubicBezTo>
                  <a:pt x="3161889" y="1100108"/>
                  <a:pt x="3157953" y="1103651"/>
                  <a:pt x="3156379" y="1112706"/>
                </a:cubicBezTo>
                <a:cubicBezTo>
                  <a:pt x="3148111" y="1102469"/>
                  <a:pt x="3148504" y="1103256"/>
                  <a:pt x="3141024" y="1112706"/>
                </a:cubicBezTo>
                <a:cubicBezTo>
                  <a:pt x="3135905" y="1119399"/>
                  <a:pt x="3125275" y="1130423"/>
                  <a:pt x="3122912" y="1128849"/>
                </a:cubicBezTo>
                <a:cubicBezTo>
                  <a:pt x="3110314" y="1121762"/>
                  <a:pt x="3110707" y="1134360"/>
                  <a:pt x="3105194" y="1139086"/>
                </a:cubicBezTo>
                <a:cubicBezTo>
                  <a:pt x="3102044" y="1135149"/>
                  <a:pt x="3099682" y="1131999"/>
                  <a:pt x="3096533" y="1127667"/>
                </a:cubicBezTo>
                <a:cubicBezTo>
                  <a:pt x="3092989" y="1141448"/>
                  <a:pt x="3080784" y="1141841"/>
                  <a:pt x="3070941" y="1146172"/>
                </a:cubicBezTo>
                <a:cubicBezTo>
                  <a:pt x="3066610" y="1148141"/>
                  <a:pt x="3063459" y="1156410"/>
                  <a:pt x="3056766" y="1149716"/>
                </a:cubicBezTo>
                <a:cubicBezTo>
                  <a:pt x="3055979" y="1159559"/>
                  <a:pt x="3046137" y="1157984"/>
                  <a:pt x="3041807" y="1157983"/>
                </a:cubicBezTo>
                <a:cubicBezTo>
                  <a:pt x="3035506" y="1157984"/>
                  <a:pt x="3028814" y="1153259"/>
                  <a:pt x="3026058" y="1144204"/>
                </a:cubicBezTo>
                <a:cubicBezTo>
                  <a:pt x="3025271" y="1147353"/>
                  <a:pt x="3016216" y="1155227"/>
                  <a:pt x="3014247" y="1157590"/>
                </a:cubicBezTo>
                <a:cubicBezTo>
                  <a:pt x="3002828" y="1172945"/>
                  <a:pt x="3002434" y="1159558"/>
                  <a:pt x="3000073" y="1151684"/>
                </a:cubicBezTo>
                <a:cubicBezTo>
                  <a:pt x="2995742" y="1154834"/>
                  <a:pt x="2992985" y="1157197"/>
                  <a:pt x="2992591" y="1162708"/>
                </a:cubicBezTo>
                <a:cubicBezTo>
                  <a:pt x="2991410" y="1170977"/>
                  <a:pt x="2986687" y="1178063"/>
                  <a:pt x="2980780" y="1184363"/>
                </a:cubicBezTo>
                <a:cubicBezTo>
                  <a:pt x="2976450" y="1189481"/>
                  <a:pt x="2968969" y="1184363"/>
                  <a:pt x="2968969" y="1185544"/>
                </a:cubicBezTo>
                <a:cubicBezTo>
                  <a:pt x="2966212" y="1197749"/>
                  <a:pt x="2953614" y="1196174"/>
                  <a:pt x="2946527" y="1202080"/>
                </a:cubicBezTo>
                <a:cubicBezTo>
                  <a:pt x="2917785" y="1215073"/>
                  <a:pt x="2890225" y="1229640"/>
                  <a:pt x="2863845" y="1246571"/>
                </a:cubicBezTo>
                <a:cubicBezTo>
                  <a:pt x="2850852" y="1233972"/>
                  <a:pt x="2859515" y="1253263"/>
                  <a:pt x="2854395" y="1252476"/>
                </a:cubicBezTo>
                <a:cubicBezTo>
                  <a:pt x="2859122" y="1254051"/>
                  <a:pt x="2862270" y="1251689"/>
                  <a:pt x="2864633" y="1248145"/>
                </a:cubicBezTo>
                <a:cubicBezTo>
                  <a:pt x="2892587" y="1233578"/>
                  <a:pt x="2920935" y="1218616"/>
                  <a:pt x="2948889" y="1204049"/>
                </a:cubicBezTo>
                <a:cubicBezTo>
                  <a:pt x="2964638" y="1198143"/>
                  <a:pt x="2980780" y="1193812"/>
                  <a:pt x="2997711" y="1192631"/>
                </a:cubicBezTo>
                <a:cubicBezTo>
                  <a:pt x="2999679" y="1192631"/>
                  <a:pt x="3002042" y="1189875"/>
                  <a:pt x="3003223" y="1193812"/>
                </a:cubicBezTo>
                <a:cubicBezTo>
                  <a:pt x="3003617" y="1195386"/>
                  <a:pt x="3004403" y="1198143"/>
                  <a:pt x="3001648" y="1198143"/>
                </a:cubicBezTo>
                <a:cubicBezTo>
                  <a:pt x="2993774" y="1196961"/>
                  <a:pt x="2992198" y="1205230"/>
                  <a:pt x="2986687" y="1208379"/>
                </a:cubicBezTo>
                <a:cubicBezTo>
                  <a:pt x="2965032" y="1220585"/>
                  <a:pt x="2943771" y="1234759"/>
                  <a:pt x="2922510" y="1247752"/>
                </a:cubicBezTo>
                <a:cubicBezTo>
                  <a:pt x="2910698" y="1250508"/>
                  <a:pt x="2904005" y="1264288"/>
                  <a:pt x="2890618" y="1262713"/>
                </a:cubicBezTo>
                <a:cubicBezTo>
                  <a:pt x="2885893" y="1262319"/>
                  <a:pt x="2884319" y="1264288"/>
                  <a:pt x="2880775" y="1266256"/>
                </a:cubicBezTo>
                <a:cubicBezTo>
                  <a:pt x="2872900" y="1270587"/>
                  <a:pt x="2863846" y="1285942"/>
                  <a:pt x="2852428" y="1265075"/>
                </a:cubicBezTo>
                <a:cubicBezTo>
                  <a:pt x="2861090" y="1283187"/>
                  <a:pt x="2840616" y="1288304"/>
                  <a:pt x="2841403" y="1301691"/>
                </a:cubicBezTo>
                <a:cubicBezTo>
                  <a:pt x="2841404" y="1304841"/>
                  <a:pt x="2839042" y="1304054"/>
                  <a:pt x="2836679" y="1304841"/>
                </a:cubicBezTo>
                <a:cubicBezTo>
                  <a:pt x="2817781" y="1311928"/>
                  <a:pt x="2803213" y="1322952"/>
                  <a:pt x="2799669" y="1344213"/>
                </a:cubicBezTo>
                <a:cubicBezTo>
                  <a:pt x="2799276" y="1346574"/>
                  <a:pt x="2796520" y="1348544"/>
                  <a:pt x="2794551" y="1350118"/>
                </a:cubicBezTo>
                <a:cubicBezTo>
                  <a:pt x="2787466" y="1356418"/>
                  <a:pt x="2780772" y="1363111"/>
                  <a:pt x="2773289" y="1368624"/>
                </a:cubicBezTo>
                <a:cubicBezTo>
                  <a:pt x="2769746" y="1371380"/>
                  <a:pt x="2766990" y="1384372"/>
                  <a:pt x="2759510" y="1370985"/>
                </a:cubicBezTo>
                <a:cubicBezTo>
                  <a:pt x="2757936" y="1368229"/>
                  <a:pt x="2753211" y="1371773"/>
                  <a:pt x="2752030" y="1375711"/>
                </a:cubicBezTo>
                <a:cubicBezTo>
                  <a:pt x="2746517" y="1371379"/>
                  <a:pt x="2749668" y="1362324"/>
                  <a:pt x="2741792" y="1356811"/>
                </a:cubicBezTo>
                <a:cubicBezTo>
                  <a:pt x="2747698" y="1368623"/>
                  <a:pt x="2742186" y="1379254"/>
                  <a:pt x="2743368" y="1389884"/>
                </a:cubicBezTo>
                <a:cubicBezTo>
                  <a:pt x="2742581" y="1391065"/>
                  <a:pt x="2741006" y="1391852"/>
                  <a:pt x="2741005" y="1393034"/>
                </a:cubicBezTo>
                <a:cubicBezTo>
                  <a:pt x="2739824" y="1399727"/>
                  <a:pt x="2731556" y="1397759"/>
                  <a:pt x="2729587" y="1403271"/>
                </a:cubicBezTo>
                <a:cubicBezTo>
                  <a:pt x="2726045" y="1399333"/>
                  <a:pt x="2721319" y="1396183"/>
                  <a:pt x="2719351" y="1391852"/>
                </a:cubicBezTo>
                <a:cubicBezTo>
                  <a:pt x="2712657" y="1377285"/>
                  <a:pt x="2718170" y="1353268"/>
                  <a:pt x="2729587" y="1341457"/>
                </a:cubicBezTo>
                <a:cubicBezTo>
                  <a:pt x="2733131" y="1339882"/>
                  <a:pt x="2737462" y="1339094"/>
                  <a:pt x="2739824" y="1336339"/>
                </a:cubicBezTo>
                <a:cubicBezTo>
                  <a:pt x="2741399" y="1334763"/>
                  <a:pt x="2746123" y="1331613"/>
                  <a:pt x="2742581" y="1328070"/>
                </a:cubicBezTo>
                <a:cubicBezTo>
                  <a:pt x="2739431" y="1324921"/>
                  <a:pt x="2737462" y="1327676"/>
                  <a:pt x="2735493" y="1330433"/>
                </a:cubicBezTo>
                <a:cubicBezTo>
                  <a:pt x="2733131" y="1334370"/>
                  <a:pt x="2731162" y="1331613"/>
                  <a:pt x="2729588" y="1329645"/>
                </a:cubicBezTo>
                <a:cubicBezTo>
                  <a:pt x="2726831" y="1324133"/>
                  <a:pt x="2724076" y="1328464"/>
                  <a:pt x="2721320" y="1329645"/>
                </a:cubicBezTo>
                <a:cubicBezTo>
                  <a:pt x="2721320" y="1327283"/>
                  <a:pt x="2721320" y="1325315"/>
                  <a:pt x="2718563" y="1324527"/>
                </a:cubicBezTo>
                <a:cubicBezTo>
                  <a:pt x="2715019" y="1317046"/>
                  <a:pt x="2715415" y="1306415"/>
                  <a:pt x="2711476" y="1301297"/>
                </a:cubicBezTo>
                <a:cubicBezTo>
                  <a:pt x="2700452" y="1285942"/>
                  <a:pt x="2696121" y="1270981"/>
                  <a:pt x="2699271" y="1252870"/>
                </a:cubicBezTo>
                <a:cubicBezTo>
                  <a:pt x="2700060" y="1248932"/>
                  <a:pt x="2697302" y="1244602"/>
                  <a:pt x="2692184" y="1244602"/>
                </a:cubicBezTo>
                <a:cubicBezTo>
                  <a:pt x="2686279" y="1244602"/>
                  <a:pt x="2687459" y="1249720"/>
                  <a:pt x="2687853" y="1252870"/>
                </a:cubicBezTo>
                <a:cubicBezTo>
                  <a:pt x="2691003" y="1274918"/>
                  <a:pt x="2694546" y="1296967"/>
                  <a:pt x="2698483" y="1319015"/>
                </a:cubicBezTo>
                <a:cubicBezTo>
                  <a:pt x="2700846" y="1332401"/>
                  <a:pt x="2700452" y="1346969"/>
                  <a:pt x="2703602" y="1359568"/>
                </a:cubicBezTo>
                <a:cubicBezTo>
                  <a:pt x="2709114" y="1382403"/>
                  <a:pt x="2716594" y="1403665"/>
                  <a:pt x="2707933" y="1427681"/>
                </a:cubicBezTo>
                <a:cubicBezTo>
                  <a:pt x="2705177" y="1435162"/>
                  <a:pt x="2707146" y="1445398"/>
                  <a:pt x="2703602" y="1453667"/>
                </a:cubicBezTo>
                <a:cubicBezTo>
                  <a:pt x="2698483" y="1465084"/>
                  <a:pt x="2688247" y="1473746"/>
                  <a:pt x="2687459" y="1487920"/>
                </a:cubicBezTo>
                <a:cubicBezTo>
                  <a:pt x="2687460" y="1488707"/>
                  <a:pt x="2687066" y="1489101"/>
                  <a:pt x="2687066" y="1489495"/>
                </a:cubicBezTo>
                <a:cubicBezTo>
                  <a:pt x="2685885" y="1490676"/>
                  <a:pt x="2685097" y="1491857"/>
                  <a:pt x="2683916" y="1493038"/>
                </a:cubicBezTo>
                <a:cubicBezTo>
                  <a:pt x="2681160" y="1495007"/>
                  <a:pt x="2677223" y="1495401"/>
                  <a:pt x="2675254" y="1495007"/>
                </a:cubicBezTo>
                <a:cubicBezTo>
                  <a:pt x="2668955" y="1493432"/>
                  <a:pt x="2672105" y="1488707"/>
                  <a:pt x="2674467" y="1484376"/>
                </a:cubicBezTo>
                <a:cubicBezTo>
                  <a:pt x="2678011" y="1478077"/>
                  <a:pt x="2679980" y="1471383"/>
                  <a:pt x="2682735" y="1464691"/>
                </a:cubicBezTo>
                <a:cubicBezTo>
                  <a:pt x="2686279" y="1459572"/>
                  <a:pt x="2690216" y="1454454"/>
                  <a:pt x="2693759" y="1448942"/>
                </a:cubicBezTo>
                <a:cubicBezTo>
                  <a:pt x="2693366" y="1448548"/>
                  <a:pt x="2692972" y="1448155"/>
                  <a:pt x="2692185" y="1447761"/>
                </a:cubicBezTo>
                <a:cubicBezTo>
                  <a:pt x="2687066" y="1452092"/>
                  <a:pt x="2682342" y="1456816"/>
                  <a:pt x="2677222" y="1461147"/>
                </a:cubicBezTo>
                <a:cubicBezTo>
                  <a:pt x="2675648" y="1463509"/>
                  <a:pt x="2673679" y="1465872"/>
                  <a:pt x="2671317" y="1469415"/>
                </a:cubicBezTo>
                <a:cubicBezTo>
                  <a:pt x="2669348" y="1465478"/>
                  <a:pt x="2668955" y="1460360"/>
                  <a:pt x="2666199" y="1458391"/>
                </a:cubicBezTo>
                <a:cubicBezTo>
                  <a:pt x="2655963" y="1451698"/>
                  <a:pt x="2663049" y="1464297"/>
                  <a:pt x="2658719" y="1465084"/>
                </a:cubicBezTo>
                <a:cubicBezTo>
                  <a:pt x="2655175" y="1465084"/>
                  <a:pt x="2653994" y="1458391"/>
                  <a:pt x="2653206" y="1459178"/>
                </a:cubicBezTo>
                <a:cubicBezTo>
                  <a:pt x="2650450" y="1462328"/>
                  <a:pt x="2647301" y="1466265"/>
                  <a:pt x="2646513" y="1470203"/>
                </a:cubicBezTo>
                <a:cubicBezTo>
                  <a:pt x="2645726" y="1475714"/>
                  <a:pt x="2646907" y="1482014"/>
                  <a:pt x="2647301" y="1487920"/>
                </a:cubicBezTo>
                <a:cubicBezTo>
                  <a:pt x="2647301" y="1492251"/>
                  <a:pt x="2653600" y="1495401"/>
                  <a:pt x="2650057" y="1500912"/>
                </a:cubicBezTo>
                <a:cubicBezTo>
                  <a:pt x="2649269" y="1502094"/>
                  <a:pt x="2653206" y="1504456"/>
                  <a:pt x="2655962" y="1504850"/>
                </a:cubicBezTo>
                <a:cubicBezTo>
                  <a:pt x="2665806" y="1507212"/>
                  <a:pt x="2661474" y="1496581"/>
                  <a:pt x="2666593" y="1493432"/>
                </a:cubicBezTo>
                <a:cubicBezTo>
                  <a:pt x="2668167" y="1498157"/>
                  <a:pt x="2669743" y="1502881"/>
                  <a:pt x="2670136" y="1507212"/>
                </a:cubicBezTo>
                <a:cubicBezTo>
                  <a:pt x="2668167" y="1508393"/>
                  <a:pt x="2666199" y="1509575"/>
                  <a:pt x="2663837" y="1510755"/>
                </a:cubicBezTo>
                <a:cubicBezTo>
                  <a:pt x="2666199" y="1509968"/>
                  <a:pt x="2668167" y="1509181"/>
                  <a:pt x="2670136" y="1508787"/>
                </a:cubicBezTo>
                <a:cubicBezTo>
                  <a:pt x="2670137" y="1515087"/>
                  <a:pt x="2667774" y="1520205"/>
                  <a:pt x="2659900" y="1524142"/>
                </a:cubicBezTo>
                <a:cubicBezTo>
                  <a:pt x="2663837" y="1528867"/>
                  <a:pt x="2668561" y="1525323"/>
                  <a:pt x="2672892" y="1528473"/>
                </a:cubicBezTo>
                <a:cubicBezTo>
                  <a:pt x="2668168" y="1532410"/>
                  <a:pt x="2672105" y="1539891"/>
                  <a:pt x="2665806" y="1543040"/>
                </a:cubicBezTo>
                <a:cubicBezTo>
                  <a:pt x="2664230" y="1549734"/>
                  <a:pt x="2669349" y="1554064"/>
                  <a:pt x="2672498" y="1558790"/>
                </a:cubicBezTo>
                <a:cubicBezTo>
                  <a:pt x="2683129" y="1575719"/>
                  <a:pt x="2696515" y="1590681"/>
                  <a:pt x="2708327" y="1607217"/>
                </a:cubicBezTo>
                <a:cubicBezTo>
                  <a:pt x="2756754" y="1675724"/>
                  <a:pt x="2805969" y="1743443"/>
                  <a:pt x="2855184" y="1811557"/>
                </a:cubicBezTo>
                <a:cubicBezTo>
                  <a:pt x="2931566" y="1917467"/>
                  <a:pt x="3007553" y="2024165"/>
                  <a:pt x="3083541" y="2130470"/>
                </a:cubicBezTo>
                <a:cubicBezTo>
                  <a:pt x="3074092" y="2133225"/>
                  <a:pt x="3065429" y="2137950"/>
                  <a:pt x="3057949" y="2146218"/>
                </a:cubicBezTo>
                <a:cubicBezTo>
                  <a:pt x="3052437" y="2152517"/>
                  <a:pt x="3042987" y="2156848"/>
                  <a:pt x="3035506" y="2162361"/>
                </a:cubicBezTo>
                <a:cubicBezTo>
                  <a:pt x="3033145" y="2163935"/>
                  <a:pt x="3031569" y="2167085"/>
                  <a:pt x="3028026" y="2165510"/>
                </a:cubicBezTo>
                <a:cubicBezTo>
                  <a:pt x="3024483" y="2163935"/>
                  <a:pt x="3024876" y="2160785"/>
                  <a:pt x="3026845" y="2158029"/>
                </a:cubicBezTo>
                <a:cubicBezTo>
                  <a:pt x="3028420" y="2156061"/>
                  <a:pt x="3035114" y="2156061"/>
                  <a:pt x="3032751" y="2152518"/>
                </a:cubicBezTo>
                <a:cubicBezTo>
                  <a:pt x="3028027" y="2149761"/>
                  <a:pt x="3025270" y="2154092"/>
                  <a:pt x="3019759" y="2152911"/>
                </a:cubicBezTo>
                <a:cubicBezTo>
                  <a:pt x="3009916" y="2150943"/>
                  <a:pt x="3003222" y="2159211"/>
                  <a:pt x="2994166" y="2161573"/>
                </a:cubicBezTo>
                <a:cubicBezTo>
                  <a:pt x="3009129" y="2168659"/>
                  <a:pt x="2987474" y="2170234"/>
                  <a:pt x="2988655" y="2174959"/>
                </a:cubicBezTo>
                <a:lnTo>
                  <a:pt x="2957944" y="2182440"/>
                </a:lnTo>
                <a:cubicBezTo>
                  <a:pt x="2947708" y="2197401"/>
                  <a:pt x="2927235" y="2192677"/>
                  <a:pt x="2910699" y="2195039"/>
                </a:cubicBezTo>
                <a:cubicBezTo>
                  <a:pt x="2920147" y="2202913"/>
                  <a:pt x="2889438" y="2199370"/>
                  <a:pt x="2902036" y="2208031"/>
                </a:cubicBezTo>
                <a:cubicBezTo>
                  <a:pt x="2905579" y="2210394"/>
                  <a:pt x="2914635" y="2211575"/>
                  <a:pt x="2909518" y="2216694"/>
                </a:cubicBezTo>
                <a:cubicBezTo>
                  <a:pt x="2904793" y="2221418"/>
                  <a:pt x="2896130" y="2218268"/>
                  <a:pt x="2891800" y="2216694"/>
                </a:cubicBezTo>
                <a:cubicBezTo>
                  <a:pt x="2874082" y="2211575"/>
                  <a:pt x="2853609" y="2214725"/>
                  <a:pt x="2844160" y="2221811"/>
                </a:cubicBezTo>
                <a:cubicBezTo>
                  <a:pt x="2831955" y="2230868"/>
                  <a:pt x="2826442" y="2226536"/>
                  <a:pt x="2818568" y="2222993"/>
                </a:cubicBezTo>
                <a:cubicBezTo>
                  <a:pt x="2809119" y="2219056"/>
                  <a:pt x="2803213" y="2221811"/>
                  <a:pt x="2795733" y="2226142"/>
                </a:cubicBezTo>
                <a:cubicBezTo>
                  <a:pt x="2783529" y="2233229"/>
                  <a:pt x="2793372" y="2239529"/>
                  <a:pt x="2795734" y="2246616"/>
                </a:cubicBezTo>
                <a:cubicBezTo>
                  <a:pt x="2763055" y="2243466"/>
                  <a:pt x="2758724" y="2246616"/>
                  <a:pt x="2765024" y="2268270"/>
                </a:cubicBezTo>
                <a:cubicBezTo>
                  <a:pt x="2766205" y="2272208"/>
                  <a:pt x="2760693" y="2270633"/>
                  <a:pt x="2759118" y="2271814"/>
                </a:cubicBezTo>
                <a:cubicBezTo>
                  <a:pt x="2744157" y="2281656"/>
                  <a:pt x="2735889" y="2298587"/>
                  <a:pt x="2741401" y="2308430"/>
                </a:cubicBezTo>
                <a:cubicBezTo>
                  <a:pt x="2722502" y="2302130"/>
                  <a:pt x="2718959" y="2317485"/>
                  <a:pt x="2707541" y="2321423"/>
                </a:cubicBezTo>
                <a:cubicBezTo>
                  <a:pt x="2696517" y="2325360"/>
                  <a:pt x="2715022" y="2327328"/>
                  <a:pt x="2713053" y="2332053"/>
                </a:cubicBezTo>
                <a:cubicBezTo>
                  <a:pt x="2704391" y="2333628"/>
                  <a:pt x="2689430" y="2336384"/>
                  <a:pt x="2690611" y="2339533"/>
                </a:cubicBezTo>
                <a:cubicBezTo>
                  <a:pt x="2693367" y="2347014"/>
                  <a:pt x="2698879" y="2354889"/>
                  <a:pt x="2712659" y="2357645"/>
                </a:cubicBezTo>
                <a:cubicBezTo>
                  <a:pt x="2697304" y="2358432"/>
                  <a:pt x="2697304" y="2358432"/>
                  <a:pt x="2683918" y="2363944"/>
                </a:cubicBezTo>
                <a:cubicBezTo>
                  <a:pt x="2689036" y="2365519"/>
                  <a:pt x="2695729" y="2361976"/>
                  <a:pt x="2700061" y="2365125"/>
                </a:cubicBezTo>
                <a:cubicBezTo>
                  <a:pt x="2691792" y="2372606"/>
                  <a:pt x="2691792" y="2372606"/>
                  <a:pt x="2681161" y="2368669"/>
                </a:cubicBezTo>
                <a:cubicBezTo>
                  <a:pt x="2666988" y="2363944"/>
                  <a:pt x="2646908" y="2369456"/>
                  <a:pt x="2649664" y="2378512"/>
                </a:cubicBezTo>
                <a:cubicBezTo>
                  <a:pt x="2653601" y="2390717"/>
                  <a:pt x="2639821" y="2391898"/>
                  <a:pt x="2632341" y="2397804"/>
                </a:cubicBezTo>
                <a:cubicBezTo>
                  <a:pt x="2626829" y="2402135"/>
                  <a:pt x="2602418" y="2401741"/>
                  <a:pt x="2621710" y="2413552"/>
                </a:cubicBezTo>
                <a:cubicBezTo>
                  <a:pt x="2624860" y="2415521"/>
                  <a:pt x="2618954" y="2415521"/>
                  <a:pt x="2617773" y="2415915"/>
                </a:cubicBezTo>
                <a:cubicBezTo>
                  <a:pt x="2607536" y="2417489"/>
                  <a:pt x="2599662" y="2423395"/>
                  <a:pt x="2588637" y="2423395"/>
                </a:cubicBezTo>
                <a:cubicBezTo>
                  <a:pt x="2580763" y="2423002"/>
                  <a:pt x="2574464" y="2426152"/>
                  <a:pt x="2568165" y="2428907"/>
                </a:cubicBezTo>
                <a:cubicBezTo>
                  <a:pt x="2563834" y="2430482"/>
                  <a:pt x="2563046" y="2433239"/>
                  <a:pt x="2567771" y="2435207"/>
                </a:cubicBezTo>
                <a:cubicBezTo>
                  <a:pt x="2577613" y="2437570"/>
                  <a:pt x="2587063" y="2432057"/>
                  <a:pt x="2598481" y="2432451"/>
                </a:cubicBezTo>
                <a:cubicBezTo>
                  <a:pt x="2593756" y="2437570"/>
                  <a:pt x="2588244" y="2441113"/>
                  <a:pt x="2581945" y="2445050"/>
                </a:cubicBezTo>
                <a:cubicBezTo>
                  <a:pt x="2561472" y="2458043"/>
                  <a:pt x="2535092" y="2454893"/>
                  <a:pt x="2512257" y="2460405"/>
                </a:cubicBezTo>
                <a:cubicBezTo>
                  <a:pt x="2505563" y="2462374"/>
                  <a:pt x="2498870" y="2464736"/>
                  <a:pt x="2501233" y="2471035"/>
                </a:cubicBezTo>
                <a:cubicBezTo>
                  <a:pt x="2503201" y="2473004"/>
                  <a:pt x="2506351" y="2473791"/>
                  <a:pt x="2509500" y="2473791"/>
                </a:cubicBezTo>
                <a:cubicBezTo>
                  <a:pt x="2515406" y="2474578"/>
                  <a:pt x="2519737" y="2475760"/>
                  <a:pt x="2518162" y="2480878"/>
                </a:cubicBezTo>
                <a:cubicBezTo>
                  <a:pt x="2516587" y="2485997"/>
                  <a:pt x="2510682" y="2482848"/>
                  <a:pt x="2507139" y="2484028"/>
                </a:cubicBezTo>
                <a:cubicBezTo>
                  <a:pt x="2490996" y="2488359"/>
                  <a:pt x="2475247" y="2484422"/>
                  <a:pt x="2459498" y="2486391"/>
                </a:cubicBezTo>
                <a:cubicBezTo>
                  <a:pt x="2465010" y="2478516"/>
                  <a:pt x="2474065" y="2474578"/>
                  <a:pt x="2485877" y="2474185"/>
                </a:cubicBezTo>
                <a:cubicBezTo>
                  <a:pt x="2498476" y="2469854"/>
                  <a:pt x="2501233" y="2463555"/>
                  <a:pt x="2494145" y="2456468"/>
                </a:cubicBezTo>
                <a:cubicBezTo>
                  <a:pt x="2486665" y="2448987"/>
                  <a:pt x="2477609" y="2451743"/>
                  <a:pt x="2469341" y="2457256"/>
                </a:cubicBezTo>
                <a:cubicBezTo>
                  <a:pt x="2469735" y="2456468"/>
                  <a:pt x="2470129" y="2455680"/>
                  <a:pt x="2470522" y="2454893"/>
                </a:cubicBezTo>
                <a:cubicBezTo>
                  <a:pt x="2476428" y="2445444"/>
                  <a:pt x="2468948" y="2446625"/>
                  <a:pt x="2460286" y="2449774"/>
                </a:cubicBezTo>
                <a:cubicBezTo>
                  <a:pt x="2448868" y="2446625"/>
                  <a:pt x="2437056" y="2444263"/>
                  <a:pt x="2424063" y="2447413"/>
                </a:cubicBezTo>
                <a:cubicBezTo>
                  <a:pt x="2402015" y="2451350"/>
                  <a:pt x="2394141" y="2467885"/>
                  <a:pt x="2376030" y="2473398"/>
                </a:cubicBezTo>
                <a:cubicBezTo>
                  <a:pt x="2365400" y="2474185"/>
                  <a:pt x="2370518" y="2460799"/>
                  <a:pt x="2356738" y="2466311"/>
                </a:cubicBezTo>
                <a:cubicBezTo>
                  <a:pt x="2344926" y="2476154"/>
                  <a:pt x="2322091" y="2470248"/>
                  <a:pt x="2311853" y="2482848"/>
                </a:cubicBezTo>
                <a:cubicBezTo>
                  <a:pt x="2323271" y="2484816"/>
                  <a:pt x="2330752" y="2476548"/>
                  <a:pt x="2341382" y="2476548"/>
                </a:cubicBezTo>
                <a:cubicBezTo>
                  <a:pt x="2333115" y="2486785"/>
                  <a:pt x="2333115" y="2486391"/>
                  <a:pt x="2315397" y="2486785"/>
                </a:cubicBezTo>
                <a:cubicBezTo>
                  <a:pt x="2309097" y="2486784"/>
                  <a:pt x="2302010" y="2489541"/>
                  <a:pt x="2300042" y="2495052"/>
                </a:cubicBezTo>
                <a:cubicBezTo>
                  <a:pt x="2299649" y="2495840"/>
                  <a:pt x="2306341" y="2495446"/>
                  <a:pt x="2305160" y="2497415"/>
                </a:cubicBezTo>
                <a:cubicBezTo>
                  <a:pt x="2303979" y="2500171"/>
                  <a:pt x="2300830" y="2497415"/>
                  <a:pt x="2298861" y="2497415"/>
                </a:cubicBezTo>
                <a:cubicBezTo>
                  <a:pt x="2294924" y="2497021"/>
                  <a:pt x="2290986" y="2497809"/>
                  <a:pt x="2287837" y="2498989"/>
                </a:cubicBezTo>
                <a:cubicBezTo>
                  <a:pt x="2289412" y="2496233"/>
                  <a:pt x="2291380" y="2493871"/>
                  <a:pt x="2293349" y="2491115"/>
                </a:cubicBezTo>
                <a:cubicBezTo>
                  <a:pt x="2294923" y="2489146"/>
                  <a:pt x="2297680" y="2485997"/>
                  <a:pt x="2292955" y="2484422"/>
                </a:cubicBezTo>
                <a:cubicBezTo>
                  <a:pt x="2288624" y="2485997"/>
                  <a:pt x="2285475" y="2487178"/>
                  <a:pt x="2281143" y="2489147"/>
                </a:cubicBezTo>
                <a:cubicBezTo>
                  <a:pt x="2277206" y="2495052"/>
                  <a:pt x="2265001" y="2497021"/>
                  <a:pt x="2270907" y="2508439"/>
                </a:cubicBezTo>
                <a:cubicBezTo>
                  <a:pt x="2271694" y="2508439"/>
                  <a:pt x="2272482" y="2508045"/>
                  <a:pt x="2273269" y="2508045"/>
                </a:cubicBezTo>
                <a:lnTo>
                  <a:pt x="2257664" y="2515921"/>
                </a:lnTo>
                <a:lnTo>
                  <a:pt x="2248072" y="2522614"/>
                </a:lnTo>
                <a:lnTo>
                  <a:pt x="2249298" y="2519345"/>
                </a:lnTo>
                <a:lnTo>
                  <a:pt x="2228779" y="2524581"/>
                </a:lnTo>
                <a:cubicBezTo>
                  <a:pt x="2232322" y="2519069"/>
                  <a:pt x="2235866" y="2513557"/>
                  <a:pt x="2240197" y="2508833"/>
                </a:cubicBezTo>
                <a:cubicBezTo>
                  <a:pt x="2240590" y="2508439"/>
                  <a:pt x="2240590" y="2508045"/>
                  <a:pt x="2240984" y="2508045"/>
                </a:cubicBezTo>
                <a:cubicBezTo>
                  <a:pt x="2240197" y="2507652"/>
                  <a:pt x="2239016" y="2507258"/>
                  <a:pt x="2238228" y="2506864"/>
                </a:cubicBezTo>
                <a:cubicBezTo>
                  <a:pt x="2245315" y="2500564"/>
                  <a:pt x="2247677" y="2491903"/>
                  <a:pt x="2253190" y="2484422"/>
                </a:cubicBezTo>
                <a:cubicBezTo>
                  <a:pt x="2250827" y="2482060"/>
                  <a:pt x="2248465" y="2484422"/>
                  <a:pt x="2246103" y="2484028"/>
                </a:cubicBezTo>
                <a:cubicBezTo>
                  <a:pt x="2245709" y="2484028"/>
                  <a:pt x="2244921" y="2483634"/>
                  <a:pt x="2244921" y="2483241"/>
                </a:cubicBezTo>
                <a:cubicBezTo>
                  <a:pt x="2244921" y="2482848"/>
                  <a:pt x="2245315" y="2482454"/>
                  <a:pt x="2245315" y="2482059"/>
                </a:cubicBezTo>
                <a:cubicBezTo>
                  <a:pt x="2245709" y="2481272"/>
                  <a:pt x="2246103" y="2480485"/>
                  <a:pt x="2246497" y="2480091"/>
                </a:cubicBezTo>
                <a:cubicBezTo>
                  <a:pt x="2244134" y="2478910"/>
                  <a:pt x="2242166" y="2478123"/>
                  <a:pt x="2240590" y="2481272"/>
                </a:cubicBezTo>
                <a:cubicBezTo>
                  <a:pt x="2232322" y="2495052"/>
                  <a:pt x="2220511" y="2506470"/>
                  <a:pt x="2215786" y="2522219"/>
                </a:cubicBezTo>
                <a:cubicBezTo>
                  <a:pt x="2215392" y="2523400"/>
                  <a:pt x="2212243" y="2523400"/>
                  <a:pt x="2209880" y="2524187"/>
                </a:cubicBezTo>
                <a:cubicBezTo>
                  <a:pt x="2209880" y="2524187"/>
                  <a:pt x="2209487" y="2524187"/>
                  <a:pt x="2209487" y="2524581"/>
                </a:cubicBezTo>
                <a:cubicBezTo>
                  <a:pt x="2209093" y="2526550"/>
                  <a:pt x="2209487" y="2528912"/>
                  <a:pt x="2209487" y="2531274"/>
                </a:cubicBezTo>
                <a:cubicBezTo>
                  <a:pt x="2204368" y="2533637"/>
                  <a:pt x="2199250" y="2535999"/>
                  <a:pt x="2195706" y="2539542"/>
                </a:cubicBezTo>
                <a:cubicBezTo>
                  <a:pt x="2195706" y="2539542"/>
                  <a:pt x="2196100" y="2539148"/>
                  <a:pt x="2196100" y="2539148"/>
                </a:cubicBezTo>
                <a:cubicBezTo>
                  <a:pt x="2197282" y="2537968"/>
                  <a:pt x="2197282" y="2536787"/>
                  <a:pt x="2196494" y="2535605"/>
                </a:cubicBezTo>
                <a:cubicBezTo>
                  <a:pt x="2182714" y="2529700"/>
                  <a:pt x="2177989" y="2530487"/>
                  <a:pt x="2157122" y="2544661"/>
                </a:cubicBezTo>
                <a:cubicBezTo>
                  <a:pt x="2157910" y="2543480"/>
                  <a:pt x="2157516" y="2542298"/>
                  <a:pt x="2155941" y="2540724"/>
                </a:cubicBezTo>
                <a:cubicBezTo>
                  <a:pt x="2150429" y="2543480"/>
                  <a:pt x="2145705" y="2547024"/>
                  <a:pt x="2139405" y="2548992"/>
                </a:cubicBezTo>
                <a:cubicBezTo>
                  <a:pt x="2115782" y="2556472"/>
                  <a:pt x="2108301" y="2575371"/>
                  <a:pt x="2085465" y="2583639"/>
                </a:cubicBezTo>
                <a:cubicBezTo>
                  <a:pt x="2084678" y="2583639"/>
                  <a:pt x="2083497" y="2584033"/>
                  <a:pt x="2082709" y="2584033"/>
                </a:cubicBezTo>
                <a:cubicBezTo>
                  <a:pt x="2068929" y="2592301"/>
                  <a:pt x="2056724" y="2602144"/>
                  <a:pt x="2044912" y="2611593"/>
                </a:cubicBezTo>
                <a:cubicBezTo>
                  <a:pt x="2045700" y="2609231"/>
                  <a:pt x="2044912" y="2606475"/>
                  <a:pt x="2039794" y="2605687"/>
                </a:cubicBezTo>
                <a:cubicBezTo>
                  <a:pt x="2033101" y="2604112"/>
                  <a:pt x="2026014" y="2605687"/>
                  <a:pt x="2022470" y="2597419"/>
                </a:cubicBezTo>
                <a:cubicBezTo>
                  <a:pt x="2025226" y="2597026"/>
                  <a:pt x="2027983" y="2597026"/>
                  <a:pt x="2030345" y="2596632"/>
                </a:cubicBezTo>
                <a:cubicBezTo>
                  <a:pt x="2027589" y="2586789"/>
                  <a:pt x="2014990" y="2595057"/>
                  <a:pt x="2011446" y="2586396"/>
                </a:cubicBezTo>
                <a:cubicBezTo>
                  <a:pt x="1998453" y="2592301"/>
                  <a:pt x="2014202" y="2596238"/>
                  <a:pt x="2012233" y="2601357"/>
                </a:cubicBezTo>
                <a:cubicBezTo>
                  <a:pt x="1999635" y="2610411"/>
                  <a:pt x="1994910" y="2596632"/>
                  <a:pt x="1984279" y="2591513"/>
                </a:cubicBezTo>
                <a:cubicBezTo>
                  <a:pt x="1992548" y="2600569"/>
                  <a:pt x="1986642" y="2603718"/>
                  <a:pt x="1980736" y="2606475"/>
                </a:cubicBezTo>
                <a:cubicBezTo>
                  <a:pt x="1985067" y="2611199"/>
                  <a:pt x="1991366" y="2609624"/>
                  <a:pt x="1998848" y="2614349"/>
                </a:cubicBezTo>
                <a:cubicBezTo>
                  <a:pt x="1977193" y="2615924"/>
                  <a:pt x="1959476" y="2617499"/>
                  <a:pt x="1941364" y="2618680"/>
                </a:cubicBezTo>
                <a:cubicBezTo>
                  <a:pt x="1953963" y="2625767"/>
                  <a:pt x="1967350" y="2624192"/>
                  <a:pt x="1981130" y="2623011"/>
                </a:cubicBezTo>
                <a:cubicBezTo>
                  <a:pt x="1968531" y="2628917"/>
                  <a:pt x="1964200" y="2641516"/>
                  <a:pt x="1956326" y="2650572"/>
                </a:cubicBezTo>
                <a:cubicBezTo>
                  <a:pt x="1951601" y="2655689"/>
                  <a:pt x="1944120" y="2663170"/>
                  <a:pt x="1947270" y="2673013"/>
                </a:cubicBezTo>
                <a:cubicBezTo>
                  <a:pt x="1951207" y="2675376"/>
                  <a:pt x="1951207" y="2678131"/>
                  <a:pt x="1948451" y="2681281"/>
                </a:cubicBezTo>
                <a:cubicBezTo>
                  <a:pt x="1946483" y="2684825"/>
                  <a:pt x="1949632" y="2685612"/>
                  <a:pt x="1951601" y="2686793"/>
                </a:cubicBezTo>
                <a:cubicBezTo>
                  <a:pt x="1941364" y="2693880"/>
                  <a:pt x="1924435" y="2708054"/>
                  <a:pt x="1904354" y="2693881"/>
                </a:cubicBezTo>
                <a:cubicBezTo>
                  <a:pt x="1899630" y="2690337"/>
                  <a:pt x="1893724" y="2694668"/>
                  <a:pt x="1889787" y="2696242"/>
                </a:cubicBezTo>
                <a:cubicBezTo>
                  <a:pt x="1875219" y="2702542"/>
                  <a:pt x="1880731" y="2710810"/>
                  <a:pt x="1885850" y="2718291"/>
                </a:cubicBezTo>
                <a:cubicBezTo>
                  <a:pt x="1870101" y="2719866"/>
                  <a:pt x="1857502" y="2725771"/>
                  <a:pt x="1848053" y="2733646"/>
                </a:cubicBezTo>
                <a:cubicBezTo>
                  <a:pt x="1841754" y="2738764"/>
                  <a:pt x="1857896" y="2737977"/>
                  <a:pt x="1856321" y="2743883"/>
                </a:cubicBezTo>
                <a:cubicBezTo>
                  <a:pt x="1845297" y="2741914"/>
                  <a:pt x="1843722" y="2748214"/>
                  <a:pt x="1842541" y="2752544"/>
                </a:cubicBezTo>
                <a:cubicBezTo>
                  <a:pt x="1840966" y="2759237"/>
                  <a:pt x="1841360" y="2766325"/>
                  <a:pt x="1854746" y="2767112"/>
                </a:cubicBezTo>
                <a:cubicBezTo>
                  <a:pt x="1852384" y="2771444"/>
                  <a:pt x="1848447" y="2774987"/>
                  <a:pt x="1844116" y="2777742"/>
                </a:cubicBezTo>
                <a:cubicBezTo>
                  <a:pt x="1841754" y="2778923"/>
                  <a:pt x="1839391" y="2780105"/>
                  <a:pt x="1836635" y="2781286"/>
                </a:cubicBezTo>
                <a:cubicBezTo>
                  <a:pt x="1833091" y="2782861"/>
                  <a:pt x="1829942" y="2784829"/>
                  <a:pt x="1827580" y="2787192"/>
                </a:cubicBezTo>
                <a:cubicBezTo>
                  <a:pt x="1824430" y="2788766"/>
                  <a:pt x="1821280" y="2790341"/>
                  <a:pt x="1818524" y="2792311"/>
                </a:cubicBezTo>
                <a:cubicBezTo>
                  <a:pt x="1815768" y="2793885"/>
                  <a:pt x="1805531" y="2795460"/>
                  <a:pt x="1810650" y="2798216"/>
                </a:cubicBezTo>
                <a:cubicBezTo>
                  <a:pt x="1821674" y="2804121"/>
                  <a:pt x="1811437" y="2804515"/>
                  <a:pt x="1807106" y="2804909"/>
                </a:cubicBezTo>
                <a:cubicBezTo>
                  <a:pt x="1796869" y="2806090"/>
                  <a:pt x="1787814" y="2810815"/>
                  <a:pt x="1777184" y="2811209"/>
                </a:cubicBezTo>
                <a:cubicBezTo>
                  <a:pt x="1787026" y="2811602"/>
                  <a:pt x="1796082" y="2816327"/>
                  <a:pt x="1805925" y="2810421"/>
                </a:cubicBezTo>
                <a:cubicBezTo>
                  <a:pt x="1809075" y="2808453"/>
                  <a:pt x="1812618" y="2809240"/>
                  <a:pt x="1814587" y="2811209"/>
                </a:cubicBezTo>
                <a:cubicBezTo>
                  <a:pt x="1816949" y="2813964"/>
                  <a:pt x="1812618" y="2815146"/>
                  <a:pt x="1810256" y="2816327"/>
                </a:cubicBezTo>
                <a:cubicBezTo>
                  <a:pt x="1805925" y="2818689"/>
                  <a:pt x="1800806" y="2819870"/>
                  <a:pt x="1795295" y="2819870"/>
                </a:cubicBezTo>
                <a:cubicBezTo>
                  <a:pt x="1776790" y="2819870"/>
                  <a:pt x="1763009" y="2834438"/>
                  <a:pt x="1742930" y="2830894"/>
                </a:cubicBezTo>
                <a:cubicBezTo>
                  <a:pt x="1742536" y="2830894"/>
                  <a:pt x="1740961" y="2832075"/>
                  <a:pt x="1740961" y="2832469"/>
                </a:cubicBezTo>
                <a:cubicBezTo>
                  <a:pt x="1745292" y="2846643"/>
                  <a:pt x="1726788" y="2837194"/>
                  <a:pt x="1722063" y="2841131"/>
                </a:cubicBezTo>
                <a:cubicBezTo>
                  <a:pt x="1726394" y="2844675"/>
                  <a:pt x="1741355" y="2843887"/>
                  <a:pt x="1733087" y="2851762"/>
                </a:cubicBezTo>
                <a:cubicBezTo>
                  <a:pt x="1729150" y="2855305"/>
                  <a:pt x="1719700" y="2850580"/>
                  <a:pt x="1714582" y="2847431"/>
                </a:cubicBezTo>
                <a:cubicBezTo>
                  <a:pt x="1711432" y="2845462"/>
                  <a:pt x="1701589" y="2846250"/>
                  <a:pt x="1706314" y="2840738"/>
                </a:cubicBezTo>
                <a:cubicBezTo>
                  <a:pt x="1712220" y="2834438"/>
                  <a:pt x="1715763" y="2824989"/>
                  <a:pt x="1736237" y="2829320"/>
                </a:cubicBezTo>
                <a:cubicBezTo>
                  <a:pt x="1724819" y="2821445"/>
                  <a:pt x="1714582" y="2816327"/>
                  <a:pt x="1721275" y="2806090"/>
                </a:cubicBezTo>
                <a:cubicBezTo>
                  <a:pt x="1707495" y="2815540"/>
                  <a:pt x="1680329" y="2818295"/>
                  <a:pt x="1692140" y="2837588"/>
                </a:cubicBezTo>
                <a:cubicBezTo>
                  <a:pt x="1695290" y="2842312"/>
                  <a:pt x="1688991" y="2845069"/>
                  <a:pt x="1683478" y="2844281"/>
                </a:cubicBezTo>
                <a:cubicBezTo>
                  <a:pt x="1660249" y="2841918"/>
                  <a:pt x="1677179" y="2858849"/>
                  <a:pt x="1663399" y="2862392"/>
                </a:cubicBezTo>
                <a:cubicBezTo>
                  <a:pt x="1659462" y="2863573"/>
                  <a:pt x="1675604" y="2860423"/>
                  <a:pt x="1673636" y="2868691"/>
                </a:cubicBezTo>
                <a:cubicBezTo>
                  <a:pt x="1648831" y="2869479"/>
                  <a:pt x="1628358" y="2880897"/>
                  <a:pt x="1605916" y="2887590"/>
                </a:cubicBezTo>
                <a:cubicBezTo>
                  <a:pt x="1594891" y="2890740"/>
                  <a:pt x="1586624" y="2901370"/>
                  <a:pt x="1571662" y="2892708"/>
                </a:cubicBezTo>
                <a:cubicBezTo>
                  <a:pt x="1568512" y="2899008"/>
                  <a:pt x="1575993" y="2906882"/>
                  <a:pt x="1564182" y="2909245"/>
                </a:cubicBezTo>
                <a:cubicBezTo>
                  <a:pt x="1544890" y="2912788"/>
                  <a:pt x="1535047" y="2920662"/>
                  <a:pt x="1529928" y="2933261"/>
                </a:cubicBezTo>
                <a:cubicBezTo>
                  <a:pt x="1528353" y="2937592"/>
                  <a:pt x="1520873" y="2943498"/>
                  <a:pt x="1514967" y="2944285"/>
                </a:cubicBezTo>
                <a:cubicBezTo>
                  <a:pt x="1500005" y="2945860"/>
                  <a:pt x="1491738" y="2954128"/>
                  <a:pt x="1480320" y="2959247"/>
                </a:cubicBezTo>
                <a:cubicBezTo>
                  <a:pt x="1476776" y="2960821"/>
                  <a:pt x="1476383" y="2963184"/>
                  <a:pt x="1471264" y="2960428"/>
                </a:cubicBezTo>
                <a:cubicBezTo>
                  <a:pt x="1463783" y="2956491"/>
                  <a:pt x="1453940" y="2959640"/>
                  <a:pt x="1449216" y="2963184"/>
                </a:cubicBezTo>
                <a:cubicBezTo>
                  <a:pt x="1444491" y="2967121"/>
                  <a:pt x="1446854" y="2972239"/>
                  <a:pt x="1455122" y="2974995"/>
                </a:cubicBezTo>
                <a:cubicBezTo>
                  <a:pt x="1460240" y="2976570"/>
                  <a:pt x="1457484" y="2979327"/>
                  <a:pt x="1455122" y="2982476"/>
                </a:cubicBezTo>
                <a:cubicBezTo>
                  <a:pt x="1450397" y="2988776"/>
                  <a:pt x="1442916" y="2991532"/>
                  <a:pt x="1430711" y="2997832"/>
                </a:cubicBezTo>
                <a:cubicBezTo>
                  <a:pt x="1440161" y="2984051"/>
                  <a:pt x="1450397" y="2973814"/>
                  <a:pt x="1437798" y="2963578"/>
                </a:cubicBezTo>
                <a:cubicBezTo>
                  <a:pt x="1417325" y="2974996"/>
                  <a:pt x="1417718" y="2974995"/>
                  <a:pt x="1427168" y="2985625"/>
                </a:cubicBezTo>
                <a:cubicBezTo>
                  <a:pt x="1432286" y="2991532"/>
                  <a:pt x="1427955" y="2997043"/>
                  <a:pt x="1421262" y="3000981"/>
                </a:cubicBezTo>
                <a:cubicBezTo>
                  <a:pt x="1416144" y="3004131"/>
                  <a:pt x="1410631" y="3007281"/>
                  <a:pt x="1404726" y="3009249"/>
                </a:cubicBezTo>
                <a:cubicBezTo>
                  <a:pt x="1385827" y="3015155"/>
                  <a:pt x="1382677" y="3029329"/>
                  <a:pt x="1370079" y="3038384"/>
                </a:cubicBezTo>
                <a:cubicBezTo>
                  <a:pt x="1362992" y="3043502"/>
                  <a:pt x="1377953" y="3043502"/>
                  <a:pt x="1372440" y="3048227"/>
                </a:cubicBezTo>
                <a:cubicBezTo>
                  <a:pt x="1366929" y="3052952"/>
                  <a:pt x="1368110" y="3054133"/>
                  <a:pt x="1378740" y="3056495"/>
                </a:cubicBezTo>
                <a:cubicBezTo>
                  <a:pt x="1372047" y="3056889"/>
                  <a:pt x="1366929" y="3057282"/>
                  <a:pt x="1361810" y="3057676"/>
                </a:cubicBezTo>
                <a:cubicBezTo>
                  <a:pt x="1362204" y="3050195"/>
                  <a:pt x="1354329" y="3052558"/>
                  <a:pt x="1348030" y="3052558"/>
                </a:cubicBezTo>
                <a:cubicBezTo>
                  <a:pt x="1343305" y="3052558"/>
                  <a:pt x="1335825" y="3055708"/>
                  <a:pt x="1337006" y="3049015"/>
                </a:cubicBezTo>
                <a:cubicBezTo>
                  <a:pt x="1338187" y="3043503"/>
                  <a:pt x="1343306" y="3044290"/>
                  <a:pt x="1348818" y="3046652"/>
                </a:cubicBezTo>
                <a:cubicBezTo>
                  <a:pt x="1354329" y="3049015"/>
                  <a:pt x="1359842" y="3047834"/>
                  <a:pt x="1360235" y="3042715"/>
                </a:cubicBezTo>
                <a:cubicBezTo>
                  <a:pt x="1361023" y="3037991"/>
                  <a:pt x="1356298" y="3036416"/>
                  <a:pt x="1349605" y="3037597"/>
                </a:cubicBezTo>
                <a:cubicBezTo>
                  <a:pt x="1347636" y="3037991"/>
                  <a:pt x="1322045" y="3045865"/>
                  <a:pt x="1320076" y="3046653"/>
                </a:cubicBezTo>
                <a:cubicBezTo>
                  <a:pt x="1315351" y="3049015"/>
                  <a:pt x="1311414" y="3050984"/>
                  <a:pt x="1304328" y="3048621"/>
                </a:cubicBezTo>
                <a:cubicBezTo>
                  <a:pt x="1292516" y="3044290"/>
                  <a:pt x="1282279" y="3047046"/>
                  <a:pt x="1278342" y="3057676"/>
                </a:cubicBezTo>
                <a:cubicBezTo>
                  <a:pt x="1269680" y="3049802"/>
                  <a:pt x="1264562" y="3046259"/>
                  <a:pt x="1257081" y="3058858"/>
                </a:cubicBezTo>
                <a:cubicBezTo>
                  <a:pt x="1257081" y="3059251"/>
                  <a:pt x="1256687" y="3059251"/>
                  <a:pt x="1256294" y="3059645"/>
                </a:cubicBezTo>
                <a:cubicBezTo>
                  <a:pt x="1255113" y="3059645"/>
                  <a:pt x="1254325" y="3059251"/>
                  <a:pt x="1253144" y="3059645"/>
                </a:cubicBezTo>
                <a:cubicBezTo>
                  <a:pt x="1247238" y="3060432"/>
                  <a:pt x="1246451" y="3064764"/>
                  <a:pt x="1246057" y="3069095"/>
                </a:cubicBezTo>
                <a:cubicBezTo>
                  <a:pt x="1244482" y="3070275"/>
                  <a:pt x="1242513" y="3071457"/>
                  <a:pt x="1240939" y="3072638"/>
                </a:cubicBezTo>
                <a:cubicBezTo>
                  <a:pt x="1236214" y="3071457"/>
                  <a:pt x="1231883" y="3070669"/>
                  <a:pt x="1230702" y="3064369"/>
                </a:cubicBezTo>
                <a:cubicBezTo>
                  <a:pt x="1230309" y="3063976"/>
                  <a:pt x="1229520" y="3063582"/>
                  <a:pt x="1229127" y="3063188"/>
                </a:cubicBezTo>
                <a:cubicBezTo>
                  <a:pt x="1229521" y="3067126"/>
                  <a:pt x="1213772" y="3069095"/>
                  <a:pt x="1227552" y="3075000"/>
                </a:cubicBezTo>
                <a:cubicBezTo>
                  <a:pt x="1227159" y="3075788"/>
                  <a:pt x="1226371" y="3076575"/>
                  <a:pt x="1225977" y="3077363"/>
                </a:cubicBezTo>
                <a:cubicBezTo>
                  <a:pt x="1225977" y="3077363"/>
                  <a:pt x="1225584" y="3077363"/>
                  <a:pt x="1225584" y="3077363"/>
                </a:cubicBezTo>
                <a:cubicBezTo>
                  <a:pt x="1217315" y="3073819"/>
                  <a:pt x="1213772" y="3075000"/>
                  <a:pt x="1211803" y="3081300"/>
                </a:cubicBezTo>
                <a:cubicBezTo>
                  <a:pt x="1211016" y="3084056"/>
                  <a:pt x="1212197" y="3086812"/>
                  <a:pt x="1209047" y="3087993"/>
                </a:cubicBezTo>
                <a:cubicBezTo>
                  <a:pt x="1202354" y="3089567"/>
                  <a:pt x="1199204" y="3080512"/>
                  <a:pt x="1194480" y="3081300"/>
                </a:cubicBezTo>
                <a:cubicBezTo>
                  <a:pt x="1195661" y="3071457"/>
                  <a:pt x="1196448" y="3061220"/>
                  <a:pt x="1192117" y="3050195"/>
                </a:cubicBezTo>
                <a:cubicBezTo>
                  <a:pt x="1188574" y="3060432"/>
                  <a:pt x="1184637" y="3068306"/>
                  <a:pt x="1186605" y="3076575"/>
                </a:cubicBezTo>
                <a:cubicBezTo>
                  <a:pt x="1187393" y="3080119"/>
                  <a:pt x="1186999" y="3084056"/>
                  <a:pt x="1187393" y="3087993"/>
                </a:cubicBezTo>
                <a:cubicBezTo>
                  <a:pt x="1184637" y="3091143"/>
                  <a:pt x="1181487" y="3093111"/>
                  <a:pt x="1177156" y="3094686"/>
                </a:cubicBezTo>
                <a:cubicBezTo>
                  <a:pt x="1161408" y="3100198"/>
                  <a:pt x="1143691" y="3103741"/>
                  <a:pt x="1131485" y="3113584"/>
                </a:cubicBezTo>
                <a:cubicBezTo>
                  <a:pt x="1130697" y="3113978"/>
                  <a:pt x="1129123" y="3113978"/>
                  <a:pt x="1127941" y="3114372"/>
                </a:cubicBezTo>
                <a:cubicBezTo>
                  <a:pt x="1113374" y="3114372"/>
                  <a:pt x="1096444" y="3118309"/>
                  <a:pt x="1092506" y="3103741"/>
                </a:cubicBezTo>
                <a:cubicBezTo>
                  <a:pt x="1085026" y="3108466"/>
                  <a:pt x="1097625" y="3123034"/>
                  <a:pt x="1075184" y="3117522"/>
                </a:cubicBezTo>
                <a:cubicBezTo>
                  <a:pt x="1059434" y="3137208"/>
                  <a:pt x="1058647" y="3118703"/>
                  <a:pt x="1052741" y="3113191"/>
                </a:cubicBezTo>
                <a:cubicBezTo>
                  <a:pt x="1048804" y="3117521"/>
                  <a:pt x="1043291" y="3119884"/>
                  <a:pt x="1043292" y="3125002"/>
                </a:cubicBezTo>
                <a:cubicBezTo>
                  <a:pt x="1043291" y="3133665"/>
                  <a:pt x="1034630" y="3140357"/>
                  <a:pt x="1027937" y="3147838"/>
                </a:cubicBezTo>
                <a:cubicBezTo>
                  <a:pt x="1022031" y="3153743"/>
                  <a:pt x="1010613" y="3150594"/>
                  <a:pt x="1010613" y="3150988"/>
                </a:cubicBezTo>
                <a:cubicBezTo>
                  <a:pt x="1003526" y="3166343"/>
                  <a:pt x="979510" y="3166343"/>
                  <a:pt x="966123" y="3175398"/>
                </a:cubicBezTo>
                <a:cubicBezTo>
                  <a:pt x="966123" y="3177367"/>
                  <a:pt x="966123" y="3179335"/>
                  <a:pt x="970060" y="3177367"/>
                </a:cubicBezTo>
                <a:cubicBezTo>
                  <a:pt x="996045" y="3167918"/>
                  <a:pt x="1021637" y="3157681"/>
                  <a:pt x="1051166" y="3155319"/>
                </a:cubicBezTo>
                <a:cubicBezTo>
                  <a:pt x="1054709" y="3154925"/>
                  <a:pt x="1059434" y="3152563"/>
                  <a:pt x="1061797" y="3155713"/>
                </a:cubicBezTo>
                <a:cubicBezTo>
                  <a:pt x="1064552" y="3159650"/>
                  <a:pt x="1057860" y="3158862"/>
                  <a:pt x="1055891" y="3160437"/>
                </a:cubicBezTo>
                <a:cubicBezTo>
                  <a:pt x="1029906" y="3179336"/>
                  <a:pt x="994864" y="3190360"/>
                  <a:pt x="966517" y="3207290"/>
                </a:cubicBezTo>
                <a:cubicBezTo>
                  <a:pt x="951162" y="3216345"/>
                  <a:pt x="933838" y="3224220"/>
                  <a:pt x="916908" y="3232094"/>
                </a:cubicBezTo>
                <a:cubicBezTo>
                  <a:pt x="907852" y="3236031"/>
                  <a:pt x="894860" y="3232881"/>
                  <a:pt x="887379" y="3240362"/>
                </a:cubicBezTo>
                <a:cubicBezTo>
                  <a:pt x="882260" y="3245087"/>
                  <a:pt x="868087" y="3240755"/>
                  <a:pt x="865725" y="3250599"/>
                </a:cubicBezTo>
                <a:cubicBezTo>
                  <a:pt x="864938" y="3253355"/>
                  <a:pt x="856275" y="3253355"/>
                  <a:pt x="854701" y="3248236"/>
                </a:cubicBezTo>
                <a:cubicBezTo>
                  <a:pt x="853914" y="3245480"/>
                  <a:pt x="853519" y="3241937"/>
                  <a:pt x="846432" y="3242724"/>
                </a:cubicBezTo>
                <a:cubicBezTo>
                  <a:pt x="844070" y="3247449"/>
                  <a:pt x="849582" y="3251780"/>
                  <a:pt x="848007" y="3255717"/>
                </a:cubicBezTo>
                <a:cubicBezTo>
                  <a:pt x="846432" y="3260048"/>
                  <a:pt x="835802" y="3264379"/>
                  <a:pt x="836196" y="3267922"/>
                </a:cubicBezTo>
                <a:cubicBezTo>
                  <a:pt x="836983" y="3280522"/>
                  <a:pt x="822416" y="3282096"/>
                  <a:pt x="812179" y="3287608"/>
                </a:cubicBezTo>
                <a:cubicBezTo>
                  <a:pt x="798792" y="3295088"/>
                  <a:pt x="779894" y="3302569"/>
                  <a:pt x="779106" y="3314775"/>
                </a:cubicBezTo>
                <a:cubicBezTo>
                  <a:pt x="778319" y="3325406"/>
                  <a:pt x="770051" y="3331311"/>
                  <a:pt x="761389" y="3337611"/>
                </a:cubicBezTo>
                <a:cubicBezTo>
                  <a:pt x="749578" y="3346272"/>
                  <a:pt x="735797" y="3354146"/>
                  <a:pt x="726742" y="3363990"/>
                </a:cubicBezTo>
                <a:cubicBezTo>
                  <a:pt x="719655" y="3363990"/>
                  <a:pt x="722017" y="3351784"/>
                  <a:pt x="707449" y="3360446"/>
                </a:cubicBezTo>
                <a:cubicBezTo>
                  <a:pt x="697607" y="3365958"/>
                  <a:pt x="696819" y="3370683"/>
                  <a:pt x="694851" y="3376982"/>
                </a:cubicBezTo>
                <a:cubicBezTo>
                  <a:pt x="693670" y="3380132"/>
                  <a:pt x="697213" y="3387219"/>
                  <a:pt x="687764" y="3386432"/>
                </a:cubicBezTo>
                <a:cubicBezTo>
                  <a:pt x="681464" y="3385644"/>
                  <a:pt x="676740" y="3380920"/>
                  <a:pt x="678315" y="3389975"/>
                </a:cubicBezTo>
                <a:cubicBezTo>
                  <a:pt x="678708" y="3393124"/>
                  <a:pt x="674377" y="3393913"/>
                  <a:pt x="671621" y="3391944"/>
                </a:cubicBezTo>
                <a:cubicBezTo>
                  <a:pt x="666896" y="3388794"/>
                  <a:pt x="663353" y="3388794"/>
                  <a:pt x="660597" y="3390369"/>
                </a:cubicBezTo>
                <a:cubicBezTo>
                  <a:pt x="664140" y="3380526"/>
                  <a:pt x="672409" y="3376589"/>
                  <a:pt x="681858" y="3373046"/>
                </a:cubicBezTo>
                <a:cubicBezTo>
                  <a:pt x="686976" y="3371077"/>
                  <a:pt x="692094" y="3367533"/>
                  <a:pt x="690520" y="3360840"/>
                </a:cubicBezTo>
                <a:cubicBezTo>
                  <a:pt x="689339" y="3355328"/>
                  <a:pt x="687370" y="3348635"/>
                  <a:pt x="681070" y="3346666"/>
                </a:cubicBezTo>
                <a:cubicBezTo>
                  <a:pt x="673590" y="3344304"/>
                  <a:pt x="671621" y="3351391"/>
                  <a:pt x="668078" y="3356903"/>
                </a:cubicBezTo>
                <a:cubicBezTo>
                  <a:pt x="663747" y="3352178"/>
                  <a:pt x="656660" y="3350209"/>
                  <a:pt x="658629" y="3341941"/>
                </a:cubicBezTo>
                <a:cubicBezTo>
                  <a:pt x="658629" y="3341548"/>
                  <a:pt x="658235" y="3341548"/>
                  <a:pt x="658235" y="3341154"/>
                </a:cubicBezTo>
                <a:cubicBezTo>
                  <a:pt x="662566" y="3347060"/>
                  <a:pt x="668471" y="3349816"/>
                  <a:pt x="675164" y="3344697"/>
                </a:cubicBezTo>
                <a:cubicBezTo>
                  <a:pt x="682645" y="3339185"/>
                  <a:pt x="686583" y="3330130"/>
                  <a:pt x="692489" y="3323043"/>
                </a:cubicBezTo>
                <a:cubicBezTo>
                  <a:pt x="694063" y="3321074"/>
                  <a:pt x="690914" y="3318712"/>
                  <a:pt x="687764" y="3317924"/>
                </a:cubicBezTo>
                <a:cubicBezTo>
                  <a:pt x="684220" y="3317137"/>
                  <a:pt x="681070" y="3319499"/>
                  <a:pt x="677133" y="3318318"/>
                </a:cubicBezTo>
                <a:cubicBezTo>
                  <a:pt x="681464" y="3311231"/>
                  <a:pt x="685795" y="3304538"/>
                  <a:pt x="691307" y="3298239"/>
                </a:cubicBezTo>
                <a:cubicBezTo>
                  <a:pt x="691701" y="3297845"/>
                  <a:pt x="691701" y="3297451"/>
                  <a:pt x="692094" y="3297451"/>
                </a:cubicBezTo>
                <a:cubicBezTo>
                  <a:pt x="691307" y="3297057"/>
                  <a:pt x="690126" y="3296663"/>
                  <a:pt x="689339" y="3296270"/>
                </a:cubicBezTo>
                <a:cubicBezTo>
                  <a:pt x="696426" y="3289971"/>
                  <a:pt x="698788" y="3281309"/>
                  <a:pt x="704300" y="3273828"/>
                </a:cubicBezTo>
                <a:cubicBezTo>
                  <a:pt x="701938" y="3271466"/>
                  <a:pt x="699575" y="3273828"/>
                  <a:pt x="697213" y="3273435"/>
                </a:cubicBezTo>
                <a:cubicBezTo>
                  <a:pt x="696819" y="3273434"/>
                  <a:pt x="696031" y="3273041"/>
                  <a:pt x="696031" y="3272647"/>
                </a:cubicBezTo>
                <a:cubicBezTo>
                  <a:pt x="696032" y="3272253"/>
                  <a:pt x="696425" y="3271859"/>
                  <a:pt x="696426" y="3271466"/>
                </a:cubicBezTo>
                <a:cubicBezTo>
                  <a:pt x="696819" y="3270678"/>
                  <a:pt x="697213" y="3269891"/>
                  <a:pt x="697607" y="3269498"/>
                </a:cubicBezTo>
                <a:cubicBezTo>
                  <a:pt x="695244" y="3268316"/>
                  <a:pt x="693276" y="3267529"/>
                  <a:pt x="691701" y="3270678"/>
                </a:cubicBezTo>
                <a:cubicBezTo>
                  <a:pt x="683433" y="3284459"/>
                  <a:pt x="671621" y="3295876"/>
                  <a:pt x="666896" y="3311625"/>
                </a:cubicBezTo>
                <a:cubicBezTo>
                  <a:pt x="666503" y="3312806"/>
                  <a:pt x="662959" y="3313200"/>
                  <a:pt x="660990" y="3313594"/>
                </a:cubicBezTo>
                <a:cubicBezTo>
                  <a:pt x="659809" y="3317924"/>
                  <a:pt x="662960" y="3323437"/>
                  <a:pt x="658235" y="3326980"/>
                </a:cubicBezTo>
                <a:cubicBezTo>
                  <a:pt x="653116" y="3331311"/>
                  <a:pt x="655085" y="3335642"/>
                  <a:pt x="657054" y="3340367"/>
                </a:cubicBezTo>
                <a:cubicBezTo>
                  <a:pt x="657054" y="3340367"/>
                  <a:pt x="656660" y="3340366"/>
                  <a:pt x="656660" y="3340366"/>
                </a:cubicBezTo>
                <a:cubicBezTo>
                  <a:pt x="656660" y="3340366"/>
                  <a:pt x="656660" y="3340366"/>
                  <a:pt x="656660" y="3340761"/>
                </a:cubicBezTo>
                <a:cubicBezTo>
                  <a:pt x="655085" y="3344304"/>
                  <a:pt x="640124" y="3339579"/>
                  <a:pt x="650361" y="3350603"/>
                </a:cubicBezTo>
                <a:cubicBezTo>
                  <a:pt x="649179" y="3351391"/>
                  <a:pt x="648392" y="3352178"/>
                  <a:pt x="647211" y="3352572"/>
                </a:cubicBezTo>
                <a:cubicBezTo>
                  <a:pt x="640518" y="3355722"/>
                  <a:pt x="634612" y="3359265"/>
                  <a:pt x="633824" y="3368320"/>
                </a:cubicBezTo>
                <a:cubicBezTo>
                  <a:pt x="633431" y="3374226"/>
                  <a:pt x="627131" y="3375801"/>
                  <a:pt x="622013" y="3375408"/>
                </a:cubicBezTo>
                <a:cubicBezTo>
                  <a:pt x="615713" y="3375014"/>
                  <a:pt x="621619" y="3371077"/>
                  <a:pt x="621225" y="3369108"/>
                </a:cubicBezTo>
                <a:cubicBezTo>
                  <a:pt x="620832" y="3364777"/>
                  <a:pt x="616894" y="3365958"/>
                  <a:pt x="614926" y="3365959"/>
                </a:cubicBezTo>
                <a:cubicBezTo>
                  <a:pt x="604295" y="3365959"/>
                  <a:pt x="605476" y="3362415"/>
                  <a:pt x="609807" y="3354935"/>
                </a:cubicBezTo>
                <a:cubicBezTo>
                  <a:pt x="616501" y="3342335"/>
                  <a:pt x="627525" y="3331311"/>
                  <a:pt x="628312" y="3312807"/>
                </a:cubicBezTo>
                <a:cubicBezTo>
                  <a:pt x="620832" y="3320681"/>
                  <a:pt x="614138" y="3326193"/>
                  <a:pt x="612170" y="3334461"/>
                </a:cubicBezTo>
                <a:cubicBezTo>
                  <a:pt x="610989" y="3340366"/>
                  <a:pt x="606264" y="3345092"/>
                  <a:pt x="607839" y="3351784"/>
                </a:cubicBezTo>
                <a:cubicBezTo>
                  <a:pt x="594846" y="3352178"/>
                  <a:pt x="601933" y="3361234"/>
                  <a:pt x="600752" y="3366746"/>
                </a:cubicBezTo>
                <a:cubicBezTo>
                  <a:pt x="599965" y="3369502"/>
                  <a:pt x="599177" y="3378951"/>
                  <a:pt x="592877" y="3369502"/>
                </a:cubicBezTo>
                <a:cubicBezTo>
                  <a:pt x="591303" y="3367139"/>
                  <a:pt x="587759" y="3365171"/>
                  <a:pt x="585003" y="3368714"/>
                </a:cubicBezTo>
                <a:cubicBezTo>
                  <a:pt x="583428" y="3371077"/>
                  <a:pt x="582247" y="3375407"/>
                  <a:pt x="584609" y="3375801"/>
                </a:cubicBezTo>
                <a:cubicBezTo>
                  <a:pt x="602720" y="3378557"/>
                  <a:pt x="589334" y="3388007"/>
                  <a:pt x="588940" y="3394700"/>
                </a:cubicBezTo>
                <a:cubicBezTo>
                  <a:pt x="589728" y="3395093"/>
                  <a:pt x="590515" y="3395094"/>
                  <a:pt x="591303" y="3395487"/>
                </a:cubicBezTo>
                <a:cubicBezTo>
                  <a:pt x="590121" y="3397455"/>
                  <a:pt x="590122" y="3400212"/>
                  <a:pt x="589334" y="3402574"/>
                </a:cubicBezTo>
                <a:cubicBezTo>
                  <a:pt x="585003" y="3413992"/>
                  <a:pt x="570436" y="3426197"/>
                  <a:pt x="562561" y="3426985"/>
                </a:cubicBezTo>
                <a:cubicBezTo>
                  <a:pt x="555868" y="3427772"/>
                  <a:pt x="553505" y="3418717"/>
                  <a:pt x="545237" y="3422654"/>
                </a:cubicBezTo>
                <a:cubicBezTo>
                  <a:pt x="549963" y="3435647"/>
                  <a:pt x="564924" y="3443914"/>
                  <a:pt x="563743" y="3459664"/>
                </a:cubicBezTo>
                <a:cubicBezTo>
                  <a:pt x="559411" y="3459664"/>
                  <a:pt x="555868" y="3451002"/>
                  <a:pt x="551143" y="3457301"/>
                </a:cubicBezTo>
                <a:cubicBezTo>
                  <a:pt x="546418" y="3463601"/>
                  <a:pt x="553112" y="3464388"/>
                  <a:pt x="556655" y="3466357"/>
                </a:cubicBezTo>
                <a:cubicBezTo>
                  <a:pt x="557443" y="3466750"/>
                  <a:pt x="557837" y="3468719"/>
                  <a:pt x="557837" y="3469900"/>
                </a:cubicBezTo>
                <a:cubicBezTo>
                  <a:pt x="557443" y="3478562"/>
                  <a:pt x="538150" y="3489980"/>
                  <a:pt x="529883" y="3486436"/>
                </a:cubicBezTo>
                <a:cubicBezTo>
                  <a:pt x="515315" y="3479743"/>
                  <a:pt x="514921" y="3480137"/>
                  <a:pt x="514528" y="3494311"/>
                </a:cubicBezTo>
                <a:cubicBezTo>
                  <a:pt x="512165" y="3500216"/>
                  <a:pt x="495235" y="3480531"/>
                  <a:pt x="501928" y="3502185"/>
                </a:cubicBezTo>
                <a:cubicBezTo>
                  <a:pt x="501928" y="3502579"/>
                  <a:pt x="498385" y="3504547"/>
                  <a:pt x="496417" y="3504547"/>
                </a:cubicBezTo>
                <a:cubicBezTo>
                  <a:pt x="488936" y="3502972"/>
                  <a:pt x="484999" y="3509666"/>
                  <a:pt x="479487" y="3513209"/>
                </a:cubicBezTo>
                <a:cubicBezTo>
                  <a:pt x="478305" y="3504547"/>
                  <a:pt x="481455" y="3499429"/>
                  <a:pt x="488148" y="3496280"/>
                </a:cubicBezTo>
                <a:cubicBezTo>
                  <a:pt x="495235" y="3493129"/>
                  <a:pt x="491692" y="3488405"/>
                  <a:pt x="488935" y="3485649"/>
                </a:cubicBezTo>
                <a:cubicBezTo>
                  <a:pt x="483817" y="3481318"/>
                  <a:pt x="487754" y="3488405"/>
                  <a:pt x="485392" y="3489586"/>
                </a:cubicBezTo>
                <a:cubicBezTo>
                  <a:pt x="475549" y="3494311"/>
                  <a:pt x="468462" y="3504154"/>
                  <a:pt x="453895" y="3507303"/>
                </a:cubicBezTo>
                <a:cubicBezTo>
                  <a:pt x="462163" y="3499429"/>
                  <a:pt x="468069" y="3493917"/>
                  <a:pt x="474368" y="3488011"/>
                </a:cubicBezTo>
                <a:cubicBezTo>
                  <a:pt x="468856" y="3488799"/>
                  <a:pt x="464131" y="3481711"/>
                  <a:pt x="459013" y="3486042"/>
                </a:cubicBezTo>
                <a:cubicBezTo>
                  <a:pt x="451926" y="3492736"/>
                  <a:pt x="442477" y="3496280"/>
                  <a:pt x="435784" y="3504547"/>
                </a:cubicBezTo>
                <a:cubicBezTo>
                  <a:pt x="427515" y="3514784"/>
                  <a:pt x="417673" y="3526202"/>
                  <a:pt x="401530" y="3520296"/>
                </a:cubicBezTo>
                <a:cubicBezTo>
                  <a:pt x="412554" y="3513996"/>
                  <a:pt x="420822" y="3504941"/>
                  <a:pt x="427515" y="3493917"/>
                </a:cubicBezTo>
                <a:cubicBezTo>
                  <a:pt x="415310" y="3490373"/>
                  <a:pt x="408617" y="3498642"/>
                  <a:pt x="401530" y="3504154"/>
                </a:cubicBezTo>
                <a:cubicBezTo>
                  <a:pt x="397593" y="3507303"/>
                  <a:pt x="389325" y="3507303"/>
                  <a:pt x="390112" y="3515572"/>
                </a:cubicBezTo>
                <a:cubicBezTo>
                  <a:pt x="382238" y="3504154"/>
                  <a:pt x="375151" y="3513603"/>
                  <a:pt x="370032" y="3517934"/>
                </a:cubicBezTo>
                <a:cubicBezTo>
                  <a:pt x="361765" y="3524627"/>
                  <a:pt x="357434" y="3517934"/>
                  <a:pt x="357828" y="3513603"/>
                </a:cubicBezTo>
                <a:cubicBezTo>
                  <a:pt x="358615" y="3502185"/>
                  <a:pt x="352709" y="3492736"/>
                  <a:pt x="349953" y="3482499"/>
                </a:cubicBezTo>
                <a:cubicBezTo>
                  <a:pt x="348772" y="3477381"/>
                  <a:pt x="352315" y="3469900"/>
                  <a:pt x="352709" y="3470294"/>
                </a:cubicBezTo>
                <a:cubicBezTo>
                  <a:pt x="365702" y="3473050"/>
                  <a:pt x="358221" y="3460451"/>
                  <a:pt x="358221" y="3460451"/>
                </a:cubicBezTo>
                <a:cubicBezTo>
                  <a:pt x="353102" y="3452183"/>
                  <a:pt x="352315" y="3442733"/>
                  <a:pt x="349953" y="3433678"/>
                </a:cubicBezTo>
                <a:cubicBezTo>
                  <a:pt x="348772" y="3430134"/>
                  <a:pt x="346410" y="3425804"/>
                  <a:pt x="342866" y="3425803"/>
                </a:cubicBezTo>
                <a:cubicBezTo>
                  <a:pt x="325936" y="3426198"/>
                  <a:pt x="314125" y="3412811"/>
                  <a:pt x="297588" y="3410055"/>
                </a:cubicBezTo>
                <a:cubicBezTo>
                  <a:pt x="285777" y="3408086"/>
                  <a:pt x="279871" y="3421079"/>
                  <a:pt x="268847" y="3418323"/>
                </a:cubicBezTo>
                <a:cubicBezTo>
                  <a:pt x="268847" y="3418323"/>
                  <a:pt x="268059" y="3420685"/>
                  <a:pt x="267666" y="3421866"/>
                </a:cubicBezTo>
                <a:cubicBezTo>
                  <a:pt x="279477" y="3422654"/>
                  <a:pt x="270422" y="3431316"/>
                  <a:pt x="270816" y="3434465"/>
                </a:cubicBezTo>
                <a:cubicBezTo>
                  <a:pt x="271603" y="3443914"/>
                  <a:pt x="279477" y="3449427"/>
                  <a:pt x="281052" y="3457694"/>
                </a:cubicBezTo>
                <a:cubicBezTo>
                  <a:pt x="284596" y="3477381"/>
                  <a:pt x="287352" y="3497460"/>
                  <a:pt x="290895" y="3517540"/>
                </a:cubicBezTo>
                <a:cubicBezTo>
                  <a:pt x="291682" y="3521477"/>
                  <a:pt x="291289" y="3525808"/>
                  <a:pt x="289714" y="3528171"/>
                </a:cubicBezTo>
                <a:cubicBezTo>
                  <a:pt x="283808" y="3535257"/>
                  <a:pt x="282234" y="3539588"/>
                  <a:pt x="292864" y="3543132"/>
                </a:cubicBezTo>
                <a:cubicBezTo>
                  <a:pt x="296013" y="3543919"/>
                  <a:pt x="296801" y="3547857"/>
                  <a:pt x="296014" y="3551400"/>
                </a:cubicBezTo>
                <a:cubicBezTo>
                  <a:pt x="292470" y="3565180"/>
                  <a:pt x="294045" y="3570298"/>
                  <a:pt x="306250" y="3576991"/>
                </a:cubicBezTo>
                <a:cubicBezTo>
                  <a:pt x="302313" y="3578960"/>
                  <a:pt x="297195" y="3579747"/>
                  <a:pt x="295619" y="3582504"/>
                </a:cubicBezTo>
                <a:cubicBezTo>
                  <a:pt x="289321" y="3592740"/>
                  <a:pt x="279871" y="3580535"/>
                  <a:pt x="273571" y="3586441"/>
                </a:cubicBezTo>
                <a:cubicBezTo>
                  <a:pt x="272784" y="3576598"/>
                  <a:pt x="266878" y="3579748"/>
                  <a:pt x="261760" y="3581323"/>
                </a:cubicBezTo>
                <a:cubicBezTo>
                  <a:pt x="259792" y="3582110"/>
                  <a:pt x="256642" y="3582897"/>
                  <a:pt x="257429" y="3585653"/>
                </a:cubicBezTo>
                <a:cubicBezTo>
                  <a:pt x="259398" y="3590771"/>
                  <a:pt x="260973" y="3586047"/>
                  <a:pt x="262942" y="3585260"/>
                </a:cubicBezTo>
                <a:cubicBezTo>
                  <a:pt x="274753" y="3581716"/>
                  <a:pt x="262154" y="3597071"/>
                  <a:pt x="271603" y="3596677"/>
                </a:cubicBezTo>
                <a:cubicBezTo>
                  <a:pt x="273178" y="3596677"/>
                  <a:pt x="268847" y="3599039"/>
                  <a:pt x="267272" y="3600221"/>
                </a:cubicBezTo>
                <a:cubicBezTo>
                  <a:pt x="263335" y="3595496"/>
                  <a:pt x="256642" y="3614395"/>
                  <a:pt x="253886" y="3599040"/>
                </a:cubicBezTo>
                <a:cubicBezTo>
                  <a:pt x="253886" y="3598646"/>
                  <a:pt x="250736" y="3598253"/>
                  <a:pt x="250342" y="3598646"/>
                </a:cubicBezTo>
                <a:cubicBezTo>
                  <a:pt x="244436" y="3604158"/>
                  <a:pt x="238531" y="3604158"/>
                  <a:pt x="231444" y="3600221"/>
                </a:cubicBezTo>
                <a:cubicBezTo>
                  <a:pt x="227900" y="3598252"/>
                  <a:pt x="224356" y="3603371"/>
                  <a:pt x="222782" y="3606914"/>
                </a:cubicBezTo>
                <a:cubicBezTo>
                  <a:pt x="225144" y="3610851"/>
                  <a:pt x="231050" y="3608095"/>
                  <a:pt x="231838" y="3613214"/>
                </a:cubicBezTo>
                <a:cubicBezTo>
                  <a:pt x="224750" y="3612820"/>
                  <a:pt x="217664" y="3615576"/>
                  <a:pt x="210970" y="3608883"/>
                </a:cubicBezTo>
                <a:cubicBezTo>
                  <a:pt x="210183" y="3624238"/>
                  <a:pt x="220419" y="3629356"/>
                  <a:pt x="228688" y="3636443"/>
                </a:cubicBezTo>
                <a:cubicBezTo>
                  <a:pt x="220419" y="3648648"/>
                  <a:pt x="210577" y="3638805"/>
                  <a:pt x="201521" y="3638018"/>
                </a:cubicBezTo>
                <a:cubicBezTo>
                  <a:pt x="194434" y="3637625"/>
                  <a:pt x="202702" y="3629750"/>
                  <a:pt x="198371" y="3626994"/>
                </a:cubicBezTo>
                <a:cubicBezTo>
                  <a:pt x="195222" y="3630931"/>
                  <a:pt x="192072" y="3634868"/>
                  <a:pt x="187741" y="3639986"/>
                </a:cubicBezTo>
                <a:cubicBezTo>
                  <a:pt x="183410" y="3621088"/>
                  <a:pt x="179473" y="3634868"/>
                  <a:pt x="174748" y="3639593"/>
                </a:cubicBezTo>
                <a:cubicBezTo>
                  <a:pt x="174355" y="3634868"/>
                  <a:pt x="174355" y="3632112"/>
                  <a:pt x="174354" y="3628962"/>
                </a:cubicBezTo>
                <a:cubicBezTo>
                  <a:pt x="168449" y="3628569"/>
                  <a:pt x="170023" y="3637625"/>
                  <a:pt x="165692" y="3636049"/>
                </a:cubicBezTo>
                <a:cubicBezTo>
                  <a:pt x="152306" y="3631325"/>
                  <a:pt x="155062" y="3641168"/>
                  <a:pt x="155062" y="3647861"/>
                </a:cubicBezTo>
                <a:cubicBezTo>
                  <a:pt x="155062" y="3671484"/>
                  <a:pt x="155062" y="3695107"/>
                  <a:pt x="155062" y="3719124"/>
                </a:cubicBezTo>
                <a:cubicBezTo>
                  <a:pt x="155062" y="3725030"/>
                  <a:pt x="155062" y="3730936"/>
                  <a:pt x="155062" y="3737235"/>
                </a:cubicBezTo>
                <a:cubicBezTo>
                  <a:pt x="152306" y="3736841"/>
                  <a:pt x="149944" y="3736054"/>
                  <a:pt x="147188" y="3735660"/>
                </a:cubicBezTo>
                <a:cubicBezTo>
                  <a:pt x="139707" y="3734479"/>
                  <a:pt x="132227" y="3732904"/>
                  <a:pt x="129077" y="3742353"/>
                </a:cubicBezTo>
                <a:lnTo>
                  <a:pt x="130461" y="3744691"/>
                </a:lnTo>
                <a:lnTo>
                  <a:pt x="5408843" y="2492885"/>
                </a:lnTo>
                <a:lnTo>
                  <a:pt x="5633323" y="2439648"/>
                </a:lnTo>
                <a:lnTo>
                  <a:pt x="5633323" y="2439648"/>
                </a:lnTo>
                <a:lnTo>
                  <a:pt x="5408842" y="1493098"/>
                </a:lnTo>
                <a:lnTo>
                  <a:pt x="5408842" y="1473567"/>
                </a:lnTo>
                <a:lnTo>
                  <a:pt x="5059376" y="0"/>
                </a:lnTo>
                <a:lnTo>
                  <a:pt x="5051051" y="3354"/>
                </a:lnTo>
                <a:cubicBezTo>
                  <a:pt x="5047999" y="4978"/>
                  <a:pt x="5047015" y="7734"/>
                  <a:pt x="5053315" y="14231"/>
                </a:cubicBezTo>
                <a:cubicBezTo>
                  <a:pt x="5055283" y="16593"/>
                  <a:pt x="5051346" y="16200"/>
                  <a:pt x="5050559" y="16199"/>
                </a:cubicBezTo>
                <a:cubicBezTo>
                  <a:pt x="5043471" y="16987"/>
                  <a:pt x="5037959" y="22499"/>
                  <a:pt x="5030479" y="21712"/>
                </a:cubicBezTo>
                <a:cubicBezTo>
                  <a:pt x="5030479" y="20530"/>
                  <a:pt x="5030085" y="18956"/>
                  <a:pt x="5030085" y="17774"/>
                </a:cubicBezTo>
                <a:cubicBezTo>
                  <a:pt x="5021423" y="20924"/>
                  <a:pt x="5011187" y="19349"/>
                  <a:pt x="5004493" y="28405"/>
                </a:cubicBezTo>
                <a:cubicBezTo>
                  <a:pt x="4997406" y="37854"/>
                  <a:pt x="4985989" y="42185"/>
                  <a:pt x="4976145" y="39822"/>
                </a:cubicBezTo>
                <a:cubicBezTo>
                  <a:pt x="4968665" y="37854"/>
                  <a:pt x="4961972" y="33917"/>
                  <a:pt x="4953704" y="35885"/>
                </a:cubicBezTo>
                <a:cubicBezTo>
                  <a:pt x="4952522" y="36279"/>
                  <a:pt x="4950161" y="36279"/>
                  <a:pt x="4950948" y="34704"/>
                </a:cubicBezTo>
                <a:cubicBezTo>
                  <a:pt x="4952522" y="31948"/>
                  <a:pt x="4955278" y="28405"/>
                  <a:pt x="4949767" y="28798"/>
                </a:cubicBezTo>
                <a:cubicBezTo>
                  <a:pt x="4945436" y="29192"/>
                  <a:pt x="4941498" y="32736"/>
                  <a:pt x="4942680" y="38641"/>
                </a:cubicBezTo>
                <a:cubicBezTo>
                  <a:pt x="4935199" y="34704"/>
                  <a:pt x="4927324" y="31554"/>
                  <a:pt x="4918270" y="33523"/>
                </a:cubicBezTo>
                <a:cubicBezTo>
                  <a:pt x="4916300" y="32342"/>
                  <a:pt x="4919450" y="26043"/>
                  <a:pt x="4912757" y="29586"/>
                </a:cubicBezTo>
                <a:close/>
              </a:path>
            </a:pathLst>
          </a:custGeom>
          <a:solidFill>
            <a:schemeClr val="accent2"/>
          </a:solidFill>
          <a:ln w="66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1" name="Graphic 44">
            <a:extLst>
              <a:ext uri="{FF2B5EF4-FFF2-40B4-BE49-F238E27FC236}">
                <a16:creationId xmlns:a16="http://schemas.microsoft.com/office/drawing/2014/main" id="{16791E45-1F58-4B03-A634-88FFF14A3442}"/>
              </a:ext>
            </a:extLst>
          </p:cNvPr>
          <p:cNvGrpSpPr/>
          <p:nvPr/>
        </p:nvGrpSpPr>
        <p:grpSpPr>
          <a:xfrm rot="21341460" flipH="1">
            <a:off x="2139171" y="4941315"/>
            <a:ext cx="2199991" cy="1724489"/>
            <a:chOff x="5034558" y="2636715"/>
            <a:chExt cx="3702474" cy="290222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00634E-1EDE-4B40-A464-4125D3594ED4}"/>
                </a:ext>
              </a:extLst>
            </p:cNvPr>
            <p:cNvSpPr/>
            <p:nvPr/>
          </p:nvSpPr>
          <p:spPr>
            <a:xfrm>
              <a:off x="6777229" y="2636631"/>
              <a:ext cx="1958790" cy="2265037"/>
            </a:xfrm>
            <a:custGeom>
              <a:avLst/>
              <a:gdLst>
                <a:gd name="connsiteX0" fmla="*/ 1951623 w 1958790"/>
                <a:gd name="connsiteY0" fmla="*/ 1607334 h 2265037"/>
                <a:gd name="connsiteX1" fmla="*/ 1951623 w 1958790"/>
                <a:gd name="connsiteY1" fmla="*/ 1607334 h 2265037"/>
                <a:gd name="connsiteX2" fmla="*/ 1951623 w 1958790"/>
                <a:gd name="connsiteY2" fmla="*/ 1607334 h 2265037"/>
                <a:gd name="connsiteX3" fmla="*/ 891385 w 1958790"/>
                <a:gd name="connsiteY3" fmla="*/ 123855 h 2265037"/>
                <a:gd name="connsiteX4" fmla="*/ 632816 w 1958790"/>
                <a:gd name="connsiteY4" fmla="*/ 83 h 2265037"/>
                <a:gd name="connsiteX5" fmla="*/ 443247 w 1958790"/>
                <a:gd name="connsiteY5" fmla="*/ 30315 h 2265037"/>
                <a:gd name="connsiteX6" fmla="*/ 168318 w 1958790"/>
                <a:gd name="connsiteY6" fmla="*/ 180406 h 2265037"/>
                <a:gd name="connsiteX7" fmla="*/ 20361 w 1958790"/>
                <a:gd name="connsiteY7" fmla="*/ 375310 h 2265037"/>
                <a:gd name="connsiteX8" fmla="*/ 2933 w 1958790"/>
                <a:gd name="connsiteY8" fmla="*/ 447866 h 2265037"/>
                <a:gd name="connsiteX9" fmla="*/ 37789 w 1958790"/>
                <a:gd name="connsiteY9" fmla="*/ 617874 h 2265037"/>
                <a:gd name="connsiteX10" fmla="*/ 498731 w 1958790"/>
                <a:gd name="connsiteY10" fmla="*/ 1370105 h 2265037"/>
                <a:gd name="connsiteX11" fmla="*/ 1025826 w 1958790"/>
                <a:gd name="connsiteY11" fmla="*/ 2167151 h 2265037"/>
                <a:gd name="connsiteX12" fmla="*/ 1224643 w 1958790"/>
                <a:gd name="connsiteY12" fmla="*/ 2262113 h 2265037"/>
                <a:gd name="connsiteX13" fmla="*/ 1523046 w 1958790"/>
                <a:gd name="connsiteY13" fmla="*/ 2158259 h 2265037"/>
                <a:gd name="connsiteX14" fmla="*/ 1738579 w 1958790"/>
                <a:gd name="connsiteY14" fmla="*/ 2006390 h 2265037"/>
                <a:gd name="connsiteX15" fmla="*/ 1919257 w 1958790"/>
                <a:gd name="connsiteY15" fmla="*/ 1801883 h 2265037"/>
                <a:gd name="connsiteX16" fmla="*/ 1951623 w 1958790"/>
                <a:gd name="connsiteY16" fmla="*/ 1607334 h 2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8790" h="2265037">
                  <a:moveTo>
                    <a:pt x="1951623" y="1607334"/>
                  </a:move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43798" y="1594174"/>
                    <a:pt x="927307" y="175426"/>
                    <a:pt x="891385" y="123855"/>
                  </a:cubicBezTo>
                  <a:cubicBezTo>
                    <a:pt x="828432" y="32804"/>
                    <a:pt x="753031" y="83"/>
                    <a:pt x="632816" y="83"/>
                  </a:cubicBezTo>
                  <a:cubicBezTo>
                    <a:pt x="611477" y="-1339"/>
                    <a:pt x="484148" y="15733"/>
                    <a:pt x="443247" y="30315"/>
                  </a:cubicBezTo>
                  <a:cubicBezTo>
                    <a:pt x="382428" y="50232"/>
                    <a:pt x="281064" y="85799"/>
                    <a:pt x="168318" y="180406"/>
                  </a:cubicBezTo>
                  <a:cubicBezTo>
                    <a:pt x="104298" y="234111"/>
                    <a:pt x="51304" y="296708"/>
                    <a:pt x="20361" y="375310"/>
                  </a:cubicBezTo>
                  <a:cubicBezTo>
                    <a:pt x="13603" y="392738"/>
                    <a:pt x="2933" y="441464"/>
                    <a:pt x="2933" y="447866"/>
                  </a:cubicBezTo>
                  <a:cubicBezTo>
                    <a:pt x="-6670" y="508684"/>
                    <a:pt x="7913" y="564879"/>
                    <a:pt x="37789" y="617874"/>
                  </a:cubicBezTo>
                  <a:cubicBezTo>
                    <a:pt x="42412" y="626054"/>
                    <a:pt x="456762" y="1305374"/>
                    <a:pt x="498731" y="1370105"/>
                  </a:cubicBezTo>
                  <a:cubicBezTo>
                    <a:pt x="520782" y="1404249"/>
                    <a:pt x="957183" y="2073611"/>
                    <a:pt x="1025826" y="2167151"/>
                  </a:cubicBezTo>
                  <a:cubicBezTo>
                    <a:pt x="1084155" y="2246108"/>
                    <a:pt x="1153866" y="2274917"/>
                    <a:pt x="1224643" y="2262113"/>
                  </a:cubicBezTo>
                  <a:cubicBezTo>
                    <a:pt x="1277637" y="2252510"/>
                    <a:pt x="1476098" y="2181377"/>
                    <a:pt x="1523046" y="2158259"/>
                  </a:cubicBezTo>
                  <a:cubicBezTo>
                    <a:pt x="1567860" y="2136208"/>
                    <a:pt x="1709415" y="2031287"/>
                    <a:pt x="1738579" y="2006390"/>
                  </a:cubicBezTo>
                  <a:cubicBezTo>
                    <a:pt x="1771656" y="1978293"/>
                    <a:pt x="1897562" y="1845274"/>
                    <a:pt x="1919257" y="1801883"/>
                  </a:cubicBezTo>
                  <a:cubicBezTo>
                    <a:pt x="1942020" y="1756713"/>
                    <a:pt x="1972962" y="1673132"/>
                    <a:pt x="1951623" y="16073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44000">
                  <a:schemeClr val="accent2">
                    <a:lumMod val="60000"/>
                    <a:lumOff val="40000"/>
                  </a:schemeClr>
                </a:gs>
                <a:gs pos="22000">
                  <a:schemeClr val="accent2">
                    <a:lumMod val="75000"/>
                  </a:schemeClr>
                </a:gs>
                <a:gs pos="7300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700000" scaled="0"/>
              <a:tileRect/>
            </a:gra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A32E0E-F226-4222-9636-3350864ED1BE}"/>
                </a:ext>
              </a:extLst>
            </p:cNvPr>
            <p:cNvSpPr/>
            <p:nvPr/>
          </p:nvSpPr>
          <p:spPr>
            <a:xfrm>
              <a:off x="7669960" y="4006974"/>
              <a:ext cx="1183546" cy="1039641"/>
            </a:xfrm>
            <a:custGeom>
              <a:avLst/>
              <a:gdLst>
                <a:gd name="connsiteX0" fmla="*/ 1036041 w 1183546"/>
                <a:gd name="connsiteY0" fmla="*/ 214949 h 1039641"/>
                <a:gd name="connsiteX1" fmla="*/ 739279 w 1183546"/>
                <a:gd name="connsiteY1" fmla="*/ 734770 h 1039641"/>
                <a:gd name="connsiteX2" fmla="*/ 147506 w 1183546"/>
                <a:gd name="connsiteY2" fmla="*/ 824692 h 1039641"/>
                <a:gd name="connsiteX3" fmla="*/ 444268 w 1183546"/>
                <a:gd name="connsiteY3" fmla="*/ 304872 h 1039641"/>
                <a:gd name="connsiteX4" fmla="*/ 1036041 w 1183546"/>
                <a:gd name="connsiteY4" fmla="*/ 214949 h 10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546" h="1039641">
                  <a:moveTo>
                    <a:pt x="1036041" y="214949"/>
                  </a:moveTo>
                  <a:cubicBezTo>
                    <a:pt x="1117506" y="333662"/>
                    <a:pt x="984641" y="566394"/>
                    <a:pt x="739279" y="734770"/>
                  </a:cubicBezTo>
                  <a:cubicBezTo>
                    <a:pt x="493916" y="903146"/>
                    <a:pt x="228971" y="943405"/>
                    <a:pt x="147506" y="824692"/>
                  </a:cubicBezTo>
                  <a:cubicBezTo>
                    <a:pt x="66041" y="705979"/>
                    <a:pt x="198905" y="473247"/>
                    <a:pt x="444268" y="304872"/>
                  </a:cubicBezTo>
                  <a:cubicBezTo>
                    <a:pt x="689630" y="136496"/>
                    <a:pt x="954576" y="96236"/>
                    <a:pt x="1036041" y="2149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279EDDF-45B3-49C0-ACE6-577BD14FE929}"/>
                </a:ext>
              </a:extLst>
            </p:cNvPr>
            <p:cNvSpPr/>
            <p:nvPr/>
          </p:nvSpPr>
          <p:spPr>
            <a:xfrm>
              <a:off x="7756649" y="4038715"/>
              <a:ext cx="1073494" cy="938054"/>
            </a:xfrm>
            <a:custGeom>
              <a:avLst/>
              <a:gdLst>
                <a:gd name="connsiteX0" fmla="*/ 942893 w 1073494"/>
                <a:gd name="connsiteY0" fmla="*/ 190316 h 938054"/>
                <a:gd name="connsiteX1" fmla="*/ 667349 w 1073494"/>
                <a:gd name="connsiteY1" fmla="*/ 659344 h 938054"/>
                <a:gd name="connsiteX2" fmla="*/ 130602 w 1073494"/>
                <a:gd name="connsiteY2" fmla="*/ 747738 h 938054"/>
                <a:gd name="connsiteX3" fmla="*/ 406146 w 1073494"/>
                <a:gd name="connsiteY3" fmla="*/ 278711 h 938054"/>
                <a:gd name="connsiteX4" fmla="*/ 942893 w 1073494"/>
                <a:gd name="connsiteY4" fmla="*/ 190316 h 9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494" h="938054">
                  <a:moveTo>
                    <a:pt x="942893" y="190316"/>
                  </a:moveTo>
                  <a:cubicBezTo>
                    <a:pt x="1015022" y="295425"/>
                    <a:pt x="891657" y="505416"/>
                    <a:pt x="667349" y="659344"/>
                  </a:cubicBezTo>
                  <a:cubicBezTo>
                    <a:pt x="443041" y="813272"/>
                    <a:pt x="202731" y="852847"/>
                    <a:pt x="130602" y="747738"/>
                  </a:cubicBezTo>
                  <a:cubicBezTo>
                    <a:pt x="58473" y="642629"/>
                    <a:pt x="181838" y="432639"/>
                    <a:pt x="406146" y="278711"/>
                  </a:cubicBezTo>
                  <a:cubicBezTo>
                    <a:pt x="630454" y="124783"/>
                    <a:pt x="870764" y="85208"/>
                    <a:pt x="942893" y="1903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A0E1AA2-14A6-4DD9-A6A1-07920BC2F26A}"/>
                </a:ext>
              </a:extLst>
            </p:cNvPr>
            <p:cNvSpPr/>
            <p:nvPr/>
          </p:nvSpPr>
          <p:spPr>
            <a:xfrm>
              <a:off x="5034903" y="4342180"/>
              <a:ext cx="1722801" cy="1197902"/>
            </a:xfrm>
            <a:custGeom>
              <a:avLst/>
              <a:gdLst>
                <a:gd name="connsiteX0" fmla="*/ 1714316 w 1722801"/>
                <a:gd name="connsiteY0" fmla="*/ 332140 h 1197902"/>
                <a:gd name="connsiteX1" fmla="*/ 1684796 w 1722801"/>
                <a:gd name="connsiteY1" fmla="*/ 253183 h 1197902"/>
                <a:gd name="connsiteX2" fmla="*/ 1586632 w 1722801"/>
                <a:gd name="connsiteY2" fmla="*/ 72860 h 1197902"/>
                <a:gd name="connsiteX3" fmla="*/ 1519767 w 1722801"/>
                <a:gd name="connsiteY3" fmla="*/ 10619 h 1197902"/>
                <a:gd name="connsiteX4" fmla="*/ 1458593 w 1722801"/>
                <a:gd name="connsiteY4" fmla="*/ 8129 h 1197902"/>
                <a:gd name="connsiteX5" fmla="*/ 1397418 w 1722801"/>
                <a:gd name="connsiteY5" fmla="*/ 53299 h 1197902"/>
                <a:gd name="connsiteX6" fmla="*/ 1103995 w 1722801"/>
                <a:gd name="connsiteY6" fmla="*/ 253538 h 1197902"/>
                <a:gd name="connsiteX7" fmla="*/ 298769 w 1722801"/>
                <a:gd name="connsiteY7" fmla="*/ 573992 h 1197902"/>
                <a:gd name="connsiteX8" fmla="*/ 25973 w 1722801"/>
                <a:gd name="connsiteY8" fmla="*/ 673223 h 1197902"/>
                <a:gd name="connsiteX9" fmla="*/ 10 w 1722801"/>
                <a:gd name="connsiteY9" fmla="*/ 710568 h 1197902"/>
                <a:gd name="connsiteX10" fmla="*/ 5701 w 1722801"/>
                <a:gd name="connsiteY10" fmla="*/ 756093 h 1197902"/>
                <a:gd name="connsiteX11" fmla="*/ 104220 w 1722801"/>
                <a:gd name="connsiteY11" fmla="*/ 989409 h 1197902"/>
                <a:gd name="connsiteX12" fmla="*/ 228703 w 1722801"/>
                <a:gd name="connsiteY12" fmla="*/ 1184669 h 1197902"/>
                <a:gd name="connsiteX13" fmla="*/ 279207 w 1722801"/>
                <a:gd name="connsiteY13" fmla="*/ 1192494 h 1197902"/>
                <a:gd name="connsiteX14" fmla="*/ 1093680 w 1722801"/>
                <a:gd name="connsiteY14" fmla="*/ 676780 h 1197902"/>
                <a:gd name="connsiteX15" fmla="*/ 1381769 w 1722801"/>
                <a:gd name="connsiteY15" fmla="*/ 539493 h 1197902"/>
                <a:gd name="connsiteX16" fmla="*/ 1595168 w 1722801"/>
                <a:gd name="connsiteY16" fmla="*/ 485076 h 1197902"/>
                <a:gd name="connsiteX17" fmla="*/ 1702935 w 1722801"/>
                <a:gd name="connsiteY17" fmla="*/ 445953 h 1197902"/>
                <a:gd name="connsiteX18" fmla="*/ 1714316 w 1722801"/>
                <a:gd name="connsiteY18" fmla="*/ 332140 h 11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2801" h="1197902">
                  <a:moveTo>
                    <a:pt x="1714316" y="332140"/>
                  </a:moveTo>
                  <a:cubicBezTo>
                    <a:pt x="1705424" y="305465"/>
                    <a:pt x="1694399" y="279502"/>
                    <a:pt x="1684796" y="253183"/>
                  </a:cubicBezTo>
                  <a:cubicBezTo>
                    <a:pt x="1675548" y="230776"/>
                    <a:pt x="1601570" y="95623"/>
                    <a:pt x="1586632" y="72860"/>
                  </a:cubicBezTo>
                  <a:cubicBezTo>
                    <a:pt x="1571694" y="50098"/>
                    <a:pt x="1550710" y="27335"/>
                    <a:pt x="1519767" y="10619"/>
                  </a:cubicBezTo>
                  <a:cubicBezTo>
                    <a:pt x="1498783" y="-762"/>
                    <a:pt x="1479933" y="-5030"/>
                    <a:pt x="1458593" y="8129"/>
                  </a:cubicBezTo>
                  <a:cubicBezTo>
                    <a:pt x="1436897" y="21289"/>
                    <a:pt x="1415557" y="35515"/>
                    <a:pt x="1397418" y="53299"/>
                  </a:cubicBezTo>
                  <a:cubicBezTo>
                    <a:pt x="1311703" y="137591"/>
                    <a:pt x="1212828" y="202322"/>
                    <a:pt x="1103995" y="253538"/>
                  </a:cubicBezTo>
                  <a:cubicBezTo>
                    <a:pt x="842225" y="377310"/>
                    <a:pt x="572986" y="481875"/>
                    <a:pt x="298769" y="573992"/>
                  </a:cubicBezTo>
                  <a:cubicBezTo>
                    <a:pt x="207007" y="604935"/>
                    <a:pt x="114890" y="633744"/>
                    <a:pt x="25973" y="673223"/>
                  </a:cubicBezTo>
                  <a:cubicBezTo>
                    <a:pt x="8902" y="680692"/>
                    <a:pt x="-346" y="691718"/>
                    <a:pt x="10" y="710568"/>
                  </a:cubicBezTo>
                  <a:cubicBezTo>
                    <a:pt x="366" y="725861"/>
                    <a:pt x="1433" y="741155"/>
                    <a:pt x="5701" y="756093"/>
                  </a:cubicBezTo>
                  <a:cubicBezTo>
                    <a:pt x="28819" y="837896"/>
                    <a:pt x="67231" y="913653"/>
                    <a:pt x="104220" y="989409"/>
                  </a:cubicBezTo>
                  <a:cubicBezTo>
                    <a:pt x="105998" y="996523"/>
                    <a:pt x="187445" y="1140211"/>
                    <a:pt x="228703" y="1184669"/>
                  </a:cubicBezTo>
                  <a:cubicBezTo>
                    <a:pt x="235816" y="1193917"/>
                    <a:pt x="255377" y="1204587"/>
                    <a:pt x="279207" y="1192494"/>
                  </a:cubicBezTo>
                  <a:cubicBezTo>
                    <a:pt x="295568" y="1184314"/>
                    <a:pt x="926162" y="776010"/>
                    <a:pt x="1093680" y="676780"/>
                  </a:cubicBezTo>
                  <a:cubicBezTo>
                    <a:pt x="1185442" y="622363"/>
                    <a:pt x="1280760" y="574348"/>
                    <a:pt x="1381769" y="539493"/>
                  </a:cubicBezTo>
                  <a:cubicBezTo>
                    <a:pt x="1451479" y="515308"/>
                    <a:pt x="1523679" y="501792"/>
                    <a:pt x="1595168" y="485076"/>
                  </a:cubicBezTo>
                  <a:cubicBezTo>
                    <a:pt x="1632513" y="476540"/>
                    <a:pt x="1669858" y="466937"/>
                    <a:pt x="1702935" y="445953"/>
                  </a:cubicBezTo>
                  <a:cubicBezTo>
                    <a:pt x="1728898" y="428525"/>
                    <a:pt x="1725697" y="366284"/>
                    <a:pt x="1714316" y="33214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FDBFC9-C81C-4168-AAB8-F5D5A0635844}"/>
                </a:ext>
              </a:extLst>
            </p:cNvPr>
            <p:cNvSpPr/>
            <p:nvPr/>
          </p:nvSpPr>
          <p:spPr>
            <a:xfrm>
              <a:off x="8016181" y="4326409"/>
              <a:ext cx="551652" cy="462034"/>
            </a:xfrm>
            <a:custGeom>
              <a:avLst/>
              <a:gdLst>
                <a:gd name="connsiteX0" fmla="*/ 497520 w 551652"/>
                <a:gd name="connsiteY0" fmla="*/ 78883 h 462034"/>
                <a:gd name="connsiteX1" fmla="*/ 329959 w 551652"/>
                <a:gd name="connsiteY1" fmla="*/ 309900 h 462034"/>
                <a:gd name="connsiteX2" fmla="*/ 54132 w 551652"/>
                <a:gd name="connsiteY2" fmla="*/ 383151 h 462034"/>
                <a:gd name="connsiteX3" fmla="*/ 221694 w 551652"/>
                <a:gd name="connsiteY3" fmla="*/ 152134 h 462034"/>
                <a:gd name="connsiteX4" fmla="*/ 497520 w 551652"/>
                <a:gd name="connsiteY4" fmla="*/ 78883 h 46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652" h="462034">
                  <a:moveTo>
                    <a:pt x="497520" y="78883"/>
                  </a:moveTo>
                  <a:cubicBezTo>
                    <a:pt x="527417" y="122449"/>
                    <a:pt x="452397" y="225879"/>
                    <a:pt x="329959" y="309900"/>
                  </a:cubicBezTo>
                  <a:cubicBezTo>
                    <a:pt x="207520" y="393921"/>
                    <a:pt x="84029" y="426717"/>
                    <a:pt x="54132" y="383151"/>
                  </a:cubicBezTo>
                  <a:cubicBezTo>
                    <a:pt x="24236" y="339585"/>
                    <a:pt x="99256" y="236155"/>
                    <a:pt x="221694" y="152134"/>
                  </a:cubicBezTo>
                  <a:cubicBezTo>
                    <a:pt x="344132" y="68113"/>
                    <a:pt x="467624" y="35317"/>
                    <a:pt x="497520" y="78883"/>
                  </a:cubicBezTo>
                  <a:close/>
                </a:path>
              </a:pathLst>
            </a:custGeom>
            <a:solidFill>
              <a:srgbClr val="CCCCCC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73577AB-6AE9-42B6-B965-54D89C9EB652}"/>
                </a:ext>
              </a:extLst>
            </p:cNvPr>
            <p:cNvSpPr/>
            <p:nvPr/>
          </p:nvSpPr>
          <p:spPr>
            <a:xfrm>
              <a:off x="8135828" y="4432625"/>
              <a:ext cx="295817" cy="261957"/>
            </a:xfrm>
            <a:custGeom>
              <a:avLst/>
              <a:gdLst>
                <a:gd name="connsiteX0" fmla="*/ 257583 w 295817"/>
                <a:gd name="connsiteY0" fmla="*/ 55717 h 261957"/>
                <a:gd name="connsiteX1" fmla="*/ 186143 w 295817"/>
                <a:gd name="connsiteY1" fmla="*/ 186696 h 261957"/>
                <a:gd name="connsiteX2" fmla="*/ 38235 w 295817"/>
                <a:gd name="connsiteY2" fmla="*/ 206241 h 261957"/>
                <a:gd name="connsiteX3" fmla="*/ 109674 w 295817"/>
                <a:gd name="connsiteY3" fmla="*/ 75262 h 261957"/>
                <a:gd name="connsiteX4" fmla="*/ 257583 w 295817"/>
                <a:gd name="connsiteY4" fmla="*/ 55717 h 26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817" h="261957">
                  <a:moveTo>
                    <a:pt x="257583" y="55717"/>
                  </a:moveTo>
                  <a:cubicBezTo>
                    <a:pt x="278699" y="86488"/>
                    <a:pt x="246715" y="145129"/>
                    <a:pt x="186143" y="186696"/>
                  </a:cubicBezTo>
                  <a:cubicBezTo>
                    <a:pt x="125572" y="228262"/>
                    <a:pt x="59351" y="237012"/>
                    <a:pt x="38235" y="206241"/>
                  </a:cubicBezTo>
                  <a:cubicBezTo>
                    <a:pt x="17118" y="175469"/>
                    <a:pt x="49103" y="116828"/>
                    <a:pt x="109674" y="75262"/>
                  </a:cubicBezTo>
                  <a:cubicBezTo>
                    <a:pt x="170245" y="33696"/>
                    <a:pt x="236466" y="24945"/>
                    <a:pt x="257583" y="55717"/>
                  </a:cubicBezTo>
                  <a:close/>
                </a:path>
              </a:pathLst>
            </a:custGeom>
            <a:solidFill>
              <a:srgbClr val="E6E6E6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61C000-12BA-4171-9EC2-CB5E105DE12E}"/>
                </a:ext>
              </a:extLst>
            </p:cNvPr>
            <p:cNvSpPr/>
            <p:nvPr/>
          </p:nvSpPr>
          <p:spPr>
            <a:xfrm>
              <a:off x="7788117" y="2916156"/>
              <a:ext cx="14642" cy="22518"/>
            </a:xfrm>
            <a:custGeom>
              <a:avLst/>
              <a:gdLst>
                <a:gd name="connsiteX0" fmla="*/ 7113 w 14642"/>
                <a:gd name="connsiteY0" fmla="*/ 22518 h 22518"/>
                <a:gd name="connsiteX1" fmla="*/ 0 w 14642"/>
                <a:gd name="connsiteY1" fmla="*/ 11848 h 22518"/>
                <a:gd name="connsiteX2" fmla="*/ 3557 w 14642"/>
                <a:gd name="connsiteY2" fmla="*/ 1534 h 22518"/>
                <a:gd name="connsiteX3" fmla="*/ 14582 w 14642"/>
                <a:gd name="connsiteY3" fmla="*/ 1179 h 22518"/>
                <a:gd name="connsiteX4" fmla="*/ 7113 w 14642"/>
                <a:gd name="connsiteY4" fmla="*/ 22518 h 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2" h="22518">
                  <a:moveTo>
                    <a:pt x="7113" y="22518"/>
                  </a:moveTo>
                  <a:cubicBezTo>
                    <a:pt x="3557" y="20029"/>
                    <a:pt x="0" y="16828"/>
                    <a:pt x="0" y="11848"/>
                  </a:cubicBezTo>
                  <a:cubicBezTo>
                    <a:pt x="1067" y="8292"/>
                    <a:pt x="2490" y="5091"/>
                    <a:pt x="3557" y="1534"/>
                  </a:cubicBezTo>
                  <a:cubicBezTo>
                    <a:pt x="7469" y="1534"/>
                    <a:pt x="14227" y="-1667"/>
                    <a:pt x="14582" y="1179"/>
                  </a:cubicBezTo>
                  <a:cubicBezTo>
                    <a:pt x="14938" y="8648"/>
                    <a:pt x="13871" y="16828"/>
                    <a:pt x="7113" y="22518"/>
                  </a:cubicBezTo>
                  <a:close/>
                </a:path>
              </a:pathLst>
            </a:custGeom>
            <a:solidFill>
              <a:srgbClr val="E3E3E3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520A9C-1F54-4D12-85CA-FD2711AA75EB}"/>
                </a:ext>
              </a:extLst>
            </p:cNvPr>
            <p:cNvSpPr/>
            <p:nvPr/>
          </p:nvSpPr>
          <p:spPr>
            <a:xfrm>
              <a:off x="7798787" y="4649067"/>
              <a:ext cx="17783" cy="49793"/>
            </a:xfrm>
            <a:custGeom>
              <a:avLst/>
              <a:gdLst>
                <a:gd name="connsiteX0" fmla="*/ 17783 w 17783"/>
                <a:gd name="connsiteY0" fmla="*/ 0 h 49793"/>
                <a:gd name="connsiteX1" fmla="*/ 0 w 17783"/>
                <a:gd name="connsiteY1" fmla="*/ 49793 h 49793"/>
                <a:gd name="connsiteX2" fmla="*/ 17783 w 17783"/>
                <a:gd name="connsiteY2" fmla="*/ 0 h 4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3" h="49793">
                  <a:moveTo>
                    <a:pt x="17783" y="0"/>
                  </a:moveTo>
                  <a:cubicBezTo>
                    <a:pt x="11381" y="16361"/>
                    <a:pt x="9247" y="34500"/>
                    <a:pt x="0" y="49793"/>
                  </a:cubicBezTo>
                  <a:cubicBezTo>
                    <a:pt x="1778" y="32010"/>
                    <a:pt x="4979" y="14227"/>
                    <a:pt x="17783" y="0"/>
                  </a:cubicBezTo>
                  <a:close/>
                </a:path>
              </a:pathLst>
            </a:custGeom>
            <a:solidFill>
              <a:srgbClr val="5C5C5C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7766C3-843B-4CD2-9340-B2207A240A78}"/>
                </a:ext>
              </a:extLst>
            </p:cNvPr>
            <p:cNvSpPr/>
            <p:nvPr/>
          </p:nvSpPr>
          <p:spPr>
            <a:xfrm>
              <a:off x="5078240" y="4400965"/>
              <a:ext cx="1631884" cy="1069984"/>
            </a:xfrm>
            <a:custGeom>
              <a:avLst/>
              <a:gdLst>
                <a:gd name="connsiteX0" fmla="*/ 1631856 w 1631884"/>
                <a:gd name="connsiteY0" fmla="*/ 274066 h 1069984"/>
                <a:gd name="connsiteX1" fmla="*/ 1553610 w 1631884"/>
                <a:gd name="connsiteY1" fmla="*/ 369028 h 1069984"/>
                <a:gd name="connsiteX2" fmla="*/ 1387159 w 1631884"/>
                <a:gd name="connsiteY2" fmla="*/ 405306 h 1069984"/>
                <a:gd name="connsiteX3" fmla="*/ 1218573 w 1631884"/>
                <a:gd name="connsiteY3" fmla="*/ 470393 h 1069984"/>
                <a:gd name="connsiteX4" fmla="*/ 855084 w 1631884"/>
                <a:gd name="connsiteY4" fmla="*/ 682013 h 1069984"/>
                <a:gd name="connsiteX5" fmla="*/ 255788 w 1631884"/>
                <a:gd name="connsiteY5" fmla="*/ 1060441 h 1069984"/>
                <a:gd name="connsiteX6" fmla="*/ 175407 w 1631884"/>
                <a:gd name="connsiteY6" fmla="*/ 1054039 h 1069984"/>
                <a:gd name="connsiteX7" fmla="*/ 103919 w 1631884"/>
                <a:gd name="connsiteY7" fmla="*/ 976148 h 1069984"/>
                <a:gd name="connsiteX8" fmla="*/ 27806 w 1631884"/>
                <a:gd name="connsiteY8" fmla="*/ 825702 h 1069984"/>
                <a:gd name="connsiteX9" fmla="*/ 1132 w 1631884"/>
                <a:gd name="connsiteY9" fmla="*/ 720781 h 1069984"/>
                <a:gd name="connsiteX10" fmla="*/ 64084 w 1631884"/>
                <a:gd name="connsiteY10" fmla="*/ 629375 h 1069984"/>
                <a:gd name="connsiteX11" fmla="*/ 443579 w 1631884"/>
                <a:gd name="connsiteY11" fmla="*/ 509516 h 1069984"/>
                <a:gd name="connsiteX12" fmla="*/ 993437 w 1631884"/>
                <a:gd name="connsiteY12" fmla="*/ 277978 h 1069984"/>
                <a:gd name="connsiteX13" fmla="*/ 1170558 w 1631884"/>
                <a:gd name="connsiteY13" fmla="*/ 191907 h 1069984"/>
                <a:gd name="connsiteX14" fmla="*/ 1310335 w 1631884"/>
                <a:gd name="connsiteY14" fmla="*/ 92321 h 1069984"/>
                <a:gd name="connsiteX15" fmla="*/ 1390360 w 1631884"/>
                <a:gd name="connsiteY15" fmla="*/ 19765 h 1069984"/>
                <a:gd name="connsiteX16" fmla="*/ 1510930 w 1631884"/>
                <a:gd name="connsiteY16" fmla="*/ 29368 h 1069984"/>
                <a:gd name="connsiteX17" fmla="*/ 1608382 w 1631884"/>
                <a:gd name="connsiteY17" fmla="*/ 182304 h 1069984"/>
                <a:gd name="connsiteX18" fmla="*/ 1631856 w 1631884"/>
                <a:gd name="connsiteY18" fmla="*/ 274066 h 106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31884" h="1069984">
                  <a:moveTo>
                    <a:pt x="1631856" y="274066"/>
                  </a:moveTo>
                  <a:cubicBezTo>
                    <a:pt x="1631501" y="329549"/>
                    <a:pt x="1608382" y="357291"/>
                    <a:pt x="1553610" y="369028"/>
                  </a:cubicBezTo>
                  <a:cubicBezTo>
                    <a:pt x="1498126" y="380765"/>
                    <a:pt x="1442287" y="391435"/>
                    <a:pt x="1387159" y="405306"/>
                  </a:cubicBezTo>
                  <a:cubicBezTo>
                    <a:pt x="1328474" y="420244"/>
                    <a:pt x="1272990" y="444074"/>
                    <a:pt x="1218573" y="470393"/>
                  </a:cubicBezTo>
                  <a:cubicBezTo>
                    <a:pt x="1091956" y="531923"/>
                    <a:pt x="974231" y="608391"/>
                    <a:pt x="855084" y="682013"/>
                  </a:cubicBezTo>
                  <a:cubicBezTo>
                    <a:pt x="755497" y="743188"/>
                    <a:pt x="293133" y="1038745"/>
                    <a:pt x="255788" y="1060441"/>
                  </a:cubicBezTo>
                  <a:cubicBezTo>
                    <a:pt x="228402" y="1076090"/>
                    <a:pt x="200660" y="1071467"/>
                    <a:pt x="175407" y="1054039"/>
                  </a:cubicBezTo>
                  <a:cubicBezTo>
                    <a:pt x="145887" y="1033410"/>
                    <a:pt x="123836" y="1005669"/>
                    <a:pt x="103919" y="976148"/>
                  </a:cubicBezTo>
                  <a:cubicBezTo>
                    <a:pt x="72265" y="929201"/>
                    <a:pt x="50213" y="877274"/>
                    <a:pt x="27806" y="825702"/>
                  </a:cubicBezTo>
                  <a:cubicBezTo>
                    <a:pt x="13224" y="792270"/>
                    <a:pt x="6111" y="756703"/>
                    <a:pt x="1132" y="720781"/>
                  </a:cubicBezTo>
                  <a:cubicBezTo>
                    <a:pt x="-5626" y="674189"/>
                    <a:pt x="18203" y="643602"/>
                    <a:pt x="64084" y="629375"/>
                  </a:cubicBezTo>
                  <a:cubicBezTo>
                    <a:pt x="191057" y="590607"/>
                    <a:pt x="319096" y="555752"/>
                    <a:pt x="443579" y="509516"/>
                  </a:cubicBezTo>
                  <a:cubicBezTo>
                    <a:pt x="513645" y="483552"/>
                    <a:pt x="953603" y="295761"/>
                    <a:pt x="993437" y="277978"/>
                  </a:cubicBezTo>
                  <a:cubicBezTo>
                    <a:pt x="1053189" y="250947"/>
                    <a:pt x="1111874" y="221783"/>
                    <a:pt x="1170558" y="191907"/>
                  </a:cubicBezTo>
                  <a:cubicBezTo>
                    <a:pt x="1222486" y="165588"/>
                    <a:pt x="1267655" y="131088"/>
                    <a:pt x="1310335" y="92321"/>
                  </a:cubicBezTo>
                  <a:cubicBezTo>
                    <a:pt x="1337010" y="68136"/>
                    <a:pt x="1363329" y="43595"/>
                    <a:pt x="1390360" y="19765"/>
                  </a:cubicBezTo>
                  <a:cubicBezTo>
                    <a:pt x="1424148" y="-10111"/>
                    <a:pt x="1473585" y="-5487"/>
                    <a:pt x="1510930" y="29368"/>
                  </a:cubicBezTo>
                  <a:cubicBezTo>
                    <a:pt x="1556811" y="72048"/>
                    <a:pt x="1585620" y="125042"/>
                    <a:pt x="1608382" y="182304"/>
                  </a:cubicBezTo>
                  <a:cubicBezTo>
                    <a:pt x="1619764" y="211469"/>
                    <a:pt x="1632567" y="240989"/>
                    <a:pt x="1631856" y="274066"/>
                  </a:cubicBezTo>
                  <a:close/>
                </a:path>
              </a:pathLst>
            </a:custGeom>
            <a:solidFill>
              <a:schemeClr val="accent3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5703322-D55A-48F3-A511-2C8ECB142F1B}"/>
                </a:ext>
              </a:extLst>
            </p:cNvPr>
            <p:cNvSpPr/>
            <p:nvPr/>
          </p:nvSpPr>
          <p:spPr>
            <a:xfrm>
              <a:off x="8125643" y="4571177"/>
              <a:ext cx="172988" cy="163250"/>
            </a:xfrm>
            <a:custGeom>
              <a:avLst/>
              <a:gdLst>
                <a:gd name="connsiteX0" fmla="*/ 142977 w 172988"/>
                <a:gd name="connsiteY0" fmla="*/ 0 h 163250"/>
                <a:gd name="connsiteX1" fmla="*/ 170364 w 172988"/>
                <a:gd name="connsiteY1" fmla="*/ 33788 h 163250"/>
                <a:gd name="connsiteX2" fmla="*/ 158982 w 172988"/>
                <a:gd name="connsiteY2" fmla="*/ 69710 h 163250"/>
                <a:gd name="connsiteX3" fmla="*/ 88205 w 172988"/>
                <a:gd name="connsiteY3" fmla="*/ 119148 h 163250"/>
                <a:gd name="connsiteX4" fmla="*/ 17783 w 172988"/>
                <a:gd name="connsiteY4" fmla="*/ 159693 h 163250"/>
                <a:gd name="connsiteX5" fmla="*/ 0 w 172988"/>
                <a:gd name="connsiteY5" fmla="*/ 163250 h 163250"/>
                <a:gd name="connsiteX6" fmla="*/ 72556 w 172988"/>
                <a:gd name="connsiteY6" fmla="*/ 119859 h 163250"/>
                <a:gd name="connsiteX7" fmla="*/ 152936 w 172988"/>
                <a:gd name="connsiteY7" fmla="*/ 62597 h 163250"/>
                <a:gd name="connsiteX8" fmla="*/ 154359 w 172988"/>
                <a:gd name="connsiteY8" fmla="*/ 27030 h 163250"/>
                <a:gd name="connsiteX9" fmla="*/ 137998 w 172988"/>
                <a:gd name="connsiteY9" fmla="*/ 6046 h 163250"/>
                <a:gd name="connsiteX10" fmla="*/ 142977 w 172988"/>
                <a:gd name="connsiteY10" fmla="*/ 0 h 1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88" h="163250">
                  <a:moveTo>
                    <a:pt x="142977" y="0"/>
                  </a:moveTo>
                  <a:cubicBezTo>
                    <a:pt x="155426" y="8536"/>
                    <a:pt x="163962" y="20984"/>
                    <a:pt x="170364" y="33788"/>
                  </a:cubicBezTo>
                  <a:cubicBezTo>
                    <a:pt x="177477" y="48015"/>
                    <a:pt x="168941" y="60463"/>
                    <a:pt x="158982" y="69710"/>
                  </a:cubicBezTo>
                  <a:cubicBezTo>
                    <a:pt x="137642" y="88916"/>
                    <a:pt x="112746" y="103854"/>
                    <a:pt x="88205" y="119148"/>
                  </a:cubicBezTo>
                  <a:cubicBezTo>
                    <a:pt x="65087" y="133374"/>
                    <a:pt x="41257" y="146178"/>
                    <a:pt x="17783" y="159693"/>
                  </a:cubicBezTo>
                  <a:cubicBezTo>
                    <a:pt x="11737" y="160760"/>
                    <a:pt x="6046" y="162183"/>
                    <a:pt x="0" y="163250"/>
                  </a:cubicBezTo>
                  <a:cubicBezTo>
                    <a:pt x="24185" y="149024"/>
                    <a:pt x="48726" y="135153"/>
                    <a:pt x="72556" y="119859"/>
                  </a:cubicBezTo>
                  <a:cubicBezTo>
                    <a:pt x="100298" y="102076"/>
                    <a:pt x="129818" y="87138"/>
                    <a:pt x="152936" y="62597"/>
                  </a:cubicBezTo>
                  <a:cubicBezTo>
                    <a:pt x="163962" y="50860"/>
                    <a:pt x="166451" y="39834"/>
                    <a:pt x="154359" y="27030"/>
                  </a:cubicBezTo>
                  <a:cubicBezTo>
                    <a:pt x="148312" y="20629"/>
                    <a:pt x="143333" y="13159"/>
                    <a:pt x="137998" y="6046"/>
                  </a:cubicBezTo>
                  <a:cubicBezTo>
                    <a:pt x="137642" y="2489"/>
                    <a:pt x="139777" y="1067"/>
                    <a:pt x="142977" y="0"/>
                  </a:cubicBezTo>
                  <a:close/>
                </a:path>
              </a:pathLst>
            </a:custGeom>
            <a:solidFill>
              <a:srgbClr val="898989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003B2C-20D9-46D9-BFE5-74418D81D805}"/>
                </a:ext>
              </a:extLst>
            </p:cNvPr>
            <p:cNvSpPr/>
            <p:nvPr/>
          </p:nvSpPr>
          <p:spPr>
            <a:xfrm>
              <a:off x="8288182" y="4599986"/>
              <a:ext cx="4623" cy="7113"/>
            </a:xfrm>
            <a:custGeom>
              <a:avLst/>
              <a:gdLst>
                <a:gd name="connsiteX0" fmla="*/ 4268 w 4623"/>
                <a:gd name="connsiteY0" fmla="*/ 6402 h 7113"/>
                <a:gd name="connsiteX1" fmla="*/ 4624 w 4623"/>
                <a:gd name="connsiteY1" fmla="*/ 7113 h 7113"/>
                <a:gd name="connsiteX2" fmla="*/ 0 w 4623"/>
                <a:gd name="connsiteY2" fmla="*/ 0 h 7113"/>
                <a:gd name="connsiteX3" fmla="*/ 4268 w 4623"/>
                <a:gd name="connsiteY3" fmla="*/ 6402 h 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3" h="7113">
                  <a:moveTo>
                    <a:pt x="4268" y="6402"/>
                  </a:moveTo>
                  <a:cubicBezTo>
                    <a:pt x="4268" y="6758"/>
                    <a:pt x="4624" y="6758"/>
                    <a:pt x="4624" y="7113"/>
                  </a:cubicBezTo>
                  <a:cubicBezTo>
                    <a:pt x="3557" y="4624"/>
                    <a:pt x="2134" y="2490"/>
                    <a:pt x="0" y="0"/>
                  </a:cubicBezTo>
                  <a:cubicBezTo>
                    <a:pt x="1423" y="2134"/>
                    <a:pt x="2845" y="4268"/>
                    <a:pt x="4268" y="6402"/>
                  </a:cubicBezTo>
                  <a:close/>
                </a:path>
              </a:pathLst>
            </a:custGeom>
            <a:noFill/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D5F54E-A8B0-4346-BC1C-EDE72BA86A61}"/>
                </a:ext>
              </a:extLst>
            </p:cNvPr>
            <p:cNvSpPr/>
            <p:nvPr/>
          </p:nvSpPr>
          <p:spPr>
            <a:xfrm>
              <a:off x="8142359" y="4728025"/>
              <a:ext cx="711" cy="711"/>
            </a:xfrm>
            <a:custGeom>
              <a:avLst/>
              <a:gdLst>
                <a:gd name="connsiteX0" fmla="*/ 711 w 711"/>
                <a:gd name="connsiteY0" fmla="*/ 711 h 711"/>
                <a:gd name="connsiteX1" fmla="*/ 711 w 711"/>
                <a:gd name="connsiteY1" fmla="*/ 0 h 711"/>
                <a:gd name="connsiteX2" fmla="*/ 0 w 711"/>
                <a:gd name="connsiteY2" fmla="*/ 0 h 711"/>
                <a:gd name="connsiteX3" fmla="*/ 711 w 711"/>
                <a:gd name="connsiteY3" fmla="*/ 711 h 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" h="711">
                  <a:moveTo>
                    <a:pt x="711" y="711"/>
                  </a:moveTo>
                  <a:cubicBezTo>
                    <a:pt x="711" y="356"/>
                    <a:pt x="711" y="356"/>
                    <a:pt x="711" y="0"/>
                  </a:cubicBezTo>
                  <a:cubicBezTo>
                    <a:pt x="356" y="0"/>
                    <a:pt x="0" y="0"/>
                    <a:pt x="0" y="0"/>
                  </a:cubicBezTo>
                  <a:cubicBezTo>
                    <a:pt x="356" y="356"/>
                    <a:pt x="711" y="356"/>
                    <a:pt x="711" y="711"/>
                  </a:cubicBezTo>
                  <a:close/>
                </a:path>
              </a:pathLst>
            </a:custGeom>
            <a:noFill/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4D01B7-CDEC-43CF-AC07-5183E8C52088}"/>
                </a:ext>
              </a:extLst>
            </p:cNvPr>
            <p:cNvSpPr/>
            <p:nvPr/>
          </p:nvSpPr>
          <p:spPr>
            <a:xfrm>
              <a:off x="6658169" y="4414592"/>
              <a:ext cx="1724818" cy="513675"/>
            </a:xfrm>
            <a:custGeom>
              <a:avLst/>
              <a:gdLst>
                <a:gd name="connsiteX0" fmla="*/ 1309915 w 1724818"/>
                <a:gd name="connsiteY0" fmla="*/ 392746 h 513675"/>
                <a:gd name="connsiteX1" fmla="*/ 1183298 w 1724818"/>
                <a:gd name="connsiteY1" fmla="*/ 429735 h 513675"/>
                <a:gd name="connsiteX2" fmla="*/ 1090114 w 1724818"/>
                <a:gd name="connsiteY2" fmla="*/ 395947 h 513675"/>
                <a:gd name="connsiteX3" fmla="*/ 474102 w 1724818"/>
                <a:gd name="connsiteY3" fmla="*/ 61978 h 513675"/>
                <a:gd name="connsiteX4" fmla="*/ 176766 w 1724818"/>
                <a:gd name="connsiteY4" fmla="*/ 6494 h 513675"/>
                <a:gd name="connsiteX5" fmla="*/ 0 w 1724818"/>
                <a:gd name="connsiteY5" fmla="*/ 75849 h 513675"/>
                <a:gd name="connsiteX6" fmla="*/ 38412 w 1724818"/>
                <a:gd name="connsiteY6" fmla="*/ 151250 h 513675"/>
                <a:gd name="connsiteX7" fmla="*/ 55484 w 1724818"/>
                <a:gd name="connsiteY7" fmla="*/ 146982 h 513675"/>
                <a:gd name="connsiteX8" fmla="*/ 140488 w 1724818"/>
                <a:gd name="connsiteY8" fmla="*/ 103946 h 513675"/>
                <a:gd name="connsiteX9" fmla="*/ 295913 w 1724818"/>
                <a:gd name="connsiteY9" fmla="*/ 97188 h 513675"/>
                <a:gd name="connsiteX10" fmla="*/ 435334 w 1724818"/>
                <a:gd name="connsiteY10" fmla="*/ 154095 h 513675"/>
                <a:gd name="connsiteX11" fmla="*/ 1091536 w 1724818"/>
                <a:gd name="connsiteY11" fmla="*/ 493755 h 513675"/>
                <a:gd name="connsiteX12" fmla="*/ 1326631 w 1724818"/>
                <a:gd name="connsiteY12" fmla="*/ 483085 h 513675"/>
                <a:gd name="connsiteX13" fmla="*/ 1659533 w 1724818"/>
                <a:gd name="connsiteY13" fmla="*/ 293871 h 513675"/>
                <a:gd name="connsiteX14" fmla="*/ 1721419 w 1724818"/>
                <a:gd name="connsiteY14" fmla="*/ 223450 h 513675"/>
                <a:gd name="connsiteX15" fmla="*/ 1712172 w 1724818"/>
                <a:gd name="connsiteY15" fmla="*/ 153028 h 513675"/>
                <a:gd name="connsiteX16" fmla="*/ 1691543 w 1724818"/>
                <a:gd name="connsiteY16" fmla="*/ 122441 h 513675"/>
                <a:gd name="connsiteX17" fmla="*/ 1662735 w 1724818"/>
                <a:gd name="connsiteY17" fmla="*/ 113905 h 513675"/>
                <a:gd name="connsiteX18" fmla="*/ 1609740 w 1724818"/>
                <a:gd name="connsiteY18" fmla="*/ 153739 h 513675"/>
                <a:gd name="connsiteX19" fmla="*/ 1616142 w 1724818"/>
                <a:gd name="connsiteY19" fmla="*/ 183259 h 513675"/>
                <a:gd name="connsiteX20" fmla="*/ 1621833 w 1724818"/>
                <a:gd name="connsiteY20" fmla="*/ 219182 h 5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24818" h="513675">
                  <a:moveTo>
                    <a:pt x="1309915" y="392746"/>
                  </a:moveTo>
                  <a:cubicBezTo>
                    <a:pt x="1271147" y="411952"/>
                    <a:pt x="1220643" y="432581"/>
                    <a:pt x="1183298" y="429735"/>
                  </a:cubicBezTo>
                  <a:cubicBezTo>
                    <a:pt x="1160891" y="428313"/>
                    <a:pt x="1103629" y="403416"/>
                    <a:pt x="1090114" y="395947"/>
                  </a:cubicBezTo>
                  <a:cubicBezTo>
                    <a:pt x="1026094" y="368916"/>
                    <a:pt x="502199" y="74070"/>
                    <a:pt x="474102" y="61978"/>
                  </a:cubicBezTo>
                  <a:cubicBezTo>
                    <a:pt x="326145" y="-619"/>
                    <a:pt x="278842" y="-8444"/>
                    <a:pt x="176766" y="6494"/>
                  </a:cubicBezTo>
                  <a:cubicBezTo>
                    <a:pt x="119859" y="13607"/>
                    <a:pt x="10314" y="68024"/>
                    <a:pt x="0" y="75849"/>
                  </a:cubicBezTo>
                  <a:cubicBezTo>
                    <a:pt x="1423" y="77982"/>
                    <a:pt x="35922" y="146270"/>
                    <a:pt x="38412" y="151250"/>
                  </a:cubicBezTo>
                  <a:cubicBezTo>
                    <a:pt x="41257" y="156940"/>
                    <a:pt x="49437" y="149827"/>
                    <a:pt x="55484" y="146982"/>
                  </a:cubicBezTo>
                  <a:cubicBezTo>
                    <a:pt x="75401" y="136312"/>
                    <a:pt x="119504" y="112838"/>
                    <a:pt x="140488" y="103946"/>
                  </a:cubicBezTo>
                  <a:cubicBezTo>
                    <a:pt x="167163" y="92565"/>
                    <a:pt x="205219" y="76204"/>
                    <a:pt x="295913" y="97188"/>
                  </a:cubicBezTo>
                  <a:cubicBezTo>
                    <a:pt x="344995" y="108570"/>
                    <a:pt x="390165" y="131688"/>
                    <a:pt x="435334" y="154095"/>
                  </a:cubicBezTo>
                  <a:cubicBezTo>
                    <a:pt x="497220" y="185038"/>
                    <a:pt x="1007244" y="456054"/>
                    <a:pt x="1091536" y="493755"/>
                  </a:cubicBezTo>
                  <a:cubicBezTo>
                    <a:pt x="1123902" y="508693"/>
                    <a:pt x="1204282" y="534657"/>
                    <a:pt x="1326631" y="483085"/>
                  </a:cubicBezTo>
                  <a:cubicBezTo>
                    <a:pt x="1345837" y="472415"/>
                    <a:pt x="1551056" y="357891"/>
                    <a:pt x="1659533" y="293871"/>
                  </a:cubicBezTo>
                  <a:cubicBezTo>
                    <a:pt x="1687276" y="277511"/>
                    <a:pt x="1710749" y="255815"/>
                    <a:pt x="1721419" y="223450"/>
                  </a:cubicBezTo>
                  <a:cubicBezTo>
                    <a:pt x="1723909" y="213847"/>
                    <a:pt x="1731022" y="181837"/>
                    <a:pt x="1712172" y="153028"/>
                  </a:cubicBezTo>
                  <a:cubicBezTo>
                    <a:pt x="1705414" y="142714"/>
                    <a:pt x="1698301" y="132755"/>
                    <a:pt x="1691543" y="122441"/>
                  </a:cubicBezTo>
                  <a:cubicBezTo>
                    <a:pt x="1684074" y="110704"/>
                    <a:pt x="1674827" y="108925"/>
                    <a:pt x="1662735" y="113905"/>
                  </a:cubicBezTo>
                  <a:cubicBezTo>
                    <a:pt x="1651353" y="118528"/>
                    <a:pt x="1614720" y="146626"/>
                    <a:pt x="1609740" y="153739"/>
                  </a:cubicBezTo>
                  <a:cubicBezTo>
                    <a:pt x="1600849" y="164765"/>
                    <a:pt x="1612586" y="176857"/>
                    <a:pt x="1616142" y="183259"/>
                  </a:cubicBezTo>
                  <a:cubicBezTo>
                    <a:pt x="1621122" y="192507"/>
                    <a:pt x="1639616" y="209934"/>
                    <a:pt x="1621833" y="219182"/>
                  </a:cubicBezTo>
                </a:path>
              </a:pathLst>
            </a:custGeom>
            <a:solidFill>
              <a:srgbClr val="AFAFAF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941E6B9-109A-420C-8AF1-436AE8A96D05}"/>
                </a:ext>
              </a:extLst>
            </p:cNvPr>
            <p:cNvSpPr/>
            <p:nvPr/>
          </p:nvSpPr>
          <p:spPr>
            <a:xfrm>
              <a:off x="6664958" y="4436917"/>
              <a:ext cx="1674024" cy="459208"/>
            </a:xfrm>
            <a:custGeom>
              <a:avLst/>
              <a:gdLst>
                <a:gd name="connsiteX0" fmla="*/ 1638873 w 1674024"/>
                <a:gd name="connsiteY0" fmla="*/ 101538 h 459208"/>
                <a:gd name="connsiteX1" fmla="*/ 1668749 w 1674024"/>
                <a:gd name="connsiteY1" fmla="*/ 152754 h 459208"/>
                <a:gd name="connsiteX2" fmla="*/ 1662347 w 1674024"/>
                <a:gd name="connsiteY2" fmla="*/ 208238 h 459208"/>
                <a:gd name="connsiteX3" fmla="*/ 1589080 w 1674024"/>
                <a:gd name="connsiteY3" fmla="*/ 267278 h 459208"/>
                <a:gd name="connsiteX4" fmla="*/ 1276451 w 1674024"/>
                <a:gd name="connsiteY4" fmla="*/ 443332 h 459208"/>
                <a:gd name="connsiteX5" fmla="*/ 978048 w 1674024"/>
                <a:gd name="connsiteY5" fmla="*/ 389271 h 459208"/>
                <a:gd name="connsiteX6" fmla="*/ 514260 w 1674024"/>
                <a:gd name="connsiteY6" fmla="*/ 123945 h 459208"/>
                <a:gd name="connsiteX7" fmla="*/ 325758 w 1674024"/>
                <a:gd name="connsiteY7" fmla="*/ 47833 h 459208"/>
                <a:gd name="connsiteX8" fmla="*/ 231862 w 1674024"/>
                <a:gd name="connsiteY8" fmla="*/ 33250 h 459208"/>
                <a:gd name="connsiteX9" fmla="*/ 127652 w 1674024"/>
                <a:gd name="connsiteY9" fmla="*/ 46410 h 459208"/>
                <a:gd name="connsiteX10" fmla="*/ 27710 w 1674024"/>
                <a:gd name="connsiteY10" fmla="*/ 89446 h 459208"/>
                <a:gd name="connsiteX11" fmla="*/ 12417 w 1674024"/>
                <a:gd name="connsiteY11" fmla="*/ 91580 h 459208"/>
                <a:gd name="connsiteX12" fmla="*/ 1747 w 1674024"/>
                <a:gd name="connsiteY12" fmla="*/ 70595 h 459208"/>
                <a:gd name="connsiteX13" fmla="*/ 6015 w 1674024"/>
                <a:gd name="connsiteY13" fmla="*/ 59925 h 459208"/>
                <a:gd name="connsiteX14" fmla="*/ 165353 w 1674024"/>
                <a:gd name="connsiteY14" fmla="*/ 4086 h 459208"/>
                <a:gd name="connsiteX15" fmla="*/ 314376 w 1674024"/>
                <a:gd name="connsiteY15" fmla="*/ 12266 h 459208"/>
                <a:gd name="connsiteX16" fmla="*/ 546981 w 1674024"/>
                <a:gd name="connsiteY16" fmla="*/ 112920 h 459208"/>
                <a:gd name="connsiteX17" fmla="*/ 1063051 w 1674024"/>
                <a:gd name="connsiteY17" fmla="*/ 396740 h 459208"/>
                <a:gd name="connsiteX18" fmla="*/ 1191091 w 1674024"/>
                <a:gd name="connsiteY18" fmla="*/ 430528 h 459208"/>
                <a:gd name="connsiteX19" fmla="*/ 1309527 w 1674024"/>
                <a:gd name="connsiteY19" fmla="*/ 396740 h 459208"/>
                <a:gd name="connsiteX20" fmla="*/ 1569163 w 1674024"/>
                <a:gd name="connsiteY20" fmla="*/ 246650 h 459208"/>
                <a:gd name="connsiteX21" fmla="*/ 1638162 w 1674024"/>
                <a:gd name="connsiteY21" fmla="*/ 194723 h 459208"/>
                <a:gd name="connsiteX22" fmla="*/ 1629982 w 1674024"/>
                <a:gd name="connsiteY22" fmla="*/ 145285 h 459208"/>
                <a:gd name="connsiteX23" fmla="*/ 1613977 w 1674024"/>
                <a:gd name="connsiteY23" fmla="*/ 122167 h 459208"/>
                <a:gd name="connsiteX24" fmla="*/ 1638873 w 1674024"/>
                <a:gd name="connsiteY24" fmla="*/ 101538 h 45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024" h="459208">
                  <a:moveTo>
                    <a:pt x="1638873" y="101538"/>
                  </a:moveTo>
                  <a:cubicBezTo>
                    <a:pt x="1650610" y="116476"/>
                    <a:pt x="1660569" y="134971"/>
                    <a:pt x="1668749" y="152754"/>
                  </a:cubicBezTo>
                  <a:cubicBezTo>
                    <a:pt x="1677641" y="171960"/>
                    <a:pt x="1675151" y="190455"/>
                    <a:pt x="1662347" y="208238"/>
                  </a:cubicBezTo>
                  <a:cubicBezTo>
                    <a:pt x="1644920" y="233134"/>
                    <a:pt x="1613621" y="250562"/>
                    <a:pt x="1589080" y="267278"/>
                  </a:cubicBezTo>
                  <a:cubicBezTo>
                    <a:pt x="1545333" y="296798"/>
                    <a:pt x="1315929" y="432307"/>
                    <a:pt x="1276451" y="443332"/>
                  </a:cubicBezTo>
                  <a:cubicBezTo>
                    <a:pt x="1140586" y="484945"/>
                    <a:pt x="1075500" y="436930"/>
                    <a:pt x="978048" y="389271"/>
                  </a:cubicBezTo>
                  <a:cubicBezTo>
                    <a:pt x="934656" y="366509"/>
                    <a:pt x="556940" y="147775"/>
                    <a:pt x="514260" y="123945"/>
                  </a:cubicBezTo>
                  <a:cubicBezTo>
                    <a:pt x="453797" y="93002"/>
                    <a:pt x="390844" y="67750"/>
                    <a:pt x="325758" y="47833"/>
                  </a:cubicBezTo>
                  <a:cubicBezTo>
                    <a:pt x="295526" y="38585"/>
                    <a:pt x="263161" y="32184"/>
                    <a:pt x="231862" y="33250"/>
                  </a:cubicBezTo>
                  <a:cubicBezTo>
                    <a:pt x="197363" y="34317"/>
                    <a:pt x="162152" y="33606"/>
                    <a:pt x="127652" y="46410"/>
                  </a:cubicBezTo>
                  <a:cubicBezTo>
                    <a:pt x="93508" y="58858"/>
                    <a:pt x="59009" y="70240"/>
                    <a:pt x="27710" y="89446"/>
                  </a:cubicBezTo>
                  <a:cubicBezTo>
                    <a:pt x="22731" y="92291"/>
                    <a:pt x="17752" y="93002"/>
                    <a:pt x="12417" y="91580"/>
                  </a:cubicBezTo>
                  <a:cubicBezTo>
                    <a:pt x="8860" y="84466"/>
                    <a:pt x="5303" y="77709"/>
                    <a:pt x="1747" y="70595"/>
                  </a:cubicBezTo>
                  <a:cubicBezTo>
                    <a:pt x="-2166" y="64905"/>
                    <a:pt x="1035" y="62059"/>
                    <a:pt x="6015" y="59925"/>
                  </a:cubicBezTo>
                  <a:cubicBezTo>
                    <a:pt x="56875" y="34673"/>
                    <a:pt x="108802" y="11199"/>
                    <a:pt x="165353" y="4086"/>
                  </a:cubicBezTo>
                  <a:cubicBezTo>
                    <a:pt x="214790" y="-2316"/>
                    <a:pt x="264583" y="-2316"/>
                    <a:pt x="314376" y="12266"/>
                  </a:cubicBezTo>
                  <a:cubicBezTo>
                    <a:pt x="396535" y="36096"/>
                    <a:pt x="471936" y="73796"/>
                    <a:pt x="546981" y="112920"/>
                  </a:cubicBezTo>
                  <a:cubicBezTo>
                    <a:pt x="611001" y="145996"/>
                    <a:pt x="1005434" y="370777"/>
                    <a:pt x="1063051" y="396740"/>
                  </a:cubicBezTo>
                  <a:cubicBezTo>
                    <a:pt x="1101108" y="413812"/>
                    <a:pt x="1148767" y="430884"/>
                    <a:pt x="1191091" y="430528"/>
                  </a:cubicBezTo>
                  <a:cubicBezTo>
                    <a:pt x="1233059" y="430173"/>
                    <a:pt x="1271471" y="413457"/>
                    <a:pt x="1309527" y="396740"/>
                  </a:cubicBezTo>
                  <a:cubicBezTo>
                    <a:pt x="1362877" y="372911"/>
                    <a:pt x="1534308" y="269412"/>
                    <a:pt x="1569163" y="246650"/>
                  </a:cubicBezTo>
                  <a:cubicBezTo>
                    <a:pt x="1591926" y="231712"/>
                    <a:pt x="1622513" y="219619"/>
                    <a:pt x="1638162" y="194723"/>
                  </a:cubicBezTo>
                  <a:cubicBezTo>
                    <a:pt x="1649543" y="176583"/>
                    <a:pt x="1641007" y="160579"/>
                    <a:pt x="1629982" y="145285"/>
                  </a:cubicBezTo>
                  <a:cubicBezTo>
                    <a:pt x="1624647" y="137460"/>
                    <a:pt x="1618600" y="130347"/>
                    <a:pt x="1613977" y="122167"/>
                  </a:cubicBezTo>
                  <a:cubicBezTo>
                    <a:pt x="1614332" y="118255"/>
                    <a:pt x="1631760" y="103672"/>
                    <a:pt x="1638873" y="101538"/>
                  </a:cubicBezTo>
                  <a:close/>
                </a:path>
              </a:pathLst>
            </a:custGeom>
            <a:solidFill>
              <a:srgbClr val="EFEFEF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71820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4032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3182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Your Picture Here 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AC94539-1AAE-43CA-B4D0-78087D6504A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774736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9228230-AC2D-418A-BE07-450FBD5F7B2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016738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A972B0D-5659-49D7-88F2-2C7FAC14E67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258740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E28D0C5B-2EA1-4933-BB03-6E647CA0FC8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500743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33243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3984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8292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6532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8">
            <a:extLst>
              <a:ext uri="{FF2B5EF4-FFF2-40B4-BE49-F238E27FC236}">
                <a16:creationId xmlns:a16="http://schemas.microsoft.com/office/drawing/2014/main" id="{AD0AE1F2-D43C-4ECE-B944-DC1BF07792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1927" y="437144"/>
            <a:ext cx="5375775" cy="5983712"/>
          </a:xfrm>
          <a:custGeom>
            <a:avLst/>
            <a:gdLst>
              <a:gd name="connsiteX0" fmla="*/ 944220 w 5375775"/>
              <a:gd name="connsiteY0" fmla="*/ 5826469 h 5983712"/>
              <a:gd name="connsiteX1" fmla="*/ 961199 w 5375775"/>
              <a:gd name="connsiteY1" fmla="*/ 5830377 h 5983712"/>
              <a:gd name="connsiteX2" fmla="*/ 1033474 w 5375775"/>
              <a:gd name="connsiteY2" fmla="*/ 5843192 h 5983712"/>
              <a:gd name="connsiteX3" fmla="*/ 1042701 w 5375775"/>
              <a:gd name="connsiteY3" fmla="*/ 5847805 h 5983712"/>
              <a:gd name="connsiteX4" fmla="*/ 1057565 w 5375775"/>
              <a:gd name="connsiteY4" fmla="*/ 5881636 h 5983712"/>
              <a:gd name="connsiteX5" fmla="*/ 1007332 w 5375775"/>
              <a:gd name="connsiteY5" fmla="*/ 5953398 h 5983712"/>
              <a:gd name="connsiteX6" fmla="*/ 908915 w 5375775"/>
              <a:gd name="connsiteY6" fmla="*/ 5982616 h 5983712"/>
              <a:gd name="connsiteX7" fmla="*/ 850993 w 5375775"/>
              <a:gd name="connsiteY7" fmla="*/ 5969288 h 5983712"/>
              <a:gd name="connsiteX8" fmla="*/ 850480 w 5375775"/>
              <a:gd name="connsiteY8" fmla="*/ 5939559 h 5983712"/>
              <a:gd name="connsiteX9" fmla="*/ 859706 w 5375775"/>
              <a:gd name="connsiteY9" fmla="*/ 5921105 h 5983712"/>
              <a:gd name="connsiteX10" fmla="*/ 877134 w 5375775"/>
              <a:gd name="connsiteY10" fmla="*/ 5873947 h 5983712"/>
              <a:gd name="connsiteX11" fmla="*/ 928393 w 5375775"/>
              <a:gd name="connsiteY11" fmla="*/ 5826789 h 5983712"/>
              <a:gd name="connsiteX12" fmla="*/ 944220 w 5375775"/>
              <a:gd name="connsiteY12" fmla="*/ 5826469 h 5983712"/>
              <a:gd name="connsiteX13" fmla="*/ 942770 w 5375775"/>
              <a:gd name="connsiteY13" fmla="*/ 5654000 h 5983712"/>
              <a:gd name="connsiteX14" fmla="*/ 981190 w 5375775"/>
              <a:gd name="connsiteY14" fmla="*/ 5674039 h 5983712"/>
              <a:gd name="connsiteX15" fmla="*/ 991954 w 5375775"/>
              <a:gd name="connsiteY15" fmla="*/ 5695054 h 5983712"/>
              <a:gd name="connsiteX16" fmla="*/ 976064 w 5375775"/>
              <a:gd name="connsiteY16" fmla="*/ 5723760 h 5983712"/>
              <a:gd name="connsiteX17" fmla="*/ 931982 w 5375775"/>
              <a:gd name="connsiteY17" fmla="*/ 5735550 h 5983712"/>
              <a:gd name="connsiteX18" fmla="*/ 896100 w 5375775"/>
              <a:gd name="connsiteY18" fmla="*/ 5731448 h 5983712"/>
              <a:gd name="connsiteX19" fmla="*/ 879698 w 5375775"/>
              <a:gd name="connsiteY19" fmla="*/ 5719659 h 5983712"/>
              <a:gd name="connsiteX20" fmla="*/ 884824 w 5375775"/>
              <a:gd name="connsiteY20" fmla="*/ 5691466 h 5983712"/>
              <a:gd name="connsiteX21" fmla="*/ 929931 w 5375775"/>
              <a:gd name="connsiteY21" fmla="*/ 5657636 h 5983712"/>
              <a:gd name="connsiteX22" fmla="*/ 942770 w 5375775"/>
              <a:gd name="connsiteY22" fmla="*/ 5654000 h 5983712"/>
              <a:gd name="connsiteX23" fmla="*/ 2006045 w 5375775"/>
              <a:gd name="connsiteY23" fmla="*/ 5508537 h 5983712"/>
              <a:gd name="connsiteX24" fmla="*/ 2055574 w 5375775"/>
              <a:gd name="connsiteY24" fmla="*/ 5515136 h 5983712"/>
              <a:gd name="connsiteX25" fmla="*/ 2108883 w 5375775"/>
              <a:gd name="connsiteY25" fmla="*/ 5529489 h 5983712"/>
              <a:gd name="connsiteX26" fmla="*/ 2061725 w 5375775"/>
              <a:gd name="connsiteY26" fmla="*/ 5582286 h 5983712"/>
              <a:gd name="connsiteX27" fmla="*/ 1995088 w 5375775"/>
              <a:gd name="connsiteY27" fmla="*/ 5601764 h 5983712"/>
              <a:gd name="connsiteX28" fmla="*/ 1972535 w 5375775"/>
              <a:gd name="connsiteY28" fmla="*/ 5602277 h 5983712"/>
              <a:gd name="connsiteX29" fmla="*/ 1933577 w 5375775"/>
              <a:gd name="connsiteY29" fmla="*/ 5568446 h 5983712"/>
              <a:gd name="connsiteX30" fmla="*/ 1931527 w 5375775"/>
              <a:gd name="connsiteY30" fmla="*/ 5549992 h 5983712"/>
              <a:gd name="connsiteX31" fmla="*/ 1956131 w 5375775"/>
              <a:gd name="connsiteY31" fmla="*/ 5514624 h 5983712"/>
              <a:gd name="connsiteX32" fmla="*/ 2006045 w 5375775"/>
              <a:gd name="connsiteY32" fmla="*/ 5508537 h 5983712"/>
              <a:gd name="connsiteX33" fmla="*/ 2691694 w 5375775"/>
              <a:gd name="connsiteY33" fmla="*/ 5465928 h 5983712"/>
              <a:gd name="connsiteX34" fmla="*/ 2699383 w 5375775"/>
              <a:gd name="connsiteY34" fmla="*/ 5466954 h 5983712"/>
              <a:gd name="connsiteX35" fmla="*/ 2788573 w 5375775"/>
              <a:gd name="connsiteY35" fmla="*/ 5501810 h 5983712"/>
              <a:gd name="connsiteX36" fmla="*/ 2828555 w 5375775"/>
              <a:gd name="connsiteY36" fmla="*/ 5538204 h 5983712"/>
              <a:gd name="connsiteX37" fmla="*/ 2833168 w 5375775"/>
              <a:gd name="connsiteY37" fmla="*/ 5546405 h 5983712"/>
              <a:gd name="connsiteX38" fmla="*/ 2823942 w 5375775"/>
              <a:gd name="connsiteY38" fmla="*/ 5604327 h 5983712"/>
              <a:gd name="connsiteX39" fmla="*/ 2782935 w 5375775"/>
              <a:gd name="connsiteY39" fmla="*/ 5649948 h 5983712"/>
              <a:gd name="connsiteX40" fmla="*/ 2681442 w 5375775"/>
              <a:gd name="connsiteY40" fmla="*/ 5686854 h 5983712"/>
              <a:gd name="connsiteX41" fmla="*/ 2638897 w 5375775"/>
              <a:gd name="connsiteY41" fmla="*/ 5674039 h 5983712"/>
              <a:gd name="connsiteX42" fmla="*/ 2603529 w 5375775"/>
              <a:gd name="connsiteY42" fmla="*/ 5626881 h 5983712"/>
              <a:gd name="connsiteX43" fmla="*/ 2579949 w 5375775"/>
              <a:gd name="connsiteY43" fmla="*/ 5566909 h 5983712"/>
              <a:gd name="connsiteX44" fmla="*/ 2579437 w 5375775"/>
              <a:gd name="connsiteY44" fmla="*/ 5558707 h 5983712"/>
              <a:gd name="connsiteX45" fmla="*/ 2688106 w 5375775"/>
              <a:gd name="connsiteY45" fmla="*/ 5466441 h 5983712"/>
              <a:gd name="connsiteX46" fmla="*/ 2691694 w 5375775"/>
              <a:gd name="connsiteY46" fmla="*/ 5465928 h 5983712"/>
              <a:gd name="connsiteX47" fmla="*/ 1816707 w 5375775"/>
              <a:gd name="connsiteY47" fmla="*/ 5248591 h 5983712"/>
              <a:gd name="connsiteX48" fmla="*/ 1851051 w 5375775"/>
              <a:gd name="connsiteY48" fmla="*/ 5250641 h 5983712"/>
              <a:gd name="connsiteX49" fmla="*/ 1868479 w 5375775"/>
              <a:gd name="connsiteY49" fmla="*/ 5257305 h 5983712"/>
              <a:gd name="connsiteX50" fmla="*/ 1917175 w 5375775"/>
              <a:gd name="connsiteY50" fmla="*/ 5280371 h 5983712"/>
              <a:gd name="connsiteX51" fmla="*/ 1880268 w 5375775"/>
              <a:gd name="connsiteY51" fmla="*/ 5318304 h 5983712"/>
              <a:gd name="connsiteX52" fmla="*/ 1876680 w 5375775"/>
              <a:gd name="connsiteY52" fmla="*/ 5319329 h 5983712"/>
              <a:gd name="connsiteX53" fmla="*/ 1794153 w 5375775"/>
              <a:gd name="connsiteY53" fmla="*/ 5318304 h 5983712"/>
              <a:gd name="connsiteX54" fmla="*/ 1799792 w 5375775"/>
              <a:gd name="connsiteY54" fmla="*/ 5260893 h 5983712"/>
              <a:gd name="connsiteX55" fmla="*/ 1816707 w 5375775"/>
              <a:gd name="connsiteY55" fmla="*/ 5248591 h 5983712"/>
              <a:gd name="connsiteX56" fmla="*/ 196932 w 5375775"/>
              <a:gd name="connsiteY56" fmla="*/ 5191693 h 5983712"/>
              <a:gd name="connsiteX57" fmla="*/ 227175 w 5375775"/>
              <a:gd name="connsiteY57" fmla="*/ 5206558 h 5983712"/>
              <a:gd name="connsiteX58" fmla="*/ 214360 w 5375775"/>
              <a:gd name="connsiteY58" fmla="*/ 5251154 h 5983712"/>
              <a:gd name="connsiteX59" fmla="*/ 163101 w 5375775"/>
              <a:gd name="connsiteY59" fmla="*/ 5240389 h 5983712"/>
              <a:gd name="connsiteX60" fmla="*/ 177966 w 5375775"/>
              <a:gd name="connsiteY60" fmla="*/ 5198357 h 5983712"/>
              <a:gd name="connsiteX61" fmla="*/ 195907 w 5375775"/>
              <a:gd name="connsiteY61" fmla="*/ 5194256 h 5983712"/>
              <a:gd name="connsiteX62" fmla="*/ 196932 w 5375775"/>
              <a:gd name="connsiteY62" fmla="*/ 5191693 h 5983712"/>
              <a:gd name="connsiteX63" fmla="*/ 2580975 w 5375775"/>
              <a:gd name="connsiteY63" fmla="*/ 5105579 h 5983712"/>
              <a:gd name="connsiteX64" fmla="*/ 2652737 w 5375775"/>
              <a:gd name="connsiteY64" fmla="*/ 5143511 h 5983712"/>
              <a:gd name="connsiteX65" fmla="*/ 2666577 w 5375775"/>
              <a:gd name="connsiteY65" fmla="*/ 5159401 h 5983712"/>
              <a:gd name="connsiteX66" fmla="*/ 2659914 w 5375775"/>
              <a:gd name="connsiteY66" fmla="*/ 5197333 h 5983712"/>
              <a:gd name="connsiteX67" fmla="*/ 2603529 w 5375775"/>
              <a:gd name="connsiteY67" fmla="*/ 5232701 h 5983712"/>
              <a:gd name="connsiteX68" fmla="*/ 2598915 w 5375775"/>
              <a:gd name="connsiteY68" fmla="*/ 5234239 h 5983712"/>
              <a:gd name="connsiteX69" fmla="*/ 2543043 w 5375775"/>
              <a:gd name="connsiteY69" fmla="*/ 5206047 h 5983712"/>
              <a:gd name="connsiteX70" fmla="*/ 2533817 w 5375775"/>
              <a:gd name="connsiteY70" fmla="*/ 5194770 h 5983712"/>
              <a:gd name="connsiteX71" fmla="*/ 2528178 w 5375775"/>
              <a:gd name="connsiteY71" fmla="*/ 5154275 h 5983712"/>
              <a:gd name="connsiteX72" fmla="*/ 2552782 w 5375775"/>
              <a:gd name="connsiteY72" fmla="*/ 5118907 h 5983712"/>
              <a:gd name="connsiteX73" fmla="*/ 2580975 w 5375775"/>
              <a:gd name="connsiteY73" fmla="*/ 5105579 h 5983712"/>
              <a:gd name="connsiteX74" fmla="*/ 1813632 w 5375775"/>
              <a:gd name="connsiteY74" fmla="*/ 4987172 h 5983712"/>
              <a:gd name="connsiteX75" fmla="*/ 1861303 w 5375775"/>
              <a:gd name="connsiteY75" fmla="*/ 5016902 h 5983712"/>
              <a:gd name="connsiteX76" fmla="*/ 1818758 w 5375775"/>
              <a:gd name="connsiteY76" fmla="*/ 5055347 h 5983712"/>
              <a:gd name="connsiteX77" fmla="*/ 1776213 w 5375775"/>
              <a:gd name="connsiteY77" fmla="*/ 5019465 h 5983712"/>
              <a:gd name="connsiteX78" fmla="*/ 1813632 w 5375775"/>
              <a:gd name="connsiteY78" fmla="*/ 4987172 h 5983712"/>
              <a:gd name="connsiteX79" fmla="*/ 3646644 w 5375775"/>
              <a:gd name="connsiteY79" fmla="*/ 4945651 h 5983712"/>
              <a:gd name="connsiteX80" fmla="*/ 3752750 w 5375775"/>
              <a:gd name="connsiteY80" fmla="*/ 4964105 h 5983712"/>
              <a:gd name="connsiteX81" fmla="*/ 3758901 w 5375775"/>
              <a:gd name="connsiteY81" fmla="*/ 4966155 h 5983712"/>
              <a:gd name="connsiteX82" fmla="*/ 3785043 w 5375775"/>
              <a:gd name="connsiteY82" fmla="*/ 4975894 h 5983712"/>
              <a:gd name="connsiteX83" fmla="*/ 3798370 w 5375775"/>
              <a:gd name="connsiteY83" fmla="*/ 5021002 h 5983712"/>
              <a:gd name="connsiteX84" fmla="*/ 3773766 w 5375775"/>
              <a:gd name="connsiteY84" fmla="*/ 5092765 h 5983712"/>
              <a:gd name="connsiteX85" fmla="*/ 3708155 w 5375775"/>
              <a:gd name="connsiteY85" fmla="*/ 5120957 h 5983712"/>
              <a:gd name="connsiteX86" fmla="*/ 3632292 w 5375775"/>
              <a:gd name="connsiteY86" fmla="*/ 5094815 h 5983712"/>
              <a:gd name="connsiteX87" fmla="*/ 3594360 w 5375775"/>
              <a:gd name="connsiteY87" fmla="*/ 5012801 h 5983712"/>
              <a:gd name="connsiteX88" fmla="*/ 3609225 w 5375775"/>
              <a:gd name="connsiteY88" fmla="*/ 4966155 h 5983712"/>
              <a:gd name="connsiteX89" fmla="*/ 3646644 w 5375775"/>
              <a:gd name="connsiteY89" fmla="*/ 4945651 h 5983712"/>
              <a:gd name="connsiteX90" fmla="*/ 2971502 w 5375775"/>
              <a:gd name="connsiteY90" fmla="*/ 4923739 h 5983712"/>
              <a:gd name="connsiteX91" fmla="*/ 3043328 w 5375775"/>
              <a:gd name="connsiteY91" fmla="*/ 4944627 h 5983712"/>
              <a:gd name="connsiteX92" fmla="*/ 3040766 w 5375775"/>
              <a:gd name="connsiteY92" fmla="*/ 5041506 h 5983712"/>
              <a:gd name="connsiteX93" fmla="*/ 2979255 w 5375775"/>
              <a:gd name="connsiteY93" fmla="*/ 5060985 h 5983712"/>
              <a:gd name="connsiteX94" fmla="*/ 2902366 w 5375775"/>
              <a:gd name="connsiteY94" fmla="*/ 5026129 h 5983712"/>
              <a:gd name="connsiteX95" fmla="*/ 2905442 w 5375775"/>
              <a:gd name="connsiteY95" fmla="*/ 4955904 h 5983712"/>
              <a:gd name="connsiteX96" fmla="*/ 2971502 w 5375775"/>
              <a:gd name="connsiteY96" fmla="*/ 4923739 h 5983712"/>
              <a:gd name="connsiteX97" fmla="*/ 1800817 w 5375775"/>
              <a:gd name="connsiteY97" fmla="*/ 4888242 h 5983712"/>
              <a:gd name="connsiteX98" fmla="*/ 1832086 w 5375775"/>
              <a:gd name="connsiteY98" fmla="*/ 4913872 h 5983712"/>
              <a:gd name="connsiteX99" fmla="*/ 1801843 w 5375775"/>
              <a:gd name="connsiteY99" fmla="*/ 4940014 h 5983712"/>
              <a:gd name="connsiteX100" fmla="*/ 1767499 w 5375775"/>
              <a:gd name="connsiteY100" fmla="*/ 4914385 h 5983712"/>
              <a:gd name="connsiteX101" fmla="*/ 1800817 w 5375775"/>
              <a:gd name="connsiteY101" fmla="*/ 4888242 h 5983712"/>
              <a:gd name="connsiteX102" fmla="*/ 1064037 w 5375775"/>
              <a:gd name="connsiteY102" fmla="*/ 4886961 h 5983712"/>
              <a:gd name="connsiteX103" fmla="*/ 1086783 w 5375775"/>
              <a:gd name="connsiteY103" fmla="*/ 4890805 h 5983712"/>
              <a:gd name="connsiteX104" fmla="*/ 1092422 w 5375775"/>
              <a:gd name="connsiteY104" fmla="*/ 4915409 h 5983712"/>
              <a:gd name="connsiteX105" fmla="*/ 1072943 w 5375775"/>
              <a:gd name="connsiteY105" fmla="*/ 4964618 h 5983712"/>
              <a:gd name="connsiteX106" fmla="*/ 1059104 w 5375775"/>
              <a:gd name="connsiteY106" fmla="*/ 5025616 h 5983712"/>
              <a:gd name="connsiteX107" fmla="*/ 1095497 w 5375775"/>
              <a:gd name="connsiteY107" fmla="*/ 5088151 h 5983712"/>
              <a:gd name="connsiteX108" fmla="*/ 1143681 w 5375775"/>
              <a:gd name="connsiteY108" fmla="*/ 5110705 h 5983712"/>
              <a:gd name="connsiteX109" fmla="*/ 1194939 w 5375775"/>
              <a:gd name="connsiteY109" fmla="*/ 5157351 h 5983712"/>
              <a:gd name="connsiteX110" fmla="*/ 1203140 w 5375775"/>
              <a:gd name="connsiteY110" fmla="*/ 5168115 h 5983712"/>
              <a:gd name="connsiteX111" fmla="*/ 1252861 w 5375775"/>
              <a:gd name="connsiteY111" fmla="*/ 5169653 h 5983712"/>
              <a:gd name="connsiteX112" fmla="*/ 1304633 w 5375775"/>
              <a:gd name="connsiteY112" fmla="*/ 5120445 h 5983712"/>
              <a:gd name="connsiteX113" fmla="*/ 1322061 w 5375775"/>
              <a:gd name="connsiteY113" fmla="*/ 5105067 h 5983712"/>
              <a:gd name="connsiteX114" fmla="*/ 1378446 w 5375775"/>
              <a:gd name="connsiteY114" fmla="*/ 5132746 h 5983712"/>
              <a:gd name="connsiteX115" fmla="*/ 1366656 w 5375775"/>
              <a:gd name="connsiteY115" fmla="*/ 5160427 h 5983712"/>
              <a:gd name="connsiteX116" fmla="*/ 1350253 w 5375775"/>
              <a:gd name="connsiteY116" fmla="*/ 5209635 h 5983712"/>
              <a:gd name="connsiteX117" fmla="*/ 1322061 w 5375775"/>
              <a:gd name="connsiteY117" fmla="*/ 5259868 h 5983712"/>
              <a:gd name="connsiteX118" fmla="*/ 1282079 w 5375775"/>
              <a:gd name="connsiteY118" fmla="*/ 5289086 h 5983712"/>
              <a:gd name="connsiteX119" fmla="*/ 1280028 w 5375775"/>
              <a:gd name="connsiteY119" fmla="*/ 5323941 h 5983712"/>
              <a:gd name="connsiteX120" fmla="*/ 1287205 w 5375775"/>
              <a:gd name="connsiteY120" fmla="*/ 5378276 h 5983712"/>
              <a:gd name="connsiteX121" fmla="*/ 1259012 w 5375775"/>
              <a:gd name="connsiteY121" fmla="*/ 5415182 h 5983712"/>
              <a:gd name="connsiteX122" fmla="*/ 1195964 w 5375775"/>
              <a:gd name="connsiteY122" fmla="*/ 5439274 h 5983712"/>
              <a:gd name="connsiteX123" fmla="*/ 1154445 w 5375775"/>
              <a:gd name="connsiteY123" fmla="*/ 5424921 h 5983712"/>
              <a:gd name="connsiteX124" fmla="*/ 1058591 w 5375775"/>
              <a:gd name="connsiteY124" fmla="*/ 5436711 h 5983712"/>
              <a:gd name="connsiteX125" fmla="*/ 1034499 w 5375775"/>
              <a:gd name="connsiteY125" fmla="*/ 5465416 h 5983712"/>
              <a:gd name="connsiteX126" fmla="*/ 1108824 w 5375775"/>
              <a:gd name="connsiteY126" fmla="*/ 5453626 h 5983712"/>
              <a:gd name="connsiteX127" fmla="*/ 1221594 w 5375775"/>
              <a:gd name="connsiteY127" fmla="*/ 5503347 h 5983712"/>
              <a:gd name="connsiteX128" fmla="*/ 1235433 w 5375775"/>
              <a:gd name="connsiteY128" fmla="*/ 5616629 h 5983712"/>
              <a:gd name="connsiteX129" fmla="*/ 1138554 w 5375775"/>
              <a:gd name="connsiteY129" fmla="*/ 5682753 h 5983712"/>
              <a:gd name="connsiteX130" fmla="*/ 1001694 w 5375775"/>
              <a:gd name="connsiteY130" fmla="*/ 5657636 h 5983712"/>
              <a:gd name="connsiteX131" fmla="*/ 954535 w 5375775"/>
              <a:gd name="connsiteY131" fmla="*/ 5544867 h 5983712"/>
              <a:gd name="connsiteX132" fmla="*/ 1002718 w 5375775"/>
              <a:gd name="connsiteY132" fmla="*/ 5481306 h 5983712"/>
              <a:gd name="connsiteX133" fmla="*/ 1006819 w 5375775"/>
              <a:gd name="connsiteY133" fmla="*/ 5478231 h 5983712"/>
              <a:gd name="connsiteX134" fmla="*/ 660823 w 5375775"/>
              <a:gd name="connsiteY134" fmla="*/ 5461315 h 5983712"/>
              <a:gd name="connsiteX135" fmla="*/ 679276 w 5375775"/>
              <a:gd name="connsiteY135" fmla="*/ 5517187 h 5983712"/>
              <a:gd name="connsiteX136" fmla="*/ 684914 w 5375775"/>
              <a:gd name="connsiteY136" fmla="*/ 5574085 h 5983712"/>
              <a:gd name="connsiteX137" fmla="*/ 603926 w 5375775"/>
              <a:gd name="connsiteY137" fmla="*/ 5711970 h 5983712"/>
              <a:gd name="connsiteX138" fmla="*/ 288685 w 5375775"/>
              <a:gd name="connsiteY138" fmla="*/ 5757078 h 5983712"/>
              <a:gd name="connsiteX139" fmla="*/ 174890 w 5375775"/>
              <a:gd name="connsiteY139" fmla="*/ 5681728 h 5983712"/>
              <a:gd name="connsiteX140" fmla="*/ 133884 w 5375775"/>
              <a:gd name="connsiteY140" fmla="*/ 5605352 h 5983712"/>
              <a:gd name="connsiteX141" fmla="*/ 128245 w 5375775"/>
              <a:gd name="connsiteY141" fmla="*/ 5533590 h 5983712"/>
              <a:gd name="connsiteX142" fmla="*/ 165151 w 5375775"/>
              <a:gd name="connsiteY142" fmla="*/ 5446962 h 5983712"/>
              <a:gd name="connsiteX143" fmla="*/ 421444 w 5375775"/>
              <a:gd name="connsiteY143" fmla="*/ 5338294 h 5983712"/>
              <a:gd name="connsiteX144" fmla="*/ 519349 w 5375775"/>
              <a:gd name="connsiteY144" fmla="*/ 5353159 h 5983712"/>
              <a:gd name="connsiteX145" fmla="*/ 514222 w 5375775"/>
              <a:gd name="connsiteY145" fmla="*/ 5308564 h 5983712"/>
              <a:gd name="connsiteX146" fmla="*/ 518324 w 5375775"/>
              <a:gd name="connsiteY146" fmla="*/ 5284472 h 5983712"/>
              <a:gd name="connsiteX147" fmla="*/ 509609 w 5375775"/>
              <a:gd name="connsiteY147" fmla="*/ 5227063 h 5983712"/>
              <a:gd name="connsiteX148" fmla="*/ 468603 w 5375775"/>
              <a:gd name="connsiteY148" fmla="*/ 5186568 h 5983712"/>
              <a:gd name="connsiteX149" fmla="*/ 413755 w 5375775"/>
              <a:gd name="connsiteY149" fmla="*/ 5160427 h 5983712"/>
              <a:gd name="connsiteX150" fmla="*/ 382488 w 5375775"/>
              <a:gd name="connsiteY150" fmla="*/ 5105067 h 5983712"/>
              <a:gd name="connsiteX151" fmla="*/ 401454 w 5375775"/>
              <a:gd name="connsiteY151" fmla="*/ 5028179 h 5983712"/>
              <a:gd name="connsiteX152" fmla="*/ 477829 w 5375775"/>
              <a:gd name="connsiteY152" fmla="*/ 4983071 h 5983712"/>
              <a:gd name="connsiteX153" fmla="*/ 567019 w 5375775"/>
              <a:gd name="connsiteY153" fmla="*/ 5000499 h 5983712"/>
              <a:gd name="connsiteX154" fmla="*/ 681839 w 5375775"/>
              <a:gd name="connsiteY154" fmla="*/ 5003574 h 5983712"/>
              <a:gd name="connsiteX155" fmla="*/ 709006 w 5375775"/>
              <a:gd name="connsiteY155" fmla="*/ 4952829 h 5983712"/>
              <a:gd name="connsiteX156" fmla="*/ 719770 w 5375775"/>
              <a:gd name="connsiteY156" fmla="*/ 4924123 h 5983712"/>
              <a:gd name="connsiteX157" fmla="*/ 753089 w 5375775"/>
              <a:gd name="connsiteY157" fmla="*/ 4931812 h 5983712"/>
              <a:gd name="connsiteX158" fmla="*/ 806911 w 5375775"/>
              <a:gd name="connsiteY158" fmla="*/ 4951291 h 5983712"/>
              <a:gd name="connsiteX159" fmla="*/ 826901 w 5375775"/>
              <a:gd name="connsiteY159" fmla="*/ 4942064 h 5983712"/>
              <a:gd name="connsiteX160" fmla="*/ 874572 w 5375775"/>
              <a:gd name="connsiteY160" fmla="*/ 4954366 h 5983712"/>
              <a:gd name="connsiteX161" fmla="*/ 921730 w 5375775"/>
              <a:gd name="connsiteY161" fmla="*/ 4979996 h 5983712"/>
              <a:gd name="connsiteX162" fmla="*/ 1013996 w 5375775"/>
              <a:gd name="connsiteY162" fmla="*/ 4935913 h 5983712"/>
              <a:gd name="connsiteX163" fmla="*/ 1043213 w 5375775"/>
              <a:gd name="connsiteY163" fmla="*/ 4898494 h 5983712"/>
              <a:gd name="connsiteX164" fmla="*/ 1064037 w 5375775"/>
              <a:gd name="connsiteY164" fmla="*/ 4886961 h 5983712"/>
              <a:gd name="connsiteX165" fmla="*/ 2571235 w 5375775"/>
              <a:gd name="connsiteY165" fmla="*/ 4851336 h 5983712"/>
              <a:gd name="connsiteX166" fmla="*/ 2613780 w 5375775"/>
              <a:gd name="connsiteY166" fmla="*/ 4871840 h 5983712"/>
              <a:gd name="connsiteX167" fmla="*/ 2598402 w 5375775"/>
              <a:gd name="connsiteY167" fmla="*/ 4914385 h 5983712"/>
              <a:gd name="connsiteX168" fmla="*/ 2573798 w 5375775"/>
              <a:gd name="connsiteY168" fmla="*/ 4922074 h 5983712"/>
              <a:gd name="connsiteX169" fmla="*/ 2529716 w 5375775"/>
              <a:gd name="connsiteY169" fmla="*/ 4890293 h 5983712"/>
              <a:gd name="connsiteX170" fmla="*/ 2571235 w 5375775"/>
              <a:gd name="connsiteY170" fmla="*/ 4851336 h 5983712"/>
              <a:gd name="connsiteX171" fmla="*/ 2853672 w 5375775"/>
              <a:gd name="connsiteY171" fmla="*/ 4809816 h 5983712"/>
              <a:gd name="connsiteX172" fmla="*/ 2855723 w 5375775"/>
              <a:gd name="connsiteY172" fmla="*/ 4813404 h 5983712"/>
              <a:gd name="connsiteX173" fmla="*/ 2896217 w 5375775"/>
              <a:gd name="connsiteY173" fmla="*/ 4863638 h 5983712"/>
              <a:gd name="connsiteX174" fmla="*/ 2880327 w 5375775"/>
              <a:gd name="connsiteY174" fmla="*/ 4883629 h 5983712"/>
              <a:gd name="connsiteX175" fmla="*/ 2825992 w 5375775"/>
              <a:gd name="connsiteY175" fmla="*/ 4891831 h 5983712"/>
              <a:gd name="connsiteX176" fmla="*/ 2798825 w 5375775"/>
              <a:gd name="connsiteY176" fmla="*/ 4870301 h 5983712"/>
              <a:gd name="connsiteX177" fmla="*/ 2809077 w 5375775"/>
              <a:gd name="connsiteY177" fmla="*/ 4839546 h 5983712"/>
              <a:gd name="connsiteX178" fmla="*/ 2828042 w 5375775"/>
              <a:gd name="connsiteY178" fmla="*/ 4822631 h 5983712"/>
              <a:gd name="connsiteX179" fmla="*/ 2853672 w 5375775"/>
              <a:gd name="connsiteY179" fmla="*/ 4809816 h 5983712"/>
              <a:gd name="connsiteX180" fmla="*/ 1788515 w 5375775"/>
              <a:gd name="connsiteY180" fmla="*/ 4790851 h 5983712"/>
              <a:gd name="connsiteX181" fmla="*/ 1822859 w 5375775"/>
              <a:gd name="connsiteY181" fmla="*/ 4816480 h 5983712"/>
              <a:gd name="connsiteX182" fmla="*/ 1789540 w 5375775"/>
              <a:gd name="connsiteY182" fmla="*/ 4843135 h 5983712"/>
              <a:gd name="connsiteX183" fmla="*/ 1758272 w 5375775"/>
              <a:gd name="connsiteY183" fmla="*/ 4816993 h 5983712"/>
              <a:gd name="connsiteX184" fmla="*/ 1788515 w 5375775"/>
              <a:gd name="connsiteY184" fmla="*/ 4790851 h 5983712"/>
              <a:gd name="connsiteX185" fmla="*/ 3221709 w 5375775"/>
              <a:gd name="connsiteY185" fmla="*/ 4687820 h 5983712"/>
              <a:gd name="connsiteX186" fmla="*/ 3222734 w 5375775"/>
              <a:gd name="connsiteY186" fmla="*/ 4690895 h 5983712"/>
              <a:gd name="connsiteX187" fmla="*/ 3286808 w 5375775"/>
              <a:gd name="connsiteY187" fmla="*/ 4720113 h 5983712"/>
              <a:gd name="connsiteX188" fmla="*/ 3286808 w 5375775"/>
              <a:gd name="connsiteY188" fmla="*/ 4773935 h 5983712"/>
              <a:gd name="connsiteX189" fmla="*/ 3176089 w 5375775"/>
              <a:gd name="connsiteY189" fmla="*/ 4788800 h 5983712"/>
              <a:gd name="connsiteX190" fmla="*/ 3179677 w 5375775"/>
              <a:gd name="connsiteY190" fmla="*/ 4703710 h 5983712"/>
              <a:gd name="connsiteX191" fmla="*/ 3221709 w 5375775"/>
              <a:gd name="connsiteY191" fmla="*/ 4687820 h 5983712"/>
              <a:gd name="connsiteX192" fmla="*/ 696640 w 5375775"/>
              <a:gd name="connsiteY192" fmla="*/ 4643129 h 5983712"/>
              <a:gd name="connsiteX193" fmla="*/ 703368 w 5375775"/>
              <a:gd name="connsiteY193" fmla="*/ 4669368 h 5983712"/>
              <a:gd name="connsiteX194" fmla="*/ 703368 w 5375775"/>
              <a:gd name="connsiteY194" fmla="*/ 4669367 h 5983712"/>
              <a:gd name="connsiteX195" fmla="*/ 723359 w 5375775"/>
              <a:gd name="connsiteY195" fmla="*/ 4632974 h 5983712"/>
              <a:gd name="connsiteX196" fmla="*/ 718746 w 5375775"/>
              <a:gd name="connsiteY196" fmla="*/ 4646814 h 5983712"/>
              <a:gd name="connsiteX197" fmla="*/ 703405 w 5375775"/>
              <a:gd name="connsiteY197" fmla="*/ 4669315 h 5983712"/>
              <a:gd name="connsiteX198" fmla="*/ 718745 w 5375775"/>
              <a:gd name="connsiteY198" fmla="*/ 4647326 h 5983712"/>
              <a:gd name="connsiteX199" fmla="*/ 723359 w 5375775"/>
              <a:gd name="connsiteY199" fmla="*/ 4632974 h 5983712"/>
              <a:gd name="connsiteX200" fmla="*/ 714645 w 5375775"/>
              <a:gd name="connsiteY200" fmla="*/ 4561212 h 5983712"/>
              <a:gd name="connsiteX201" fmla="*/ 696704 w 5375775"/>
              <a:gd name="connsiteY201" fmla="*/ 4614906 h 5983712"/>
              <a:gd name="connsiteX202" fmla="*/ 696415 w 5375775"/>
              <a:gd name="connsiteY202" fmla="*/ 4636192 h 5983712"/>
              <a:gd name="connsiteX203" fmla="*/ 696705 w 5375775"/>
              <a:gd name="connsiteY203" fmla="*/ 4614906 h 5983712"/>
              <a:gd name="connsiteX204" fmla="*/ 714645 w 5375775"/>
              <a:gd name="connsiteY204" fmla="*/ 4561212 h 5983712"/>
              <a:gd name="connsiteX205" fmla="*/ 155220 w 5375775"/>
              <a:gd name="connsiteY205" fmla="*/ 4318309 h 5983712"/>
              <a:gd name="connsiteX206" fmla="*/ 182579 w 5375775"/>
              <a:gd name="connsiteY206" fmla="*/ 4320808 h 5983712"/>
              <a:gd name="connsiteX207" fmla="*/ 196419 w 5375775"/>
              <a:gd name="connsiteY207" fmla="*/ 4364377 h 5983712"/>
              <a:gd name="connsiteX208" fmla="*/ 164126 w 5375775"/>
              <a:gd name="connsiteY208" fmla="*/ 4377192 h 5983712"/>
              <a:gd name="connsiteX209" fmla="*/ 128245 w 5375775"/>
              <a:gd name="connsiteY209" fmla="*/ 4358226 h 5983712"/>
              <a:gd name="connsiteX210" fmla="*/ 131320 w 5375775"/>
              <a:gd name="connsiteY210" fmla="*/ 4331572 h 5983712"/>
              <a:gd name="connsiteX211" fmla="*/ 155220 w 5375775"/>
              <a:gd name="connsiteY211" fmla="*/ 4318309 h 5983712"/>
              <a:gd name="connsiteX212" fmla="*/ 276382 w 5375775"/>
              <a:gd name="connsiteY212" fmla="*/ 4296716 h 5983712"/>
              <a:gd name="connsiteX213" fmla="*/ 317901 w 5375775"/>
              <a:gd name="connsiteY213" fmla="*/ 4321832 h 5983712"/>
              <a:gd name="connsiteX214" fmla="*/ 312263 w 5375775"/>
              <a:gd name="connsiteY214" fmla="*/ 4340286 h 5983712"/>
              <a:gd name="connsiteX215" fmla="*/ 247165 w 5375775"/>
              <a:gd name="connsiteY215" fmla="*/ 4341823 h 5983712"/>
              <a:gd name="connsiteX216" fmla="*/ 246139 w 5375775"/>
              <a:gd name="connsiteY216" fmla="*/ 4312606 h 5983712"/>
              <a:gd name="connsiteX217" fmla="*/ 276382 w 5375775"/>
              <a:gd name="connsiteY217" fmla="*/ 4296716 h 5983712"/>
              <a:gd name="connsiteX218" fmla="*/ 2998733 w 5375775"/>
              <a:gd name="connsiteY218" fmla="*/ 4253658 h 5983712"/>
              <a:gd name="connsiteX219" fmla="*/ 3034102 w 5375775"/>
              <a:gd name="connsiteY219" fmla="*/ 4301842 h 5983712"/>
              <a:gd name="connsiteX220" fmla="*/ 3063832 w 5375775"/>
              <a:gd name="connsiteY220" fmla="*/ 4381805 h 5983712"/>
              <a:gd name="connsiteX221" fmla="*/ 3072226 w 5375775"/>
              <a:gd name="connsiteY221" fmla="*/ 4406537 h 5983712"/>
              <a:gd name="connsiteX222" fmla="*/ 3083299 w 5375775"/>
              <a:gd name="connsiteY222" fmla="*/ 4432012 h 5983712"/>
              <a:gd name="connsiteX223" fmla="*/ 3083824 w 5375775"/>
              <a:gd name="connsiteY223" fmla="*/ 4432040 h 5983712"/>
              <a:gd name="connsiteX224" fmla="*/ 3064346 w 5375775"/>
              <a:gd name="connsiteY224" fmla="*/ 4381806 h 5983712"/>
              <a:gd name="connsiteX225" fmla="*/ 3034615 w 5375775"/>
              <a:gd name="connsiteY225" fmla="*/ 4301843 h 5983712"/>
              <a:gd name="connsiteX226" fmla="*/ 2998734 w 5375775"/>
              <a:gd name="connsiteY226" fmla="*/ 4253659 h 5983712"/>
              <a:gd name="connsiteX227" fmla="*/ 3608521 w 5375775"/>
              <a:gd name="connsiteY227" fmla="*/ 4226683 h 5983712"/>
              <a:gd name="connsiteX228" fmla="*/ 3642031 w 5375775"/>
              <a:gd name="connsiteY228" fmla="*/ 4243407 h 5983712"/>
              <a:gd name="connsiteX229" fmla="*/ 3624090 w 5375775"/>
              <a:gd name="connsiteY229" fmla="*/ 4291591 h 5983712"/>
              <a:gd name="connsiteX230" fmla="*/ 3603587 w 5375775"/>
              <a:gd name="connsiteY230" fmla="*/ 4295692 h 5983712"/>
              <a:gd name="connsiteX231" fmla="*/ 3560530 w 5375775"/>
              <a:gd name="connsiteY231" fmla="*/ 4270575 h 5983712"/>
              <a:gd name="connsiteX232" fmla="*/ 3572319 w 5375775"/>
              <a:gd name="connsiteY232" fmla="*/ 4235718 h 5983712"/>
              <a:gd name="connsiteX233" fmla="*/ 3608521 w 5375775"/>
              <a:gd name="connsiteY233" fmla="*/ 4226683 h 5983712"/>
              <a:gd name="connsiteX234" fmla="*/ 94927 w 5375775"/>
              <a:gd name="connsiteY234" fmla="*/ 4142940 h 5983712"/>
              <a:gd name="connsiteX235" fmla="*/ 139010 w 5375775"/>
              <a:gd name="connsiteY235" fmla="*/ 4150629 h 5983712"/>
              <a:gd name="connsiteX236" fmla="*/ 180529 w 5375775"/>
              <a:gd name="connsiteY236" fmla="*/ 4185998 h 5983712"/>
              <a:gd name="connsiteX237" fmla="*/ 181554 w 5375775"/>
              <a:gd name="connsiteY237" fmla="*/ 4203938 h 5983712"/>
              <a:gd name="connsiteX238" fmla="*/ 149774 w 5375775"/>
              <a:gd name="connsiteY238" fmla="*/ 4249558 h 5983712"/>
              <a:gd name="connsiteX239" fmla="*/ 100566 w 5375775"/>
              <a:gd name="connsiteY239" fmla="*/ 4259810 h 5983712"/>
              <a:gd name="connsiteX240" fmla="*/ 32904 w 5375775"/>
              <a:gd name="connsiteY240" fmla="*/ 4220853 h 5983712"/>
              <a:gd name="connsiteX241" fmla="*/ 24703 w 5375775"/>
              <a:gd name="connsiteY241" fmla="*/ 4210602 h 5983712"/>
              <a:gd name="connsiteX242" fmla="*/ 41106 w 5375775"/>
              <a:gd name="connsiteY242" fmla="*/ 4163956 h 5983712"/>
              <a:gd name="connsiteX243" fmla="*/ 94927 w 5375775"/>
              <a:gd name="connsiteY243" fmla="*/ 4142940 h 5983712"/>
              <a:gd name="connsiteX244" fmla="*/ 30534 w 5375775"/>
              <a:gd name="connsiteY244" fmla="*/ 3836861 h 5983712"/>
              <a:gd name="connsiteX245" fmla="*/ 56996 w 5375775"/>
              <a:gd name="connsiteY245" fmla="*/ 3843076 h 5983712"/>
              <a:gd name="connsiteX246" fmla="*/ 69810 w 5375775"/>
              <a:gd name="connsiteY246" fmla="*/ 3872294 h 5983712"/>
              <a:gd name="connsiteX247" fmla="*/ 69810 w 5375775"/>
              <a:gd name="connsiteY247" fmla="*/ 3889209 h 5983712"/>
              <a:gd name="connsiteX248" fmla="*/ 112355 w 5375775"/>
              <a:gd name="connsiteY248" fmla="*/ 3902536 h 5983712"/>
              <a:gd name="connsiteX249" fmla="*/ 140035 w 5375775"/>
              <a:gd name="connsiteY249" fmla="*/ 3947644 h 5983712"/>
              <a:gd name="connsiteX250" fmla="*/ 107230 w 5375775"/>
              <a:gd name="connsiteY250" fmla="*/ 3988651 h 5983712"/>
              <a:gd name="connsiteX251" fmla="*/ 25216 w 5375775"/>
              <a:gd name="connsiteY251" fmla="*/ 3978400 h 5983712"/>
              <a:gd name="connsiteX252" fmla="*/ 30342 w 5375775"/>
              <a:gd name="connsiteY252" fmla="*/ 3905612 h 5983712"/>
              <a:gd name="connsiteX253" fmla="*/ 99 w 5375775"/>
              <a:gd name="connsiteY253" fmla="*/ 3859479 h 5983712"/>
              <a:gd name="connsiteX254" fmla="*/ 3687 w 5375775"/>
              <a:gd name="connsiteY254" fmla="*/ 3847176 h 5983712"/>
              <a:gd name="connsiteX255" fmla="*/ 30534 w 5375775"/>
              <a:gd name="connsiteY255" fmla="*/ 3836861 h 5983712"/>
              <a:gd name="connsiteX256" fmla="*/ 3454424 w 5375775"/>
              <a:gd name="connsiteY256" fmla="*/ 3767470 h 5983712"/>
              <a:gd name="connsiteX257" fmla="*/ 3501069 w 5375775"/>
              <a:gd name="connsiteY257" fmla="*/ 3785154 h 5983712"/>
              <a:gd name="connsiteX258" fmla="*/ 3501582 w 5375775"/>
              <a:gd name="connsiteY258" fmla="*/ 3852303 h 5983712"/>
              <a:gd name="connsiteX259" fmla="*/ 3445197 w 5375775"/>
              <a:gd name="connsiteY259" fmla="*/ 3870756 h 5983712"/>
              <a:gd name="connsiteX260" fmla="*/ 3390863 w 5375775"/>
              <a:gd name="connsiteY260" fmla="*/ 3841539 h 5983712"/>
              <a:gd name="connsiteX261" fmla="*/ 3406240 w 5375775"/>
              <a:gd name="connsiteY261" fmla="*/ 3780541 h 5983712"/>
              <a:gd name="connsiteX262" fmla="*/ 3454424 w 5375775"/>
              <a:gd name="connsiteY262" fmla="*/ 3767470 h 5983712"/>
              <a:gd name="connsiteX263" fmla="*/ 396840 w 5375775"/>
              <a:gd name="connsiteY263" fmla="*/ 3636504 h 5983712"/>
              <a:gd name="connsiteX264" fmla="*/ 426057 w 5375775"/>
              <a:gd name="connsiteY264" fmla="*/ 3658033 h 5983712"/>
              <a:gd name="connsiteX265" fmla="*/ 396840 w 5375775"/>
              <a:gd name="connsiteY265" fmla="*/ 3679561 h 5983712"/>
              <a:gd name="connsiteX266" fmla="*/ 369673 w 5375775"/>
              <a:gd name="connsiteY266" fmla="*/ 3658033 h 5983712"/>
              <a:gd name="connsiteX267" fmla="*/ 396840 w 5375775"/>
              <a:gd name="connsiteY267" fmla="*/ 3636504 h 5983712"/>
              <a:gd name="connsiteX268" fmla="*/ 177966 w 5375775"/>
              <a:gd name="connsiteY268" fmla="*/ 3630353 h 5983712"/>
              <a:gd name="connsiteX269" fmla="*/ 211284 w 5375775"/>
              <a:gd name="connsiteY269" fmla="*/ 3644705 h 5983712"/>
              <a:gd name="connsiteX270" fmla="*/ 208209 w 5375775"/>
              <a:gd name="connsiteY270" fmla="*/ 3679048 h 5983712"/>
              <a:gd name="connsiteX271" fmla="*/ 152337 w 5375775"/>
              <a:gd name="connsiteY271" fmla="*/ 3683149 h 5983712"/>
              <a:gd name="connsiteX272" fmla="*/ 140034 w 5375775"/>
              <a:gd name="connsiteY272" fmla="*/ 3658032 h 5983712"/>
              <a:gd name="connsiteX273" fmla="*/ 162076 w 5375775"/>
              <a:gd name="connsiteY273" fmla="*/ 3633941 h 5983712"/>
              <a:gd name="connsiteX274" fmla="*/ 177966 w 5375775"/>
              <a:gd name="connsiteY274" fmla="*/ 3630353 h 5983712"/>
              <a:gd name="connsiteX275" fmla="*/ 132602 w 5375775"/>
              <a:gd name="connsiteY275" fmla="*/ 3382901 h 5983712"/>
              <a:gd name="connsiteX276" fmla="*/ 181554 w 5375775"/>
              <a:gd name="connsiteY276" fmla="*/ 3396613 h 5983712"/>
              <a:gd name="connsiteX277" fmla="*/ 180529 w 5375775"/>
              <a:gd name="connsiteY277" fmla="*/ 3472988 h 5983712"/>
              <a:gd name="connsiteX278" fmla="*/ 137471 w 5375775"/>
              <a:gd name="connsiteY278" fmla="*/ 3489903 h 5983712"/>
              <a:gd name="connsiteX279" fmla="*/ 136959 w 5375775"/>
              <a:gd name="connsiteY279" fmla="*/ 3486315 h 5983712"/>
              <a:gd name="connsiteX280" fmla="*/ 70835 w 5375775"/>
              <a:gd name="connsiteY280" fmla="*/ 3441208 h 5983712"/>
              <a:gd name="connsiteX281" fmla="*/ 85187 w 5375775"/>
              <a:gd name="connsiteY281" fmla="*/ 3402252 h 5983712"/>
              <a:gd name="connsiteX282" fmla="*/ 132602 w 5375775"/>
              <a:gd name="connsiteY282" fmla="*/ 3382901 h 5983712"/>
              <a:gd name="connsiteX283" fmla="*/ 383705 w 5375775"/>
              <a:gd name="connsiteY283" fmla="*/ 3135514 h 5983712"/>
              <a:gd name="connsiteX284" fmla="*/ 371724 w 5375775"/>
              <a:gd name="connsiteY284" fmla="*/ 3138782 h 5983712"/>
              <a:gd name="connsiteX285" fmla="*/ 383706 w 5375775"/>
              <a:gd name="connsiteY285" fmla="*/ 3135515 h 5983712"/>
              <a:gd name="connsiteX286" fmla="*/ 395303 w 5375775"/>
              <a:gd name="connsiteY286" fmla="*/ 3138782 h 5983712"/>
              <a:gd name="connsiteX287" fmla="*/ 383705 w 5375775"/>
              <a:gd name="connsiteY287" fmla="*/ 3135514 h 5983712"/>
              <a:gd name="connsiteX288" fmla="*/ 141059 w 5375775"/>
              <a:gd name="connsiteY288" fmla="*/ 3087524 h 5983712"/>
              <a:gd name="connsiteX289" fmla="*/ 154387 w 5375775"/>
              <a:gd name="connsiteY289" fmla="*/ 3097775 h 5983712"/>
              <a:gd name="connsiteX290" fmla="*/ 141061 w 5375775"/>
              <a:gd name="connsiteY290" fmla="*/ 3087524 h 5983712"/>
              <a:gd name="connsiteX291" fmla="*/ 264080 w 5375775"/>
              <a:gd name="connsiteY291" fmla="*/ 3081885 h 5983712"/>
              <a:gd name="connsiteX292" fmla="*/ 251778 w 5375775"/>
              <a:gd name="connsiteY292" fmla="*/ 3082398 h 5983712"/>
              <a:gd name="connsiteX293" fmla="*/ 214488 w 5375775"/>
              <a:gd name="connsiteY293" fmla="*/ 3096174 h 5983712"/>
              <a:gd name="connsiteX294" fmla="*/ 251779 w 5375775"/>
              <a:gd name="connsiteY294" fmla="*/ 3082398 h 5983712"/>
              <a:gd name="connsiteX295" fmla="*/ 657234 w 5375775"/>
              <a:gd name="connsiteY295" fmla="*/ 2519576 h 5983712"/>
              <a:gd name="connsiteX296" fmla="*/ 684914 w 5375775"/>
              <a:gd name="connsiteY296" fmla="*/ 2535979 h 5983712"/>
              <a:gd name="connsiteX297" fmla="*/ 670049 w 5375775"/>
              <a:gd name="connsiteY297" fmla="*/ 2574422 h 5983712"/>
              <a:gd name="connsiteX298" fmla="*/ 650058 w 5375775"/>
              <a:gd name="connsiteY298" fmla="*/ 2579548 h 5983712"/>
              <a:gd name="connsiteX299" fmla="*/ 615715 w 5375775"/>
              <a:gd name="connsiteY299" fmla="*/ 2562121 h 5983712"/>
              <a:gd name="connsiteX300" fmla="*/ 617253 w 5375775"/>
              <a:gd name="connsiteY300" fmla="*/ 2532903 h 5983712"/>
              <a:gd name="connsiteX301" fmla="*/ 657234 w 5375775"/>
              <a:gd name="connsiteY301" fmla="*/ 2519576 h 5983712"/>
              <a:gd name="connsiteX302" fmla="*/ 1227744 w 5375775"/>
              <a:gd name="connsiteY302" fmla="*/ 2467805 h 5983712"/>
              <a:gd name="connsiteX303" fmla="*/ 1257987 w 5375775"/>
              <a:gd name="connsiteY303" fmla="*/ 2491897 h 5983712"/>
              <a:gd name="connsiteX304" fmla="*/ 1228257 w 5375775"/>
              <a:gd name="connsiteY304" fmla="*/ 2515477 h 5983712"/>
              <a:gd name="connsiteX305" fmla="*/ 1198015 w 5375775"/>
              <a:gd name="connsiteY305" fmla="*/ 2490872 h 5983712"/>
              <a:gd name="connsiteX306" fmla="*/ 1227744 w 5375775"/>
              <a:gd name="connsiteY306" fmla="*/ 2467805 h 5983712"/>
              <a:gd name="connsiteX307" fmla="*/ 989584 w 5375775"/>
              <a:gd name="connsiteY307" fmla="*/ 2352986 h 5983712"/>
              <a:gd name="connsiteX308" fmla="*/ 1011433 w 5375775"/>
              <a:gd name="connsiteY308" fmla="*/ 2355549 h 5983712"/>
              <a:gd name="connsiteX309" fmla="*/ 1027836 w 5375775"/>
              <a:gd name="connsiteY309" fmla="*/ 2383741 h 5983712"/>
              <a:gd name="connsiteX310" fmla="*/ 992467 w 5375775"/>
              <a:gd name="connsiteY310" fmla="*/ 2403733 h 5983712"/>
              <a:gd name="connsiteX311" fmla="*/ 965300 w 5375775"/>
              <a:gd name="connsiteY311" fmla="*/ 2387329 h 5983712"/>
              <a:gd name="connsiteX312" fmla="*/ 970426 w 5375775"/>
              <a:gd name="connsiteY312" fmla="*/ 2361187 h 5983712"/>
              <a:gd name="connsiteX313" fmla="*/ 989584 w 5375775"/>
              <a:gd name="connsiteY313" fmla="*/ 2352986 h 5983712"/>
              <a:gd name="connsiteX314" fmla="*/ 1147268 w 5375775"/>
              <a:gd name="connsiteY314" fmla="*/ 1959832 h 5983712"/>
              <a:gd name="connsiteX315" fmla="*/ 1172386 w 5375775"/>
              <a:gd name="connsiteY315" fmla="*/ 1981873 h 5983712"/>
              <a:gd name="connsiteX316" fmla="*/ 1145218 w 5375775"/>
              <a:gd name="connsiteY316" fmla="*/ 2002889 h 5983712"/>
              <a:gd name="connsiteX317" fmla="*/ 1119589 w 5375775"/>
              <a:gd name="connsiteY317" fmla="*/ 1980335 h 5983712"/>
              <a:gd name="connsiteX318" fmla="*/ 1147268 w 5375775"/>
              <a:gd name="connsiteY318" fmla="*/ 1959832 h 5983712"/>
              <a:gd name="connsiteX319" fmla="*/ 3627642 w 5375775"/>
              <a:gd name="connsiteY319" fmla="*/ 0 h 5983712"/>
              <a:gd name="connsiteX320" fmla="*/ 5375775 w 5375775"/>
              <a:gd name="connsiteY320" fmla="*/ 1748133 h 5983712"/>
              <a:gd name="connsiteX321" fmla="*/ 3627642 w 5375775"/>
              <a:gd name="connsiteY321" fmla="*/ 3496266 h 5983712"/>
              <a:gd name="connsiteX322" fmla="*/ 3448906 w 5375775"/>
              <a:gd name="connsiteY322" fmla="*/ 3487241 h 5983712"/>
              <a:gd name="connsiteX323" fmla="*/ 3329407 w 5375775"/>
              <a:gd name="connsiteY323" fmla="*/ 3469003 h 5983712"/>
              <a:gd name="connsiteX324" fmla="*/ 3334991 w 5375775"/>
              <a:gd name="connsiteY324" fmla="*/ 3475552 h 5983712"/>
              <a:gd name="connsiteX325" fmla="*/ 3415980 w 5375775"/>
              <a:gd name="connsiteY325" fmla="*/ 3540138 h 5983712"/>
              <a:gd name="connsiteX326" fmla="*/ 3569757 w 5375775"/>
              <a:gd name="connsiteY326" fmla="*/ 3620101 h 5983712"/>
              <a:gd name="connsiteX327" fmla="*/ 3627679 w 5375775"/>
              <a:gd name="connsiteY327" fmla="*/ 3616001 h 5983712"/>
              <a:gd name="connsiteX328" fmla="*/ 3798371 w 5375775"/>
              <a:gd name="connsiteY328" fmla="*/ 3613438 h 5983712"/>
              <a:gd name="connsiteX329" fmla="*/ 3952146 w 5375775"/>
              <a:gd name="connsiteY329" fmla="*/ 3597548 h 5983712"/>
              <a:gd name="connsiteX330" fmla="*/ 4067992 w 5375775"/>
              <a:gd name="connsiteY330" fmla="*/ 3555003 h 5983712"/>
              <a:gd name="connsiteX331" fmla="*/ 4157182 w 5375775"/>
              <a:gd name="connsiteY331" fmla="*/ 3560642 h 5983712"/>
              <a:gd name="connsiteX332" fmla="*/ 4185374 w 5375775"/>
              <a:gd name="connsiteY332" fmla="*/ 3596010 h 5983712"/>
              <a:gd name="connsiteX333" fmla="*/ 4157695 w 5375775"/>
              <a:gd name="connsiteY333" fmla="*/ 3636504 h 5983712"/>
              <a:gd name="connsiteX334" fmla="*/ 4057740 w 5375775"/>
              <a:gd name="connsiteY334" fmla="*/ 3645218 h 5983712"/>
              <a:gd name="connsiteX335" fmla="*/ 3985977 w 5375775"/>
              <a:gd name="connsiteY335" fmla="*/ 3626253 h 5983712"/>
              <a:gd name="connsiteX336" fmla="*/ 3860906 w 5375775"/>
              <a:gd name="connsiteY336" fmla="*/ 3640093 h 5983712"/>
              <a:gd name="connsiteX337" fmla="*/ 3741473 w 5375775"/>
              <a:gd name="connsiteY337" fmla="*/ 3679562 h 5983712"/>
              <a:gd name="connsiteX338" fmla="*/ 3632293 w 5375775"/>
              <a:gd name="connsiteY338" fmla="*/ 3668798 h 5983712"/>
              <a:gd name="connsiteX339" fmla="*/ 3492868 w 5375775"/>
              <a:gd name="connsiteY339" fmla="*/ 3617026 h 5983712"/>
              <a:gd name="connsiteX340" fmla="*/ 3384713 w 5375775"/>
              <a:gd name="connsiteY340" fmla="*/ 3586271 h 5983712"/>
              <a:gd name="connsiteX341" fmla="*/ 3366259 w 5375775"/>
              <a:gd name="connsiteY341" fmla="*/ 3586783 h 5983712"/>
              <a:gd name="connsiteX342" fmla="*/ 3338067 w 5375775"/>
              <a:gd name="connsiteY342" fmla="*/ 3610362 h 5983712"/>
              <a:gd name="connsiteX343" fmla="*/ 3306799 w 5375775"/>
              <a:gd name="connsiteY343" fmla="*/ 3699553 h 5983712"/>
              <a:gd name="connsiteX344" fmla="*/ 3292959 w 5375775"/>
              <a:gd name="connsiteY344" fmla="*/ 3728257 h 5983712"/>
              <a:gd name="connsiteX345" fmla="*/ 3355495 w 5375775"/>
              <a:gd name="connsiteY345" fmla="*/ 3795919 h 5983712"/>
              <a:gd name="connsiteX346" fmla="*/ 3277069 w 5375775"/>
              <a:gd name="connsiteY346" fmla="*/ 3854354 h 5983712"/>
              <a:gd name="connsiteX347" fmla="*/ 3266818 w 5375775"/>
              <a:gd name="connsiteY347" fmla="*/ 3900999 h 5983712"/>
              <a:gd name="connsiteX348" fmla="*/ 3379074 w 5375775"/>
              <a:gd name="connsiteY348" fmla="*/ 3942519 h 5983712"/>
              <a:gd name="connsiteX349" fmla="*/ 3469802 w 5375775"/>
              <a:gd name="connsiteY349" fmla="*/ 3967636 h 5983712"/>
              <a:gd name="connsiteX350" fmla="*/ 3492356 w 5375775"/>
              <a:gd name="connsiteY350" fmla="*/ 3983526 h 5983712"/>
              <a:gd name="connsiteX351" fmla="*/ 3493894 w 5375775"/>
              <a:gd name="connsiteY351" fmla="*/ 4003517 h 5983712"/>
              <a:gd name="connsiteX352" fmla="*/ 3476465 w 5375775"/>
              <a:gd name="connsiteY352" fmla="*/ 4008643 h 5983712"/>
              <a:gd name="connsiteX353" fmla="*/ 3423669 w 5375775"/>
              <a:gd name="connsiteY353" fmla="*/ 3990702 h 5983712"/>
              <a:gd name="connsiteX354" fmla="*/ 3302186 w 5375775"/>
              <a:gd name="connsiteY354" fmla="*/ 3945082 h 5983712"/>
              <a:gd name="connsiteX355" fmla="*/ 3260154 w 5375775"/>
              <a:gd name="connsiteY355" fmla="*/ 3930730 h 5983712"/>
              <a:gd name="connsiteX356" fmla="*/ 3143284 w 5375775"/>
              <a:gd name="connsiteY356" fmla="*/ 4105009 h 5983712"/>
              <a:gd name="connsiteX357" fmla="*/ 3177627 w 5375775"/>
              <a:gd name="connsiteY357" fmla="*/ 4138840 h 5983712"/>
              <a:gd name="connsiteX358" fmla="*/ 3200181 w 5375775"/>
              <a:gd name="connsiteY358" fmla="*/ 4170108 h 5983712"/>
              <a:gd name="connsiteX359" fmla="*/ 3284758 w 5375775"/>
              <a:gd name="connsiteY359" fmla="*/ 4243408 h 5983712"/>
              <a:gd name="connsiteX360" fmla="*/ 3317051 w 5375775"/>
              <a:gd name="connsiteY360" fmla="*/ 4258785 h 5983712"/>
              <a:gd name="connsiteX361" fmla="*/ 3327815 w 5375775"/>
              <a:gd name="connsiteY361" fmla="*/ 4284927 h 5983712"/>
              <a:gd name="connsiteX362" fmla="*/ 3298598 w 5375775"/>
              <a:gd name="connsiteY362" fmla="*/ 4289540 h 5983712"/>
              <a:gd name="connsiteX363" fmla="*/ 3267330 w 5375775"/>
              <a:gd name="connsiteY363" fmla="*/ 4265962 h 5983712"/>
              <a:gd name="connsiteX364" fmla="*/ 3152510 w 5375775"/>
              <a:gd name="connsiteY364" fmla="*/ 4196762 h 5983712"/>
              <a:gd name="connsiteX365" fmla="*/ 3109453 w 5375775"/>
              <a:gd name="connsiteY365" fmla="*/ 4173183 h 5983712"/>
              <a:gd name="connsiteX366" fmla="*/ 3098689 w 5375775"/>
              <a:gd name="connsiteY366" fmla="*/ 4166007 h 5983712"/>
              <a:gd name="connsiteX367" fmla="*/ 3073572 w 5375775"/>
              <a:gd name="connsiteY367" fmla="*/ 4202913 h 5983712"/>
              <a:gd name="connsiteX368" fmla="*/ 3053069 w 5375775"/>
              <a:gd name="connsiteY368" fmla="*/ 4211627 h 5983712"/>
              <a:gd name="connsiteX369" fmla="*/ 3033590 w 5375775"/>
              <a:gd name="connsiteY369" fmla="*/ 4212140 h 5983712"/>
              <a:gd name="connsiteX370" fmla="*/ 3074597 w 5375775"/>
              <a:gd name="connsiteY370" fmla="*/ 4256222 h 5983712"/>
              <a:gd name="connsiteX371" fmla="*/ 3148410 w 5375775"/>
              <a:gd name="connsiteY371" fmla="*/ 4292103 h 5983712"/>
              <a:gd name="connsiteX372" fmla="*/ 3222735 w 5375775"/>
              <a:gd name="connsiteY372" fmla="*/ 4359253 h 5983712"/>
              <a:gd name="connsiteX373" fmla="*/ 3248877 w 5375775"/>
              <a:gd name="connsiteY373" fmla="*/ 4405898 h 5983712"/>
              <a:gd name="connsiteX374" fmla="*/ 3302186 w 5375775"/>
              <a:gd name="connsiteY374" fmla="*/ 4443830 h 5983712"/>
              <a:gd name="connsiteX375" fmla="*/ 3371385 w 5375775"/>
              <a:gd name="connsiteY375" fmla="*/ 4423838 h 5983712"/>
              <a:gd name="connsiteX376" fmla="*/ 3398552 w 5375775"/>
              <a:gd name="connsiteY376" fmla="*/ 4395646 h 5983712"/>
              <a:gd name="connsiteX377" fmla="*/ 3409829 w 5375775"/>
              <a:gd name="connsiteY377" fmla="*/ 4389495 h 5983712"/>
              <a:gd name="connsiteX378" fmla="*/ 3451349 w 5375775"/>
              <a:gd name="connsiteY378" fmla="*/ 4408461 h 5983712"/>
              <a:gd name="connsiteX379" fmla="*/ 3453399 w 5375775"/>
              <a:gd name="connsiteY379" fmla="*/ 4422813 h 5983712"/>
              <a:gd name="connsiteX380" fmla="*/ 3450324 w 5375775"/>
              <a:gd name="connsiteY380" fmla="*/ 4434603 h 5983712"/>
              <a:gd name="connsiteX381" fmla="*/ 3470314 w 5375775"/>
              <a:gd name="connsiteY381" fmla="*/ 4461770 h 5983712"/>
              <a:gd name="connsiteX382" fmla="*/ 3482617 w 5375775"/>
              <a:gd name="connsiteY382" fmla="*/ 4464333 h 5983712"/>
              <a:gd name="connsiteX383" fmla="*/ 3497482 w 5375775"/>
              <a:gd name="connsiteY383" fmla="*/ 4481761 h 5983712"/>
              <a:gd name="connsiteX384" fmla="*/ 3483129 w 5375775"/>
              <a:gd name="connsiteY384" fmla="*/ 4497138 h 5983712"/>
              <a:gd name="connsiteX385" fmla="*/ 3474928 w 5375775"/>
              <a:gd name="connsiteY385" fmla="*/ 4500214 h 5983712"/>
              <a:gd name="connsiteX386" fmla="*/ 3435972 w 5375775"/>
              <a:gd name="connsiteY386" fmla="*/ 4543784 h 5983712"/>
              <a:gd name="connsiteX387" fmla="*/ 3349856 w 5375775"/>
              <a:gd name="connsiteY387" fmla="*/ 4542759 h 5983712"/>
              <a:gd name="connsiteX388" fmla="*/ 3325765 w 5375775"/>
              <a:gd name="connsiteY388" fmla="*/ 4520718 h 5983712"/>
              <a:gd name="connsiteX389" fmla="*/ 3286296 w 5375775"/>
              <a:gd name="connsiteY389" fmla="*/ 4475097 h 5983712"/>
              <a:gd name="connsiteX390" fmla="*/ 3211970 w 5375775"/>
              <a:gd name="connsiteY390" fmla="*/ 4457156 h 5983712"/>
              <a:gd name="connsiteX391" fmla="*/ 3039228 w 5375775"/>
              <a:gd name="connsiteY391" fmla="*/ 4450493 h 5983712"/>
              <a:gd name="connsiteX392" fmla="*/ 3011036 w 5375775"/>
              <a:gd name="connsiteY392" fmla="*/ 4445367 h 5983712"/>
              <a:gd name="connsiteX393" fmla="*/ 2994633 w 5375775"/>
              <a:gd name="connsiteY393" fmla="*/ 4452031 h 5983712"/>
              <a:gd name="connsiteX394" fmla="*/ 2965416 w 5375775"/>
              <a:gd name="connsiteY394" fmla="*/ 4497138 h 5983712"/>
              <a:gd name="connsiteX395" fmla="*/ 2964904 w 5375775"/>
              <a:gd name="connsiteY395" fmla="*/ 4521230 h 5983712"/>
              <a:gd name="connsiteX396" fmla="*/ 3027439 w 5375775"/>
              <a:gd name="connsiteY396" fmla="*/ 4578640 h 5983712"/>
              <a:gd name="connsiteX397" fmla="*/ 3087925 w 5375775"/>
              <a:gd name="connsiteY397" fmla="*/ 4600681 h 5983712"/>
              <a:gd name="connsiteX398" fmla="*/ 3100739 w 5375775"/>
              <a:gd name="connsiteY398" fmla="*/ 4663729 h 5983712"/>
              <a:gd name="connsiteX399" fmla="*/ 3067933 w 5375775"/>
              <a:gd name="connsiteY399" fmla="*/ 4668855 h 5983712"/>
              <a:gd name="connsiteX400" fmla="*/ 2996171 w 5375775"/>
              <a:gd name="connsiteY400" fmla="*/ 4620672 h 5983712"/>
              <a:gd name="connsiteX401" fmla="*/ 2977205 w 5375775"/>
              <a:gd name="connsiteY401" fmla="*/ 4591967 h 5983712"/>
              <a:gd name="connsiteX402" fmla="*/ 2956702 w 5375775"/>
              <a:gd name="connsiteY402" fmla="*/ 4591454 h 5983712"/>
              <a:gd name="connsiteX403" fmla="*/ 2819329 w 5375775"/>
              <a:gd name="connsiteY403" fmla="*/ 4645276 h 5983712"/>
              <a:gd name="connsiteX404" fmla="*/ 2790111 w 5375775"/>
              <a:gd name="connsiteY404" fmla="*/ 4636562 h 5983712"/>
              <a:gd name="connsiteX405" fmla="*/ 2777296 w 5375775"/>
              <a:gd name="connsiteY405" fmla="*/ 4629898 h 5983712"/>
              <a:gd name="connsiteX406" fmla="*/ 2772683 w 5375775"/>
              <a:gd name="connsiteY406" fmla="*/ 4693459 h 5983712"/>
              <a:gd name="connsiteX407" fmla="*/ 2739365 w 5375775"/>
              <a:gd name="connsiteY407" fmla="*/ 4758046 h 5983712"/>
              <a:gd name="connsiteX408" fmla="*/ 2716298 w 5375775"/>
              <a:gd name="connsiteY408" fmla="*/ 4775473 h 5983712"/>
              <a:gd name="connsiteX409" fmla="*/ 2740390 w 5375775"/>
              <a:gd name="connsiteY409" fmla="*/ 4787263 h 5983712"/>
              <a:gd name="connsiteX410" fmla="*/ 2792161 w 5375775"/>
              <a:gd name="connsiteY410" fmla="*/ 4848261 h 5983712"/>
              <a:gd name="connsiteX411" fmla="*/ 2772683 w 5375775"/>
              <a:gd name="connsiteY411" fmla="*/ 4882091 h 5983712"/>
              <a:gd name="connsiteX412" fmla="*/ 2707585 w 5375775"/>
              <a:gd name="connsiteY412" fmla="*/ 4880553 h 5983712"/>
              <a:gd name="connsiteX413" fmla="*/ 2680417 w 5375775"/>
              <a:gd name="connsiteY413" fmla="*/ 4847236 h 5983712"/>
              <a:gd name="connsiteX414" fmla="*/ 2667603 w 5375775"/>
              <a:gd name="connsiteY414" fmla="*/ 4806229 h 5983712"/>
              <a:gd name="connsiteX415" fmla="*/ 2652737 w 5375775"/>
              <a:gd name="connsiteY415" fmla="*/ 4795977 h 5983712"/>
              <a:gd name="connsiteX416" fmla="*/ 2546119 w 5375775"/>
              <a:gd name="connsiteY416" fmla="*/ 4764196 h 5983712"/>
              <a:gd name="connsiteX417" fmla="*/ 2528179 w 5375775"/>
              <a:gd name="connsiteY417" fmla="*/ 4738567 h 5983712"/>
              <a:gd name="connsiteX418" fmla="*/ 2504600 w 5375775"/>
              <a:gd name="connsiteY418" fmla="*/ 4667830 h 5983712"/>
              <a:gd name="connsiteX419" fmla="*/ 2508188 w 5375775"/>
              <a:gd name="connsiteY419" fmla="*/ 4636050 h 5983712"/>
              <a:gd name="connsiteX420" fmla="*/ 2527666 w 5375775"/>
              <a:gd name="connsiteY420" fmla="*/ 4599656 h 5983712"/>
              <a:gd name="connsiteX421" fmla="*/ 2526641 w 5375775"/>
              <a:gd name="connsiteY421" fmla="*/ 4588379 h 5983712"/>
              <a:gd name="connsiteX422" fmla="*/ 2467693 w 5375775"/>
              <a:gd name="connsiteY422" fmla="*/ 4530456 h 5983712"/>
              <a:gd name="connsiteX423" fmla="*/ 2436426 w 5375775"/>
              <a:gd name="connsiteY423" fmla="*/ 4518154 h 5983712"/>
              <a:gd name="connsiteX424" fmla="*/ 2420023 w 5375775"/>
              <a:gd name="connsiteY424" fmla="*/ 4645276 h 5983712"/>
              <a:gd name="connsiteX425" fmla="*/ 2427712 w 5375775"/>
              <a:gd name="connsiteY425" fmla="*/ 4713963 h 5983712"/>
              <a:gd name="connsiteX426" fmla="*/ 2433350 w 5375775"/>
              <a:gd name="connsiteY426" fmla="*/ 4736517 h 5983712"/>
              <a:gd name="connsiteX427" fmla="*/ 2425149 w 5375775"/>
              <a:gd name="connsiteY427" fmla="*/ 4773936 h 5983712"/>
              <a:gd name="connsiteX428" fmla="*/ 2316480 w 5375775"/>
              <a:gd name="connsiteY428" fmla="*/ 4847236 h 5983712"/>
              <a:gd name="connsiteX429" fmla="*/ 2260608 w 5375775"/>
              <a:gd name="connsiteY429" fmla="*/ 4845185 h 5983712"/>
              <a:gd name="connsiteX430" fmla="*/ 2254970 w 5375775"/>
              <a:gd name="connsiteY430" fmla="*/ 4843647 h 5983712"/>
              <a:gd name="connsiteX431" fmla="*/ 2114008 w 5375775"/>
              <a:gd name="connsiteY431" fmla="*/ 4818531 h 5983712"/>
              <a:gd name="connsiteX432" fmla="*/ 2114008 w 5375775"/>
              <a:gd name="connsiteY432" fmla="*/ 4860563 h 5983712"/>
              <a:gd name="connsiteX433" fmla="*/ 2094530 w 5375775"/>
              <a:gd name="connsiteY433" fmla="*/ 4889780 h 5983712"/>
              <a:gd name="connsiteX434" fmla="*/ 2073001 w 5375775"/>
              <a:gd name="connsiteY434" fmla="*/ 4899520 h 5983712"/>
              <a:gd name="connsiteX435" fmla="*/ 2067875 w 5375775"/>
              <a:gd name="connsiteY435" fmla="*/ 4903108 h 5983712"/>
              <a:gd name="connsiteX436" fmla="*/ 2106832 w 5375775"/>
              <a:gd name="connsiteY436" fmla="*/ 4912847 h 5983712"/>
              <a:gd name="connsiteX437" fmla="*/ 2158604 w 5375775"/>
              <a:gd name="connsiteY437" fmla="*/ 4993836 h 5983712"/>
              <a:gd name="connsiteX438" fmla="*/ 2156553 w 5375775"/>
              <a:gd name="connsiteY438" fmla="*/ 5004088 h 5983712"/>
              <a:gd name="connsiteX439" fmla="*/ 2064800 w 5375775"/>
              <a:gd name="connsiteY439" fmla="*/ 4994861 h 5983712"/>
              <a:gd name="connsiteX440" fmla="*/ 2043784 w 5375775"/>
              <a:gd name="connsiteY440" fmla="*/ 4963080 h 5983712"/>
              <a:gd name="connsiteX441" fmla="*/ 2027894 w 5375775"/>
              <a:gd name="connsiteY441" fmla="*/ 4922074 h 5983712"/>
              <a:gd name="connsiteX442" fmla="*/ 2017129 w 5375775"/>
              <a:gd name="connsiteY442" fmla="*/ 4914385 h 5983712"/>
              <a:gd name="connsiteX443" fmla="*/ 1991500 w 5375775"/>
              <a:gd name="connsiteY443" fmla="*/ 4910797 h 5983712"/>
              <a:gd name="connsiteX444" fmla="*/ 1978685 w 5375775"/>
              <a:gd name="connsiteY444" fmla="*/ 4914897 h 5983712"/>
              <a:gd name="connsiteX445" fmla="*/ 1908973 w 5375775"/>
              <a:gd name="connsiteY445" fmla="*/ 4908746 h 5983712"/>
              <a:gd name="connsiteX446" fmla="*/ 1916662 w 5375775"/>
              <a:gd name="connsiteY446" fmla="*/ 4866201 h 5983712"/>
              <a:gd name="connsiteX447" fmla="*/ 1913074 w 5375775"/>
              <a:gd name="connsiteY447" fmla="*/ 4827245 h 5983712"/>
              <a:gd name="connsiteX448" fmla="*/ 1922813 w 5375775"/>
              <a:gd name="connsiteY448" fmla="*/ 4778549 h 5983712"/>
              <a:gd name="connsiteX449" fmla="*/ 1935628 w 5375775"/>
              <a:gd name="connsiteY449" fmla="*/ 4766247 h 5983712"/>
              <a:gd name="connsiteX450" fmla="*/ 1986374 w 5375775"/>
              <a:gd name="connsiteY450" fmla="*/ 4754970 h 5983712"/>
              <a:gd name="connsiteX451" fmla="*/ 1924351 w 5375775"/>
              <a:gd name="connsiteY451" fmla="*/ 4709862 h 5983712"/>
              <a:gd name="connsiteX452" fmla="*/ 1918713 w 5375775"/>
              <a:gd name="connsiteY452" fmla="*/ 4754970 h 5983712"/>
              <a:gd name="connsiteX453" fmla="*/ 1893596 w 5375775"/>
              <a:gd name="connsiteY453" fmla="*/ 4777524 h 5983712"/>
              <a:gd name="connsiteX454" fmla="*/ 1871555 w 5375775"/>
              <a:gd name="connsiteY454" fmla="*/ 4747281 h 5983712"/>
              <a:gd name="connsiteX455" fmla="*/ 1890520 w 5375775"/>
              <a:gd name="connsiteY455" fmla="*/ 4696535 h 5983712"/>
              <a:gd name="connsiteX456" fmla="*/ 1886419 w 5375775"/>
              <a:gd name="connsiteY456" fmla="*/ 4679107 h 5983712"/>
              <a:gd name="connsiteX457" fmla="*/ 1828497 w 5375775"/>
              <a:gd name="connsiteY457" fmla="*/ 4628361 h 5983712"/>
              <a:gd name="connsiteX458" fmla="*/ 1738794 w 5375775"/>
              <a:gd name="connsiteY458" fmla="*/ 4647326 h 5983712"/>
              <a:gd name="connsiteX459" fmla="*/ 1775188 w 5375775"/>
              <a:gd name="connsiteY459" fmla="*/ 4724215 h 5983712"/>
              <a:gd name="connsiteX460" fmla="*/ 1745458 w 5375775"/>
              <a:gd name="connsiteY460" fmla="*/ 4789826 h 5983712"/>
              <a:gd name="connsiteX461" fmla="*/ 1674208 w 5375775"/>
              <a:gd name="connsiteY461" fmla="*/ 4851336 h 5983712"/>
              <a:gd name="connsiteX462" fmla="*/ 1496340 w 5375775"/>
              <a:gd name="connsiteY462" fmla="*/ 4860563 h 5983712"/>
              <a:gd name="connsiteX463" fmla="*/ 1484038 w 5375775"/>
              <a:gd name="connsiteY463" fmla="*/ 4852362 h 5983712"/>
              <a:gd name="connsiteX464" fmla="*/ 1458409 w 5375775"/>
              <a:gd name="connsiteY464" fmla="*/ 4840060 h 5983712"/>
              <a:gd name="connsiteX465" fmla="*/ 1444569 w 5375775"/>
              <a:gd name="connsiteY465" fmla="*/ 4825195 h 5983712"/>
              <a:gd name="connsiteX466" fmla="*/ 1430729 w 5375775"/>
              <a:gd name="connsiteY466" fmla="*/ 4800078 h 5983712"/>
              <a:gd name="connsiteX467" fmla="*/ 1382546 w 5375775"/>
              <a:gd name="connsiteY467" fmla="*/ 4829295 h 5983712"/>
              <a:gd name="connsiteX468" fmla="*/ 1347178 w 5375775"/>
              <a:gd name="connsiteY468" fmla="*/ 4840572 h 5983712"/>
              <a:gd name="connsiteX469" fmla="*/ 1310271 w 5375775"/>
              <a:gd name="connsiteY469" fmla="*/ 4815968 h 5983712"/>
              <a:gd name="connsiteX470" fmla="*/ 1343077 w 5375775"/>
              <a:gd name="connsiteY470" fmla="*/ 4738567 h 5983712"/>
              <a:gd name="connsiteX471" fmla="*/ 1378958 w 5375775"/>
              <a:gd name="connsiteY471" fmla="*/ 4737542 h 5983712"/>
              <a:gd name="connsiteX472" fmla="*/ 1396386 w 5375775"/>
              <a:gd name="connsiteY472" fmla="*/ 4741130 h 5983712"/>
              <a:gd name="connsiteX473" fmla="*/ 1349740 w 5375775"/>
              <a:gd name="connsiteY473" fmla="*/ 4706274 h 5983712"/>
              <a:gd name="connsiteX474" fmla="*/ 1231333 w 5375775"/>
              <a:gd name="connsiteY474" fmla="*/ 4726265 h 5983712"/>
              <a:gd name="connsiteX475" fmla="*/ 1227232 w 5375775"/>
              <a:gd name="connsiteY475" fmla="*/ 4729853 h 5983712"/>
              <a:gd name="connsiteX476" fmla="*/ 1246711 w 5375775"/>
              <a:gd name="connsiteY476" fmla="*/ 4801103 h 5983712"/>
              <a:gd name="connsiteX477" fmla="*/ 1241072 w 5375775"/>
              <a:gd name="connsiteY477" fmla="*/ 4827757 h 5983712"/>
              <a:gd name="connsiteX478" fmla="*/ 1240047 w 5375775"/>
              <a:gd name="connsiteY478" fmla="*/ 4866714 h 5983712"/>
              <a:gd name="connsiteX479" fmla="*/ 1252349 w 5375775"/>
              <a:gd name="connsiteY479" fmla="*/ 4890806 h 5983712"/>
              <a:gd name="connsiteX480" fmla="*/ 1256450 w 5375775"/>
              <a:gd name="connsiteY480" fmla="*/ 4906696 h 5983712"/>
              <a:gd name="connsiteX481" fmla="*/ 1247735 w 5375775"/>
              <a:gd name="connsiteY481" fmla="*/ 4918485 h 5983712"/>
              <a:gd name="connsiteX482" fmla="*/ 1232358 w 5375775"/>
              <a:gd name="connsiteY482" fmla="*/ 4911309 h 5983712"/>
              <a:gd name="connsiteX483" fmla="*/ 1229283 w 5375775"/>
              <a:gd name="connsiteY483" fmla="*/ 4898495 h 5983712"/>
              <a:gd name="connsiteX484" fmla="*/ 1228770 w 5375775"/>
              <a:gd name="connsiteY484" fmla="*/ 4875940 h 5983712"/>
              <a:gd name="connsiteX485" fmla="*/ 1206729 w 5375775"/>
              <a:gd name="connsiteY485" fmla="*/ 4817506 h 5983712"/>
              <a:gd name="connsiteX486" fmla="*/ 1194939 w 5375775"/>
              <a:gd name="connsiteY486" fmla="*/ 4784187 h 5983712"/>
              <a:gd name="connsiteX487" fmla="*/ 1189301 w 5375775"/>
              <a:gd name="connsiteY487" fmla="*/ 4794439 h 5983712"/>
              <a:gd name="connsiteX488" fmla="*/ 1166234 w 5375775"/>
              <a:gd name="connsiteY488" fmla="*/ 4864663 h 5983712"/>
              <a:gd name="connsiteX489" fmla="*/ 1142655 w 5375775"/>
              <a:gd name="connsiteY489" fmla="*/ 4936939 h 5983712"/>
              <a:gd name="connsiteX490" fmla="*/ 1139067 w 5375775"/>
              <a:gd name="connsiteY490" fmla="*/ 4975383 h 5983712"/>
              <a:gd name="connsiteX491" fmla="*/ 1137529 w 5375775"/>
              <a:gd name="connsiteY491" fmla="*/ 5012801 h 5983712"/>
              <a:gd name="connsiteX492" fmla="*/ 1122152 w 5375775"/>
              <a:gd name="connsiteY492" fmla="*/ 5029717 h 5983712"/>
              <a:gd name="connsiteX493" fmla="*/ 1097547 w 5375775"/>
              <a:gd name="connsiteY493" fmla="*/ 5025103 h 5983712"/>
              <a:gd name="connsiteX494" fmla="*/ 1099085 w 5375775"/>
              <a:gd name="connsiteY494" fmla="*/ 4997424 h 5983712"/>
              <a:gd name="connsiteX495" fmla="*/ 1123690 w 5375775"/>
              <a:gd name="connsiteY495" fmla="*/ 4948728 h 5983712"/>
              <a:gd name="connsiteX496" fmla="*/ 1160083 w 5375775"/>
              <a:gd name="connsiteY496" fmla="*/ 4815968 h 5983712"/>
              <a:gd name="connsiteX497" fmla="*/ 1170335 w 5375775"/>
              <a:gd name="connsiteY497" fmla="*/ 4756508 h 5983712"/>
              <a:gd name="connsiteX498" fmla="*/ 1140605 w 5375775"/>
              <a:gd name="connsiteY498" fmla="*/ 4736005 h 5983712"/>
              <a:gd name="connsiteX499" fmla="*/ 1134454 w 5375775"/>
              <a:gd name="connsiteY499" fmla="*/ 4744206 h 5983712"/>
              <a:gd name="connsiteX500" fmla="*/ 1126252 w 5375775"/>
              <a:gd name="connsiteY500" fmla="*/ 4761121 h 5983712"/>
              <a:gd name="connsiteX501" fmla="*/ 1101648 w 5375775"/>
              <a:gd name="connsiteY501" fmla="*/ 4755995 h 5983712"/>
              <a:gd name="connsiteX502" fmla="*/ 1095497 w 5375775"/>
              <a:gd name="connsiteY502" fmla="*/ 4747281 h 5983712"/>
              <a:gd name="connsiteX503" fmla="*/ 1019634 w 5375775"/>
              <a:gd name="connsiteY503" fmla="*/ 4756508 h 5983712"/>
              <a:gd name="connsiteX504" fmla="*/ 941721 w 5375775"/>
              <a:gd name="connsiteY504" fmla="*/ 4757020 h 5983712"/>
              <a:gd name="connsiteX505" fmla="*/ 939670 w 5375775"/>
              <a:gd name="connsiteY505" fmla="*/ 4797002 h 5983712"/>
              <a:gd name="connsiteX506" fmla="*/ 945309 w 5375775"/>
              <a:gd name="connsiteY506" fmla="*/ 4807767 h 5983712"/>
              <a:gd name="connsiteX507" fmla="*/ 937108 w 5375775"/>
              <a:gd name="connsiteY507" fmla="*/ 4856462 h 5983712"/>
              <a:gd name="connsiteX508" fmla="*/ 867908 w 5375775"/>
              <a:gd name="connsiteY508" fmla="*/ 4854412 h 5983712"/>
              <a:gd name="connsiteX509" fmla="*/ 854581 w 5375775"/>
              <a:gd name="connsiteY509" fmla="*/ 4822119 h 5983712"/>
              <a:gd name="connsiteX510" fmla="*/ 884824 w 5375775"/>
              <a:gd name="connsiteY510" fmla="*/ 4792389 h 5983712"/>
              <a:gd name="connsiteX511" fmla="*/ 914041 w 5375775"/>
              <a:gd name="connsiteY511" fmla="*/ 4788288 h 5983712"/>
              <a:gd name="connsiteX512" fmla="*/ 923268 w 5375775"/>
              <a:gd name="connsiteY512" fmla="*/ 4752919 h 5983712"/>
              <a:gd name="connsiteX513" fmla="*/ 839203 w 5375775"/>
              <a:gd name="connsiteY513" fmla="*/ 4697047 h 5983712"/>
              <a:gd name="connsiteX514" fmla="*/ 821263 w 5375775"/>
              <a:gd name="connsiteY514" fmla="*/ 4635025 h 5983712"/>
              <a:gd name="connsiteX515" fmla="*/ 788458 w 5375775"/>
              <a:gd name="connsiteY515" fmla="*/ 4675007 h 5983712"/>
              <a:gd name="connsiteX516" fmla="*/ 759753 w 5375775"/>
              <a:gd name="connsiteY516" fmla="*/ 4684233 h 5983712"/>
              <a:gd name="connsiteX517" fmla="*/ 727459 w 5375775"/>
              <a:gd name="connsiteY517" fmla="*/ 4691921 h 5983712"/>
              <a:gd name="connsiteX518" fmla="*/ 763853 w 5375775"/>
              <a:gd name="connsiteY518" fmla="*/ 4719088 h 5983712"/>
              <a:gd name="connsiteX519" fmla="*/ 795633 w 5375775"/>
              <a:gd name="connsiteY519" fmla="*/ 4764709 h 5983712"/>
              <a:gd name="connsiteX520" fmla="*/ 778718 w 5375775"/>
              <a:gd name="connsiteY520" fmla="*/ 4814942 h 5983712"/>
              <a:gd name="connsiteX521" fmla="*/ 620841 w 5375775"/>
              <a:gd name="connsiteY521" fmla="*/ 4829808 h 5983712"/>
              <a:gd name="connsiteX522" fmla="*/ 502946 w 5375775"/>
              <a:gd name="connsiteY522" fmla="*/ 4793414 h 5983712"/>
              <a:gd name="connsiteX523" fmla="*/ 368136 w 5375775"/>
              <a:gd name="connsiteY523" fmla="*/ 4765734 h 5983712"/>
              <a:gd name="connsiteX524" fmla="*/ 287147 w 5375775"/>
              <a:gd name="connsiteY524" fmla="*/ 4712938 h 5983712"/>
              <a:gd name="connsiteX525" fmla="*/ 275870 w 5375775"/>
              <a:gd name="connsiteY525" fmla="*/ 4629898 h 5983712"/>
              <a:gd name="connsiteX526" fmla="*/ 292273 w 5375775"/>
              <a:gd name="connsiteY526" fmla="*/ 4591967 h 5983712"/>
              <a:gd name="connsiteX527" fmla="*/ 410168 w 5375775"/>
              <a:gd name="connsiteY527" fmla="*/ 4506365 h 5983712"/>
              <a:gd name="connsiteX528" fmla="*/ 500896 w 5375775"/>
              <a:gd name="connsiteY528" fmla="*/ 4482274 h 5983712"/>
              <a:gd name="connsiteX529" fmla="*/ 534214 w 5375775"/>
              <a:gd name="connsiteY529" fmla="*/ 4455619 h 5983712"/>
              <a:gd name="connsiteX530" fmla="*/ 506022 w 5375775"/>
              <a:gd name="connsiteY530" fmla="*/ 4455619 h 5983712"/>
              <a:gd name="connsiteX531" fmla="*/ 521912 w 5375775"/>
              <a:gd name="connsiteY531" fmla="*/ 4433065 h 5983712"/>
              <a:gd name="connsiteX532" fmla="*/ 523962 w 5375775"/>
              <a:gd name="connsiteY532" fmla="*/ 4385394 h 5983712"/>
              <a:gd name="connsiteX533" fmla="*/ 507047 w 5375775"/>
              <a:gd name="connsiteY533" fmla="*/ 4366942 h 5983712"/>
              <a:gd name="connsiteX534" fmla="*/ 411706 w 5375775"/>
              <a:gd name="connsiteY534" fmla="*/ 4303380 h 5983712"/>
              <a:gd name="connsiteX535" fmla="*/ 403504 w 5375775"/>
              <a:gd name="connsiteY535" fmla="*/ 4298255 h 5983712"/>
              <a:gd name="connsiteX536" fmla="*/ 376337 w 5375775"/>
              <a:gd name="connsiteY536" fmla="*/ 4293129 h 5983712"/>
              <a:gd name="connsiteX537" fmla="*/ 347119 w 5375775"/>
              <a:gd name="connsiteY537" fmla="*/ 4299792 h 5983712"/>
              <a:gd name="connsiteX538" fmla="*/ 370698 w 5375775"/>
              <a:gd name="connsiteY538" fmla="*/ 4277239 h 5983712"/>
              <a:gd name="connsiteX539" fmla="*/ 337893 w 5375775"/>
              <a:gd name="connsiteY539" fmla="*/ 4254685 h 5983712"/>
              <a:gd name="connsiteX540" fmla="*/ 384026 w 5375775"/>
              <a:gd name="connsiteY540" fmla="*/ 4228030 h 5983712"/>
              <a:gd name="connsiteX541" fmla="*/ 407092 w 5375775"/>
              <a:gd name="connsiteY541" fmla="*/ 4181385 h 5983712"/>
              <a:gd name="connsiteX542" fmla="*/ 303037 w 5375775"/>
              <a:gd name="connsiteY542" fmla="*/ 4236231 h 5983712"/>
              <a:gd name="connsiteX543" fmla="*/ 204108 w 5375775"/>
              <a:gd name="connsiteY543" fmla="*/ 4273650 h 5983712"/>
              <a:gd name="connsiteX544" fmla="*/ 175403 w 5375775"/>
              <a:gd name="connsiteY544" fmla="*/ 4237257 h 5983712"/>
              <a:gd name="connsiteX545" fmla="*/ 195393 w 5375775"/>
              <a:gd name="connsiteY545" fmla="*/ 4214190 h 5983712"/>
              <a:gd name="connsiteX546" fmla="*/ 246140 w 5375775"/>
              <a:gd name="connsiteY546" fmla="*/ 4201888 h 5983712"/>
              <a:gd name="connsiteX547" fmla="*/ 373262 w 5375775"/>
              <a:gd name="connsiteY547" fmla="*/ 4179847 h 5983712"/>
              <a:gd name="connsiteX548" fmla="*/ 393252 w 5375775"/>
              <a:gd name="connsiteY548" fmla="*/ 4172670 h 5983712"/>
              <a:gd name="connsiteX549" fmla="*/ 408630 w 5375775"/>
              <a:gd name="connsiteY549" fmla="*/ 4151142 h 5983712"/>
              <a:gd name="connsiteX550" fmla="*/ 399403 w 5375775"/>
              <a:gd name="connsiteY550" fmla="*/ 4075792 h 5983712"/>
              <a:gd name="connsiteX551" fmla="*/ 380950 w 5375775"/>
              <a:gd name="connsiteY551" fmla="*/ 4056313 h 5983712"/>
              <a:gd name="connsiteX552" fmla="*/ 289709 w 5375775"/>
              <a:gd name="connsiteY552" fmla="*/ 4038885 h 5983712"/>
              <a:gd name="connsiteX553" fmla="*/ 270744 w 5375775"/>
              <a:gd name="connsiteY553" fmla="*/ 4031197 h 5983712"/>
              <a:gd name="connsiteX554" fmla="*/ 295348 w 5375775"/>
              <a:gd name="connsiteY554" fmla="*/ 4021458 h 5983712"/>
              <a:gd name="connsiteX555" fmla="*/ 389152 w 5375775"/>
              <a:gd name="connsiteY555" fmla="*/ 4038373 h 5983712"/>
              <a:gd name="connsiteX556" fmla="*/ 373774 w 5375775"/>
              <a:gd name="connsiteY556" fmla="*/ 4001467 h 5983712"/>
              <a:gd name="connsiteX557" fmla="*/ 295861 w 5375775"/>
              <a:gd name="connsiteY557" fmla="*/ 3969174 h 5983712"/>
              <a:gd name="connsiteX558" fmla="*/ 256391 w 5375775"/>
              <a:gd name="connsiteY558" fmla="*/ 3979425 h 5983712"/>
              <a:gd name="connsiteX559" fmla="*/ 240501 w 5375775"/>
              <a:gd name="connsiteY559" fmla="*/ 3965586 h 5983712"/>
              <a:gd name="connsiteX560" fmla="*/ 238451 w 5375775"/>
              <a:gd name="connsiteY560" fmla="*/ 3960459 h 5983712"/>
              <a:gd name="connsiteX561" fmla="*/ 258442 w 5375775"/>
              <a:gd name="connsiteY561" fmla="*/ 3935855 h 5983712"/>
              <a:gd name="connsiteX562" fmla="*/ 283559 w 5375775"/>
              <a:gd name="connsiteY562" fmla="*/ 3947645 h 5983712"/>
              <a:gd name="connsiteX563" fmla="*/ 289197 w 5375775"/>
              <a:gd name="connsiteY563" fmla="*/ 3953796 h 5983712"/>
              <a:gd name="connsiteX564" fmla="*/ 330717 w 5375775"/>
              <a:gd name="connsiteY564" fmla="*/ 3887160 h 5983712"/>
              <a:gd name="connsiteX565" fmla="*/ 438873 w 5375775"/>
              <a:gd name="connsiteY565" fmla="*/ 3924579 h 5983712"/>
              <a:gd name="connsiteX566" fmla="*/ 452200 w 5375775"/>
              <a:gd name="connsiteY566" fmla="*/ 3909201 h 5983712"/>
              <a:gd name="connsiteX567" fmla="*/ 396840 w 5375775"/>
              <a:gd name="connsiteY567" fmla="*/ 3874858 h 5983712"/>
              <a:gd name="connsiteX568" fmla="*/ 363522 w 5375775"/>
              <a:gd name="connsiteY568" fmla="*/ 3855892 h 5983712"/>
              <a:gd name="connsiteX569" fmla="*/ 355834 w 5375775"/>
              <a:gd name="connsiteY569" fmla="*/ 3843077 h 5983712"/>
              <a:gd name="connsiteX570" fmla="*/ 370186 w 5375775"/>
              <a:gd name="connsiteY570" fmla="*/ 3841539 h 5983712"/>
              <a:gd name="connsiteX571" fmla="*/ 431696 w 5375775"/>
              <a:gd name="connsiteY571" fmla="*/ 3872294 h 5983712"/>
              <a:gd name="connsiteX572" fmla="*/ 465527 w 5375775"/>
              <a:gd name="connsiteY572" fmla="*/ 3892286 h 5983712"/>
              <a:gd name="connsiteX573" fmla="*/ 486543 w 5375775"/>
              <a:gd name="connsiteY573" fmla="*/ 3867169 h 5983712"/>
              <a:gd name="connsiteX574" fmla="*/ 473216 w 5375775"/>
              <a:gd name="connsiteY574" fmla="*/ 3850766 h 5983712"/>
              <a:gd name="connsiteX575" fmla="*/ 469116 w 5375775"/>
              <a:gd name="connsiteY575" fmla="*/ 3839489 h 5983712"/>
              <a:gd name="connsiteX576" fmla="*/ 480393 w 5375775"/>
              <a:gd name="connsiteY576" fmla="*/ 3836926 h 5983712"/>
              <a:gd name="connsiteX577" fmla="*/ 496795 w 5375775"/>
              <a:gd name="connsiteY577" fmla="*/ 3841539 h 5983712"/>
              <a:gd name="connsiteX578" fmla="*/ 514735 w 5375775"/>
              <a:gd name="connsiteY578" fmla="*/ 3822574 h 5983712"/>
              <a:gd name="connsiteX579" fmla="*/ 477317 w 5375775"/>
              <a:gd name="connsiteY579" fmla="*/ 3794381 h 5983712"/>
              <a:gd name="connsiteX580" fmla="*/ 423495 w 5375775"/>
              <a:gd name="connsiteY580" fmla="*/ 3802583 h 5983712"/>
              <a:gd name="connsiteX581" fmla="*/ 303550 w 5375775"/>
              <a:gd name="connsiteY581" fmla="*/ 3848715 h 5983712"/>
              <a:gd name="connsiteX582" fmla="*/ 271257 w 5375775"/>
              <a:gd name="connsiteY582" fmla="*/ 3869219 h 5983712"/>
              <a:gd name="connsiteX583" fmla="*/ 152849 w 5375775"/>
              <a:gd name="connsiteY583" fmla="*/ 3842052 h 5983712"/>
              <a:gd name="connsiteX584" fmla="*/ 147210 w 5375775"/>
              <a:gd name="connsiteY584" fmla="*/ 3823086 h 5983712"/>
              <a:gd name="connsiteX585" fmla="*/ 214359 w 5375775"/>
              <a:gd name="connsiteY585" fmla="*/ 3762088 h 5983712"/>
              <a:gd name="connsiteX586" fmla="*/ 254341 w 5375775"/>
              <a:gd name="connsiteY586" fmla="*/ 3769777 h 5983712"/>
              <a:gd name="connsiteX587" fmla="*/ 413244 w 5375775"/>
              <a:gd name="connsiteY587" fmla="*/ 3773365 h 5983712"/>
              <a:gd name="connsiteX588" fmla="*/ 486543 w 5375775"/>
              <a:gd name="connsiteY588" fmla="*/ 3754399 h 5983712"/>
              <a:gd name="connsiteX589" fmla="*/ 508072 w 5375775"/>
              <a:gd name="connsiteY589" fmla="*/ 3743635 h 5983712"/>
              <a:gd name="connsiteX590" fmla="*/ 493207 w 5375775"/>
              <a:gd name="connsiteY590" fmla="*/ 3684175 h 5983712"/>
              <a:gd name="connsiteX591" fmla="*/ 459376 w 5375775"/>
              <a:gd name="connsiteY591" fmla="*/ 3677511 h 5983712"/>
              <a:gd name="connsiteX592" fmla="*/ 485518 w 5375775"/>
              <a:gd name="connsiteY592" fmla="*/ 3651370 h 5983712"/>
              <a:gd name="connsiteX593" fmla="*/ 509610 w 5375775"/>
              <a:gd name="connsiteY593" fmla="*/ 3599086 h 5983712"/>
              <a:gd name="connsiteX594" fmla="*/ 451688 w 5375775"/>
              <a:gd name="connsiteY594" fmla="*/ 3540651 h 5983712"/>
              <a:gd name="connsiteX595" fmla="*/ 316364 w 5375775"/>
              <a:gd name="connsiteY595" fmla="*/ 3529887 h 5983712"/>
              <a:gd name="connsiteX596" fmla="*/ 256904 w 5375775"/>
              <a:gd name="connsiteY596" fmla="*/ 3517584 h 5983712"/>
              <a:gd name="connsiteX597" fmla="*/ 246140 w 5375775"/>
              <a:gd name="connsiteY597" fmla="*/ 3504257 h 5983712"/>
              <a:gd name="connsiteX598" fmla="*/ 259980 w 5375775"/>
              <a:gd name="connsiteY598" fmla="*/ 3491442 h 5983712"/>
              <a:gd name="connsiteX599" fmla="*/ 294323 w 5375775"/>
              <a:gd name="connsiteY599" fmla="*/ 3495030 h 5983712"/>
              <a:gd name="connsiteX600" fmla="*/ 427596 w 5375775"/>
              <a:gd name="connsiteY600" fmla="*/ 3524248 h 5983712"/>
              <a:gd name="connsiteX601" fmla="*/ 454763 w 5375775"/>
              <a:gd name="connsiteY601" fmla="*/ 3525273 h 5983712"/>
              <a:gd name="connsiteX602" fmla="*/ 467065 w 5375775"/>
              <a:gd name="connsiteY602" fmla="*/ 3500669 h 5983712"/>
              <a:gd name="connsiteX603" fmla="*/ 406580 w 5375775"/>
              <a:gd name="connsiteY603" fmla="*/ 3423780 h 5983712"/>
              <a:gd name="connsiteX604" fmla="*/ 336868 w 5375775"/>
              <a:gd name="connsiteY604" fmla="*/ 3347405 h 5983712"/>
              <a:gd name="connsiteX605" fmla="*/ 243576 w 5375775"/>
              <a:gd name="connsiteY605" fmla="*/ 3233610 h 5983712"/>
              <a:gd name="connsiteX606" fmla="*/ 167714 w 5375775"/>
              <a:gd name="connsiteY606" fmla="*/ 3134169 h 5983712"/>
              <a:gd name="connsiteX607" fmla="*/ 101590 w 5375775"/>
              <a:gd name="connsiteY607" fmla="*/ 3046004 h 5983712"/>
              <a:gd name="connsiteX608" fmla="*/ 100565 w 5375775"/>
              <a:gd name="connsiteY608" fmla="*/ 2991157 h 5983712"/>
              <a:gd name="connsiteX609" fmla="*/ 258954 w 5375775"/>
              <a:gd name="connsiteY609" fmla="*/ 2960402 h 5983712"/>
              <a:gd name="connsiteX610" fmla="*/ 291760 w 5375775"/>
              <a:gd name="connsiteY610" fmla="*/ 3027550 h 5983712"/>
              <a:gd name="connsiteX611" fmla="*/ 270231 w 5375775"/>
              <a:gd name="connsiteY611" fmla="*/ 3066508 h 5983712"/>
              <a:gd name="connsiteX612" fmla="*/ 264080 w 5375775"/>
              <a:gd name="connsiteY612" fmla="*/ 3073171 h 5983712"/>
              <a:gd name="connsiteX613" fmla="*/ 431184 w 5375775"/>
              <a:gd name="connsiteY613" fmla="*/ 3122892 h 5983712"/>
              <a:gd name="connsiteX614" fmla="*/ 488081 w 5375775"/>
              <a:gd name="connsiteY614" fmla="*/ 3094699 h 5983712"/>
              <a:gd name="connsiteX615" fmla="*/ 597262 w 5375775"/>
              <a:gd name="connsiteY615" fmla="*/ 3049592 h 5983712"/>
              <a:gd name="connsiteX616" fmla="*/ 723359 w 5375775"/>
              <a:gd name="connsiteY616" fmla="*/ 3037803 h 5983712"/>
              <a:gd name="connsiteX617" fmla="*/ 776668 w 5375775"/>
              <a:gd name="connsiteY617" fmla="*/ 3002947 h 5983712"/>
              <a:gd name="connsiteX618" fmla="*/ 773080 w 5375775"/>
              <a:gd name="connsiteY618" fmla="*/ 2931184 h 5983712"/>
              <a:gd name="connsiteX619" fmla="*/ 641345 w 5375775"/>
              <a:gd name="connsiteY619" fmla="*/ 2827129 h 5983712"/>
              <a:gd name="connsiteX620" fmla="*/ 570095 w 5375775"/>
              <a:gd name="connsiteY620" fmla="*/ 2768694 h 5983712"/>
              <a:gd name="connsiteX621" fmla="*/ 501408 w 5375775"/>
              <a:gd name="connsiteY621" fmla="*/ 2714360 h 5983712"/>
              <a:gd name="connsiteX622" fmla="*/ 476291 w 5375775"/>
              <a:gd name="connsiteY622" fmla="*/ 2686168 h 5983712"/>
              <a:gd name="connsiteX623" fmla="*/ 475779 w 5375775"/>
              <a:gd name="connsiteY623" fmla="*/ 2665664 h 5983712"/>
              <a:gd name="connsiteX624" fmla="*/ 496283 w 5375775"/>
              <a:gd name="connsiteY624" fmla="*/ 2658488 h 5983712"/>
              <a:gd name="connsiteX625" fmla="*/ 535751 w 5375775"/>
              <a:gd name="connsiteY625" fmla="*/ 2677966 h 5983712"/>
              <a:gd name="connsiteX626" fmla="*/ 602388 w 5375775"/>
              <a:gd name="connsiteY626" fmla="*/ 2739989 h 5983712"/>
              <a:gd name="connsiteX627" fmla="*/ 715158 w 5375775"/>
              <a:gd name="connsiteY627" fmla="*/ 2818928 h 5983712"/>
              <a:gd name="connsiteX628" fmla="*/ 841766 w 5375775"/>
              <a:gd name="connsiteY628" fmla="*/ 2905555 h 5983712"/>
              <a:gd name="connsiteX629" fmla="*/ 849967 w 5375775"/>
              <a:gd name="connsiteY629" fmla="*/ 2909143 h 5983712"/>
              <a:gd name="connsiteX630" fmla="*/ 942746 w 5375775"/>
              <a:gd name="connsiteY630" fmla="*/ 2879413 h 5983712"/>
              <a:gd name="connsiteX631" fmla="*/ 952998 w 5375775"/>
              <a:gd name="connsiteY631" fmla="*/ 2848145 h 5983712"/>
              <a:gd name="connsiteX632" fmla="*/ 922243 w 5375775"/>
              <a:gd name="connsiteY632" fmla="*/ 2765618 h 5983712"/>
              <a:gd name="connsiteX633" fmla="*/ 837153 w 5375775"/>
              <a:gd name="connsiteY633" fmla="*/ 2688218 h 5983712"/>
              <a:gd name="connsiteX634" fmla="*/ 807423 w 5375775"/>
              <a:gd name="connsiteY634" fmla="*/ 2676428 h 5983712"/>
              <a:gd name="connsiteX635" fmla="*/ 799221 w 5375775"/>
              <a:gd name="connsiteY635" fmla="*/ 2664639 h 5983712"/>
              <a:gd name="connsiteX636" fmla="*/ 812036 w 5375775"/>
              <a:gd name="connsiteY636" fmla="*/ 2660025 h 5983712"/>
              <a:gd name="connsiteX637" fmla="*/ 857656 w 5375775"/>
              <a:gd name="connsiteY637" fmla="*/ 2678479 h 5983712"/>
              <a:gd name="connsiteX638" fmla="*/ 928393 w 5375775"/>
              <a:gd name="connsiteY638" fmla="*/ 2727687 h 5983712"/>
              <a:gd name="connsiteX639" fmla="*/ 950947 w 5375775"/>
              <a:gd name="connsiteY639" fmla="*/ 2755879 h 5983712"/>
              <a:gd name="connsiteX640" fmla="*/ 1020147 w 5375775"/>
              <a:gd name="connsiteY640" fmla="*/ 2789710 h 5983712"/>
              <a:gd name="connsiteX641" fmla="*/ 1066792 w 5375775"/>
              <a:gd name="connsiteY641" fmla="*/ 2764081 h 5983712"/>
              <a:gd name="connsiteX642" fmla="*/ 1066792 w 5375775"/>
              <a:gd name="connsiteY642" fmla="*/ 2744090 h 5983712"/>
              <a:gd name="connsiteX643" fmla="*/ 1033474 w 5375775"/>
              <a:gd name="connsiteY643" fmla="*/ 2714360 h 5983712"/>
              <a:gd name="connsiteX644" fmla="*/ 987341 w 5375775"/>
              <a:gd name="connsiteY644" fmla="*/ 2670278 h 5983712"/>
              <a:gd name="connsiteX645" fmla="*/ 951460 w 5375775"/>
              <a:gd name="connsiteY645" fmla="*/ 2595952 h 5983712"/>
              <a:gd name="connsiteX646" fmla="*/ 1002719 w 5375775"/>
              <a:gd name="connsiteY646" fmla="*/ 2492922 h 5983712"/>
              <a:gd name="connsiteX647" fmla="*/ 1075506 w 5375775"/>
              <a:gd name="connsiteY647" fmla="*/ 2474981 h 5983712"/>
              <a:gd name="connsiteX648" fmla="*/ 1152395 w 5375775"/>
              <a:gd name="connsiteY648" fmla="*/ 2548281 h 5983712"/>
              <a:gd name="connsiteX649" fmla="*/ 1099085 w 5375775"/>
              <a:gd name="connsiteY649" fmla="*/ 2624145 h 5983712"/>
              <a:gd name="connsiteX650" fmla="*/ 1050902 w 5375775"/>
              <a:gd name="connsiteY650" fmla="*/ 2670790 h 5983712"/>
              <a:gd name="connsiteX651" fmla="*/ 1089859 w 5375775"/>
              <a:gd name="connsiteY651" fmla="*/ 2727687 h 5983712"/>
              <a:gd name="connsiteX652" fmla="*/ 1200065 w 5375775"/>
              <a:gd name="connsiteY652" fmla="*/ 2678479 h 5983712"/>
              <a:gd name="connsiteX653" fmla="*/ 1229795 w 5375775"/>
              <a:gd name="connsiteY653" fmla="*/ 2633884 h 5983712"/>
              <a:gd name="connsiteX654" fmla="*/ 1268239 w 5375775"/>
              <a:gd name="connsiteY654" fmla="*/ 2566222 h 5983712"/>
              <a:gd name="connsiteX655" fmla="*/ 1285155 w 5375775"/>
              <a:gd name="connsiteY655" fmla="*/ 2422185 h 5983712"/>
              <a:gd name="connsiteX656" fmla="*/ 1237484 w 5375775"/>
              <a:gd name="connsiteY656" fmla="*/ 2301727 h 5983712"/>
              <a:gd name="connsiteX657" fmla="*/ 1208779 w 5375775"/>
              <a:gd name="connsiteY657" fmla="*/ 2229965 h 5983712"/>
              <a:gd name="connsiteX658" fmla="*/ 1194427 w 5375775"/>
              <a:gd name="connsiteY658" fmla="*/ 2181782 h 5983712"/>
              <a:gd name="connsiteX659" fmla="*/ 1258500 w 5375775"/>
              <a:gd name="connsiteY659" fmla="*/ 2099255 h 5983712"/>
              <a:gd name="connsiteX660" fmla="*/ 1405612 w 5375775"/>
              <a:gd name="connsiteY660" fmla="*/ 2145388 h 5983712"/>
              <a:gd name="connsiteX661" fmla="*/ 1432267 w 5375775"/>
              <a:gd name="connsiteY661" fmla="*/ 2200748 h 5983712"/>
              <a:gd name="connsiteX662" fmla="*/ 1423040 w 5375775"/>
              <a:gd name="connsiteY662" fmla="*/ 2281736 h 5983712"/>
              <a:gd name="connsiteX663" fmla="*/ 1406638 w 5375775"/>
              <a:gd name="connsiteY663" fmla="*/ 2352474 h 5983712"/>
              <a:gd name="connsiteX664" fmla="*/ 1392285 w 5375775"/>
              <a:gd name="connsiteY664" fmla="*/ 2510350 h 5983712"/>
              <a:gd name="connsiteX665" fmla="*/ 1415351 w 5375775"/>
              <a:gd name="connsiteY665" fmla="*/ 2589801 h 5983712"/>
              <a:gd name="connsiteX666" fmla="*/ 1503004 w 5375775"/>
              <a:gd name="connsiteY666" fmla="*/ 2609792 h 5983712"/>
              <a:gd name="connsiteX667" fmla="*/ 1532222 w 5375775"/>
              <a:gd name="connsiteY667" fmla="*/ 2592877 h 5983712"/>
              <a:gd name="connsiteX668" fmla="*/ 1518382 w 5375775"/>
              <a:gd name="connsiteY668" fmla="*/ 2559558 h 5983712"/>
              <a:gd name="connsiteX669" fmla="*/ 1515306 w 5375775"/>
              <a:gd name="connsiteY669" fmla="*/ 2548794 h 5983712"/>
              <a:gd name="connsiteX670" fmla="*/ 1518894 w 5375775"/>
              <a:gd name="connsiteY670" fmla="*/ 2534442 h 5983712"/>
              <a:gd name="connsiteX671" fmla="*/ 1534272 w 5375775"/>
              <a:gd name="connsiteY671" fmla="*/ 2539568 h 5983712"/>
              <a:gd name="connsiteX672" fmla="*/ 1554776 w 5375775"/>
              <a:gd name="connsiteY672" fmla="*/ 2564172 h 5983712"/>
              <a:gd name="connsiteX673" fmla="*/ 1572204 w 5375775"/>
              <a:gd name="connsiteY673" fmla="*/ 2550845 h 5983712"/>
              <a:gd name="connsiteX674" fmla="*/ 1615261 w 5375775"/>
              <a:gd name="connsiteY674" fmla="*/ 2540080 h 5983712"/>
              <a:gd name="connsiteX675" fmla="*/ 1671133 w 5375775"/>
              <a:gd name="connsiteY675" fmla="*/ 2522140 h 5983712"/>
              <a:gd name="connsiteX676" fmla="*/ 1701888 w 5375775"/>
              <a:gd name="connsiteY676" fmla="*/ 2471393 h 5983712"/>
              <a:gd name="connsiteX677" fmla="*/ 1775701 w 5375775"/>
              <a:gd name="connsiteY677" fmla="*/ 2356061 h 5983712"/>
              <a:gd name="connsiteX678" fmla="*/ 1784415 w 5375775"/>
              <a:gd name="connsiteY678" fmla="*/ 2339659 h 5983712"/>
              <a:gd name="connsiteX679" fmla="*/ 1784927 w 5375775"/>
              <a:gd name="connsiteY679" fmla="*/ 2277123 h 5983712"/>
              <a:gd name="connsiteX680" fmla="*/ 1773138 w 5375775"/>
              <a:gd name="connsiteY680" fmla="*/ 2257132 h 5983712"/>
              <a:gd name="connsiteX681" fmla="*/ 1752634 w 5375775"/>
              <a:gd name="connsiteY681" fmla="*/ 2207923 h 5983712"/>
              <a:gd name="connsiteX682" fmla="*/ 1772625 w 5375775"/>
              <a:gd name="connsiteY682" fmla="*/ 2186395 h 5983712"/>
              <a:gd name="connsiteX683" fmla="*/ 1789541 w 5375775"/>
              <a:gd name="connsiteY683" fmla="*/ 2158203 h 5983712"/>
              <a:gd name="connsiteX684" fmla="*/ 1790053 w 5375775"/>
              <a:gd name="connsiteY684" fmla="*/ 2085928 h 5983712"/>
              <a:gd name="connsiteX685" fmla="*/ 1798254 w 5375775"/>
              <a:gd name="connsiteY685" fmla="*/ 2066962 h 5983712"/>
              <a:gd name="connsiteX686" fmla="*/ 1809019 w 5375775"/>
              <a:gd name="connsiteY686" fmla="*/ 2085415 h 5983712"/>
              <a:gd name="connsiteX687" fmla="*/ 1809019 w 5375775"/>
              <a:gd name="connsiteY687" fmla="*/ 2174605 h 5983712"/>
              <a:gd name="connsiteX688" fmla="*/ 1865916 w 5375775"/>
              <a:gd name="connsiteY688" fmla="*/ 2221764 h 5983712"/>
              <a:gd name="connsiteX689" fmla="*/ 1809531 w 5375775"/>
              <a:gd name="connsiteY689" fmla="*/ 2266871 h 5983712"/>
              <a:gd name="connsiteX690" fmla="*/ 1810557 w 5375775"/>
              <a:gd name="connsiteY690" fmla="*/ 2344785 h 5983712"/>
              <a:gd name="connsiteX691" fmla="*/ 1832085 w 5375775"/>
              <a:gd name="connsiteY691" fmla="*/ 2370414 h 5983712"/>
              <a:gd name="connsiteX692" fmla="*/ 1870017 w 5375775"/>
              <a:gd name="connsiteY692" fmla="*/ 2415521 h 5983712"/>
              <a:gd name="connsiteX693" fmla="*/ 1917175 w 5375775"/>
              <a:gd name="connsiteY693" fmla="*/ 2474981 h 5983712"/>
              <a:gd name="connsiteX694" fmla="*/ 1987399 w 5375775"/>
              <a:gd name="connsiteY694" fmla="*/ 2505737 h 5983712"/>
              <a:gd name="connsiteX695" fmla="*/ 2030208 w 5375775"/>
              <a:gd name="connsiteY695" fmla="*/ 2507299 h 5983712"/>
              <a:gd name="connsiteX696" fmla="*/ 2052994 w 5375775"/>
              <a:gd name="connsiteY696" fmla="*/ 2503540 h 5983712"/>
              <a:gd name="connsiteX697" fmla="*/ 2016886 w 5375775"/>
              <a:gd name="connsiteY697" fmla="*/ 2428585 h 5983712"/>
              <a:gd name="connsiteX698" fmla="*/ 1879509 w 5375775"/>
              <a:gd name="connsiteY698" fmla="*/ 1748133 h 5983712"/>
              <a:gd name="connsiteX699" fmla="*/ 3627642 w 5375775"/>
              <a:gd name="connsiteY699" fmla="*/ 0 h 598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</a:cxnLst>
            <a:rect l="l" t="t" r="r" b="b"/>
            <a:pathLst>
              <a:path w="5375775" h="5983712">
                <a:moveTo>
                  <a:pt x="944220" y="5826469"/>
                </a:moveTo>
                <a:cubicBezTo>
                  <a:pt x="949922" y="5827558"/>
                  <a:pt x="955817" y="5829352"/>
                  <a:pt x="961199" y="5830377"/>
                </a:cubicBezTo>
                <a:cubicBezTo>
                  <a:pt x="985291" y="5834478"/>
                  <a:pt x="1009382" y="5838578"/>
                  <a:pt x="1033474" y="5843192"/>
                </a:cubicBezTo>
                <a:cubicBezTo>
                  <a:pt x="1036549" y="5843704"/>
                  <a:pt x="1041163" y="5845242"/>
                  <a:pt x="1042701" y="5847805"/>
                </a:cubicBezTo>
                <a:cubicBezTo>
                  <a:pt x="1048339" y="5860619"/>
                  <a:pt x="1053977" y="5873947"/>
                  <a:pt x="1057565" y="5881636"/>
                </a:cubicBezTo>
                <a:cubicBezTo>
                  <a:pt x="1052952" y="5921105"/>
                  <a:pt x="1045264" y="5940071"/>
                  <a:pt x="1007332" y="5953398"/>
                </a:cubicBezTo>
                <a:cubicBezTo>
                  <a:pt x="975039" y="5965188"/>
                  <a:pt x="942233" y="5976465"/>
                  <a:pt x="908915" y="5982616"/>
                </a:cubicBezTo>
                <a:cubicBezTo>
                  <a:pt x="889949" y="5985692"/>
                  <a:pt x="867908" y="5982616"/>
                  <a:pt x="850993" y="5969288"/>
                </a:cubicBezTo>
                <a:cubicBezTo>
                  <a:pt x="843304" y="5963650"/>
                  <a:pt x="843816" y="5950836"/>
                  <a:pt x="850480" y="5939559"/>
                </a:cubicBezTo>
                <a:cubicBezTo>
                  <a:pt x="854068" y="5933919"/>
                  <a:pt x="857144" y="5927769"/>
                  <a:pt x="859706" y="5921105"/>
                </a:cubicBezTo>
                <a:cubicBezTo>
                  <a:pt x="865858" y="5905215"/>
                  <a:pt x="869958" y="5889325"/>
                  <a:pt x="877134" y="5873947"/>
                </a:cubicBezTo>
                <a:cubicBezTo>
                  <a:pt x="887386" y="5851393"/>
                  <a:pt x="905839" y="5835503"/>
                  <a:pt x="928393" y="5826789"/>
                </a:cubicBezTo>
                <a:cubicBezTo>
                  <a:pt x="933007" y="5824995"/>
                  <a:pt x="938517" y="5825379"/>
                  <a:pt x="944220" y="5826469"/>
                </a:cubicBezTo>
                <a:close/>
                <a:moveTo>
                  <a:pt x="942770" y="5654000"/>
                </a:moveTo>
                <a:cubicBezTo>
                  <a:pt x="956874" y="5654048"/>
                  <a:pt x="973501" y="5664043"/>
                  <a:pt x="981190" y="5674039"/>
                </a:cubicBezTo>
                <a:cubicBezTo>
                  <a:pt x="986316" y="5680189"/>
                  <a:pt x="993492" y="5688903"/>
                  <a:pt x="991954" y="5695054"/>
                </a:cubicBezTo>
                <a:cubicBezTo>
                  <a:pt x="989904" y="5705307"/>
                  <a:pt x="983241" y="5716071"/>
                  <a:pt x="976064" y="5723760"/>
                </a:cubicBezTo>
                <a:cubicBezTo>
                  <a:pt x="964275" y="5736575"/>
                  <a:pt x="947872" y="5735550"/>
                  <a:pt x="931982" y="5735550"/>
                </a:cubicBezTo>
                <a:cubicBezTo>
                  <a:pt x="920192" y="5734524"/>
                  <a:pt x="907890" y="5733499"/>
                  <a:pt x="896100" y="5731448"/>
                </a:cubicBezTo>
                <a:cubicBezTo>
                  <a:pt x="888924" y="5730424"/>
                  <a:pt x="881748" y="5728886"/>
                  <a:pt x="879698" y="5719659"/>
                </a:cubicBezTo>
                <a:cubicBezTo>
                  <a:pt x="877647" y="5709407"/>
                  <a:pt x="875085" y="5699155"/>
                  <a:pt x="884824" y="5691466"/>
                </a:cubicBezTo>
                <a:cubicBezTo>
                  <a:pt x="899688" y="5679677"/>
                  <a:pt x="914554" y="5668400"/>
                  <a:pt x="929931" y="5657636"/>
                </a:cubicBezTo>
                <a:cubicBezTo>
                  <a:pt x="933648" y="5655073"/>
                  <a:pt x="938069" y="5653984"/>
                  <a:pt x="942770" y="5654000"/>
                </a:cubicBezTo>
                <a:close/>
                <a:moveTo>
                  <a:pt x="2006045" y="5508537"/>
                </a:moveTo>
                <a:cubicBezTo>
                  <a:pt x="2022640" y="5509113"/>
                  <a:pt x="2039171" y="5511804"/>
                  <a:pt x="2055574" y="5515136"/>
                </a:cubicBezTo>
                <a:cubicBezTo>
                  <a:pt x="2071976" y="5518212"/>
                  <a:pt x="2088380" y="5523851"/>
                  <a:pt x="2108883" y="5529489"/>
                </a:cubicBezTo>
                <a:cubicBezTo>
                  <a:pt x="2091455" y="5548968"/>
                  <a:pt x="2078127" y="5567421"/>
                  <a:pt x="2061725" y="5582286"/>
                </a:cubicBezTo>
                <a:cubicBezTo>
                  <a:pt x="2043271" y="5598689"/>
                  <a:pt x="2018668" y="5599202"/>
                  <a:pt x="1995088" y="5601764"/>
                </a:cubicBezTo>
                <a:cubicBezTo>
                  <a:pt x="1987912" y="5602277"/>
                  <a:pt x="1980223" y="5601252"/>
                  <a:pt x="1972535" y="5602277"/>
                </a:cubicBezTo>
                <a:cubicBezTo>
                  <a:pt x="1949468" y="5605865"/>
                  <a:pt x="1937679" y="5587412"/>
                  <a:pt x="1933577" y="5568446"/>
                </a:cubicBezTo>
                <a:cubicBezTo>
                  <a:pt x="1932040" y="5562294"/>
                  <a:pt x="1931527" y="5556144"/>
                  <a:pt x="1931527" y="5549992"/>
                </a:cubicBezTo>
                <a:cubicBezTo>
                  <a:pt x="1930502" y="5528976"/>
                  <a:pt x="1936141" y="5520775"/>
                  <a:pt x="1956131" y="5514624"/>
                </a:cubicBezTo>
                <a:cubicBezTo>
                  <a:pt x="1972791" y="5509498"/>
                  <a:pt x="1989450" y="5507960"/>
                  <a:pt x="2006045" y="5508537"/>
                </a:cubicBezTo>
                <a:close/>
                <a:moveTo>
                  <a:pt x="2691694" y="5465928"/>
                </a:moveTo>
                <a:cubicBezTo>
                  <a:pt x="2694257" y="5466954"/>
                  <a:pt x="2696820" y="5466954"/>
                  <a:pt x="2699383" y="5466954"/>
                </a:cubicBezTo>
                <a:cubicBezTo>
                  <a:pt x="2733214" y="5469004"/>
                  <a:pt x="2762943" y="5480794"/>
                  <a:pt x="2788573" y="5501810"/>
                </a:cubicBezTo>
                <a:cubicBezTo>
                  <a:pt x="2802413" y="5513087"/>
                  <a:pt x="2815228" y="5525901"/>
                  <a:pt x="2828555" y="5538204"/>
                </a:cubicBezTo>
                <a:cubicBezTo>
                  <a:pt x="2830606" y="5540254"/>
                  <a:pt x="2833681" y="5543842"/>
                  <a:pt x="2833168" y="5546405"/>
                </a:cubicBezTo>
                <a:cubicBezTo>
                  <a:pt x="2830606" y="5565883"/>
                  <a:pt x="2828042" y="5585361"/>
                  <a:pt x="2823942" y="5604327"/>
                </a:cubicBezTo>
                <a:cubicBezTo>
                  <a:pt x="2818816" y="5626881"/>
                  <a:pt x="2799850" y="5637645"/>
                  <a:pt x="2782935" y="5649948"/>
                </a:cubicBezTo>
                <a:cubicBezTo>
                  <a:pt x="2752692" y="5671989"/>
                  <a:pt x="2717323" y="5681216"/>
                  <a:pt x="2681442" y="5686854"/>
                </a:cubicBezTo>
                <a:cubicBezTo>
                  <a:pt x="2668115" y="5688905"/>
                  <a:pt x="2651712" y="5681216"/>
                  <a:pt x="2638897" y="5674039"/>
                </a:cubicBezTo>
                <a:cubicBezTo>
                  <a:pt x="2620957" y="5663788"/>
                  <a:pt x="2610192" y="5646872"/>
                  <a:pt x="2603529" y="5626881"/>
                </a:cubicBezTo>
                <a:cubicBezTo>
                  <a:pt x="2596353" y="5606890"/>
                  <a:pt x="2587638" y="5586899"/>
                  <a:pt x="2579949" y="5566909"/>
                </a:cubicBezTo>
                <a:cubicBezTo>
                  <a:pt x="2578925" y="5564345"/>
                  <a:pt x="2578412" y="5560757"/>
                  <a:pt x="2579437" y="5558707"/>
                </a:cubicBezTo>
                <a:cubicBezTo>
                  <a:pt x="2599941" y="5510011"/>
                  <a:pt x="2635309" y="5477718"/>
                  <a:pt x="2688106" y="5466441"/>
                </a:cubicBezTo>
                <a:cubicBezTo>
                  <a:pt x="2689131" y="5466441"/>
                  <a:pt x="2690669" y="5465928"/>
                  <a:pt x="2691694" y="5465928"/>
                </a:cubicBezTo>
                <a:close/>
                <a:moveTo>
                  <a:pt x="1816707" y="5248591"/>
                </a:moveTo>
                <a:cubicBezTo>
                  <a:pt x="1827984" y="5247053"/>
                  <a:pt x="1839774" y="5249103"/>
                  <a:pt x="1851051" y="5250641"/>
                </a:cubicBezTo>
                <a:cubicBezTo>
                  <a:pt x="1857202" y="5251667"/>
                  <a:pt x="1862840" y="5254742"/>
                  <a:pt x="1868479" y="5257305"/>
                </a:cubicBezTo>
                <a:cubicBezTo>
                  <a:pt x="1884881" y="5264994"/>
                  <a:pt x="1901285" y="5272682"/>
                  <a:pt x="1917175" y="5280371"/>
                </a:cubicBezTo>
                <a:cubicBezTo>
                  <a:pt x="1904360" y="5293186"/>
                  <a:pt x="1892570" y="5306002"/>
                  <a:pt x="1880268" y="5318304"/>
                </a:cubicBezTo>
                <a:cubicBezTo>
                  <a:pt x="1879755" y="5319329"/>
                  <a:pt x="1878218" y="5319329"/>
                  <a:pt x="1876680" y="5319329"/>
                </a:cubicBezTo>
                <a:cubicBezTo>
                  <a:pt x="1849000" y="5319329"/>
                  <a:pt x="1821833" y="5318816"/>
                  <a:pt x="1794153" y="5318304"/>
                </a:cubicBezTo>
                <a:cubicBezTo>
                  <a:pt x="1795691" y="5296775"/>
                  <a:pt x="1796203" y="5278322"/>
                  <a:pt x="1799792" y="5260893"/>
                </a:cubicBezTo>
                <a:cubicBezTo>
                  <a:pt x="1800817" y="5255767"/>
                  <a:pt x="1810556" y="5249616"/>
                  <a:pt x="1816707" y="5248591"/>
                </a:cubicBezTo>
                <a:close/>
                <a:moveTo>
                  <a:pt x="196932" y="5191693"/>
                </a:moveTo>
                <a:cubicBezTo>
                  <a:pt x="207183" y="5196307"/>
                  <a:pt x="218460" y="5199382"/>
                  <a:pt x="227175" y="5206558"/>
                </a:cubicBezTo>
                <a:cubicBezTo>
                  <a:pt x="242039" y="5218860"/>
                  <a:pt x="234863" y="5241927"/>
                  <a:pt x="214360" y="5251154"/>
                </a:cubicBezTo>
                <a:cubicBezTo>
                  <a:pt x="197957" y="5258330"/>
                  <a:pt x="174891" y="5253717"/>
                  <a:pt x="163101" y="5240389"/>
                </a:cubicBezTo>
                <a:cubicBezTo>
                  <a:pt x="151824" y="5227575"/>
                  <a:pt x="159000" y="5205533"/>
                  <a:pt x="177966" y="5198357"/>
                </a:cubicBezTo>
                <a:cubicBezTo>
                  <a:pt x="183604" y="5196307"/>
                  <a:pt x="189755" y="5195281"/>
                  <a:pt x="195907" y="5194256"/>
                </a:cubicBezTo>
                <a:cubicBezTo>
                  <a:pt x="195907" y="5192719"/>
                  <a:pt x="196419" y="5192206"/>
                  <a:pt x="196932" y="5191693"/>
                </a:cubicBezTo>
                <a:close/>
                <a:moveTo>
                  <a:pt x="2580975" y="5105579"/>
                </a:moveTo>
                <a:cubicBezTo>
                  <a:pt x="2611218" y="5108654"/>
                  <a:pt x="2634285" y="5121982"/>
                  <a:pt x="2652737" y="5143511"/>
                </a:cubicBezTo>
                <a:cubicBezTo>
                  <a:pt x="2657351" y="5148637"/>
                  <a:pt x="2662477" y="5153763"/>
                  <a:pt x="2666577" y="5159401"/>
                </a:cubicBezTo>
                <a:cubicBezTo>
                  <a:pt x="2675292" y="5172216"/>
                  <a:pt x="2672729" y="5188619"/>
                  <a:pt x="2659914" y="5197333"/>
                </a:cubicBezTo>
                <a:cubicBezTo>
                  <a:pt x="2641461" y="5209635"/>
                  <a:pt x="2621982" y="5220912"/>
                  <a:pt x="2603529" y="5232701"/>
                </a:cubicBezTo>
                <a:cubicBezTo>
                  <a:pt x="2601991" y="5233727"/>
                  <a:pt x="2599941" y="5234752"/>
                  <a:pt x="2598915" y="5234239"/>
                </a:cubicBezTo>
                <a:cubicBezTo>
                  <a:pt x="2579437" y="5226550"/>
                  <a:pt x="2555858" y="5227063"/>
                  <a:pt x="2543043" y="5206047"/>
                </a:cubicBezTo>
                <a:cubicBezTo>
                  <a:pt x="2540480" y="5201946"/>
                  <a:pt x="2537405" y="5197845"/>
                  <a:pt x="2533817" y="5194770"/>
                </a:cubicBezTo>
                <a:cubicBezTo>
                  <a:pt x="2521002" y="5182468"/>
                  <a:pt x="2525615" y="5168115"/>
                  <a:pt x="2528178" y="5154275"/>
                </a:cubicBezTo>
                <a:cubicBezTo>
                  <a:pt x="2531254" y="5138897"/>
                  <a:pt x="2539968" y="5127108"/>
                  <a:pt x="2552782" y="5118907"/>
                </a:cubicBezTo>
                <a:cubicBezTo>
                  <a:pt x="2560984" y="5113268"/>
                  <a:pt x="2571236" y="5109680"/>
                  <a:pt x="2580975" y="5105579"/>
                </a:cubicBezTo>
                <a:close/>
                <a:moveTo>
                  <a:pt x="1813632" y="4987172"/>
                </a:moveTo>
                <a:cubicBezTo>
                  <a:pt x="1836186" y="4984608"/>
                  <a:pt x="1859252" y="4998961"/>
                  <a:pt x="1861303" y="5016902"/>
                </a:cubicBezTo>
                <a:cubicBezTo>
                  <a:pt x="1863866" y="5038943"/>
                  <a:pt x="1845413" y="5055859"/>
                  <a:pt x="1818758" y="5055347"/>
                </a:cubicBezTo>
                <a:cubicBezTo>
                  <a:pt x="1796204" y="5055347"/>
                  <a:pt x="1774163" y="5041507"/>
                  <a:pt x="1776213" y="5019465"/>
                </a:cubicBezTo>
                <a:cubicBezTo>
                  <a:pt x="1777751" y="5001524"/>
                  <a:pt x="1790565" y="4989735"/>
                  <a:pt x="1813632" y="4987172"/>
                </a:cubicBezTo>
                <a:close/>
                <a:moveTo>
                  <a:pt x="3646644" y="4945651"/>
                </a:moveTo>
                <a:cubicBezTo>
                  <a:pt x="3683550" y="4943089"/>
                  <a:pt x="3717894" y="4954366"/>
                  <a:pt x="3752750" y="4964105"/>
                </a:cubicBezTo>
                <a:cubicBezTo>
                  <a:pt x="3754800" y="4964617"/>
                  <a:pt x="3756850" y="4965130"/>
                  <a:pt x="3758901" y="4966155"/>
                </a:cubicBezTo>
                <a:cubicBezTo>
                  <a:pt x="3767615" y="4969231"/>
                  <a:pt x="3781455" y="4969743"/>
                  <a:pt x="3785043" y="4975894"/>
                </a:cubicBezTo>
                <a:cubicBezTo>
                  <a:pt x="3792219" y="4989734"/>
                  <a:pt x="3797858" y="5005624"/>
                  <a:pt x="3798370" y="5021002"/>
                </a:cubicBezTo>
                <a:cubicBezTo>
                  <a:pt x="3798883" y="5047144"/>
                  <a:pt x="3790681" y="5071236"/>
                  <a:pt x="3773766" y="5092765"/>
                </a:cubicBezTo>
                <a:cubicBezTo>
                  <a:pt x="3756850" y="5114294"/>
                  <a:pt x="3737884" y="5127108"/>
                  <a:pt x="3708155" y="5120957"/>
                </a:cubicBezTo>
                <a:cubicBezTo>
                  <a:pt x="3681500" y="5115831"/>
                  <a:pt x="3655871" y="5107630"/>
                  <a:pt x="3632292" y="5094815"/>
                </a:cubicBezTo>
                <a:cubicBezTo>
                  <a:pt x="3604099" y="5078412"/>
                  <a:pt x="3592822" y="5052783"/>
                  <a:pt x="3594360" y="5012801"/>
                </a:cubicBezTo>
                <a:cubicBezTo>
                  <a:pt x="3595385" y="5001524"/>
                  <a:pt x="3597436" y="4983070"/>
                  <a:pt x="3609225" y="4966155"/>
                </a:cubicBezTo>
                <a:cubicBezTo>
                  <a:pt x="3618964" y="4952315"/>
                  <a:pt x="3631266" y="4946677"/>
                  <a:pt x="3646644" y="4945651"/>
                </a:cubicBezTo>
                <a:close/>
                <a:moveTo>
                  <a:pt x="2971502" y="4923739"/>
                </a:moveTo>
                <a:cubicBezTo>
                  <a:pt x="2996939" y="4921689"/>
                  <a:pt x="3023337" y="4928481"/>
                  <a:pt x="3043328" y="4944627"/>
                </a:cubicBezTo>
                <a:cubicBezTo>
                  <a:pt x="3076134" y="4970769"/>
                  <a:pt x="3074597" y="5016902"/>
                  <a:pt x="3040766" y="5041506"/>
                </a:cubicBezTo>
                <a:cubicBezTo>
                  <a:pt x="3021800" y="5054834"/>
                  <a:pt x="3001809" y="5060985"/>
                  <a:pt x="2979255" y="5060985"/>
                </a:cubicBezTo>
                <a:cubicBezTo>
                  <a:pt x="2947987" y="5061498"/>
                  <a:pt x="2921845" y="5050221"/>
                  <a:pt x="2902366" y="5026129"/>
                </a:cubicBezTo>
                <a:cubicBezTo>
                  <a:pt x="2889039" y="5009213"/>
                  <a:pt x="2890577" y="4973845"/>
                  <a:pt x="2905442" y="4955904"/>
                </a:cubicBezTo>
                <a:cubicBezTo>
                  <a:pt x="2921589" y="4936682"/>
                  <a:pt x="2946065" y="4925790"/>
                  <a:pt x="2971502" y="4923739"/>
                </a:cubicBezTo>
                <a:close/>
                <a:moveTo>
                  <a:pt x="1800817" y="4888242"/>
                </a:moveTo>
                <a:cubicBezTo>
                  <a:pt x="1820296" y="4888242"/>
                  <a:pt x="1832086" y="4897981"/>
                  <a:pt x="1832086" y="4913872"/>
                </a:cubicBezTo>
                <a:cubicBezTo>
                  <a:pt x="1832086" y="4929250"/>
                  <a:pt x="1819783" y="4939502"/>
                  <a:pt x="1801843" y="4940014"/>
                </a:cubicBezTo>
                <a:cubicBezTo>
                  <a:pt x="1785440" y="4940527"/>
                  <a:pt x="1768012" y="4927200"/>
                  <a:pt x="1767499" y="4914385"/>
                </a:cubicBezTo>
                <a:cubicBezTo>
                  <a:pt x="1767499" y="4900545"/>
                  <a:pt x="1782877" y="4888242"/>
                  <a:pt x="1800817" y="4888242"/>
                </a:cubicBezTo>
                <a:close/>
                <a:moveTo>
                  <a:pt x="1064037" y="4886961"/>
                </a:moveTo>
                <a:cubicBezTo>
                  <a:pt x="1072431" y="4885422"/>
                  <a:pt x="1081145" y="4886448"/>
                  <a:pt x="1086783" y="4890805"/>
                </a:cubicBezTo>
                <a:cubicBezTo>
                  <a:pt x="1094984" y="4897469"/>
                  <a:pt x="1096010" y="4906183"/>
                  <a:pt x="1092422" y="4915409"/>
                </a:cubicBezTo>
                <a:cubicBezTo>
                  <a:pt x="1086271" y="4931812"/>
                  <a:pt x="1078069" y="4947702"/>
                  <a:pt x="1072943" y="4964618"/>
                </a:cubicBezTo>
                <a:cubicBezTo>
                  <a:pt x="1066792" y="4984609"/>
                  <a:pt x="1062691" y="5005112"/>
                  <a:pt x="1059104" y="5025616"/>
                </a:cubicBezTo>
                <a:cubicBezTo>
                  <a:pt x="1053977" y="5055858"/>
                  <a:pt x="1071918" y="5074312"/>
                  <a:pt x="1095497" y="5088151"/>
                </a:cubicBezTo>
                <a:cubicBezTo>
                  <a:pt x="1110875" y="5096865"/>
                  <a:pt x="1127277" y="5103529"/>
                  <a:pt x="1143681" y="5110705"/>
                </a:cubicBezTo>
                <a:cubicBezTo>
                  <a:pt x="1165722" y="5120445"/>
                  <a:pt x="1181099" y="5137873"/>
                  <a:pt x="1194939" y="5157351"/>
                </a:cubicBezTo>
                <a:cubicBezTo>
                  <a:pt x="1197502" y="5160939"/>
                  <a:pt x="1200065" y="5165040"/>
                  <a:pt x="1203140" y="5168115"/>
                </a:cubicBezTo>
                <a:cubicBezTo>
                  <a:pt x="1221594" y="5185030"/>
                  <a:pt x="1233383" y="5186056"/>
                  <a:pt x="1252861" y="5169653"/>
                </a:cubicBezTo>
                <a:cubicBezTo>
                  <a:pt x="1270802" y="5154275"/>
                  <a:pt x="1287205" y="5136847"/>
                  <a:pt x="1304633" y="5120445"/>
                </a:cubicBezTo>
                <a:cubicBezTo>
                  <a:pt x="1310271" y="5115319"/>
                  <a:pt x="1315910" y="5109168"/>
                  <a:pt x="1322061" y="5105067"/>
                </a:cubicBezTo>
                <a:cubicBezTo>
                  <a:pt x="1342052" y="5092252"/>
                  <a:pt x="1375882" y="5109168"/>
                  <a:pt x="1378446" y="5132746"/>
                </a:cubicBezTo>
                <a:cubicBezTo>
                  <a:pt x="1379983" y="5144023"/>
                  <a:pt x="1376908" y="5153250"/>
                  <a:pt x="1366656" y="5160427"/>
                </a:cubicBezTo>
                <a:cubicBezTo>
                  <a:pt x="1343077" y="5175804"/>
                  <a:pt x="1341026" y="5182980"/>
                  <a:pt x="1350253" y="5209635"/>
                </a:cubicBezTo>
                <a:cubicBezTo>
                  <a:pt x="1359992" y="5236802"/>
                  <a:pt x="1350766" y="5253205"/>
                  <a:pt x="1322061" y="5259868"/>
                </a:cubicBezTo>
                <a:cubicBezTo>
                  <a:pt x="1304633" y="5263969"/>
                  <a:pt x="1287205" y="5269095"/>
                  <a:pt x="1282079" y="5289086"/>
                </a:cubicBezTo>
                <a:cubicBezTo>
                  <a:pt x="1279003" y="5300363"/>
                  <a:pt x="1276441" y="5314202"/>
                  <a:pt x="1280028" y="5323941"/>
                </a:cubicBezTo>
                <a:cubicBezTo>
                  <a:pt x="1286692" y="5341882"/>
                  <a:pt x="1290280" y="5359823"/>
                  <a:pt x="1287205" y="5378276"/>
                </a:cubicBezTo>
                <a:cubicBezTo>
                  <a:pt x="1284130" y="5395191"/>
                  <a:pt x="1272340" y="5405956"/>
                  <a:pt x="1259012" y="5415182"/>
                </a:cubicBezTo>
                <a:cubicBezTo>
                  <a:pt x="1240047" y="5427997"/>
                  <a:pt x="1219543" y="5437223"/>
                  <a:pt x="1195964" y="5439274"/>
                </a:cubicBezTo>
                <a:cubicBezTo>
                  <a:pt x="1180074" y="5440812"/>
                  <a:pt x="1166234" y="5436711"/>
                  <a:pt x="1154445" y="5424921"/>
                </a:cubicBezTo>
                <a:cubicBezTo>
                  <a:pt x="1128815" y="5401343"/>
                  <a:pt x="1078069" y="5408518"/>
                  <a:pt x="1058591" y="5436711"/>
                </a:cubicBezTo>
                <a:cubicBezTo>
                  <a:pt x="1051927" y="5446962"/>
                  <a:pt x="1042700" y="5455677"/>
                  <a:pt x="1034499" y="5465416"/>
                </a:cubicBezTo>
                <a:cubicBezTo>
                  <a:pt x="1058591" y="5455677"/>
                  <a:pt x="1083195" y="5452089"/>
                  <a:pt x="1108824" y="5453626"/>
                </a:cubicBezTo>
                <a:cubicBezTo>
                  <a:pt x="1152394" y="5456189"/>
                  <a:pt x="1191351" y="5471054"/>
                  <a:pt x="1221594" y="5503347"/>
                </a:cubicBezTo>
                <a:cubicBezTo>
                  <a:pt x="1252861" y="5537178"/>
                  <a:pt x="1253887" y="5584336"/>
                  <a:pt x="1235433" y="5616629"/>
                </a:cubicBezTo>
                <a:cubicBezTo>
                  <a:pt x="1214417" y="5654048"/>
                  <a:pt x="1179561" y="5674039"/>
                  <a:pt x="1138554" y="5682753"/>
                </a:cubicBezTo>
                <a:cubicBezTo>
                  <a:pt x="1089859" y="5693005"/>
                  <a:pt x="1043213" y="5686341"/>
                  <a:pt x="1001694" y="5657636"/>
                </a:cubicBezTo>
                <a:cubicBezTo>
                  <a:pt x="964787" y="5632520"/>
                  <a:pt x="941721" y="5592538"/>
                  <a:pt x="954535" y="5544867"/>
                </a:cubicBezTo>
                <a:cubicBezTo>
                  <a:pt x="961712" y="5518212"/>
                  <a:pt x="980165" y="5497709"/>
                  <a:pt x="1002718" y="5481306"/>
                </a:cubicBezTo>
                <a:cubicBezTo>
                  <a:pt x="1003744" y="5480794"/>
                  <a:pt x="1004256" y="5480280"/>
                  <a:pt x="1006819" y="5478231"/>
                </a:cubicBezTo>
                <a:cubicBezTo>
                  <a:pt x="888924" y="5503347"/>
                  <a:pt x="773079" y="5516162"/>
                  <a:pt x="660823" y="5461315"/>
                </a:cubicBezTo>
                <a:cubicBezTo>
                  <a:pt x="667486" y="5480280"/>
                  <a:pt x="675175" y="5498221"/>
                  <a:pt x="679276" y="5517187"/>
                </a:cubicBezTo>
                <a:cubicBezTo>
                  <a:pt x="683376" y="5535641"/>
                  <a:pt x="687477" y="5555631"/>
                  <a:pt x="684914" y="5574085"/>
                </a:cubicBezTo>
                <a:cubicBezTo>
                  <a:pt x="678251" y="5630982"/>
                  <a:pt x="650058" y="5677627"/>
                  <a:pt x="603926" y="5711970"/>
                </a:cubicBezTo>
                <a:cubicBezTo>
                  <a:pt x="507047" y="5783732"/>
                  <a:pt x="400941" y="5794497"/>
                  <a:pt x="288685" y="5757078"/>
                </a:cubicBezTo>
                <a:cubicBezTo>
                  <a:pt x="244090" y="5742213"/>
                  <a:pt x="205646" y="5716584"/>
                  <a:pt x="174890" y="5681728"/>
                </a:cubicBezTo>
                <a:cubicBezTo>
                  <a:pt x="155925" y="5659687"/>
                  <a:pt x="141572" y="5634570"/>
                  <a:pt x="133884" y="5605352"/>
                </a:cubicBezTo>
                <a:cubicBezTo>
                  <a:pt x="127733" y="5581261"/>
                  <a:pt x="123120" y="5557682"/>
                  <a:pt x="128245" y="5533590"/>
                </a:cubicBezTo>
                <a:cubicBezTo>
                  <a:pt x="134909" y="5502322"/>
                  <a:pt x="144647" y="5472592"/>
                  <a:pt x="165151" y="5446962"/>
                </a:cubicBezTo>
                <a:cubicBezTo>
                  <a:pt x="231275" y="5363923"/>
                  <a:pt x="320465" y="5335731"/>
                  <a:pt x="421444" y="5338294"/>
                </a:cubicBezTo>
                <a:cubicBezTo>
                  <a:pt x="455788" y="5339319"/>
                  <a:pt x="488593" y="5348033"/>
                  <a:pt x="519349" y="5353159"/>
                </a:cubicBezTo>
                <a:cubicBezTo>
                  <a:pt x="517811" y="5339832"/>
                  <a:pt x="514736" y="5323941"/>
                  <a:pt x="514222" y="5308564"/>
                </a:cubicBezTo>
                <a:cubicBezTo>
                  <a:pt x="513710" y="5300875"/>
                  <a:pt x="518836" y="5292161"/>
                  <a:pt x="518324" y="5284472"/>
                </a:cubicBezTo>
                <a:cubicBezTo>
                  <a:pt x="516786" y="5264994"/>
                  <a:pt x="514736" y="5245516"/>
                  <a:pt x="509609" y="5227063"/>
                </a:cubicBezTo>
                <a:cubicBezTo>
                  <a:pt x="503971" y="5206559"/>
                  <a:pt x="486543" y="5195795"/>
                  <a:pt x="468603" y="5186568"/>
                </a:cubicBezTo>
                <a:cubicBezTo>
                  <a:pt x="450662" y="5177341"/>
                  <a:pt x="431696" y="5170165"/>
                  <a:pt x="413755" y="5160427"/>
                </a:cubicBezTo>
                <a:cubicBezTo>
                  <a:pt x="392739" y="5148637"/>
                  <a:pt x="383000" y="5129158"/>
                  <a:pt x="382488" y="5105067"/>
                </a:cubicBezTo>
                <a:cubicBezTo>
                  <a:pt x="382488" y="5077899"/>
                  <a:pt x="386076" y="5050732"/>
                  <a:pt x="401454" y="5028179"/>
                </a:cubicBezTo>
                <a:cubicBezTo>
                  <a:pt x="419394" y="5001524"/>
                  <a:pt x="446561" y="4987684"/>
                  <a:pt x="477829" y="4983071"/>
                </a:cubicBezTo>
                <a:cubicBezTo>
                  <a:pt x="509609" y="4977945"/>
                  <a:pt x="538314" y="4988709"/>
                  <a:pt x="567019" y="5000499"/>
                </a:cubicBezTo>
                <a:cubicBezTo>
                  <a:pt x="604951" y="5015364"/>
                  <a:pt x="643395" y="5018952"/>
                  <a:pt x="681839" y="5003574"/>
                </a:cubicBezTo>
                <a:cubicBezTo>
                  <a:pt x="707981" y="4992810"/>
                  <a:pt x="720283" y="4976920"/>
                  <a:pt x="709006" y="4952829"/>
                </a:cubicBezTo>
                <a:cubicBezTo>
                  <a:pt x="703880" y="4941039"/>
                  <a:pt x="709519" y="4930275"/>
                  <a:pt x="719770" y="4924123"/>
                </a:cubicBezTo>
                <a:cubicBezTo>
                  <a:pt x="730022" y="4917973"/>
                  <a:pt x="743350" y="4921048"/>
                  <a:pt x="753089" y="4931812"/>
                </a:cubicBezTo>
                <a:cubicBezTo>
                  <a:pt x="767441" y="4947702"/>
                  <a:pt x="784356" y="4957954"/>
                  <a:pt x="806911" y="4951291"/>
                </a:cubicBezTo>
                <a:cubicBezTo>
                  <a:pt x="814086" y="4949240"/>
                  <a:pt x="820750" y="4946165"/>
                  <a:pt x="826901" y="4942064"/>
                </a:cubicBezTo>
                <a:cubicBezTo>
                  <a:pt x="842279" y="4931299"/>
                  <a:pt x="867396" y="4936425"/>
                  <a:pt x="874572" y="4954366"/>
                </a:cubicBezTo>
                <a:cubicBezTo>
                  <a:pt x="883286" y="4977432"/>
                  <a:pt x="901739" y="4981020"/>
                  <a:pt x="921730" y="4979996"/>
                </a:cubicBezTo>
                <a:cubicBezTo>
                  <a:pt x="958636" y="4978458"/>
                  <a:pt x="989391" y="4962567"/>
                  <a:pt x="1013996" y="4935913"/>
                </a:cubicBezTo>
                <a:cubicBezTo>
                  <a:pt x="1024760" y="4924123"/>
                  <a:pt x="1033987" y="4911309"/>
                  <a:pt x="1043213" y="4898494"/>
                </a:cubicBezTo>
                <a:cubicBezTo>
                  <a:pt x="1047570" y="4892599"/>
                  <a:pt x="1055643" y="4888498"/>
                  <a:pt x="1064037" y="4886961"/>
                </a:cubicBezTo>
                <a:close/>
                <a:moveTo>
                  <a:pt x="2571235" y="4851336"/>
                </a:moveTo>
                <a:cubicBezTo>
                  <a:pt x="2588663" y="4850311"/>
                  <a:pt x="2603528" y="4858000"/>
                  <a:pt x="2613780" y="4871840"/>
                </a:cubicBezTo>
                <a:cubicBezTo>
                  <a:pt x="2622494" y="4883117"/>
                  <a:pt x="2613780" y="4907209"/>
                  <a:pt x="2598402" y="4914385"/>
                </a:cubicBezTo>
                <a:cubicBezTo>
                  <a:pt x="2590713" y="4917974"/>
                  <a:pt x="2582000" y="4919512"/>
                  <a:pt x="2573798" y="4922074"/>
                </a:cubicBezTo>
                <a:cubicBezTo>
                  <a:pt x="2551244" y="4920536"/>
                  <a:pt x="2531766" y="4906696"/>
                  <a:pt x="2529716" y="4890293"/>
                </a:cubicBezTo>
                <a:cubicBezTo>
                  <a:pt x="2526640" y="4867226"/>
                  <a:pt x="2548169" y="4852873"/>
                  <a:pt x="2571235" y="4851336"/>
                </a:cubicBezTo>
                <a:close/>
                <a:moveTo>
                  <a:pt x="2853672" y="4809816"/>
                </a:moveTo>
                <a:cubicBezTo>
                  <a:pt x="2854697" y="4811354"/>
                  <a:pt x="2855210" y="4812378"/>
                  <a:pt x="2855723" y="4813404"/>
                </a:cubicBezTo>
                <a:cubicBezTo>
                  <a:pt x="2889553" y="4813404"/>
                  <a:pt x="2903906" y="4830832"/>
                  <a:pt x="2896217" y="4863638"/>
                </a:cubicBezTo>
                <a:cubicBezTo>
                  <a:pt x="2894167" y="4871327"/>
                  <a:pt x="2887503" y="4880553"/>
                  <a:pt x="2880327" y="4883629"/>
                </a:cubicBezTo>
                <a:cubicBezTo>
                  <a:pt x="2863412" y="4890805"/>
                  <a:pt x="2845471" y="4895932"/>
                  <a:pt x="2825992" y="4891831"/>
                </a:cubicBezTo>
                <a:cubicBezTo>
                  <a:pt x="2813178" y="4888755"/>
                  <a:pt x="2800363" y="4883629"/>
                  <a:pt x="2798825" y="4870301"/>
                </a:cubicBezTo>
                <a:cubicBezTo>
                  <a:pt x="2797800" y="4860563"/>
                  <a:pt x="2803438" y="4848773"/>
                  <a:pt x="2809077" y="4839546"/>
                </a:cubicBezTo>
                <a:cubicBezTo>
                  <a:pt x="2813178" y="4832370"/>
                  <a:pt x="2820867" y="4827244"/>
                  <a:pt x="2828042" y="4822631"/>
                </a:cubicBezTo>
                <a:cubicBezTo>
                  <a:pt x="2836244" y="4817505"/>
                  <a:pt x="2845471" y="4813916"/>
                  <a:pt x="2853672" y="4809816"/>
                </a:cubicBezTo>
                <a:close/>
                <a:moveTo>
                  <a:pt x="1788515" y="4790851"/>
                </a:moveTo>
                <a:cubicBezTo>
                  <a:pt x="1805943" y="4790338"/>
                  <a:pt x="1822345" y="4803153"/>
                  <a:pt x="1822859" y="4816480"/>
                </a:cubicBezTo>
                <a:cubicBezTo>
                  <a:pt x="1823371" y="4831345"/>
                  <a:pt x="1808506" y="4843135"/>
                  <a:pt x="1789540" y="4843135"/>
                </a:cubicBezTo>
                <a:cubicBezTo>
                  <a:pt x="1770574" y="4843135"/>
                  <a:pt x="1758272" y="4832883"/>
                  <a:pt x="1758272" y="4816993"/>
                </a:cubicBezTo>
                <a:cubicBezTo>
                  <a:pt x="1758272" y="4801615"/>
                  <a:pt x="1770574" y="4791364"/>
                  <a:pt x="1788515" y="4790851"/>
                </a:cubicBezTo>
                <a:close/>
                <a:moveTo>
                  <a:pt x="3221709" y="4687820"/>
                </a:moveTo>
                <a:cubicBezTo>
                  <a:pt x="3222222" y="4688845"/>
                  <a:pt x="3222222" y="4689870"/>
                  <a:pt x="3222734" y="4690895"/>
                </a:cubicBezTo>
                <a:cubicBezTo>
                  <a:pt x="3248877" y="4690382"/>
                  <a:pt x="3269892" y="4700122"/>
                  <a:pt x="3286808" y="4720113"/>
                </a:cubicBezTo>
                <a:cubicBezTo>
                  <a:pt x="3296547" y="4731390"/>
                  <a:pt x="3296547" y="4762658"/>
                  <a:pt x="3286808" y="4773935"/>
                </a:cubicBezTo>
                <a:cubicBezTo>
                  <a:pt x="3256566" y="4809303"/>
                  <a:pt x="3208895" y="4810841"/>
                  <a:pt x="3176089" y="4788800"/>
                </a:cubicBezTo>
                <a:cubicBezTo>
                  <a:pt x="3143283" y="4766758"/>
                  <a:pt x="3145333" y="4721650"/>
                  <a:pt x="3179677" y="4703710"/>
                </a:cubicBezTo>
                <a:cubicBezTo>
                  <a:pt x="3193004" y="4696534"/>
                  <a:pt x="3207869" y="4692946"/>
                  <a:pt x="3221709" y="4687820"/>
                </a:cubicBezTo>
                <a:close/>
                <a:moveTo>
                  <a:pt x="696640" y="4643129"/>
                </a:moveTo>
                <a:lnTo>
                  <a:pt x="703368" y="4669368"/>
                </a:lnTo>
                <a:lnTo>
                  <a:pt x="703368" y="4669367"/>
                </a:lnTo>
                <a:close/>
                <a:moveTo>
                  <a:pt x="723359" y="4632974"/>
                </a:moveTo>
                <a:cubicBezTo>
                  <a:pt x="723359" y="4637588"/>
                  <a:pt x="721308" y="4642714"/>
                  <a:pt x="718746" y="4646814"/>
                </a:cubicBezTo>
                <a:lnTo>
                  <a:pt x="703405" y="4669315"/>
                </a:lnTo>
                <a:lnTo>
                  <a:pt x="718745" y="4647326"/>
                </a:lnTo>
                <a:cubicBezTo>
                  <a:pt x="721308" y="4643226"/>
                  <a:pt x="723359" y="4638100"/>
                  <a:pt x="723359" y="4632974"/>
                </a:cubicBezTo>
                <a:close/>
                <a:moveTo>
                  <a:pt x="714645" y="4561212"/>
                </a:moveTo>
                <a:lnTo>
                  <a:pt x="696704" y="4614906"/>
                </a:lnTo>
                <a:lnTo>
                  <a:pt x="696415" y="4636192"/>
                </a:lnTo>
                <a:lnTo>
                  <a:pt x="696705" y="4614906"/>
                </a:lnTo>
                <a:cubicBezTo>
                  <a:pt x="699139" y="4596965"/>
                  <a:pt x="705675" y="4579153"/>
                  <a:pt x="714645" y="4561212"/>
                </a:cubicBezTo>
                <a:close/>
                <a:moveTo>
                  <a:pt x="155220" y="4318309"/>
                </a:moveTo>
                <a:cubicBezTo>
                  <a:pt x="164382" y="4316451"/>
                  <a:pt x="174121" y="4317220"/>
                  <a:pt x="182579" y="4320808"/>
                </a:cubicBezTo>
                <a:cubicBezTo>
                  <a:pt x="201032" y="4328497"/>
                  <a:pt x="208721" y="4352588"/>
                  <a:pt x="196419" y="4364377"/>
                </a:cubicBezTo>
                <a:cubicBezTo>
                  <a:pt x="187193" y="4372066"/>
                  <a:pt x="176428" y="4378217"/>
                  <a:pt x="164126" y="4377192"/>
                </a:cubicBezTo>
                <a:cubicBezTo>
                  <a:pt x="147723" y="4377705"/>
                  <a:pt x="135421" y="4371041"/>
                  <a:pt x="128245" y="4358226"/>
                </a:cubicBezTo>
                <a:cubicBezTo>
                  <a:pt x="123118" y="4349513"/>
                  <a:pt x="124656" y="4339261"/>
                  <a:pt x="131320" y="4331572"/>
                </a:cubicBezTo>
                <a:cubicBezTo>
                  <a:pt x="137471" y="4324652"/>
                  <a:pt x="146057" y="4320167"/>
                  <a:pt x="155220" y="4318309"/>
                </a:cubicBezTo>
                <a:close/>
                <a:moveTo>
                  <a:pt x="276382" y="4296716"/>
                </a:moveTo>
                <a:cubicBezTo>
                  <a:pt x="298423" y="4296716"/>
                  <a:pt x="312776" y="4305429"/>
                  <a:pt x="317901" y="4321832"/>
                </a:cubicBezTo>
                <a:cubicBezTo>
                  <a:pt x="319439" y="4326958"/>
                  <a:pt x="315339" y="4334647"/>
                  <a:pt x="312263" y="4340286"/>
                </a:cubicBezTo>
                <a:cubicBezTo>
                  <a:pt x="300473" y="4361301"/>
                  <a:pt x="259979" y="4361814"/>
                  <a:pt x="247165" y="4341823"/>
                </a:cubicBezTo>
                <a:cubicBezTo>
                  <a:pt x="241014" y="4332597"/>
                  <a:pt x="240501" y="4322345"/>
                  <a:pt x="246139" y="4312606"/>
                </a:cubicBezTo>
                <a:cubicBezTo>
                  <a:pt x="253316" y="4299791"/>
                  <a:pt x="266131" y="4297741"/>
                  <a:pt x="276382" y="4296716"/>
                </a:cubicBezTo>
                <a:close/>
                <a:moveTo>
                  <a:pt x="2998733" y="4253658"/>
                </a:moveTo>
                <a:lnTo>
                  <a:pt x="3034102" y="4301842"/>
                </a:lnTo>
                <a:cubicBezTo>
                  <a:pt x="3050505" y="4325933"/>
                  <a:pt x="3058194" y="4353101"/>
                  <a:pt x="3063832" y="4381805"/>
                </a:cubicBezTo>
                <a:cubicBezTo>
                  <a:pt x="3065626" y="4390262"/>
                  <a:pt x="3068702" y="4398336"/>
                  <a:pt x="3072226" y="4406537"/>
                </a:cubicBezTo>
                <a:lnTo>
                  <a:pt x="3083299" y="4432012"/>
                </a:lnTo>
                <a:lnTo>
                  <a:pt x="3083824" y="4432040"/>
                </a:lnTo>
                <a:cubicBezTo>
                  <a:pt x="3076648" y="4414099"/>
                  <a:pt x="3067933" y="4398722"/>
                  <a:pt x="3064346" y="4381806"/>
                </a:cubicBezTo>
                <a:cubicBezTo>
                  <a:pt x="3058707" y="4353101"/>
                  <a:pt x="3051018" y="4325934"/>
                  <a:pt x="3034615" y="4301843"/>
                </a:cubicBezTo>
                <a:cubicBezTo>
                  <a:pt x="3023338" y="4285440"/>
                  <a:pt x="3011549" y="4269037"/>
                  <a:pt x="2998734" y="4253659"/>
                </a:cubicBezTo>
                <a:close/>
                <a:moveTo>
                  <a:pt x="3608521" y="4226683"/>
                </a:moveTo>
                <a:cubicBezTo>
                  <a:pt x="3621656" y="4228157"/>
                  <a:pt x="3634342" y="4233924"/>
                  <a:pt x="3642031" y="4243407"/>
                </a:cubicBezTo>
                <a:cubicBezTo>
                  <a:pt x="3653821" y="4258272"/>
                  <a:pt x="3644081" y="4284415"/>
                  <a:pt x="3624090" y="4291591"/>
                </a:cubicBezTo>
                <a:cubicBezTo>
                  <a:pt x="3617939" y="4293641"/>
                  <a:pt x="3610763" y="4294666"/>
                  <a:pt x="3603587" y="4295692"/>
                </a:cubicBezTo>
                <a:cubicBezTo>
                  <a:pt x="3584109" y="4295692"/>
                  <a:pt x="3570781" y="4285952"/>
                  <a:pt x="3560530" y="4270575"/>
                </a:cubicBezTo>
                <a:cubicBezTo>
                  <a:pt x="3555403" y="4262886"/>
                  <a:pt x="3562579" y="4243920"/>
                  <a:pt x="3572319" y="4235718"/>
                </a:cubicBezTo>
                <a:cubicBezTo>
                  <a:pt x="3581802" y="4228029"/>
                  <a:pt x="3595386" y="4225210"/>
                  <a:pt x="3608521" y="4226683"/>
                </a:cubicBezTo>
                <a:close/>
                <a:moveTo>
                  <a:pt x="94927" y="4142940"/>
                </a:moveTo>
                <a:cubicBezTo>
                  <a:pt x="108766" y="4140377"/>
                  <a:pt x="124657" y="4146528"/>
                  <a:pt x="139010" y="4150629"/>
                </a:cubicBezTo>
                <a:cubicBezTo>
                  <a:pt x="157463" y="4156267"/>
                  <a:pt x="170277" y="4170107"/>
                  <a:pt x="180529" y="4185998"/>
                </a:cubicBezTo>
                <a:cubicBezTo>
                  <a:pt x="183604" y="4190611"/>
                  <a:pt x="183604" y="4198812"/>
                  <a:pt x="181554" y="4203938"/>
                </a:cubicBezTo>
                <a:cubicBezTo>
                  <a:pt x="175403" y="4221878"/>
                  <a:pt x="165152" y="4237769"/>
                  <a:pt x="149774" y="4249558"/>
                </a:cubicBezTo>
                <a:cubicBezTo>
                  <a:pt x="137472" y="4257760"/>
                  <a:pt x="132346" y="4259298"/>
                  <a:pt x="100566" y="4259810"/>
                </a:cubicBezTo>
                <a:cubicBezTo>
                  <a:pt x="76474" y="4258785"/>
                  <a:pt x="51869" y="4244945"/>
                  <a:pt x="32904" y="4220853"/>
                </a:cubicBezTo>
                <a:cubicBezTo>
                  <a:pt x="30342" y="4217265"/>
                  <a:pt x="27265" y="4214190"/>
                  <a:pt x="24703" y="4210602"/>
                </a:cubicBezTo>
                <a:cubicBezTo>
                  <a:pt x="10350" y="4191636"/>
                  <a:pt x="20090" y="4174721"/>
                  <a:pt x="41106" y="4163956"/>
                </a:cubicBezTo>
                <a:cubicBezTo>
                  <a:pt x="58021" y="4154730"/>
                  <a:pt x="76474" y="4146016"/>
                  <a:pt x="94927" y="4142940"/>
                </a:cubicBezTo>
                <a:close/>
                <a:moveTo>
                  <a:pt x="30534" y="3836861"/>
                </a:moveTo>
                <a:cubicBezTo>
                  <a:pt x="41362" y="3835900"/>
                  <a:pt x="52127" y="3837694"/>
                  <a:pt x="56996" y="3843076"/>
                </a:cubicBezTo>
                <a:cubicBezTo>
                  <a:pt x="64172" y="3850252"/>
                  <a:pt x="66735" y="3862042"/>
                  <a:pt x="69810" y="3872294"/>
                </a:cubicBezTo>
                <a:cubicBezTo>
                  <a:pt x="71348" y="3878445"/>
                  <a:pt x="69810" y="3885108"/>
                  <a:pt x="69810" y="3889209"/>
                </a:cubicBezTo>
                <a:cubicBezTo>
                  <a:pt x="85188" y="3893822"/>
                  <a:pt x="99541" y="3896385"/>
                  <a:pt x="112355" y="3902536"/>
                </a:cubicBezTo>
                <a:cubicBezTo>
                  <a:pt x="130296" y="3911250"/>
                  <a:pt x="141573" y="3926115"/>
                  <a:pt x="140035" y="3947644"/>
                </a:cubicBezTo>
                <a:cubicBezTo>
                  <a:pt x="138498" y="3968660"/>
                  <a:pt x="124145" y="3981475"/>
                  <a:pt x="107230" y="3988651"/>
                </a:cubicBezTo>
                <a:cubicBezTo>
                  <a:pt x="78525" y="4000953"/>
                  <a:pt x="50332" y="3997878"/>
                  <a:pt x="25216" y="3978400"/>
                </a:cubicBezTo>
                <a:cubicBezTo>
                  <a:pt x="3174" y="3960972"/>
                  <a:pt x="5737" y="3923552"/>
                  <a:pt x="30342" y="3905612"/>
                </a:cubicBezTo>
                <a:cubicBezTo>
                  <a:pt x="12400" y="3895360"/>
                  <a:pt x="2149" y="3879982"/>
                  <a:pt x="99" y="3859479"/>
                </a:cubicBezTo>
                <a:cubicBezTo>
                  <a:pt x="-414" y="3855378"/>
                  <a:pt x="1124" y="3850252"/>
                  <a:pt x="3687" y="3847176"/>
                </a:cubicBezTo>
                <a:cubicBezTo>
                  <a:pt x="8812" y="3841538"/>
                  <a:pt x="19705" y="3837822"/>
                  <a:pt x="30534" y="3836861"/>
                </a:cubicBezTo>
                <a:close/>
                <a:moveTo>
                  <a:pt x="3454424" y="3767470"/>
                </a:moveTo>
                <a:cubicBezTo>
                  <a:pt x="3470826" y="3768239"/>
                  <a:pt x="3486973" y="3774134"/>
                  <a:pt x="3501069" y="3785154"/>
                </a:cubicBezTo>
                <a:cubicBezTo>
                  <a:pt x="3519010" y="3798995"/>
                  <a:pt x="3519523" y="3837951"/>
                  <a:pt x="3501582" y="3852303"/>
                </a:cubicBezTo>
                <a:cubicBezTo>
                  <a:pt x="3486717" y="3865630"/>
                  <a:pt x="3470314" y="3871269"/>
                  <a:pt x="3445197" y="3870756"/>
                </a:cubicBezTo>
                <a:cubicBezTo>
                  <a:pt x="3424694" y="3871781"/>
                  <a:pt x="3405728" y="3860505"/>
                  <a:pt x="3390863" y="3841539"/>
                </a:cubicBezTo>
                <a:cubicBezTo>
                  <a:pt x="3378561" y="3825649"/>
                  <a:pt x="3386762" y="3792843"/>
                  <a:pt x="3406240" y="3780541"/>
                </a:cubicBezTo>
                <a:cubicBezTo>
                  <a:pt x="3421362" y="3771058"/>
                  <a:pt x="3438021" y="3766701"/>
                  <a:pt x="3454424" y="3767470"/>
                </a:cubicBezTo>
                <a:close/>
                <a:moveTo>
                  <a:pt x="396840" y="3636504"/>
                </a:moveTo>
                <a:cubicBezTo>
                  <a:pt x="410167" y="3636504"/>
                  <a:pt x="425545" y="3648293"/>
                  <a:pt x="426057" y="3658033"/>
                </a:cubicBezTo>
                <a:cubicBezTo>
                  <a:pt x="426057" y="3667772"/>
                  <a:pt x="410680" y="3679561"/>
                  <a:pt x="396840" y="3679561"/>
                </a:cubicBezTo>
                <a:cubicBezTo>
                  <a:pt x="381975" y="3679561"/>
                  <a:pt x="369673" y="3669822"/>
                  <a:pt x="369673" y="3658033"/>
                </a:cubicBezTo>
                <a:cubicBezTo>
                  <a:pt x="369673" y="3646243"/>
                  <a:pt x="381975" y="3636504"/>
                  <a:pt x="396840" y="3636504"/>
                </a:cubicBezTo>
                <a:close/>
                <a:moveTo>
                  <a:pt x="177966" y="3630353"/>
                </a:moveTo>
                <a:cubicBezTo>
                  <a:pt x="191805" y="3629840"/>
                  <a:pt x="202057" y="3635991"/>
                  <a:pt x="211284" y="3644705"/>
                </a:cubicBezTo>
                <a:cubicBezTo>
                  <a:pt x="220511" y="3653419"/>
                  <a:pt x="218461" y="3670847"/>
                  <a:pt x="208209" y="3679048"/>
                </a:cubicBezTo>
                <a:cubicBezTo>
                  <a:pt x="189755" y="3693913"/>
                  <a:pt x="170789" y="3694938"/>
                  <a:pt x="152337" y="3683149"/>
                </a:cubicBezTo>
                <a:cubicBezTo>
                  <a:pt x="142597" y="3676997"/>
                  <a:pt x="139521" y="3668284"/>
                  <a:pt x="140034" y="3658032"/>
                </a:cubicBezTo>
                <a:cubicBezTo>
                  <a:pt x="141059" y="3644705"/>
                  <a:pt x="150799" y="3638041"/>
                  <a:pt x="162076" y="3633941"/>
                </a:cubicBezTo>
                <a:cubicBezTo>
                  <a:pt x="167201" y="3631378"/>
                  <a:pt x="172840" y="3631378"/>
                  <a:pt x="177966" y="3630353"/>
                </a:cubicBezTo>
                <a:close/>
                <a:moveTo>
                  <a:pt x="132602" y="3382901"/>
                </a:moveTo>
                <a:cubicBezTo>
                  <a:pt x="149774" y="3381748"/>
                  <a:pt x="167201" y="3386105"/>
                  <a:pt x="181554" y="3396613"/>
                </a:cubicBezTo>
                <a:cubicBezTo>
                  <a:pt x="210259" y="3417629"/>
                  <a:pt x="210259" y="3451972"/>
                  <a:pt x="180529" y="3472988"/>
                </a:cubicBezTo>
                <a:cubicBezTo>
                  <a:pt x="168226" y="3481702"/>
                  <a:pt x="152336" y="3484265"/>
                  <a:pt x="137471" y="3489903"/>
                </a:cubicBezTo>
                <a:cubicBezTo>
                  <a:pt x="137471" y="3488365"/>
                  <a:pt x="137471" y="3487341"/>
                  <a:pt x="136959" y="3486315"/>
                </a:cubicBezTo>
                <a:cubicBezTo>
                  <a:pt x="104665" y="3484777"/>
                  <a:pt x="83137" y="3474013"/>
                  <a:pt x="70835" y="3441208"/>
                </a:cubicBezTo>
                <a:cubicBezTo>
                  <a:pt x="68271" y="3434544"/>
                  <a:pt x="78011" y="3408402"/>
                  <a:pt x="85187" y="3402252"/>
                </a:cubicBezTo>
                <a:cubicBezTo>
                  <a:pt x="98514" y="3390718"/>
                  <a:pt x="115429" y="3384055"/>
                  <a:pt x="132602" y="3382901"/>
                </a:cubicBezTo>
                <a:close/>
                <a:moveTo>
                  <a:pt x="383705" y="3135514"/>
                </a:moveTo>
                <a:cubicBezTo>
                  <a:pt x="379797" y="3135835"/>
                  <a:pt x="375824" y="3137244"/>
                  <a:pt x="371724" y="3138782"/>
                </a:cubicBezTo>
                <a:cubicBezTo>
                  <a:pt x="375825" y="3137245"/>
                  <a:pt x="379798" y="3135835"/>
                  <a:pt x="383706" y="3135515"/>
                </a:cubicBezTo>
                <a:lnTo>
                  <a:pt x="395303" y="3138782"/>
                </a:lnTo>
                <a:cubicBezTo>
                  <a:pt x="391458" y="3135963"/>
                  <a:pt x="387614" y="3135194"/>
                  <a:pt x="383705" y="3135514"/>
                </a:cubicBezTo>
                <a:close/>
                <a:moveTo>
                  <a:pt x="141059" y="3087524"/>
                </a:moveTo>
                <a:cubicBezTo>
                  <a:pt x="146698" y="3092137"/>
                  <a:pt x="150798" y="3094699"/>
                  <a:pt x="154387" y="3097775"/>
                </a:cubicBezTo>
                <a:lnTo>
                  <a:pt x="141061" y="3087524"/>
                </a:lnTo>
                <a:close/>
                <a:moveTo>
                  <a:pt x="264080" y="3081885"/>
                </a:moveTo>
                <a:cubicBezTo>
                  <a:pt x="260492" y="3080347"/>
                  <a:pt x="254854" y="3080347"/>
                  <a:pt x="251778" y="3082398"/>
                </a:cubicBezTo>
                <a:lnTo>
                  <a:pt x="214488" y="3096174"/>
                </a:lnTo>
                <a:cubicBezTo>
                  <a:pt x="227303" y="3094059"/>
                  <a:pt x="239733" y="3089574"/>
                  <a:pt x="251779" y="3082398"/>
                </a:cubicBezTo>
                <a:close/>
                <a:moveTo>
                  <a:pt x="657234" y="2519576"/>
                </a:moveTo>
                <a:cubicBezTo>
                  <a:pt x="667486" y="2522139"/>
                  <a:pt x="677226" y="2528802"/>
                  <a:pt x="684914" y="2535979"/>
                </a:cubicBezTo>
                <a:cubicBezTo>
                  <a:pt x="694654" y="2545718"/>
                  <a:pt x="685939" y="2567759"/>
                  <a:pt x="670049" y="2574422"/>
                </a:cubicBezTo>
                <a:cubicBezTo>
                  <a:pt x="663898" y="2576473"/>
                  <a:pt x="656722" y="2577498"/>
                  <a:pt x="650058" y="2579548"/>
                </a:cubicBezTo>
                <a:cubicBezTo>
                  <a:pt x="635706" y="2578011"/>
                  <a:pt x="623404" y="2574422"/>
                  <a:pt x="615715" y="2562121"/>
                </a:cubicBezTo>
                <a:cubicBezTo>
                  <a:pt x="609564" y="2552382"/>
                  <a:pt x="610589" y="2541617"/>
                  <a:pt x="617253" y="2532903"/>
                </a:cubicBezTo>
                <a:cubicBezTo>
                  <a:pt x="626992" y="2520089"/>
                  <a:pt x="642370" y="2515988"/>
                  <a:pt x="657234" y="2519576"/>
                </a:cubicBezTo>
                <a:close/>
                <a:moveTo>
                  <a:pt x="1227744" y="2467805"/>
                </a:moveTo>
                <a:cubicBezTo>
                  <a:pt x="1243122" y="2466780"/>
                  <a:pt x="1259012" y="2478569"/>
                  <a:pt x="1257987" y="2491897"/>
                </a:cubicBezTo>
                <a:cubicBezTo>
                  <a:pt x="1256961" y="2504712"/>
                  <a:pt x="1244147" y="2515477"/>
                  <a:pt x="1228257" y="2515477"/>
                </a:cubicBezTo>
                <a:cubicBezTo>
                  <a:pt x="1211854" y="2515477"/>
                  <a:pt x="1197502" y="2504200"/>
                  <a:pt x="1198015" y="2490872"/>
                </a:cubicBezTo>
                <a:cubicBezTo>
                  <a:pt x="1198015" y="2477545"/>
                  <a:pt x="1210829" y="2467805"/>
                  <a:pt x="1227744" y="2467805"/>
                </a:cubicBezTo>
                <a:close/>
                <a:moveTo>
                  <a:pt x="989584" y="2352986"/>
                </a:moveTo>
                <a:cubicBezTo>
                  <a:pt x="997337" y="2351960"/>
                  <a:pt x="1005538" y="2352729"/>
                  <a:pt x="1011433" y="2355549"/>
                </a:cubicBezTo>
                <a:cubicBezTo>
                  <a:pt x="1025272" y="2362212"/>
                  <a:pt x="1030399" y="2371439"/>
                  <a:pt x="1027836" y="2383741"/>
                </a:cubicBezTo>
                <a:cubicBezTo>
                  <a:pt x="1024760" y="2395531"/>
                  <a:pt x="1011433" y="2403733"/>
                  <a:pt x="992467" y="2403733"/>
                </a:cubicBezTo>
                <a:cubicBezTo>
                  <a:pt x="982728" y="2403220"/>
                  <a:pt x="971451" y="2400657"/>
                  <a:pt x="965300" y="2387329"/>
                </a:cubicBezTo>
                <a:cubicBezTo>
                  <a:pt x="960687" y="2377078"/>
                  <a:pt x="963249" y="2368363"/>
                  <a:pt x="970426" y="2361187"/>
                </a:cubicBezTo>
                <a:cubicBezTo>
                  <a:pt x="974527" y="2356830"/>
                  <a:pt x="981831" y="2354011"/>
                  <a:pt x="989584" y="2352986"/>
                </a:cubicBezTo>
                <a:close/>
                <a:moveTo>
                  <a:pt x="1147268" y="1959832"/>
                </a:moveTo>
                <a:cubicBezTo>
                  <a:pt x="1162134" y="1960857"/>
                  <a:pt x="1172386" y="1969571"/>
                  <a:pt x="1172386" y="1981873"/>
                </a:cubicBezTo>
                <a:cubicBezTo>
                  <a:pt x="1172386" y="1995200"/>
                  <a:pt x="1161108" y="2003915"/>
                  <a:pt x="1145218" y="2002889"/>
                </a:cubicBezTo>
                <a:cubicBezTo>
                  <a:pt x="1129328" y="2002377"/>
                  <a:pt x="1119076" y="1993662"/>
                  <a:pt x="1119589" y="1980335"/>
                </a:cubicBezTo>
                <a:cubicBezTo>
                  <a:pt x="1120101" y="1969059"/>
                  <a:pt x="1133941" y="1958806"/>
                  <a:pt x="1147268" y="1959832"/>
                </a:cubicBezTo>
                <a:close/>
                <a:moveTo>
                  <a:pt x="3627642" y="0"/>
                </a:moveTo>
                <a:cubicBezTo>
                  <a:pt x="4593109" y="0"/>
                  <a:pt x="5375775" y="782666"/>
                  <a:pt x="5375775" y="1748133"/>
                </a:cubicBezTo>
                <a:cubicBezTo>
                  <a:pt x="5375775" y="2713600"/>
                  <a:pt x="4593109" y="3496266"/>
                  <a:pt x="3627642" y="3496266"/>
                </a:cubicBezTo>
                <a:cubicBezTo>
                  <a:pt x="3567300" y="3496266"/>
                  <a:pt x="3507673" y="3493209"/>
                  <a:pt x="3448906" y="3487241"/>
                </a:cubicBezTo>
                <a:lnTo>
                  <a:pt x="3329407" y="3469003"/>
                </a:lnTo>
                <a:lnTo>
                  <a:pt x="3334991" y="3475552"/>
                </a:lnTo>
                <a:cubicBezTo>
                  <a:pt x="3362159" y="3497081"/>
                  <a:pt x="3387788" y="3520660"/>
                  <a:pt x="3415980" y="3540138"/>
                </a:cubicBezTo>
                <a:cubicBezTo>
                  <a:pt x="3463651" y="3573456"/>
                  <a:pt x="3512860" y="3604211"/>
                  <a:pt x="3569757" y="3620101"/>
                </a:cubicBezTo>
                <a:cubicBezTo>
                  <a:pt x="3590260" y="3625740"/>
                  <a:pt x="3608713" y="3621127"/>
                  <a:pt x="3627679" y="3616001"/>
                </a:cubicBezTo>
                <a:cubicBezTo>
                  <a:pt x="3684063" y="3600623"/>
                  <a:pt x="3740961" y="3599598"/>
                  <a:pt x="3798371" y="3613438"/>
                </a:cubicBezTo>
                <a:cubicBezTo>
                  <a:pt x="3851167" y="3626253"/>
                  <a:pt x="3902938" y="3617539"/>
                  <a:pt x="3952146" y="3597548"/>
                </a:cubicBezTo>
                <a:cubicBezTo>
                  <a:pt x="3990078" y="3582170"/>
                  <a:pt x="4026472" y="3561154"/>
                  <a:pt x="4067992" y="3555003"/>
                </a:cubicBezTo>
                <a:cubicBezTo>
                  <a:pt x="4098234" y="3550390"/>
                  <a:pt x="4127964" y="3546801"/>
                  <a:pt x="4157182" y="3560642"/>
                </a:cubicBezTo>
                <a:cubicBezTo>
                  <a:pt x="4173072" y="3568331"/>
                  <a:pt x="4185374" y="3579607"/>
                  <a:pt x="4185374" y="3596010"/>
                </a:cubicBezTo>
                <a:cubicBezTo>
                  <a:pt x="4185886" y="3614463"/>
                  <a:pt x="4174609" y="3628303"/>
                  <a:pt x="4157695" y="3636504"/>
                </a:cubicBezTo>
                <a:cubicBezTo>
                  <a:pt x="4125401" y="3652394"/>
                  <a:pt x="4091570" y="3651370"/>
                  <a:pt x="4057740" y="3645218"/>
                </a:cubicBezTo>
                <a:cubicBezTo>
                  <a:pt x="4033648" y="3640605"/>
                  <a:pt x="4010069" y="3631891"/>
                  <a:pt x="3985977" y="3626253"/>
                </a:cubicBezTo>
                <a:cubicBezTo>
                  <a:pt x="3942920" y="3616001"/>
                  <a:pt x="3901400" y="3624203"/>
                  <a:pt x="3860906" y="3640093"/>
                </a:cubicBezTo>
                <a:cubicBezTo>
                  <a:pt x="3821949" y="3655470"/>
                  <a:pt x="3784018" y="3673923"/>
                  <a:pt x="3741473" y="3679562"/>
                </a:cubicBezTo>
                <a:cubicBezTo>
                  <a:pt x="3704055" y="3684688"/>
                  <a:pt x="3667661" y="3681099"/>
                  <a:pt x="3632293" y="3668798"/>
                </a:cubicBezTo>
                <a:cubicBezTo>
                  <a:pt x="3585134" y="3652907"/>
                  <a:pt x="3539514" y="3633942"/>
                  <a:pt x="3492868" y="3617026"/>
                </a:cubicBezTo>
                <a:cubicBezTo>
                  <a:pt x="3457499" y="3604211"/>
                  <a:pt x="3422644" y="3589347"/>
                  <a:pt x="3384713" y="3586271"/>
                </a:cubicBezTo>
                <a:cubicBezTo>
                  <a:pt x="3378562" y="3585759"/>
                  <a:pt x="3372410" y="3586271"/>
                  <a:pt x="3366259" y="3586783"/>
                </a:cubicBezTo>
                <a:cubicBezTo>
                  <a:pt x="3351907" y="3587809"/>
                  <a:pt x="3342680" y="3596522"/>
                  <a:pt x="3338067" y="3610362"/>
                </a:cubicBezTo>
                <a:cubicBezTo>
                  <a:pt x="3327815" y="3640093"/>
                  <a:pt x="3317564" y="3669822"/>
                  <a:pt x="3306799" y="3699553"/>
                </a:cubicBezTo>
                <a:cubicBezTo>
                  <a:pt x="3303211" y="3709292"/>
                  <a:pt x="3297573" y="3718518"/>
                  <a:pt x="3292959" y="3728257"/>
                </a:cubicBezTo>
                <a:cubicBezTo>
                  <a:pt x="3327815" y="3739022"/>
                  <a:pt x="3357545" y="3753887"/>
                  <a:pt x="3355495" y="3795919"/>
                </a:cubicBezTo>
                <a:cubicBezTo>
                  <a:pt x="3354470" y="3820010"/>
                  <a:pt x="3331916" y="3848715"/>
                  <a:pt x="3277069" y="3854354"/>
                </a:cubicBezTo>
                <a:cubicBezTo>
                  <a:pt x="3273481" y="3869732"/>
                  <a:pt x="3270405" y="3885109"/>
                  <a:pt x="3266818" y="3900999"/>
                </a:cubicBezTo>
                <a:cubicBezTo>
                  <a:pt x="3301674" y="3922015"/>
                  <a:pt x="3340118" y="3932268"/>
                  <a:pt x="3379074" y="3942519"/>
                </a:cubicBezTo>
                <a:cubicBezTo>
                  <a:pt x="3409317" y="3950208"/>
                  <a:pt x="3440072" y="3958409"/>
                  <a:pt x="3469802" y="3967636"/>
                </a:cubicBezTo>
                <a:cubicBezTo>
                  <a:pt x="3478516" y="3970199"/>
                  <a:pt x="3486717" y="3976350"/>
                  <a:pt x="3492356" y="3983526"/>
                </a:cubicBezTo>
                <a:cubicBezTo>
                  <a:pt x="3495944" y="3988140"/>
                  <a:pt x="3496457" y="3997879"/>
                  <a:pt x="3493894" y="4003517"/>
                </a:cubicBezTo>
                <a:cubicBezTo>
                  <a:pt x="3491843" y="4007105"/>
                  <a:pt x="3481591" y="4010181"/>
                  <a:pt x="3476465" y="4008643"/>
                </a:cubicBezTo>
                <a:cubicBezTo>
                  <a:pt x="3458525" y="4004030"/>
                  <a:pt x="3441097" y="3997366"/>
                  <a:pt x="3423669" y="3990702"/>
                </a:cubicBezTo>
                <a:cubicBezTo>
                  <a:pt x="3383175" y="3975325"/>
                  <a:pt x="3342680" y="3959947"/>
                  <a:pt x="3302186" y="3945082"/>
                </a:cubicBezTo>
                <a:cubicBezTo>
                  <a:pt x="3288859" y="3940469"/>
                  <a:pt x="3275019" y="3935855"/>
                  <a:pt x="3260154" y="3930730"/>
                </a:cubicBezTo>
                <a:cubicBezTo>
                  <a:pt x="3237087" y="4000441"/>
                  <a:pt x="3200693" y="4060414"/>
                  <a:pt x="3143284" y="4105009"/>
                </a:cubicBezTo>
                <a:cubicBezTo>
                  <a:pt x="3155073" y="4116286"/>
                  <a:pt x="3166863" y="4127051"/>
                  <a:pt x="3177627" y="4138840"/>
                </a:cubicBezTo>
                <a:cubicBezTo>
                  <a:pt x="3186341" y="4148067"/>
                  <a:pt x="3195568" y="4158318"/>
                  <a:pt x="3200181" y="4170108"/>
                </a:cubicBezTo>
                <a:cubicBezTo>
                  <a:pt x="3216071" y="4209577"/>
                  <a:pt x="3246314" y="4230593"/>
                  <a:pt x="3284758" y="4243408"/>
                </a:cubicBezTo>
                <a:cubicBezTo>
                  <a:pt x="3296035" y="4246996"/>
                  <a:pt x="3306799" y="4252634"/>
                  <a:pt x="3317051" y="4258785"/>
                </a:cubicBezTo>
                <a:cubicBezTo>
                  <a:pt x="3327303" y="4264936"/>
                  <a:pt x="3331916" y="4277239"/>
                  <a:pt x="3327815" y="4284927"/>
                </a:cubicBezTo>
                <a:cubicBezTo>
                  <a:pt x="3324227" y="4292103"/>
                  <a:pt x="3308337" y="4295691"/>
                  <a:pt x="3298598" y="4289540"/>
                </a:cubicBezTo>
                <a:cubicBezTo>
                  <a:pt x="3287321" y="4282877"/>
                  <a:pt x="3275531" y="4275701"/>
                  <a:pt x="3267330" y="4265962"/>
                </a:cubicBezTo>
                <a:cubicBezTo>
                  <a:pt x="3236575" y="4230080"/>
                  <a:pt x="3196080" y="4211114"/>
                  <a:pt x="3152510" y="4196762"/>
                </a:cubicBezTo>
                <a:cubicBezTo>
                  <a:pt x="3137133" y="4191636"/>
                  <a:pt x="3123805" y="4181385"/>
                  <a:pt x="3109453" y="4173183"/>
                </a:cubicBezTo>
                <a:cubicBezTo>
                  <a:pt x="3105865" y="4171133"/>
                  <a:pt x="3102277" y="4168570"/>
                  <a:pt x="3098689" y="4166007"/>
                </a:cubicBezTo>
                <a:cubicBezTo>
                  <a:pt x="3089975" y="4178822"/>
                  <a:pt x="3080236" y="4190099"/>
                  <a:pt x="3073572" y="4202913"/>
                </a:cubicBezTo>
                <a:cubicBezTo>
                  <a:pt x="3068446" y="4212140"/>
                  <a:pt x="3061270" y="4212652"/>
                  <a:pt x="3053069" y="4211627"/>
                </a:cubicBezTo>
                <a:cubicBezTo>
                  <a:pt x="3047430" y="4211114"/>
                  <a:pt x="3041792" y="4210090"/>
                  <a:pt x="3033590" y="4212140"/>
                </a:cubicBezTo>
                <a:cubicBezTo>
                  <a:pt x="3046917" y="4227005"/>
                  <a:pt x="3060245" y="4242383"/>
                  <a:pt x="3074597" y="4256222"/>
                </a:cubicBezTo>
                <a:cubicBezTo>
                  <a:pt x="3095101" y="4276213"/>
                  <a:pt x="3123293" y="4281339"/>
                  <a:pt x="3148410" y="4292103"/>
                </a:cubicBezTo>
                <a:cubicBezTo>
                  <a:pt x="3180703" y="4305944"/>
                  <a:pt x="3206332" y="4327472"/>
                  <a:pt x="3222735" y="4359253"/>
                </a:cubicBezTo>
                <a:cubicBezTo>
                  <a:pt x="3230936" y="4375143"/>
                  <a:pt x="3238625" y="4391545"/>
                  <a:pt x="3248877" y="4405898"/>
                </a:cubicBezTo>
                <a:cubicBezTo>
                  <a:pt x="3261692" y="4424351"/>
                  <a:pt x="3280657" y="4437166"/>
                  <a:pt x="3302186" y="4443830"/>
                </a:cubicBezTo>
                <a:cubicBezTo>
                  <a:pt x="3328841" y="4452031"/>
                  <a:pt x="3351395" y="4441266"/>
                  <a:pt x="3371385" y="4423838"/>
                </a:cubicBezTo>
                <a:cubicBezTo>
                  <a:pt x="3381124" y="4415125"/>
                  <a:pt x="3389326" y="4404873"/>
                  <a:pt x="3398552" y="4395646"/>
                </a:cubicBezTo>
                <a:cubicBezTo>
                  <a:pt x="3401628" y="4393083"/>
                  <a:pt x="3406241" y="4389495"/>
                  <a:pt x="3409829" y="4389495"/>
                </a:cubicBezTo>
                <a:cubicBezTo>
                  <a:pt x="3426232" y="4390008"/>
                  <a:pt x="3440585" y="4396159"/>
                  <a:pt x="3451349" y="4408461"/>
                </a:cubicBezTo>
                <a:cubicBezTo>
                  <a:pt x="3453912" y="4411537"/>
                  <a:pt x="3453399" y="4418200"/>
                  <a:pt x="3453399" y="4422813"/>
                </a:cubicBezTo>
                <a:cubicBezTo>
                  <a:pt x="3452886" y="4426401"/>
                  <a:pt x="3450836" y="4430502"/>
                  <a:pt x="3450324" y="4434603"/>
                </a:cubicBezTo>
                <a:cubicBezTo>
                  <a:pt x="3447248" y="4452031"/>
                  <a:pt x="3452886" y="4459720"/>
                  <a:pt x="3470314" y="4461770"/>
                </a:cubicBezTo>
                <a:cubicBezTo>
                  <a:pt x="3474416" y="4462283"/>
                  <a:pt x="3478516" y="4463308"/>
                  <a:pt x="3482617" y="4464333"/>
                </a:cubicBezTo>
                <a:cubicBezTo>
                  <a:pt x="3491843" y="4466383"/>
                  <a:pt x="3496969" y="4472534"/>
                  <a:pt x="3497482" y="4481761"/>
                </a:cubicBezTo>
                <a:cubicBezTo>
                  <a:pt x="3497994" y="4490987"/>
                  <a:pt x="3491843" y="4495600"/>
                  <a:pt x="3483129" y="4497138"/>
                </a:cubicBezTo>
                <a:cubicBezTo>
                  <a:pt x="3480053" y="4497651"/>
                  <a:pt x="3477491" y="4499189"/>
                  <a:pt x="3474928" y="4500214"/>
                </a:cubicBezTo>
                <a:cubicBezTo>
                  <a:pt x="3470827" y="4522768"/>
                  <a:pt x="3456475" y="4536095"/>
                  <a:pt x="3435972" y="4543784"/>
                </a:cubicBezTo>
                <a:cubicBezTo>
                  <a:pt x="3407266" y="4555061"/>
                  <a:pt x="3378049" y="4558136"/>
                  <a:pt x="3349856" y="4542759"/>
                </a:cubicBezTo>
                <a:cubicBezTo>
                  <a:pt x="3340630" y="4537633"/>
                  <a:pt x="3332941" y="4528919"/>
                  <a:pt x="3325765" y="4520718"/>
                </a:cubicBezTo>
                <a:cubicBezTo>
                  <a:pt x="3312437" y="4505340"/>
                  <a:pt x="3301160" y="4488424"/>
                  <a:pt x="3286296" y="4475097"/>
                </a:cubicBezTo>
                <a:cubicBezTo>
                  <a:pt x="3265280" y="4456132"/>
                  <a:pt x="3239138" y="4451519"/>
                  <a:pt x="3211970" y="4457156"/>
                </a:cubicBezTo>
                <a:cubicBezTo>
                  <a:pt x="3153536" y="4469459"/>
                  <a:pt x="3096638" y="4461770"/>
                  <a:pt x="3039228" y="4450493"/>
                </a:cubicBezTo>
                <a:cubicBezTo>
                  <a:pt x="3030002" y="4448443"/>
                  <a:pt x="3020263" y="4447930"/>
                  <a:pt x="3011036" y="4445367"/>
                </a:cubicBezTo>
                <a:cubicBezTo>
                  <a:pt x="3003348" y="4443317"/>
                  <a:pt x="2998222" y="4446392"/>
                  <a:pt x="2994633" y="4452031"/>
                </a:cubicBezTo>
                <a:cubicBezTo>
                  <a:pt x="2984382" y="4466383"/>
                  <a:pt x="2973617" y="4481248"/>
                  <a:pt x="2965416" y="4497138"/>
                </a:cubicBezTo>
                <a:cubicBezTo>
                  <a:pt x="2962340" y="4503802"/>
                  <a:pt x="2962340" y="4514054"/>
                  <a:pt x="2964904" y="4521230"/>
                </a:cubicBezTo>
                <a:cubicBezTo>
                  <a:pt x="2976181" y="4549935"/>
                  <a:pt x="2995659" y="4570438"/>
                  <a:pt x="3027439" y="4578640"/>
                </a:cubicBezTo>
                <a:cubicBezTo>
                  <a:pt x="3048455" y="4584278"/>
                  <a:pt x="3068446" y="4591967"/>
                  <a:pt x="3087925" y="4600681"/>
                </a:cubicBezTo>
                <a:cubicBezTo>
                  <a:pt x="3106890" y="4608882"/>
                  <a:pt x="3116629" y="4647326"/>
                  <a:pt x="3100739" y="4663729"/>
                </a:cubicBezTo>
                <a:cubicBezTo>
                  <a:pt x="3093050" y="4671931"/>
                  <a:pt x="3082286" y="4673981"/>
                  <a:pt x="3067933" y="4668855"/>
                </a:cubicBezTo>
                <a:cubicBezTo>
                  <a:pt x="3040254" y="4658091"/>
                  <a:pt x="3013599" y="4645789"/>
                  <a:pt x="2996171" y="4620672"/>
                </a:cubicBezTo>
                <a:cubicBezTo>
                  <a:pt x="2989507" y="4611445"/>
                  <a:pt x="2983869" y="4601194"/>
                  <a:pt x="2977205" y="4591967"/>
                </a:cubicBezTo>
                <a:cubicBezTo>
                  <a:pt x="2971055" y="4583253"/>
                  <a:pt x="2964391" y="4584278"/>
                  <a:pt x="2956702" y="4591454"/>
                </a:cubicBezTo>
                <a:cubicBezTo>
                  <a:pt x="2918258" y="4627336"/>
                  <a:pt x="2871100" y="4642713"/>
                  <a:pt x="2819329" y="4645276"/>
                </a:cubicBezTo>
                <a:cubicBezTo>
                  <a:pt x="2809589" y="4645789"/>
                  <a:pt x="2799850" y="4640151"/>
                  <a:pt x="2790111" y="4636562"/>
                </a:cubicBezTo>
                <a:cubicBezTo>
                  <a:pt x="2786010" y="4635025"/>
                  <a:pt x="2782422" y="4632462"/>
                  <a:pt x="2777296" y="4629898"/>
                </a:cubicBezTo>
                <a:cubicBezTo>
                  <a:pt x="2775758" y="4651940"/>
                  <a:pt x="2773196" y="4672956"/>
                  <a:pt x="2772683" y="4693459"/>
                </a:cubicBezTo>
                <a:cubicBezTo>
                  <a:pt x="2772171" y="4720627"/>
                  <a:pt x="2757306" y="4740105"/>
                  <a:pt x="2739365" y="4758046"/>
                </a:cubicBezTo>
                <a:cubicBezTo>
                  <a:pt x="2733214" y="4764196"/>
                  <a:pt x="2725012" y="4768810"/>
                  <a:pt x="2716298" y="4775473"/>
                </a:cubicBezTo>
                <a:cubicBezTo>
                  <a:pt x="2724500" y="4779574"/>
                  <a:pt x="2732189" y="4783675"/>
                  <a:pt x="2740390" y="4787263"/>
                </a:cubicBezTo>
                <a:cubicBezTo>
                  <a:pt x="2768070" y="4798540"/>
                  <a:pt x="2786010" y="4818531"/>
                  <a:pt x="2792161" y="4848261"/>
                </a:cubicBezTo>
                <a:cubicBezTo>
                  <a:pt x="2795237" y="4864663"/>
                  <a:pt x="2788573" y="4877478"/>
                  <a:pt x="2772683" y="4882091"/>
                </a:cubicBezTo>
                <a:cubicBezTo>
                  <a:pt x="2751154" y="4888756"/>
                  <a:pt x="2729113" y="4892344"/>
                  <a:pt x="2707585" y="4880553"/>
                </a:cubicBezTo>
                <a:cubicBezTo>
                  <a:pt x="2694257" y="4872865"/>
                  <a:pt x="2684518" y="4862613"/>
                  <a:pt x="2680417" y="4847236"/>
                </a:cubicBezTo>
                <a:cubicBezTo>
                  <a:pt x="2676317" y="4833396"/>
                  <a:pt x="2671703" y="4820068"/>
                  <a:pt x="2667603" y="4806229"/>
                </a:cubicBezTo>
                <a:cubicBezTo>
                  <a:pt x="2665552" y="4799052"/>
                  <a:pt x="2661964" y="4795464"/>
                  <a:pt x="2652737" y="4795977"/>
                </a:cubicBezTo>
                <a:cubicBezTo>
                  <a:pt x="2613781" y="4797514"/>
                  <a:pt x="2578925" y="4784187"/>
                  <a:pt x="2546119" y="4764196"/>
                </a:cubicBezTo>
                <a:cubicBezTo>
                  <a:pt x="2535867" y="4758046"/>
                  <a:pt x="2531254" y="4749844"/>
                  <a:pt x="2528179" y="4738567"/>
                </a:cubicBezTo>
                <a:cubicBezTo>
                  <a:pt x="2521515" y="4714475"/>
                  <a:pt x="2510751" y="4691921"/>
                  <a:pt x="2504600" y="4667830"/>
                </a:cubicBezTo>
                <a:cubicBezTo>
                  <a:pt x="2502037" y="4658091"/>
                  <a:pt x="2504600" y="4645789"/>
                  <a:pt x="2508188" y="4636050"/>
                </a:cubicBezTo>
                <a:cubicBezTo>
                  <a:pt x="2512801" y="4623235"/>
                  <a:pt x="2521515" y="4611958"/>
                  <a:pt x="2527666" y="4599656"/>
                </a:cubicBezTo>
                <a:cubicBezTo>
                  <a:pt x="2529204" y="4596580"/>
                  <a:pt x="2528692" y="4591454"/>
                  <a:pt x="2526641" y="4588379"/>
                </a:cubicBezTo>
                <a:cubicBezTo>
                  <a:pt x="2511264" y="4564800"/>
                  <a:pt x="2493836" y="4543271"/>
                  <a:pt x="2467693" y="4530456"/>
                </a:cubicBezTo>
                <a:cubicBezTo>
                  <a:pt x="2458467" y="4525843"/>
                  <a:pt x="2447703" y="4522768"/>
                  <a:pt x="2436426" y="4518154"/>
                </a:cubicBezTo>
                <a:cubicBezTo>
                  <a:pt x="2430787" y="4561725"/>
                  <a:pt x="2423098" y="4603244"/>
                  <a:pt x="2420023" y="4645276"/>
                </a:cubicBezTo>
                <a:cubicBezTo>
                  <a:pt x="2418485" y="4667830"/>
                  <a:pt x="2424636" y="4690897"/>
                  <a:pt x="2427712" y="4713963"/>
                </a:cubicBezTo>
                <a:cubicBezTo>
                  <a:pt x="2428737" y="4721652"/>
                  <a:pt x="2431813" y="4728828"/>
                  <a:pt x="2433350" y="4736517"/>
                </a:cubicBezTo>
                <a:cubicBezTo>
                  <a:pt x="2436426" y="4749844"/>
                  <a:pt x="2437451" y="4761634"/>
                  <a:pt x="2425149" y="4773936"/>
                </a:cubicBezTo>
                <a:cubicBezTo>
                  <a:pt x="2393369" y="4805203"/>
                  <a:pt x="2362100" y="4836984"/>
                  <a:pt x="2316480" y="4847236"/>
                </a:cubicBezTo>
                <a:cubicBezTo>
                  <a:pt x="2297515" y="4851336"/>
                  <a:pt x="2279061" y="4855437"/>
                  <a:pt x="2260608" y="4845185"/>
                </a:cubicBezTo>
                <a:cubicBezTo>
                  <a:pt x="2259071" y="4844160"/>
                  <a:pt x="2257020" y="4843647"/>
                  <a:pt x="2254970" y="4843647"/>
                </a:cubicBezTo>
                <a:cubicBezTo>
                  <a:pt x="2206787" y="4845185"/>
                  <a:pt x="2160141" y="4834421"/>
                  <a:pt x="2114008" y="4818531"/>
                </a:cubicBezTo>
                <a:cubicBezTo>
                  <a:pt x="2114008" y="4833396"/>
                  <a:pt x="2114008" y="4846723"/>
                  <a:pt x="2114008" y="4860563"/>
                </a:cubicBezTo>
                <a:cubicBezTo>
                  <a:pt x="2114008" y="4881067"/>
                  <a:pt x="2113496" y="4882091"/>
                  <a:pt x="2094530" y="4889780"/>
                </a:cubicBezTo>
                <a:cubicBezTo>
                  <a:pt x="2087353" y="4892856"/>
                  <a:pt x="2080178" y="4896444"/>
                  <a:pt x="2073001" y="4899520"/>
                </a:cubicBezTo>
                <a:cubicBezTo>
                  <a:pt x="2071463" y="4900033"/>
                  <a:pt x="2070439" y="4901057"/>
                  <a:pt x="2067875" y="4903108"/>
                </a:cubicBezTo>
                <a:cubicBezTo>
                  <a:pt x="2081716" y="4906696"/>
                  <a:pt x="2094017" y="4911309"/>
                  <a:pt x="2106832" y="4912847"/>
                </a:cubicBezTo>
                <a:cubicBezTo>
                  <a:pt x="2148352" y="4917461"/>
                  <a:pt x="2165779" y="4958467"/>
                  <a:pt x="2158604" y="4993836"/>
                </a:cubicBezTo>
                <a:cubicBezTo>
                  <a:pt x="2158091" y="4996911"/>
                  <a:pt x="2157578" y="5000500"/>
                  <a:pt x="2156553" y="5004088"/>
                </a:cubicBezTo>
                <a:cubicBezTo>
                  <a:pt x="2125285" y="5009726"/>
                  <a:pt x="2093505" y="5010751"/>
                  <a:pt x="2064800" y="4994861"/>
                </a:cubicBezTo>
                <a:cubicBezTo>
                  <a:pt x="2055061" y="4989223"/>
                  <a:pt x="2049422" y="4974357"/>
                  <a:pt x="2043784" y="4963080"/>
                </a:cubicBezTo>
                <a:cubicBezTo>
                  <a:pt x="2037633" y="4949753"/>
                  <a:pt x="2034045" y="4935401"/>
                  <a:pt x="2027894" y="4922074"/>
                </a:cubicBezTo>
                <a:cubicBezTo>
                  <a:pt x="2026356" y="4918485"/>
                  <a:pt x="2021230" y="4915410"/>
                  <a:pt x="2017129" y="4914385"/>
                </a:cubicBezTo>
                <a:cubicBezTo>
                  <a:pt x="2008928" y="4912334"/>
                  <a:pt x="2000214" y="4911309"/>
                  <a:pt x="1991500" y="4910797"/>
                </a:cubicBezTo>
                <a:cubicBezTo>
                  <a:pt x="1987399" y="4910797"/>
                  <a:pt x="1982273" y="4912334"/>
                  <a:pt x="1978685" y="4914897"/>
                </a:cubicBezTo>
                <a:cubicBezTo>
                  <a:pt x="1955106" y="4931300"/>
                  <a:pt x="1928964" y="4928737"/>
                  <a:pt x="1908973" y="4908746"/>
                </a:cubicBezTo>
                <a:cubicBezTo>
                  <a:pt x="1899234" y="4899007"/>
                  <a:pt x="1902823" y="4880553"/>
                  <a:pt x="1916662" y="4866201"/>
                </a:cubicBezTo>
                <a:cubicBezTo>
                  <a:pt x="1901285" y="4854412"/>
                  <a:pt x="1907948" y="4841597"/>
                  <a:pt x="1913074" y="4827245"/>
                </a:cubicBezTo>
                <a:cubicBezTo>
                  <a:pt x="1918200" y="4811867"/>
                  <a:pt x="1920763" y="4794952"/>
                  <a:pt x="1922813" y="4778549"/>
                </a:cubicBezTo>
                <a:cubicBezTo>
                  <a:pt x="1923839" y="4769323"/>
                  <a:pt x="1929477" y="4767785"/>
                  <a:pt x="1935628" y="4766247"/>
                </a:cubicBezTo>
                <a:cubicBezTo>
                  <a:pt x="1951518" y="4762146"/>
                  <a:pt x="1967921" y="4759071"/>
                  <a:pt x="1986374" y="4754970"/>
                </a:cubicBezTo>
                <a:cubicBezTo>
                  <a:pt x="1965358" y="4739592"/>
                  <a:pt x="1945880" y="4725240"/>
                  <a:pt x="1924351" y="4709862"/>
                </a:cubicBezTo>
                <a:cubicBezTo>
                  <a:pt x="1922301" y="4725752"/>
                  <a:pt x="1920250" y="4740618"/>
                  <a:pt x="1918713" y="4754970"/>
                </a:cubicBezTo>
                <a:cubicBezTo>
                  <a:pt x="1917175" y="4770347"/>
                  <a:pt x="1906411" y="4779574"/>
                  <a:pt x="1893596" y="4777524"/>
                </a:cubicBezTo>
                <a:cubicBezTo>
                  <a:pt x="1875142" y="4774449"/>
                  <a:pt x="1866429" y="4763172"/>
                  <a:pt x="1871555" y="4747281"/>
                </a:cubicBezTo>
                <a:cubicBezTo>
                  <a:pt x="1876680" y="4729853"/>
                  <a:pt x="1883857" y="4713451"/>
                  <a:pt x="1890520" y="4696535"/>
                </a:cubicBezTo>
                <a:cubicBezTo>
                  <a:pt x="1893083" y="4689359"/>
                  <a:pt x="1892570" y="4684233"/>
                  <a:pt x="1886419" y="4679107"/>
                </a:cubicBezTo>
                <a:cubicBezTo>
                  <a:pt x="1866941" y="4662704"/>
                  <a:pt x="1847975" y="4645789"/>
                  <a:pt x="1828497" y="4628361"/>
                </a:cubicBezTo>
                <a:cubicBezTo>
                  <a:pt x="1801330" y="4643226"/>
                  <a:pt x="1771600" y="4647326"/>
                  <a:pt x="1738794" y="4647326"/>
                </a:cubicBezTo>
                <a:cubicBezTo>
                  <a:pt x="1766474" y="4667318"/>
                  <a:pt x="1780314" y="4692434"/>
                  <a:pt x="1775188" y="4724215"/>
                </a:cubicBezTo>
                <a:cubicBezTo>
                  <a:pt x="1771087" y="4748306"/>
                  <a:pt x="1760836" y="4770860"/>
                  <a:pt x="1745458" y="4789826"/>
                </a:cubicBezTo>
                <a:cubicBezTo>
                  <a:pt x="1725467" y="4814430"/>
                  <a:pt x="1702401" y="4835959"/>
                  <a:pt x="1674208" y="4851336"/>
                </a:cubicBezTo>
                <a:cubicBezTo>
                  <a:pt x="1616286" y="4883117"/>
                  <a:pt x="1557338" y="4890806"/>
                  <a:pt x="1496340" y="4860563"/>
                </a:cubicBezTo>
                <a:cubicBezTo>
                  <a:pt x="1492240" y="4858513"/>
                  <a:pt x="1488651" y="4854412"/>
                  <a:pt x="1484038" y="4852362"/>
                </a:cubicBezTo>
                <a:cubicBezTo>
                  <a:pt x="1475837" y="4848261"/>
                  <a:pt x="1466610" y="4845185"/>
                  <a:pt x="1458409" y="4840060"/>
                </a:cubicBezTo>
                <a:cubicBezTo>
                  <a:pt x="1452771" y="4836472"/>
                  <a:pt x="1448157" y="4830833"/>
                  <a:pt x="1444569" y="4825195"/>
                </a:cubicBezTo>
                <a:cubicBezTo>
                  <a:pt x="1438931" y="4816993"/>
                  <a:pt x="1435343" y="4808279"/>
                  <a:pt x="1430729" y="4800078"/>
                </a:cubicBezTo>
                <a:cubicBezTo>
                  <a:pt x="1413814" y="4810842"/>
                  <a:pt x="1398949" y="4821094"/>
                  <a:pt x="1382546" y="4829295"/>
                </a:cubicBezTo>
                <a:cubicBezTo>
                  <a:pt x="1371269" y="4834421"/>
                  <a:pt x="1359479" y="4838522"/>
                  <a:pt x="1347178" y="4840572"/>
                </a:cubicBezTo>
                <a:cubicBezTo>
                  <a:pt x="1329237" y="4843647"/>
                  <a:pt x="1315397" y="4833396"/>
                  <a:pt x="1310271" y="4815968"/>
                </a:cubicBezTo>
                <a:cubicBezTo>
                  <a:pt x="1304120" y="4795464"/>
                  <a:pt x="1325136" y="4750357"/>
                  <a:pt x="1343077" y="4738567"/>
                </a:cubicBezTo>
                <a:cubicBezTo>
                  <a:pt x="1354866" y="4730365"/>
                  <a:pt x="1367168" y="4736005"/>
                  <a:pt x="1378958" y="4737542"/>
                </a:cubicBezTo>
                <a:cubicBezTo>
                  <a:pt x="1384596" y="4738054"/>
                  <a:pt x="1390235" y="4739592"/>
                  <a:pt x="1396386" y="4741130"/>
                </a:cubicBezTo>
                <a:cubicBezTo>
                  <a:pt x="1388184" y="4717551"/>
                  <a:pt x="1371782" y="4708324"/>
                  <a:pt x="1349740" y="4706274"/>
                </a:cubicBezTo>
                <a:cubicBezTo>
                  <a:pt x="1308734" y="4702686"/>
                  <a:pt x="1268752" y="4707812"/>
                  <a:pt x="1231333" y="4726265"/>
                </a:cubicBezTo>
                <a:cubicBezTo>
                  <a:pt x="1230308" y="4726777"/>
                  <a:pt x="1229283" y="4727803"/>
                  <a:pt x="1227232" y="4729853"/>
                </a:cubicBezTo>
                <a:cubicBezTo>
                  <a:pt x="1245173" y="4750357"/>
                  <a:pt x="1249273" y="4774961"/>
                  <a:pt x="1246711" y="4801103"/>
                </a:cubicBezTo>
                <a:cubicBezTo>
                  <a:pt x="1246198" y="4810329"/>
                  <a:pt x="1244147" y="4819043"/>
                  <a:pt x="1241072" y="4827757"/>
                </a:cubicBezTo>
                <a:cubicBezTo>
                  <a:pt x="1236458" y="4841085"/>
                  <a:pt x="1233383" y="4853386"/>
                  <a:pt x="1240047" y="4866714"/>
                </a:cubicBezTo>
                <a:cubicBezTo>
                  <a:pt x="1244147" y="4874916"/>
                  <a:pt x="1248761" y="4882604"/>
                  <a:pt x="1252349" y="4890806"/>
                </a:cubicBezTo>
                <a:cubicBezTo>
                  <a:pt x="1254399" y="4895931"/>
                  <a:pt x="1256962" y="4901570"/>
                  <a:pt x="1256450" y="4906696"/>
                </a:cubicBezTo>
                <a:cubicBezTo>
                  <a:pt x="1255937" y="4911309"/>
                  <a:pt x="1251324" y="4917973"/>
                  <a:pt x="1247735" y="4918485"/>
                </a:cubicBezTo>
                <a:cubicBezTo>
                  <a:pt x="1242610" y="4918998"/>
                  <a:pt x="1236458" y="4915410"/>
                  <a:pt x="1232358" y="4911309"/>
                </a:cubicBezTo>
                <a:cubicBezTo>
                  <a:pt x="1229283" y="4908746"/>
                  <a:pt x="1229795" y="4903108"/>
                  <a:pt x="1229283" y="4898495"/>
                </a:cubicBezTo>
                <a:cubicBezTo>
                  <a:pt x="1228770" y="4890806"/>
                  <a:pt x="1228770" y="4883629"/>
                  <a:pt x="1228770" y="4875940"/>
                </a:cubicBezTo>
                <a:cubicBezTo>
                  <a:pt x="1229283" y="4853386"/>
                  <a:pt x="1217493" y="4835959"/>
                  <a:pt x="1206729" y="4817506"/>
                </a:cubicBezTo>
                <a:cubicBezTo>
                  <a:pt x="1201090" y="4807767"/>
                  <a:pt x="1199040" y="4795464"/>
                  <a:pt x="1194939" y="4784187"/>
                </a:cubicBezTo>
                <a:cubicBezTo>
                  <a:pt x="1193401" y="4786750"/>
                  <a:pt x="1190839" y="4790339"/>
                  <a:pt x="1189301" y="4794439"/>
                </a:cubicBezTo>
                <a:cubicBezTo>
                  <a:pt x="1181612" y="4818018"/>
                  <a:pt x="1173923" y="4841085"/>
                  <a:pt x="1166234" y="4864663"/>
                </a:cubicBezTo>
                <a:cubicBezTo>
                  <a:pt x="1158033" y="4888756"/>
                  <a:pt x="1149319" y="4912334"/>
                  <a:pt x="1142655" y="4936939"/>
                </a:cubicBezTo>
                <a:cubicBezTo>
                  <a:pt x="1139580" y="4949241"/>
                  <a:pt x="1140092" y="4962568"/>
                  <a:pt x="1139067" y="4975383"/>
                </a:cubicBezTo>
                <a:cubicBezTo>
                  <a:pt x="1138554" y="4987685"/>
                  <a:pt x="1138042" y="5000500"/>
                  <a:pt x="1137529" y="5012801"/>
                </a:cubicBezTo>
                <a:cubicBezTo>
                  <a:pt x="1136504" y="5022541"/>
                  <a:pt x="1130865" y="5029204"/>
                  <a:pt x="1122152" y="5029717"/>
                </a:cubicBezTo>
                <a:cubicBezTo>
                  <a:pt x="1113950" y="5030229"/>
                  <a:pt x="1105236" y="5028179"/>
                  <a:pt x="1097547" y="5025103"/>
                </a:cubicBezTo>
                <a:cubicBezTo>
                  <a:pt x="1091909" y="5022541"/>
                  <a:pt x="1094472" y="5006137"/>
                  <a:pt x="1099085" y="4997424"/>
                </a:cubicBezTo>
                <a:cubicBezTo>
                  <a:pt x="1107799" y="4981534"/>
                  <a:pt x="1117026" y="4965644"/>
                  <a:pt x="1123690" y="4948728"/>
                </a:cubicBezTo>
                <a:cubicBezTo>
                  <a:pt x="1140605" y="4906184"/>
                  <a:pt x="1152395" y="4861588"/>
                  <a:pt x="1160083" y="4815968"/>
                </a:cubicBezTo>
                <a:cubicBezTo>
                  <a:pt x="1163672" y="4795977"/>
                  <a:pt x="1168797" y="4776498"/>
                  <a:pt x="1170335" y="4756508"/>
                </a:cubicBezTo>
                <a:cubicBezTo>
                  <a:pt x="1171873" y="4739080"/>
                  <a:pt x="1157008" y="4729853"/>
                  <a:pt x="1140605" y="4736005"/>
                </a:cubicBezTo>
                <a:cubicBezTo>
                  <a:pt x="1138042" y="4737029"/>
                  <a:pt x="1133941" y="4741642"/>
                  <a:pt x="1134454" y="4744206"/>
                </a:cubicBezTo>
                <a:cubicBezTo>
                  <a:pt x="1135479" y="4752407"/>
                  <a:pt x="1134454" y="4758558"/>
                  <a:pt x="1126252" y="4761121"/>
                </a:cubicBezTo>
                <a:cubicBezTo>
                  <a:pt x="1117539" y="4763684"/>
                  <a:pt x="1108312" y="4765734"/>
                  <a:pt x="1101648" y="4755995"/>
                </a:cubicBezTo>
                <a:cubicBezTo>
                  <a:pt x="1100110" y="4753432"/>
                  <a:pt x="1097547" y="4750357"/>
                  <a:pt x="1095497" y="4747281"/>
                </a:cubicBezTo>
                <a:cubicBezTo>
                  <a:pt x="1070380" y="4750357"/>
                  <a:pt x="1045264" y="4754970"/>
                  <a:pt x="1019634" y="4756508"/>
                </a:cubicBezTo>
                <a:cubicBezTo>
                  <a:pt x="994005" y="4758046"/>
                  <a:pt x="968375" y="4757020"/>
                  <a:pt x="941721" y="4757020"/>
                </a:cubicBezTo>
                <a:cubicBezTo>
                  <a:pt x="941208" y="4770860"/>
                  <a:pt x="939670" y="4783675"/>
                  <a:pt x="939670" y="4797002"/>
                </a:cubicBezTo>
                <a:cubicBezTo>
                  <a:pt x="939670" y="4800590"/>
                  <a:pt x="942746" y="4804691"/>
                  <a:pt x="945309" y="4807767"/>
                </a:cubicBezTo>
                <a:cubicBezTo>
                  <a:pt x="962737" y="4828270"/>
                  <a:pt x="951460" y="4844673"/>
                  <a:pt x="937108" y="4856462"/>
                </a:cubicBezTo>
                <a:cubicBezTo>
                  <a:pt x="919167" y="4871327"/>
                  <a:pt x="884311" y="4870302"/>
                  <a:pt x="867908" y="4854412"/>
                </a:cubicBezTo>
                <a:cubicBezTo>
                  <a:pt x="859194" y="4846211"/>
                  <a:pt x="849967" y="4835446"/>
                  <a:pt x="854581" y="4822119"/>
                </a:cubicBezTo>
                <a:cubicBezTo>
                  <a:pt x="859194" y="4807767"/>
                  <a:pt x="868933" y="4795977"/>
                  <a:pt x="884824" y="4792389"/>
                </a:cubicBezTo>
                <a:cubicBezTo>
                  <a:pt x="893538" y="4790339"/>
                  <a:pt x="902764" y="4789826"/>
                  <a:pt x="914041" y="4788288"/>
                </a:cubicBezTo>
                <a:cubicBezTo>
                  <a:pt x="917116" y="4777524"/>
                  <a:pt x="920192" y="4765221"/>
                  <a:pt x="923268" y="4752919"/>
                </a:cubicBezTo>
                <a:cubicBezTo>
                  <a:pt x="889949" y="4740105"/>
                  <a:pt x="861757" y="4722164"/>
                  <a:pt x="839203" y="4697047"/>
                </a:cubicBezTo>
                <a:cubicBezTo>
                  <a:pt x="824338" y="4680644"/>
                  <a:pt x="813061" y="4661679"/>
                  <a:pt x="821263" y="4635025"/>
                </a:cubicBezTo>
                <a:cubicBezTo>
                  <a:pt x="808961" y="4649889"/>
                  <a:pt x="798709" y="4662704"/>
                  <a:pt x="788458" y="4675007"/>
                </a:cubicBezTo>
                <a:cubicBezTo>
                  <a:pt x="780769" y="4684233"/>
                  <a:pt x="771542" y="4687308"/>
                  <a:pt x="759753" y="4684233"/>
                </a:cubicBezTo>
                <a:cubicBezTo>
                  <a:pt x="747963" y="4681157"/>
                  <a:pt x="736686" y="4682183"/>
                  <a:pt x="727459" y="4691921"/>
                </a:cubicBezTo>
                <a:cubicBezTo>
                  <a:pt x="739761" y="4701148"/>
                  <a:pt x="752064" y="4709862"/>
                  <a:pt x="763853" y="4719088"/>
                </a:cubicBezTo>
                <a:cubicBezTo>
                  <a:pt x="778718" y="4730878"/>
                  <a:pt x="789995" y="4746769"/>
                  <a:pt x="795633" y="4764709"/>
                </a:cubicBezTo>
                <a:cubicBezTo>
                  <a:pt x="801272" y="4784187"/>
                  <a:pt x="792045" y="4801103"/>
                  <a:pt x="778718" y="4814942"/>
                </a:cubicBezTo>
                <a:cubicBezTo>
                  <a:pt x="732072" y="4864663"/>
                  <a:pt x="669537" y="4856975"/>
                  <a:pt x="620841" y="4829808"/>
                </a:cubicBezTo>
                <a:cubicBezTo>
                  <a:pt x="583935" y="4809304"/>
                  <a:pt x="544466" y="4798027"/>
                  <a:pt x="502946" y="4793414"/>
                </a:cubicBezTo>
                <a:cubicBezTo>
                  <a:pt x="456813" y="4787775"/>
                  <a:pt x="411193" y="4783162"/>
                  <a:pt x="368136" y="4765734"/>
                </a:cubicBezTo>
                <a:cubicBezTo>
                  <a:pt x="337380" y="4753432"/>
                  <a:pt x="309701" y="4737542"/>
                  <a:pt x="287147" y="4712938"/>
                </a:cubicBezTo>
                <a:cubicBezTo>
                  <a:pt x="268181" y="4692434"/>
                  <a:pt x="263568" y="4657066"/>
                  <a:pt x="275870" y="4629898"/>
                </a:cubicBezTo>
                <a:cubicBezTo>
                  <a:pt x="281508" y="4617597"/>
                  <a:pt x="286122" y="4604269"/>
                  <a:pt x="292273" y="4591967"/>
                </a:cubicBezTo>
                <a:cubicBezTo>
                  <a:pt x="317390" y="4543784"/>
                  <a:pt x="358909" y="4518667"/>
                  <a:pt x="410168" y="4506365"/>
                </a:cubicBezTo>
                <a:cubicBezTo>
                  <a:pt x="440411" y="4499189"/>
                  <a:pt x="470653" y="4490987"/>
                  <a:pt x="500896" y="4482274"/>
                </a:cubicBezTo>
                <a:cubicBezTo>
                  <a:pt x="519349" y="4477148"/>
                  <a:pt x="522424" y="4473046"/>
                  <a:pt x="534214" y="4455619"/>
                </a:cubicBezTo>
                <a:cubicBezTo>
                  <a:pt x="524988" y="4455619"/>
                  <a:pt x="516273" y="4455619"/>
                  <a:pt x="506022" y="4455619"/>
                </a:cubicBezTo>
                <a:cubicBezTo>
                  <a:pt x="512173" y="4446905"/>
                  <a:pt x="520374" y="4440754"/>
                  <a:pt x="521912" y="4433065"/>
                </a:cubicBezTo>
                <a:cubicBezTo>
                  <a:pt x="524474" y="4417688"/>
                  <a:pt x="526012" y="4401284"/>
                  <a:pt x="523962" y="4385394"/>
                </a:cubicBezTo>
                <a:cubicBezTo>
                  <a:pt x="522937" y="4378731"/>
                  <a:pt x="513711" y="4371555"/>
                  <a:pt x="507047" y="4366942"/>
                </a:cubicBezTo>
                <a:cubicBezTo>
                  <a:pt x="475779" y="4345412"/>
                  <a:pt x="443486" y="4324396"/>
                  <a:pt x="411706" y="4303380"/>
                </a:cubicBezTo>
                <a:cubicBezTo>
                  <a:pt x="409142" y="4301843"/>
                  <a:pt x="406067" y="4300305"/>
                  <a:pt x="403504" y="4298255"/>
                </a:cubicBezTo>
                <a:cubicBezTo>
                  <a:pt x="395303" y="4290566"/>
                  <a:pt x="386589" y="4289028"/>
                  <a:pt x="376337" y="4293129"/>
                </a:cubicBezTo>
                <a:cubicBezTo>
                  <a:pt x="367111" y="4296717"/>
                  <a:pt x="357371" y="4299280"/>
                  <a:pt x="347119" y="4299792"/>
                </a:cubicBezTo>
                <a:cubicBezTo>
                  <a:pt x="354808" y="4292616"/>
                  <a:pt x="362497" y="4285440"/>
                  <a:pt x="370698" y="4277239"/>
                </a:cubicBezTo>
                <a:cubicBezTo>
                  <a:pt x="360447" y="4270062"/>
                  <a:pt x="349683" y="4262886"/>
                  <a:pt x="337893" y="4254685"/>
                </a:cubicBezTo>
                <a:cubicBezTo>
                  <a:pt x="354296" y="4245458"/>
                  <a:pt x="368648" y="4235719"/>
                  <a:pt x="384026" y="4228030"/>
                </a:cubicBezTo>
                <a:cubicBezTo>
                  <a:pt x="403504" y="4218291"/>
                  <a:pt x="404017" y="4200863"/>
                  <a:pt x="407092" y="4181385"/>
                </a:cubicBezTo>
                <a:cubicBezTo>
                  <a:pt x="370186" y="4197275"/>
                  <a:pt x="331742" y="4209577"/>
                  <a:pt x="303037" y="4236231"/>
                </a:cubicBezTo>
                <a:cubicBezTo>
                  <a:pt x="274332" y="4263399"/>
                  <a:pt x="241526" y="4273650"/>
                  <a:pt x="204108" y="4273650"/>
                </a:cubicBezTo>
                <a:cubicBezTo>
                  <a:pt x="183091" y="4274163"/>
                  <a:pt x="169252" y="4257247"/>
                  <a:pt x="175403" y="4237257"/>
                </a:cubicBezTo>
                <a:cubicBezTo>
                  <a:pt x="177965" y="4228542"/>
                  <a:pt x="187192" y="4219829"/>
                  <a:pt x="195393" y="4214190"/>
                </a:cubicBezTo>
                <a:cubicBezTo>
                  <a:pt x="210259" y="4203939"/>
                  <a:pt x="227687" y="4199325"/>
                  <a:pt x="246140" y="4201888"/>
                </a:cubicBezTo>
                <a:cubicBezTo>
                  <a:pt x="290735" y="4208039"/>
                  <a:pt x="332255" y="4196250"/>
                  <a:pt x="373262" y="4179847"/>
                </a:cubicBezTo>
                <a:cubicBezTo>
                  <a:pt x="379925" y="4177284"/>
                  <a:pt x="386589" y="4173696"/>
                  <a:pt x="393252" y="4172670"/>
                </a:cubicBezTo>
                <a:cubicBezTo>
                  <a:pt x="406580" y="4170620"/>
                  <a:pt x="410168" y="4163444"/>
                  <a:pt x="408630" y="4151142"/>
                </a:cubicBezTo>
                <a:cubicBezTo>
                  <a:pt x="405555" y="4126025"/>
                  <a:pt x="402479" y="4100908"/>
                  <a:pt x="399403" y="4075792"/>
                </a:cubicBezTo>
                <a:cubicBezTo>
                  <a:pt x="397866" y="4065028"/>
                  <a:pt x="392740" y="4058364"/>
                  <a:pt x="380950" y="4056313"/>
                </a:cubicBezTo>
                <a:cubicBezTo>
                  <a:pt x="350708" y="4051187"/>
                  <a:pt x="319952" y="4045036"/>
                  <a:pt x="289709" y="4038885"/>
                </a:cubicBezTo>
                <a:cubicBezTo>
                  <a:pt x="283046" y="4037348"/>
                  <a:pt x="277408" y="4033759"/>
                  <a:pt x="270744" y="4031197"/>
                </a:cubicBezTo>
                <a:cubicBezTo>
                  <a:pt x="277920" y="4019407"/>
                  <a:pt x="285609" y="4019407"/>
                  <a:pt x="295348" y="4021458"/>
                </a:cubicBezTo>
                <a:cubicBezTo>
                  <a:pt x="325591" y="4027608"/>
                  <a:pt x="355321" y="4032222"/>
                  <a:pt x="389152" y="4038373"/>
                </a:cubicBezTo>
                <a:cubicBezTo>
                  <a:pt x="383001" y="4024020"/>
                  <a:pt x="378387" y="4013256"/>
                  <a:pt x="373774" y="4001467"/>
                </a:cubicBezTo>
                <a:cubicBezTo>
                  <a:pt x="342506" y="4003517"/>
                  <a:pt x="315852" y="3994290"/>
                  <a:pt x="295861" y="3969174"/>
                </a:cubicBezTo>
                <a:cubicBezTo>
                  <a:pt x="292273" y="3984039"/>
                  <a:pt x="270231" y="3989677"/>
                  <a:pt x="256391" y="3979425"/>
                </a:cubicBezTo>
                <a:cubicBezTo>
                  <a:pt x="250753" y="3975325"/>
                  <a:pt x="245627" y="3970199"/>
                  <a:pt x="240501" y="3965586"/>
                </a:cubicBezTo>
                <a:cubicBezTo>
                  <a:pt x="239476" y="3964560"/>
                  <a:pt x="237938" y="3961485"/>
                  <a:pt x="238451" y="3960459"/>
                </a:cubicBezTo>
                <a:cubicBezTo>
                  <a:pt x="244602" y="3951746"/>
                  <a:pt x="249728" y="3939443"/>
                  <a:pt x="258442" y="3935855"/>
                </a:cubicBezTo>
                <a:cubicBezTo>
                  <a:pt x="264080" y="3933292"/>
                  <a:pt x="274845" y="3943032"/>
                  <a:pt x="283559" y="3947645"/>
                </a:cubicBezTo>
                <a:cubicBezTo>
                  <a:pt x="285096" y="3948670"/>
                  <a:pt x="286634" y="3950720"/>
                  <a:pt x="289197" y="3953796"/>
                </a:cubicBezTo>
                <a:cubicBezTo>
                  <a:pt x="282534" y="3930730"/>
                  <a:pt x="299962" y="3898437"/>
                  <a:pt x="330717" y="3887160"/>
                </a:cubicBezTo>
                <a:cubicBezTo>
                  <a:pt x="371724" y="3872294"/>
                  <a:pt x="422983" y="3886135"/>
                  <a:pt x="438873" y="3924579"/>
                </a:cubicBezTo>
                <a:cubicBezTo>
                  <a:pt x="442973" y="3919453"/>
                  <a:pt x="447074" y="3915352"/>
                  <a:pt x="452200" y="3909201"/>
                </a:cubicBezTo>
                <a:cubicBezTo>
                  <a:pt x="433234" y="3897411"/>
                  <a:pt x="415294" y="3886135"/>
                  <a:pt x="396840" y="3874858"/>
                </a:cubicBezTo>
                <a:cubicBezTo>
                  <a:pt x="385563" y="3868194"/>
                  <a:pt x="374286" y="3863068"/>
                  <a:pt x="363522" y="3855892"/>
                </a:cubicBezTo>
                <a:cubicBezTo>
                  <a:pt x="359934" y="3853329"/>
                  <a:pt x="358396" y="3847691"/>
                  <a:pt x="355834" y="3843077"/>
                </a:cubicBezTo>
                <a:cubicBezTo>
                  <a:pt x="360447" y="3842052"/>
                  <a:pt x="366598" y="3840002"/>
                  <a:pt x="370186" y="3841539"/>
                </a:cubicBezTo>
                <a:cubicBezTo>
                  <a:pt x="390689" y="3850766"/>
                  <a:pt x="411193" y="3861530"/>
                  <a:pt x="431696" y="3872294"/>
                </a:cubicBezTo>
                <a:cubicBezTo>
                  <a:pt x="442461" y="3877933"/>
                  <a:pt x="453225" y="3885109"/>
                  <a:pt x="465527" y="3892286"/>
                </a:cubicBezTo>
                <a:cubicBezTo>
                  <a:pt x="472704" y="3883571"/>
                  <a:pt x="479367" y="3875883"/>
                  <a:pt x="486543" y="3867169"/>
                </a:cubicBezTo>
                <a:cubicBezTo>
                  <a:pt x="481930" y="3861530"/>
                  <a:pt x="477317" y="3856404"/>
                  <a:pt x="473216" y="3850766"/>
                </a:cubicBezTo>
                <a:cubicBezTo>
                  <a:pt x="471166" y="3847178"/>
                  <a:pt x="470653" y="3843077"/>
                  <a:pt x="469116" y="3839489"/>
                </a:cubicBezTo>
                <a:cubicBezTo>
                  <a:pt x="472704" y="3838464"/>
                  <a:pt x="476804" y="3836414"/>
                  <a:pt x="480393" y="3836926"/>
                </a:cubicBezTo>
                <a:cubicBezTo>
                  <a:pt x="486030" y="3837438"/>
                  <a:pt x="491156" y="3840002"/>
                  <a:pt x="496795" y="3841539"/>
                </a:cubicBezTo>
                <a:cubicBezTo>
                  <a:pt x="509610" y="3844615"/>
                  <a:pt x="518324" y="3835901"/>
                  <a:pt x="514735" y="3822574"/>
                </a:cubicBezTo>
                <a:cubicBezTo>
                  <a:pt x="510122" y="3804633"/>
                  <a:pt x="497307" y="3793356"/>
                  <a:pt x="477317" y="3794381"/>
                </a:cubicBezTo>
                <a:cubicBezTo>
                  <a:pt x="459376" y="3794894"/>
                  <a:pt x="440923" y="3797969"/>
                  <a:pt x="423495" y="3802583"/>
                </a:cubicBezTo>
                <a:cubicBezTo>
                  <a:pt x="381975" y="3813347"/>
                  <a:pt x="340968" y="3826161"/>
                  <a:pt x="303550" y="3848715"/>
                </a:cubicBezTo>
                <a:cubicBezTo>
                  <a:pt x="292785" y="3855379"/>
                  <a:pt x="282021" y="3862555"/>
                  <a:pt x="271257" y="3869219"/>
                </a:cubicBezTo>
                <a:cubicBezTo>
                  <a:pt x="237938" y="3890748"/>
                  <a:pt x="170277" y="3872807"/>
                  <a:pt x="152849" y="3842052"/>
                </a:cubicBezTo>
                <a:cubicBezTo>
                  <a:pt x="149260" y="3836414"/>
                  <a:pt x="146185" y="3829237"/>
                  <a:pt x="147210" y="3823086"/>
                </a:cubicBezTo>
                <a:cubicBezTo>
                  <a:pt x="151311" y="3792331"/>
                  <a:pt x="177453" y="3759012"/>
                  <a:pt x="214359" y="3762088"/>
                </a:cubicBezTo>
                <a:cubicBezTo>
                  <a:pt x="227687" y="3763114"/>
                  <a:pt x="241526" y="3765164"/>
                  <a:pt x="254341" y="3769777"/>
                </a:cubicBezTo>
                <a:cubicBezTo>
                  <a:pt x="307137" y="3788230"/>
                  <a:pt x="359934" y="3788743"/>
                  <a:pt x="413244" y="3773365"/>
                </a:cubicBezTo>
                <a:cubicBezTo>
                  <a:pt x="437847" y="3766701"/>
                  <a:pt x="462452" y="3761063"/>
                  <a:pt x="486543" y="3754399"/>
                </a:cubicBezTo>
                <a:cubicBezTo>
                  <a:pt x="493719" y="3752349"/>
                  <a:pt x="500383" y="3747736"/>
                  <a:pt x="508072" y="3743635"/>
                </a:cubicBezTo>
                <a:cubicBezTo>
                  <a:pt x="490644" y="3726720"/>
                  <a:pt x="473729" y="3710829"/>
                  <a:pt x="493207" y="3684175"/>
                </a:cubicBezTo>
                <a:cubicBezTo>
                  <a:pt x="480393" y="3681612"/>
                  <a:pt x="469628" y="3679562"/>
                  <a:pt x="459376" y="3677511"/>
                </a:cubicBezTo>
                <a:cubicBezTo>
                  <a:pt x="468090" y="3668798"/>
                  <a:pt x="477317" y="3660596"/>
                  <a:pt x="485518" y="3651370"/>
                </a:cubicBezTo>
                <a:cubicBezTo>
                  <a:pt x="498845" y="3636504"/>
                  <a:pt x="507560" y="3619589"/>
                  <a:pt x="509610" y="3599086"/>
                </a:cubicBezTo>
                <a:cubicBezTo>
                  <a:pt x="513198" y="3564742"/>
                  <a:pt x="487568" y="3543726"/>
                  <a:pt x="451688" y="3540651"/>
                </a:cubicBezTo>
                <a:cubicBezTo>
                  <a:pt x="406580" y="3536550"/>
                  <a:pt x="361472" y="3534500"/>
                  <a:pt x="316364" y="3529887"/>
                </a:cubicBezTo>
                <a:cubicBezTo>
                  <a:pt x="296373" y="3527836"/>
                  <a:pt x="276382" y="3522710"/>
                  <a:pt x="256904" y="3517584"/>
                </a:cubicBezTo>
                <a:cubicBezTo>
                  <a:pt x="252291" y="3516046"/>
                  <a:pt x="245114" y="3507333"/>
                  <a:pt x="246140" y="3504257"/>
                </a:cubicBezTo>
                <a:cubicBezTo>
                  <a:pt x="247678" y="3498618"/>
                  <a:pt x="254854" y="3491955"/>
                  <a:pt x="259980" y="3491442"/>
                </a:cubicBezTo>
                <a:cubicBezTo>
                  <a:pt x="271257" y="3490417"/>
                  <a:pt x="283046" y="3492467"/>
                  <a:pt x="294323" y="3495030"/>
                </a:cubicBezTo>
                <a:cubicBezTo>
                  <a:pt x="338918" y="3504770"/>
                  <a:pt x="383001" y="3515021"/>
                  <a:pt x="427596" y="3524248"/>
                </a:cubicBezTo>
                <a:cubicBezTo>
                  <a:pt x="436310" y="3526298"/>
                  <a:pt x="445536" y="3525785"/>
                  <a:pt x="454763" y="3525273"/>
                </a:cubicBezTo>
                <a:cubicBezTo>
                  <a:pt x="471678" y="3523735"/>
                  <a:pt x="474754" y="3515534"/>
                  <a:pt x="467065" y="3500669"/>
                </a:cubicBezTo>
                <a:cubicBezTo>
                  <a:pt x="451175" y="3471451"/>
                  <a:pt x="428621" y="3447872"/>
                  <a:pt x="406580" y="3423780"/>
                </a:cubicBezTo>
                <a:cubicBezTo>
                  <a:pt x="383001" y="3398664"/>
                  <a:pt x="358909" y="3373547"/>
                  <a:pt x="336868" y="3347405"/>
                </a:cubicBezTo>
                <a:cubicBezTo>
                  <a:pt x="305087" y="3309986"/>
                  <a:pt x="273819" y="3272055"/>
                  <a:pt x="243576" y="3233610"/>
                </a:cubicBezTo>
                <a:cubicBezTo>
                  <a:pt x="217435" y="3200805"/>
                  <a:pt x="192831" y="3167487"/>
                  <a:pt x="167714" y="3134169"/>
                </a:cubicBezTo>
                <a:cubicBezTo>
                  <a:pt x="145673" y="3104952"/>
                  <a:pt x="123631" y="3075734"/>
                  <a:pt x="101590" y="3046004"/>
                </a:cubicBezTo>
                <a:cubicBezTo>
                  <a:pt x="92876" y="3034727"/>
                  <a:pt x="93388" y="3003459"/>
                  <a:pt x="100565" y="2991157"/>
                </a:cubicBezTo>
                <a:cubicBezTo>
                  <a:pt x="135933" y="2930672"/>
                  <a:pt x="216409" y="2929647"/>
                  <a:pt x="258954" y="2960402"/>
                </a:cubicBezTo>
                <a:cubicBezTo>
                  <a:pt x="281508" y="2976292"/>
                  <a:pt x="295861" y="2997821"/>
                  <a:pt x="291760" y="3027550"/>
                </a:cubicBezTo>
                <a:cubicBezTo>
                  <a:pt x="289709" y="3043441"/>
                  <a:pt x="280996" y="3055743"/>
                  <a:pt x="270231" y="3066508"/>
                </a:cubicBezTo>
                <a:cubicBezTo>
                  <a:pt x="268181" y="3068558"/>
                  <a:pt x="266643" y="3070096"/>
                  <a:pt x="264080" y="3073171"/>
                </a:cubicBezTo>
                <a:cubicBezTo>
                  <a:pt x="320465" y="3090086"/>
                  <a:pt x="375824" y="3107514"/>
                  <a:pt x="431184" y="3122892"/>
                </a:cubicBezTo>
                <a:cubicBezTo>
                  <a:pt x="458863" y="3130068"/>
                  <a:pt x="476291" y="3121354"/>
                  <a:pt x="488081" y="3094699"/>
                </a:cubicBezTo>
                <a:cubicBezTo>
                  <a:pt x="510122" y="3044466"/>
                  <a:pt x="558306" y="3035239"/>
                  <a:pt x="597262" y="3049592"/>
                </a:cubicBezTo>
                <a:cubicBezTo>
                  <a:pt x="641857" y="3065995"/>
                  <a:pt x="683377" y="3056255"/>
                  <a:pt x="723359" y="3037803"/>
                </a:cubicBezTo>
                <a:cubicBezTo>
                  <a:pt x="742325" y="3029088"/>
                  <a:pt x="760265" y="3016274"/>
                  <a:pt x="776668" y="3002947"/>
                </a:cubicBezTo>
                <a:cubicBezTo>
                  <a:pt x="800759" y="2982955"/>
                  <a:pt x="798197" y="2951175"/>
                  <a:pt x="773080" y="2931184"/>
                </a:cubicBezTo>
                <a:cubicBezTo>
                  <a:pt x="728997" y="2896328"/>
                  <a:pt x="684915" y="2861985"/>
                  <a:pt x="641345" y="2827129"/>
                </a:cubicBezTo>
                <a:cubicBezTo>
                  <a:pt x="617253" y="2808163"/>
                  <a:pt x="594187" y="2788172"/>
                  <a:pt x="570095" y="2768694"/>
                </a:cubicBezTo>
                <a:cubicBezTo>
                  <a:pt x="547541" y="2750241"/>
                  <a:pt x="523962" y="2732813"/>
                  <a:pt x="501408" y="2714360"/>
                </a:cubicBezTo>
                <a:cubicBezTo>
                  <a:pt x="491669" y="2706158"/>
                  <a:pt x="482955" y="2696419"/>
                  <a:pt x="476291" y="2686168"/>
                </a:cubicBezTo>
                <a:cubicBezTo>
                  <a:pt x="472704" y="2681042"/>
                  <a:pt x="472191" y="2669765"/>
                  <a:pt x="475779" y="2665664"/>
                </a:cubicBezTo>
                <a:cubicBezTo>
                  <a:pt x="479879" y="2660538"/>
                  <a:pt x="490644" y="2656438"/>
                  <a:pt x="496283" y="2658488"/>
                </a:cubicBezTo>
                <a:cubicBezTo>
                  <a:pt x="510122" y="2663101"/>
                  <a:pt x="524988" y="2668740"/>
                  <a:pt x="535751" y="2677966"/>
                </a:cubicBezTo>
                <a:cubicBezTo>
                  <a:pt x="559330" y="2697445"/>
                  <a:pt x="580346" y="2718973"/>
                  <a:pt x="602388" y="2739989"/>
                </a:cubicBezTo>
                <a:cubicBezTo>
                  <a:pt x="636219" y="2771769"/>
                  <a:pt x="673638" y="2798424"/>
                  <a:pt x="715158" y="2818928"/>
                </a:cubicBezTo>
                <a:cubicBezTo>
                  <a:pt x="761290" y="2841994"/>
                  <a:pt x="805885" y="2867623"/>
                  <a:pt x="841766" y="2905555"/>
                </a:cubicBezTo>
                <a:cubicBezTo>
                  <a:pt x="843816" y="2907605"/>
                  <a:pt x="847405" y="2909143"/>
                  <a:pt x="849967" y="2909143"/>
                </a:cubicBezTo>
                <a:cubicBezTo>
                  <a:pt x="883798" y="2907605"/>
                  <a:pt x="915579" y="2901454"/>
                  <a:pt x="942746" y="2879413"/>
                </a:cubicBezTo>
                <a:cubicBezTo>
                  <a:pt x="954023" y="2870187"/>
                  <a:pt x="957611" y="2860960"/>
                  <a:pt x="952998" y="2848145"/>
                </a:cubicBezTo>
                <a:cubicBezTo>
                  <a:pt x="943259" y="2820466"/>
                  <a:pt x="933520" y="2792785"/>
                  <a:pt x="922243" y="2765618"/>
                </a:cubicBezTo>
                <a:cubicBezTo>
                  <a:pt x="905840" y="2727174"/>
                  <a:pt x="875085" y="2703596"/>
                  <a:pt x="837153" y="2688218"/>
                </a:cubicBezTo>
                <a:cubicBezTo>
                  <a:pt x="827414" y="2684117"/>
                  <a:pt x="817162" y="2681042"/>
                  <a:pt x="807423" y="2676428"/>
                </a:cubicBezTo>
                <a:cubicBezTo>
                  <a:pt x="803835" y="2674378"/>
                  <a:pt x="801785" y="2668740"/>
                  <a:pt x="799221" y="2664639"/>
                </a:cubicBezTo>
                <a:cubicBezTo>
                  <a:pt x="803835" y="2663101"/>
                  <a:pt x="808448" y="2659001"/>
                  <a:pt x="812036" y="2660025"/>
                </a:cubicBezTo>
                <a:cubicBezTo>
                  <a:pt x="827414" y="2665151"/>
                  <a:pt x="843816" y="2670278"/>
                  <a:pt x="857656" y="2678479"/>
                </a:cubicBezTo>
                <a:cubicBezTo>
                  <a:pt x="882261" y="2693344"/>
                  <a:pt x="905840" y="2710259"/>
                  <a:pt x="928393" y="2727687"/>
                </a:cubicBezTo>
                <a:cubicBezTo>
                  <a:pt x="937620" y="2734863"/>
                  <a:pt x="943259" y="2746653"/>
                  <a:pt x="950947" y="2755879"/>
                </a:cubicBezTo>
                <a:cubicBezTo>
                  <a:pt x="968888" y="2777921"/>
                  <a:pt x="990417" y="2792273"/>
                  <a:pt x="1020147" y="2789710"/>
                </a:cubicBezTo>
                <a:cubicBezTo>
                  <a:pt x="1039113" y="2788172"/>
                  <a:pt x="1056541" y="2781509"/>
                  <a:pt x="1066792" y="2764081"/>
                </a:cubicBezTo>
                <a:cubicBezTo>
                  <a:pt x="1069868" y="2758955"/>
                  <a:pt x="1070380" y="2748191"/>
                  <a:pt x="1066792" y="2744090"/>
                </a:cubicBezTo>
                <a:cubicBezTo>
                  <a:pt x="1057053" y="2733326"/>
                  <a:pt x="1044751" y="2724612"/>
                  <a:pt x="1033474" y="2714360"/>
                </a:cubicBezTo>
                <a:cubicBezTo>
                  <a:pt x="1017584" y="2700007"/>
                  <a:pt x="1000156" y="2686680"/>
                  <a:pt x="987341" y="2670278"/>
                </a:cubicBezTo>
                <a:cubicBezTo>
                  <a:pt x="970426" y="2648749"/>
                  <a:pt x="956074" y="2624657"/>
                  <a:pt x="951460" y="2595952"/>
                </a:cubicBezTo>
                <a:cubicBezTo>
                  <a:pt x="943259" y="2545206"/>
                  <a:pt x="960687" y="2516501"/>
                  <a:pt x="1002719" y="2492922"/>
                </a:cubicBezTo>
                <a:cubicBezTo>
                  <a:pt x="1025273" y="2480620"/>
                  <a:pt x="1049364" y="2472931"/>
                  <a:pt x="1075506" y="2474981"/>
                </a:cubicBezTo>
                <a:cubicBezTo>
                  <a:pt x="1118051" y="2478057"/>
                  <a:pt x="1150344" y="2493435"/>
                  <a:pt x="1152395" y="2548281"/>
                </a:cubicBezTo>
                <a:cubicBezTo>
                  <a:pt x="1153932" y="2586213"/>
                  <a:pt x="1139067" y="2610817"/>
                  <a:pt x="1099085" y="2624145"/>
                </a:cubicBezTo>
                <a:cubicBezTo>
                  <a:pt x="1074993" y="2632346"/>
                  <a:pt x="1059103" y="2646699"/>
                  <a:pt x="1050902" y="2670790"/>
                </a:cubicBezTo>
                <a:cubicBezTo>
                  <a:pt x="1043726" y="2692319"/>
                  <a:pt x="1067305" y="2727174"/>
                  <a:pt x="1089859" y="2727687"/>
                </a:cubicBezTo>
                <a:cubicBezTo>
                  <a:pt x="1134454" y="2728712"/>
                  <a:pt x="1171360" y="2712310"/>
                  <a:pt x="1200065" y="2678479"/>
                </a:cubicBezTo>
                <a:cubicBezTo>
                  <a:pt x="1211342" y="2665151"/>
                  <a:pt x="1220568" y="2649261"/>
                  <a:pt x="1229795" y="2633884"/>
                </a:cubicBezTo>
                <a:cubicBezTo>
                  <a:pt x="1243122" y="2611842"/>
                  <a:pt x="1258500" y="2589801"/>
                  <a:pt x="1268239" y="2566222"/>
                </a:cubicBezTo>
                <a:cubicBezTo>
                  <a:pt x="1287205" y="2520090"/>
                  <a:pt x="1304120" y="2472931"/>
                  <a:pt x="1285155" y="2422185"/>
                </a:cubicBezTo>
                <a:cubicBezTo>
                  <a:pt x="1270289" y="2382203"/>
                  <a:pt x="1253374" y="2341709"/>
                  <a:pt x="1237484" y="2301727"/>
                </a:cubicBezTo>
                <a:cubicBezTo>
                  <a:pt x="1227745" y="2277636"/>
                  <a:pt x="1217493" y="2254056"/>
                  <a:pt x="1208779" y="2229965"/>
                </a:cubicBezTo>
                <a:cubicBezTo>
                  <a:pt x="1203140" y="2214075"/>
                  <a:pt x="1197502" y="2198184"/>
                  <a:pt x="1194427" y="2181782"/>
                </a:cubicBezTo>
                <a:cubicBezTo>
                  <a:pt x="1184687" y="2132061"/>
                  <a:pt x="1207753" y="2100793"/>
                  <a:pt x="1258500" y="2099255"/>
                </a:cubicBezTo>
                <a:cubicBezTo>
                  <a:pt x="1312322" y="2097717"/>
                  <a:pt x="1363068" y="2110020"/>
                  <a:pt x="1405612" y="2145388"/>
                </a:cubicBezTo>
                <a:cubicBezTo>
                  <a:pt x="1422015" y="2159228"/>
                  <a:pt x="1430729" y="2178706"/>
                  <a:pt x="1432267" y="2200748"/>
                </a:cubicBezTo>
                <a:cubicBezTo>
                  <a:pt x="1434317" y="2228427"/>
                  <a:pt x="1430217" y="2255082"/>
                  <a:pt x="1423040" y="2281736"/>
                </a:cubicBezTo>
                <a:cubicBezTo>
                  <a:pt x="1416889" y="2305315"/>
                  <a:pt x="1412276" y="2328894"/>
                  <a:pt x="1406638" y="2352474"/>
                </a:cubicBezTo>
                <a:cubicBezTo>
                  <a:pt x="1394336" y="2404245"/>
                  <a:pt x="1393823" y="2457554"/>
                  <a:pt x="1392285" y="2510350"/>
                </a:cubicBezTo>
                <a:cubicBezTo>
                  <a:pt x="1391260" y="2539055"/>
                  <a:pt x="1398437" y="2566222"/>
                  <a:pt x="1415351" y="2589801"/>
                </a:cubicBezTo>
                <a:cubicBezTo>
                  <a:pt x="1435855" y="2617994"/>
                  <a:pt x="1459947" y="2629783"/>
                  <a:pt x="1503004" y="2609792"/>
                </a:cubicBezTo>
                <a:cubicBezTo>
                  <a:pt x="1513256" y="2605179"/>
                  <a:pt x="1522482" y="2598515"/>
                  <a:pt x="1532222" y="2592877"/>
                </a:cubicBezTo>
                <a:cubicBezTo>
                  <a:pt x="1527095" y="2581087"/>
                  <a:pt x="1522995" y="2570323"/>
                  <a:pt x="1518382" y="2559558"/>
                </a:cubicBezTo>
                <a:cubicBezTo>
                  <a:pt x="1517356" y="2555970"/>
                  <a:pt x="1515306" y="2552382"/>
                  <a:pt x="1515306" y="2548794"/>
                </a:cubicBezTo>
                <a:cubicBezTo>
                  <a:pt x="1515306" y="2544181"/>
                  <a:pt x="1517356" y="2539055"/>
                  <a:pt x="1518894" y="2534442"/>
                </a:cubicBezTo>
                <a:cubicBezTo>
                  <a:pt x="1524020" y="2535980"/>
                  <a:pt x="1530684" y="2535980"/>
                  <a:pt x="1534272" y="2539568"/>
                </a:cubicBezTo>
                <a:cubicBezTo>
                  <a:pt x="1541961" y="2546744"/>
                  <a:pt x="1547599" y="2555458"/>
                  <a:pt x="1554776" y="2564172"/>
                </a:cubicBezTo>
                <a:cubicBezTo>
                  <a:pt x="1560414" y="2560071"/>
                  <a:pt x="1565540" y="2552895"/>
                  <a:pt x="1572204" y="2550845"/>
                </a:cubicBezTo>
                <a:cubicBezTo>
                  <a:pt x="1586043" y="2546231"/>
                  <a:pt x="1600908" y="2544181"/>
                  <a:pt x="1615261" y="2540080"/>
                </a:cubicBezTo>
                <a:cubicBezTo>
                  <a:pt x="1634226" y="2534954"/>
                  <a:pt x="1653705" y="2530853"/>
                  <a:pt x="1671133" y="2522140"/>
                </a:cubicBezTo>
                <a:cubicBezTo>
                  <a:pt x="1690098" y="2512401"/>
                  <a:pt x="1698300" y="2492409"/>
                  <a:pt x="1701888" y="2471393"/>
                </a:cubicBezTo>
                <a:cubicBezTo>
                  <a:pt x="1710602" y="2422698"/>
                  <a:pt x="1732643" y="2382716"/>
                  <a:pt x="1775701" y="2356061"/>
                </a:cubicBezTo>
                <a:cubicBezTo>
                  <a:pt x="1781852" y="2351960"/>
                  <a:pt x="1784415" y="2347347"/>
                  <a:pt x="1784415" y="2339659"/>
                </a:cubicBezTo>
                <a:cubicBezTo>
                  <a:pt x="1783902" y="2318643"/>
                  <a:pt x="1783902" y="2297626"/>
                  <a:pt x="1784927" y="2277123"/>
                </a:cubicBezTo>
                <a:cubicBezTo>
                  <a:pt x="1785440" y="2266871"/>
                  <a:pt x="1781852" y="2262258"/>
                  <a:pt x="1773138" y="2257132"/>
                </a:cubicBezTo>
                <a:cubicBezTo>
                  <a:pt x="1752634" y="2245343"/>
                  <a:pt x="1743920" y="2227915"/>
                  <a:pt x="1752634" y="2207923"/>
                </a:cubicBezTo>
                <a:cubicBezTo>
                  <a:pt x="1756223" y="2199210"/>
                  <a:pt x="1764424" y="2190495"/>
                  <a:pt x="1772625" y="2186395"/>
                </a:cubicBezTo>
                <a:cubicBezTo>
                  <a:pt x="1785952" y="2180244"/>
                  <a:pt x="1790053" y="2172555"/>
                  <a:pt x="1789541" y="2158203"/>
                </a:cubicBezTo>
                <a:cubicBezTo>
                  <a:pt x="1788515" y="2134111"/>
                  <a:pt x="1789028" y="2110020"/>
                  <a:pt x="1790053" y="2085928"/>
                </a:cubicBezTo>
                <a:cubicBezTo>
                  <a:pt x="1790053" y="2079265"/>
                  <a:pt x="1795179" y="2066962"/>
                  <a:pt x="1798254" y="2066962"/>
                </a:cubicBezTo>
                <a:cubicBezTo>
                  <a:pt x="1810044" y="2066450"/>
                  <a:pt x="1809019" y="2077727"/>
                  <a:pt x="1809019" y="2085415"/>
                </a:cubicBezTo>
                <a:cubicBezTo>
                  <a:pt x="1809531" y="2115145"/>
                  <a:pt x="1809019" y="2144876"/>
                  <a:pt x="1809019" y="2174605"/>
                </a:cubicBezTo>
                <a:cubicBezTo>
                  <a:pt x="1845925" y="2183320"/>
                  <a:pt x="1867454" y="2201260"/>
                  <a:pt x="1865916" y="2221764"/>
                </a:cubicBezTo>
                <a:cubicBezTo>
                  <a:pt x="1864378" y="2244830"/>
                  <a:pt x="1842850" y="2262258"/>
                  <a:pt x="1809531" y="2266871"/>
                </a:cubicBezTo>
                <a:cubicBezTo>
                  <a:pt x="1809531" y="2293013"/>
                  <a:pt x="1807481" y="2319155"/>
                  <a:pt x="1810557" y="2344785"/>
                </a:cubicBezTo>
                <a:cubicBezTo>
                  <a:pt x="1811582" y="2354011"/>
                  <a:pt x="1824909" y="2361700"/>
                  <a:pt x="1832085" y="2370414"/>
                </a:cubicBezTo>
                <a:cubicBezTo>
                  <a:pt x="1844900" y="2385279"/>
                  <a:pt x="1857714" y="2400144"/>
                  <a:pt x="1870017" y="2415521"/>
                </a:cubicBezTo>
                <a:cubicBezTo>
                  <a:pt x="1885907" y="2435513"/>
                  <a:pt x="1899747" y="2457041"/>
                  <a:pt x="1917175" y="2474981"/>
                </a:cubicBezTo>
                <a:cubicBezTo>
                  <a:pt x="1935628" y="2494460"/>
                  <a:pt x="1961257" y="2502149"/>
                  <a:pt x="1987399" y="2505737"/>
                </a:cubicBezTo>
                <a:cubicBezTo>
                  <a:pt x="2002008" y="2507787"/>
                  <a:pt x="2016264" y="2508236"/>
                  <a:pt x="2030208" y="2507299"/>
                </a:cubicBezTo>
                <a:lnTo>
                  <a:pt x="2052994" y="2503540"/>
                </a:lnTo>
                <a:lnTo>
                  <a:pt x="2016886" y="2428585"/>
                </a:lnTo>
                <a:cubicBezTo>
                  <a:pt x="1928426" y="2219442"/>
                  <a:pt x="1879509" y="1989500"/>
                  <a:pt x="1879509" y="1748133"/>
                </a:cubicBezTo>
                <a:cubicBezTo>
                  <a:pt x="1879509" y="782666"/>
                  <a:pt x="2662175" y="0"/>
                  <a:pt x="36276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99697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2413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6302395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27598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9006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FFAE0EAC-63AB-4BD1-8B15-C5927ED27C5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242000" y="286210"/>
            <a:ext cx="3708000" cy="2857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98DB8-AD5E-4960-9117-DDCB8C59E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43" y="2333762"/>
            <a:ext cx="3885714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9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12AFF536-5F38-408C-BA8B-D768E8CE6E2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9313213 w 12192000"/>
              <a:gd name="connsiteY0" fmla="*/ 6492624 h 6858000"/>
              <a:gd name="connsiteX1" fmla="*/ 9283702 w 12192000"/>
              <a:gd name="connsiteY1" fmla="*/ 6499008 h 6858000"/>
              <a:gd name="connsiteX2" fmla="*/ 9307366 w 12192000"/>
              <a:gd name="connsiteY2" fmla="*/ 6502453 h 6858000"/>
              <a:gd name="connsiteX3" fmla="*/ 6907872 w 12192000"/>
              <a:gd name="connsiteY3" fmla="*/ 5434699 h 6858000"/>
              <a:gd name="connsiteX4" fmla="*/ 6921662 w 12192000"/>
              <a:gd name="connsiteY4" fmla="*/ 5437847 h 6858000"/>
              <a:gd name="connsiteX5" fmla="*/ 6896897 w 12192000"/>
              <a:gd name="connsiteY5" fmla="*/ 5457774 h 6858000"/>
              <a:gd name="connsiteX6" fmla="*/ 6907872 w 12192000"/>
              <a:gd name="connsiteY6" fmla="*/ 5434699 h 6858000"/>
              <a:gd name="connsiteX7" fmla="*/ 7113875 w 12192000"/>
              <a:gd name="connsiteY7" fmla="*/ 5289876 h 6858000"/>
              <a:gd name="connsiteX8" fmla="*/ 6278624 w 12192000"/>
              <a:gd name="connsiteY8" fmla="*/ 5508486 h 6858000"/>
              <a:gd name="connsiteX9" fmla="*/ 6399569 w 12192000"/>
              <a:gd name="connsiteY9" fmla="*/ 5553147 h 6858000"/>
              <a:gd name="connsiteX10" fmla="*/ 5343659 w 12192000"/>
              <a:gd name="connsiteY10" fmla="*/ 6059703 h 6858000"/>
              <a:gd name="connsiteX11" fmla="*/ 5186445 w 12192000"/>
              <a:gd name="connsiteY11" fmla="*/ 6110388 h 6858000"/>
              <a:gd name="connsiteX12" fmla="*/ 5170276 w 12192000"/>
              <a:gd name="connsiteY12" fmla="*/ 6171276 h 6858000"/>
              <a:gd name="connsiteX13" fmla="*/ 5008556 w 12192000"/>
              <a:gd name="connsiteY13" fmla="*/ 6206589 h 6858000"/>
              <a:gd name="connsiteX14" fmla="*/ 4837008 w 12192000"/>
              <a:gd name="connsiteY14" fmla="*/ 6222454 h 6858000"/>
              <a:gd name="connsiteX15" fmla="*/ 4883253 w 12192000"/>
              <a:gd name="connsiteY15" fmla="*/ 6202254 h 6858000"/>
              <a:gd name="connsiteX16" fmla="*/ 4939387 w 12192000"/>
              <a:gd name="connsiteY16" fmla="*/ 6148428 h 6858000"/>
              <a:gd name="connsiteX17" fmla="*/ 4856785 w 12192000"/>
              <a:gd name="connsiteY17" fmla="*/ 6155202 h 6858000"/>
              <a:gd name="connsiteX18" fmla="*/ 4830320 w 12192000"/>
              <a:gd name="connsiteY18" fmla="*/ 6108152 h 6858000"/>
              <a:gd name="connsiteX19" fmla="*/ 4727939 w 12192000"/>
              <a:gd name="connsiteY19" fmla="*/ 6182177 h 6858000"/>
              <a:gd name="connsiteX20" fmla="*/ 4681695 w 12192000"/>
              <a:gd name="connsiteY20" fmla="*/ 6202379 h 6858000"/>
              <a:gd name="connsiteX21" fmla="*/ 4625561 w 12192000"/>
              <a:gd name="connsiteY21" fmla="*/ 6256204 h 6858000"/>
              <a:gd name="connsiteX22" fmla="*/ 4744520 w 12192000"/>
              <a:gd name="connsiteY22" fmla="*/ 6262857 h 6858000"/>
              <a:gd name="connsiteX23" fmla="*/ 4787561 w 12192000"/>
              <a:gd name="connsiteY23" fmla="*/ 6390585 h 6858000"/>
              <a:gd name="connsiteX24" fmla="*/ 5791860 w 12192000"/>
              <a:gd name="connsiteY24" fmla="*/ 6127729 h 6858000"/>
              <a:gd name="connsiteX25" fmla="*/ 6433876 w 12192000"/>
              <a:gd name="connsiteY25" fmla="*/ 5929715 h 6858000"/>
              <a:gd name="connsiteX26" fmla="*/ 6652740 w 12192000"/>
              <a:gd name="connsiteY26" fmla="*/ 5865413 h 6858000"/>
              <a:gd name="connsiteX27" fmla="*/ 6667710 w 12192000"/>
              <a:gd name="connsiteY27" fmla="*/ 5809037 h 6858000"/>
              <a:gd name="connsiteX28" fmla="*/ 6604489 w 12192000"/>
              <a:gd name="connsiteY28" fmla="*/ 5831375 h 6858000"/>
              <a:gd name="connsiteX29" fmla="*/ 6404201 w 12192000"/>
              <a:gd name="connsiteY29" fmla="*/ 5799349 h 6858000"/>
              <a:gd name="connsiteX30" fmla="*/ 6283979 w 12192000"/>
              <a:gd name="connsiteY30" fmla="*/ 5824850 h 6858000"/>
              <a:gd name="connsiteX31" fmla="*/ 6129560 w 12192000"/>
              <a:gd name="connsiteY31" fmla="*/ 5902375 h 6858000"/>
              <a:gd name="connsiteX32" fmla="*/ 5930777 w 12192000"/>
              <a:gd name="connsiteY32" fmla="*/ 5952180 h 6858000"/>
              <a:gd name="connsiteX33" fmla="*/ 5983035 w 12192000"/>
              <a:gd name="connsiteY33" fmla="*/ 5917419 h 6858000"/>
              <a:gd name="connsiteX34" fmla="*/ 6042534 w 12192000"/>
              <a:gd name="connsiteY34" fmla="*/ 5855343 h 6858000"/>
              <a:gd name="connsiteX35" fmla="*/ 6850211 w 12192000"/>
              <a:gd name="connsiteY35" fmla="*/ 5502539 h 6858000"/>
              <a:gd name="connsiteX36" fmla="*/ 6880447 w 12192000"/>
              <a:gd name="connsiteY36" fmla="*/ 5513706 h 6858000"/>
              <a:gd name="connsiteX37" fmla="*/ 6888672 w 12192000"/>
              <a:gd name="connsiteY37" fmla="*/ 5485740 h 6858000"/>
              <a:gd name="connsiteX38" fmla="*/ 6965594 w 12192000"/>
              <a:gd name="connsiteY38" fmla="*/ 5452139 h 6858000"/>
              <a:gd name="connsiteX39" fmla="*/ 6935357 w 12192000"/>
              <a:gd name="connsiteY39" fmla="*/ 5440974 h 6858000"/>
              <a:gd name="connsiteX40" fmla="*/ 6921662 w 12192000"/>
              <a:gd name="connsiteY40" fmla="*/ 5437847 h 6858000"/>
              <a:gd name="connsiteX41" fmla="*/ 6955904 w 12192000"/>
              <a:gd name="connsiteY41" fmla="*/ 5410292 h 6858000"/>
              <a:gd name="connsiteX42" fmla="*/ 7113875 w 12192000"/>
              <a:gd name="connsiteY42" fmla="*/ 5289876 h 6858000"/>
              <a:gd name="connsiteX43" fmla="*/ 4248306 w 12192000"/>
              <a:gd name="connsiteY43" fmla="*/ 5250616 h 6858000"/>
              <a:gd name="connsiteX44" fmla="*/ 4225386 w 12192000"/>
              <a:gd name="connsiteY44" fmla="*/ 5261349 h 6858000"/>
              <a:gd name="connsiteX45" fmla="*/ 4155183 w 12192000"/>
              <a:gd name="connsiteY45" fmla="*/ 5296935 h 6858000"/>
              <a:gd name="connsiteX46" fmla="*/ 4162782 w 12192000"/>
              <a:gd name="connsiteY46" fmla="*/ 5295683 h 6858000"/>
              <a:gd name="connsiteX47" fmla="*/ 4252644 w 12192000"/>
              <a:gd name="connsiteY47" fmla="*/ 5270486 h 6858000"/>
              <a:gd name="connsiteX48" fmla="*/ 4250758 w 12192000"/>
              <a:gd name="connsiteY48" fmla="*/ 5260702 h 6858000"/>
              <a:gd name="connsiteX49" fmla="*/ 11474102 w 12192000"/>
              <a:gd name="connsiteY49" fmla="*/ 5127327 h 6858000"/>
              <a:gd name="connsiteX50" fmla="*/ 11487898 w 12192000"/>
              <a:gd name="connsiteY50" fmla="*/ 5133238 h 6858000"/>
              <a:gd name="connsiteX51" fmla="*/ 11457583 w 12192000"/>
              <a:gd name="connsiteY51" fmla="*/ 5148266 h 6858000"/>
              <a:gd name="connsiteX52" fmla="*/ 11474102 w 12192000"/>
              <a:gd name="connsiteY52" fmla="*/ 5127327 h 6858000"/>
              <a:gd name="connsiteX53" fmla="*/ 11833593 w 12192000"/>
              <a:gd name="connsiteY53" fmla="*/ 4780074 h 6858000"/>
              <a:gd name="connsiteX54" fmla="*/ 11076028 w 12192000"/>
              <a:gd name="connsiteY54" fmla="*/ 5127056 h 6858000"/>
              <a:gd name="connsiteX55" fmla="*/ 10947933 w 12192000"/>
              <a:gd name="connsiteY55" fmla="*/ 5182716 h 6858000"/>
              <a:gd name="connsiteX56" fmla="*/ 9934908 w 12192000"/>
              <a:gd name="connsiteY56" fmla="*/ 5482762 h 6858000"/>
              <a:gd name="connsiteX57" fmla="*/ 9622931 w 12192000"/>
              <a:gd name="connsiteY57" fmla="*/ 5509444 h 6858000"/>
              <a:gd name="connsiteX58" fmla="*/ 9467025 w 12192000"/>
              <a:gd name="connsiteY58" fmla="*/ 5562898 h 6858000"/>
              <a:gd name="connsiteX59" fmla="*/ 9476653 w 12192000"/>
              <a:gd name="connsiteY59" fmla="*/ 5560316 h 6858000"/>
              <a:gd name="connsiteX60" fmla="*/ 9463425 w 12192000"/>
              <a:gd name="connsiteY60" fmla="*/ 5569798 h 6858000"/>
              <a:gd name="connsiteX61" fmla="*/ 9442531 w 12192000"/>
              <a:gd name="connsiteY61" fmla="*/ 5609849 h 6858000"/>
              <a:gd name="connsiteX62" fmla="*/ 9455982 w 12192000"/>
              <a:gd name="connsiteY62" fmla="*/ 5617122 h 6858000"/>
              <a:gd name="connsiteX63" fmla="*/ 9520625 w 12192000"/>
              <a:gd name="connsiteY63" fmla="*/ 5621177 h 6858000"/>
              <a:gd name="connsiteX64" fmla="*/ 9654527 w 12192000"/>
              <a:gd name="connsiteY64" fmla="*/ 5592923 h 6858000"/>
              <a:gd name="connsiteX65" fmla="*/ 9640948 w 12192000"/>
              <a:gd name="connsiteY65" fmla="*/ 5601148 h 6858000"/>
              <a:gd name="connsiteX66" fmla="*/ 9118659 w 12192000"/>
              <a:gd name="connsiteY66" fmla="*/ 5724048 h 6858000"/>
              <a:gd name="connsiteX67" fmla="*/ 9166543 w 12192000"/>
              <a:gd name="connsiteY67" fmla="*/ 5701985 h 6858000"/>
              <a:gd name="connsiteX68" fmla="*/ 9328543 w 12192000"/>
              <a:gd name="connsiteY68" fmla="*/ 5617360 h 6858000"/>
              <a:gd name="connsiteX69" fmla="*/ 9137935 w 12192000"/>
              <a:gd name="connsiteY69" fmla="*/ 5653135 h 6858000"/>
              <a:gd name="connsiteX70" fmla="*/ 9109330 w 12192000"/>
              <a:gd name="connsiteY70" fmla="*/ 5604284 h 6858000"/>
              <a:gd name="connsiteX71" fmla="*/ 8979333 w 12192000"/>
              <a:gd name="connsiteY71" fmla="*/ 5636455 h 6858000"/>
              <a:gd name="connsiteX72" fmla="*/ 8854273 w 12192000"/>
              <a:gd name="connsiteY72" fmla="*/ 5667077 h 6858000"/>
              <a:gd name="connsiteX73" fmla="*/ 8626880 w 12192000"/>
              <a:gd name="connsiteY73" fmla="*/ 5779248 h 6858000"/>
              <a:gd name="connsiteX74" fmla="*/ 8832468 w 12192000"/>
              <a:gd name="connsiteY74" fmla="*/ 5813168 h 6858000"/>
              <a:gd name="connsiteX75" fmla="*/ 9357620 w 12192000"/>
              <a:gd name="connsiteY75" fmla="*/ 5848006 h 6858000"/>
              <a:gd name="connsiteX76" fmla="*/ 10119329 w 12192000"/>
              <a:gd name="connsiteY76" fmla="*/ 5757545 h 6858000"/>
              <a:gd name="connsiteX77" fmla="*/ 10821154 w 12192000"/>
              <a:gd name="connsiteY77" fmla="*/ 5594692 h 6858000"/>
              <a:gd name="connsiteX78" fmla="*/ 10913513 w 12192000"/>
              <a:gd name="connsiteY78" fmla="*/ 5422747 h 6858000"/>
              <a:gd name="connsiteX79" fmla="*/ 11101191 w 12192000"/>
              <a:gd name="connsiteY79" fmla="*/ 5382732 h 6858000"/>
              <a:gd name="connsiteX80" fmla="*/ 11398871 w 12192000"/>
              <a:gd name="connsiteY80" fmla="*/ 5183813 h 6858000"/>
              <a:gd name="connsiteX81" fmla="*/ 11428202 w 12192000"/>
              <a:gd name="connsiteY81" fmla="*/ 5201047 h 6858000"/>
              <a:gd name="connsiteX82" fmla="*/ 11442891 w 12192000"/>
              <a:gd name="connsiteY82" fmla="*/ 5174657 h 6858000"/>
              <a:gd name="connsiteX83" fmla="*/ 11530933 w 12192000"/>
              <a:gd name="connsiteY83" fmla="*/ 5156343 h 6858000"/>
              <a:gd name="connsiteX84" fmla="*/ 11501604 w 12192000"/>
              <a:gd name="connsiteY84" fmla="*/ 5139108 h 6858000"/>
              <a:gd name="connsiteX85" fmla="*/ 11487898 w 12192000"/>
              <a:gd name="connsiteY85" fmla="*/ 5133238 h 6858000"/>
              <a:gd name="connsiteX86" fmla="*/ 11529819 w 12192000"/>
              <a:gd name="connsiteY86" fmla="*/ 5112457 h 6858000"/>
              <a:gd name="connsiteX87" fmla="*/ 11833593 w 12192000"/>
              <a:gd name="connsiteY87" fmla="*/ 4780074 h 6858000"/>
              <a:gd name="connsiteX88" fmla="*/ 5833845 w 12192000"/>
              <a:gd name="connsiteY88" fmla="*/ 4408656 h 6858000"/>
              <a:gd name="connsiteX89" fmla="*/ 5777106 w 12192000"/>
              <a:gd name="connsiteY89" fmla="*/ 4425958 h 6858000"/>
              <a:gd name="connsiteX90" fmla="*/ 5628695 w 12192000"/>
              <a:gd name="connsiteY90" fmla="*/ 4490707 h 6858000"/>
              <a:gd name="connsiteX91" fmla="*/ 5586096 w 12192000"/>
              <a:gd name="connsiteY91" fmla="*/ 4507366 h 6858000"/>
              <a:gd name="connsiteX92" fmla="*/ 5536355 w 12192000"/>
              <a:gd name="connsiteY92" fmla="*/ 4531768 h 6858000"/>
              <a:gd name="connsiteX93" fmla="*/ 5515365 w 12192000"/>
              <a:gd name="connsiteY93" fmla="*/ 4547122 h 6858000"/>
              <a:gd name="connsiteX94" fmla="*/ 5502659 w 12192000"/>
              <a:gd name="connsiteY94" fmla="*/ 4561284 h 6858000"/>
              <a:gd name="connsiteX95" fmla="*/ 5496606 w 12192000"/>
              <a:gd name="connsiteY95" fmla="*/ 4560740 h 6858000"/>
              <a:gd name="connsiteX96" fmla="*/ 5493468 w 12192000"/>
              <a:gd name="connsiteY96" fmla="*/ 4571522 h 6858000"/>
              <a:gd name="connsiteX97" fmla="*/ 5502659 w 12192000"/>
              <a:gd name="connsiteY97" fmla="*/ 4561284 h 6858000"/>
              <a:gd name="connsiteX98" fmla="*/ 5508669 w 12192000"/>
              <a:gd name="connsiteY98" fmla="*/ 4561823 h 6858000"/>
              <a:gd name="connsiteX99" fmla="*/ 5522226 w 12192000"/>
              <a:gd name="connsiteY99" fmla="*/ 4564883 h 6858000"/>
              <a:gd name="connsiteX100" fmla="*/ 5491819 w 12192000"/>
              <a:gd name="connsiteY100" fmla="*/ 4584283 h 6858000"/>
              <a:gd name="connsiteX101" fmla="*/ 5490171 w 12192000"/>
              <a:gd name="connsiteY101" fmla="*/ 4597043 h 6858000"/>
              <a:gd name="connsiteX102" fmla="*/ 5476618 w 12192000"/>
              <a:gd name="connsiteY102" fmla="*/ 4593983 h 6858000"/>
              <a:gd name="connsiteX103" fmla="*/ 5157358 w 12192000"/>
              <a:gd name="connsiteY103" fmla="*/ 4797688 h 6858000"/>
              <a:gd name="connsiteX104" fmla="*/ 5121095 w 12192000"/>
              <a:gd name="connsiteY104" fmla="*/ 4838885 h 6858000"/>
              <a:gd name="connsiteX105" fmla="*/ 5129127 w 12192000"/>
              <a:gd name="connsiteY105" fmla="*/ 4834665 h 6858000"/>
              <a:gd name="connsiteX106" fmla="*/ 5733680 w 12192000"/>
              <a:gd name="connsiteY106" fmla="*/ 4477572 h 6858000"/>
              <a:gd name="connsiteX107" fmla="*/ 4682012 w 12192000"/>
              <a:gd name="connsiteY107" fmla="*/ 4265945 h 6858000"/>
              <a:gd name="connsiteX108" fmla="*/ 4634333 w 12192000"/>
              <a:gd name="connsiteY108" fmla="*/ 4267544 h 6858000"/>
              <a:gd name="connsiteX109" fmla="*/ 4055046 w 12192000"/>
              <a:gd name="connsiteY109" fmla="*/ 4343915 h 6858000"/>
              <a:gd name="connsiteX110" fmla="*/ 3928022 w 12192000"/>
              <a:gd name="connsiteY110" fmla="*/ 4350958 h 6858000"/>
              <a:gd name="connsiteX111" fmla="*/ 3954714 w 12192000"/>
              <a:gd name="connsiteY111" fmla="*/ 4603932 h 6858000"/>
              <a:gd name="connsiteX112" fmla="*/ 3948764 w 12192000"/>
              <a:gd name="connsiteY112" fmla="*/ 4829818 h 6858000"/>
              <a:gd name="connsiteX113" fmla="*/ 3972062 w 12192000"/>
              <a:gd name="connsiteY113" fmla="*/ 5182481 h 6858000"/>
              <a:gd name="connsiteX114" fmla="*/ 3993888 w 12192000"/>
              <a:gd name="connsiteY114" fmla="*/ 5301612 h 6858000"/>
              <a:gd name="connsiteX115" fmla="*/ 3992798 w 12192000"/>
              <a:gd name="connsiteY115" fmla="*/ 5314897 h 6858000"/>
              <a:gd name="connsiteX116" fmla="*/ 4044917 w 12192000"/>
              <a:gd name="connsiteY116" fmla="*/ 5296730 h 6858000"/>
              <a:gd name="connsiteX117" fmla="*/ 4166792 w 12192000"/>
              <a:gd name="connsiteY117" fmla="*/ 5230677 h 6858000"/>
              <a:gd name="connsiteX118" fmla="*/ 4229801 w 12192000"/>
              <a:gd name="connsiteY118" fmla="*/ 5215354 h 6858000"/>
              <a:gd name="connsiteX119" fmla="*/ 4240308 w 12192000"/>
              <a:gd name="connsiteY119" fmla="*/ 5217727 h 6858000"/>
              <a:gd name="connsiteX120" fmla="*/ 4229329 w 12192000"/>
              <a:gd name="connsiteY120" fmla="*/ 5172572 h 6858000"/>
              <a:gd name="connsiteX121" fmla="*/ 4156038 w 12192000"/>
              <a:gd name="connsiteY121" fmla="*/ 4863498 h 6858000"/>
              <a:gd name="connsiteX122" fmla="*/ 4193837 w 12192000"/>
              <a:gd name="connsiteY122" fmla="*/ 4631699 h 6858000"/>
              <a:gd name="connsiteX123" fmla="*/ 4614081 w 12192000"/>
              <a:gd name="connsiteY123" fmla="*/ 4329580 h 6858000"/>
              <a:gd name="connsiteX124" fmla="*/ 4682012 w 12192000"/>
              <a:gd name="connsiteY124" fmla="*/ 4265945 h 6858000"/>
              <a:gd name="connsiteX125" fmla="*/ 6316140 w 12192000"/>
              <a:gd name="connsiteY125" fmla="*/ 4112787 h 6858000"/>
              <a:gd name="connsiteX126" fmla="*/ 6098874 w 12192000"/>
              <a:gd name="connsiteY126" fmla="*/ 4249607 h 6858000"/>
              <a:gd name="connsiteX127" fmla="*/ 6078668 w 12192000"/>
              <a:gd name="connsiteY127" fmla="*/ 4262101 h 6858000"/>
              <a:gd name="connsiteX128" fmla="*/ 6190588 w 12192000"/>
              <a:gd name="connsiteY128" fmla="*/ 4208042 h 6858000"/>
              <a:gd name="connsiteX129" fmla="*/ 6340527 w 12192000"/>
              <a:gd name="connsiteY129" fmla="*/ 4120091 h 6858000"/>
              <a:gd name="connsiteX130" fmla="*/ 6335824 w 12192000"/>
              <a:gd name="connsiteY130" fmla="*/ 4120509 h 6858000"/>
              <a:gd name="connsiteX131" fmla="*/ 6316140 w 12192000"/>
              <a:gd name="connsiteY131" fmla="*/ 4112787 h 6858000"/>
              <a:gd name="connsiteX132" fmla="*/ 11549474 w 12192000"/>
              <a:gd name="connsiteY132" fmla="*/ 3964035 h 6858000"/>
              <a:gd name="connsiteX133" fmla="*/ 11538164 w 12192000"/>
              <a:gd name="connsiteY133" fmla="*/ 4002941 h 6858000"/>
              <a:gd name="connsiteX134" fmla="*/ 11516326 w 12192000"/>
              <a:gd name="connsiteY134" fmla="*/ 4000984 h 6858000"/>
              <a:gd name="connsiteX135" fmla="*/ 6816832 w 12192000"/>
              <a:gd name="connsiteY135" fmla="*/ 3627781 h 6858000"/>
              <a:gd name="connsiteX136" fmla="*/ 6823727 w 12192000"/>
              <a:gd name="connsiteY136" fmla="*/ 3630002 h 6858000"/>
              <a:gd name="connsiteX137" fmla="*/ 6797984 w 12192000"/>
              <a:gd name="connsiteY137" fmla="*/ 3638283 h 6858000"/>
              <a:gd name="connsiteX138" fmla="*/ 6816832 w 12192000"/>
              <a:gd name="connsiteY138" fmla="*/ 3627781 h 6858000"/>
              <a:gd name="connsiteX139" fmla="*/ 7163143 w 12192000"/>
              <a:gd name="connsiteY139" fmla="*/ 3432811 h 6858000"/>
              <a:gd name="connsiteX140" fmla="*/ 7158103 w 12192000"/>
              <a:gd name="connsiteY140" fmla="*/ 3436652 h 6858000"/>
              <a:gd name="connsiteX141" fmla="*/ 7126747 w 12192000"/>
              <a:gd name="connsiteY141" fmla="*/ 3472451 h 6858000"/>
              <a:gd name="connsiteX142" fmla="*/ 7140458 w 12192000"/>
              <a:gd name="connsiteY142" fmla="*/ 3458495 h 6858000"/>
              <a:gd name="connsiteX143" fmla="*/ 7506464 w 12192000"/>
              <a:gd name="connsiteY143" fmla="*/ 3009458 h 6858000"/>
              <a:gd name="connsiteX144" fmla="*/ 7488012 w 12192000"/>
              <a:gd name="connsiteY144" fmla="*/ 3035425 h 6858000"/>
              <a:gd name="connsiteX145" fmla="*/ 7409462 w 12192000"/>
              <a:gd name="connsiteY145" fmla="*/ 3130955 h 6858000"/>
              <a:gd name="connsiteX146" fmla="*/ 7412280 w 12192000"/>
              <a:gd name="connsiteY146" fmla="*/ 3137522 h 6858000"/>
              <a:gd name="connsiteX147" fmla="*/ 7451625 w 12192000"/>
              <a:gd name="connsiteY147" fmla="*/ 3088304 h 6858000"/>
              <a:gd name="connsiteX148" fmla="*/ 7506464 w 12192000"/>
              <a:gd name="connsiteY148" fmla="*/ 3009458 h 6858000"/>
              <a:gd name="connsiteX149" fmla="*/ 9962473 w 12192000"/>
              <a:gd name="connsiteY149" fmla="*/ 2573771 h 6858000"/>
              <a:gd name="connsiteX150" fmla="*/ 9948346 w 12192000"/>
              <a:gd name="connsiteY150" fmla="*/ 2584543 h 6858000"/>
              <a:gd name="connsiteX151" fmla="*/ 9962473 w 12192000"/>
              <a:gd name="connsiteY151" fmla="*/ 2573771 h 6858000"/>
              <a:gd name="connsiteX152" fmla="*/ 7950425 w 12192000"/>
              <a:gd name="connsiteY152" fmla="*/ 2307325 h 6858000"/>
              <a:gd name="connsiteX153" fmla="*/ 7863707 w 12192000"/>
              <a:gd name="connsiteY153" fmla="*/ 2439739 h 6858000"/>
              <a:gd name="connsiteX154" fmla="*/ 7777330 w 12192000"/>
              <a:gd name="connsiteY154" fmla="*/ 2586603 h 6858000"/>
              <a:gd name="connsiteX155" fmla="*/ 7594313 w 12192000"/>
              <a:gd name="connsiteY155" fmla="*/ 2867360 h 6858000"/>
              <a:gd name="connsiteX156" fmla="*/ 7584451 w 12192000"/>
              <a:gd name="connsiteY156" fmla="*/ 2897328 h 6858000"/>
              <a:gd name="connsiteX157" fmla="*/ 7722324 w 12192000"/>
              <a:gd name="connsiteY157" fmla="*/ 2699096 h 6858000"/>
              <a:gd name="connsiteX158" fmla="*/ 8232121 w 12192000"/>
              <a:gd name="connsiteY158" fmla="*/ 1603802 h 6858000"/>
              <a:gd name="connsiteX159" fmla="*/ 8231724 w 12192000"/>
              <a:gd name="connsiteY159" fmla="*/ 1606141 h 6858000"/>
              <a:gd name="connsiteX160" fmla="*/ 8151987 w 12192000"/>
              <a:gd name="connsiteY160" fmla="*/ 1829409 h 6858000"/>
              <a:gd name="connsiteX161" fmla="*/ 8133960 w 12192000"/>
              <a:gd name="connsiteY161" fmla="*/ 1892860 h 6858000"/>
              <a:gd name="connsiteX162" fmla="*/ 8133705 w 12192000"/>
              <a:gd name="connsiteY162" fmla="*/ 1893213 h 6858000"/>
              <a:gd name="connsiteX163" fmla="*/ 8130523 w 12192000"/>
              <a:gd name="connsiteY163" fmla="*/ 1904961 h 6858000"/>
              <a:gd name="connsiteX164" fmla="*/ 8133960 w 12192000"/>
              <a:gd name="connsiteY164" fmla="*/ 1892860 h 6858000"/>
              <a:gd name="connsiteX165" fmla="*/ 8137574 w 12192000"/>
              <a:gd name="connsiteY165" fmla="*/ 1887899 h 6858000"/>
              <a:gd name="connsiteX166" fmla="*/ 8140324 w 12192000"/>
              <a:gd name="connsiteY166" fmla="*/ 1913641 h 6858000"/>
              <a:gd name="connsiteX167" fmla="*/ 8140439 w 12192000"/>
              <a:gd name="connsiteY167" fmla="*/ 1914714 h 6858000"/>
              <a:gd name="connsiteX168" fmla="*/ 8140655 w 12192000"/>
              <a:gd name="connsiteY168" fmla="*/ 1916714 h 6858000"/>
              <a:gd name="connsiteX169" fmla="*/ 8216914 w 12192000"/>
              <a:gd name="connsiteY169" fmla="*/ 1735624 h 6858000"/>
              <a:gd name="connsiteX170" fmla="*/ 8233176 w 12192000"/>
              <a:gd name="connsiteY170" fmla="*/ 1692628 h 6858000"/>
              <a:gd name="connsiteX171" fmla="*/ 8237452 w 12192000"/>
              <a:gd name="connsiteY171" fmla="*/ 1645208 h 6858000"/>
              <a:gd name="connsiteX172" fmla="*/ 8287351 w 12192000"/>
              <a:gd name="connsiteY172" fmla="*/ 1463489 h 6858000"/>
              <a:gd name="connsiteX173" fmla="*/ 8282951 w 12192000"/>
              <a:gd name="connsiteY173" fmla="*/ 1554290 h 6858000"/>
              <a:gd name="connsiteX174" fmla="*/ 8282825 w 12192000"/>
              <a:gd name="connsiteY174" fmla="*/ 1561350 h 6858000"/>
              <a:gd name="connsiteX175" fmla="*/ 8283828 w 12192000"/>
              <a:gd name="connsiteY175" fmla="*/ 1558699 h 6858000"/>
              <a:gd name="connsiteX176" fmla="*/ 8297748 w 12192000"/>
              <a:gd name="connsiteY176" fmla="*/ 1468465 h 6858000"/>
              <a:gd name="connsiteX177" fmla="*/ 8297617 w 12192000"/>
              <a:gd name="connsiteY177" fmla="*/ 1468226 h 6858000"/>
              <a:gd name="connsiteX178" fmla="*/ 8287351 w 12192000"/>
              <a:gd name="connsiteY178" fmla="*/ 1463489 h 6858000"/>
              <a:gd name="connsiteX179" fmla="*/ 7968738 w 12192000"/>
              <a:gd name="connsiteY179" fmla="*/ 836419 h 6858000"/>
              <a:gd name="connsiteX180" fmla="*/ 7988168 w 12192000"/>
              <a:gd name="connsiteY180" fmla="*/ 847319 h 6858000"/>
              <a:gd name="connsiteX181" fmla="*/ 7960909 w 12192000"/>
              <a:gd name="connsiteY181" fmla="*/ 867823 h 6858000"/>
              <a:gd name="connsiteX182" fmla="*/ 7945999 w 12192000"/>
              <a:gd name="connsiteY182" fmla="*/ 850368 h 6858000"/>
              <a:gd name="connsiteX183" fmla="*/ 7968738 w 12192000"/>
              <a:gd name="connsiteY183" fmla="*/ 836419 h 6858000"/>
              <a:gd name="connsiteX184" fmla="*/ 8168279 w 12192000"/>
              <a:gd name="connsiteY184" fmla="*/ 831753 h 6858000"/>
              <a:gd name="connsiteX185" fmla="*/ 8182372 w 12192000"/>
              <a:gd name="connsiteY185" fmla="*/ 840887 h 6858000"/>
              <a:gd name="connsiteX186" fmla="*/ 8168672 w 12192000"/>
              <a:gd name="connsiteY186" fmla="*/ 853352 h 6858000"/>
              <a:gd name="connsiteX187" fmla="*/ 8137713 w 12192000"/>
              <a:gd name="connsiteY187" fmla="*/ 877106 h 6858000"/>
              <a:gd name="connsiteX188" fmla="*/ 8116473 w 12192000"/>
              <a:gd name="connsiteY188" fmla="*/ 900497 h 6858000"/>
              <a:gd name="connsiteX189" fmla="*/ 8103736 w 12192000"/>
              <a:gd name="connsiteY189" fmla="*/ 905230 h 6858000"/>
              <a:gd name="connsiteX190" fmla="*/ 8094017 w 12192000"/>
              <a:gd name="connsiteY190" fmla="*/ 905593 h 6858000"/>
              <a:gd name="connsiteX191" fmla="*/ 8075737 w 12192000"/>
              <a:gd name="connsiteY191" fmla="*/ 909387 h 6858000"/>
              <a:gd name="connsiteX192" fmla="*/ 8060753 w 12192000"/>
              <a:gd name="connsiteY192" fmla="*/ 899957 h 6858000"/>
              <a:gd name="connsiteX193" fmla="*/ 8069181 w 12192000"/>
              <a:gd name="connsiteY193" fmla="*/ 889327 h 6858000"/>
              <a:gd name="connsiteX194" fmla="*/ 8073359 w 12192000"/>
              <a:gd name="connsiteY194" fmla="*/ 888024 h 6858000"/>
              <a:gd name="connsiteX195" fmla="*/ 8087722 w 12192000"/>
              <a:gd name="connsiteY195" fmla="*/ 871752 h 6858000"/>
              <a:gd name="connsiteX196" fmla="*/ 8092057 w 12192000"/>
              <a:gd name="connsiteY196" fmla="*/ 869589 h 6858000"/>
              <a:gd name="connsiteX197" fmla="*/ 8088262 w 12192000"/>
              <a:gd name="connsiteY197" fmla="*/ 870252 h 6858000"/>
              <a:gd name="connsiteX198" fmla="*/ 8077826 w 12192000"/>
              <a:gd name="connsiteY198" fmla="*/ 866242 h 6858000"/>
              <a:gd name="connsiteX199" fmla="*/ 8085289 w 12192000"/>
              <a:gd name="connsiteY199" fmla="*/ 863344 h 6858000"/>
              <a:gd name="connsiteX200" fmla="*/ 8093230 w 12192000"/>
              <a:gd name="connsiteY200" fmla="*/ 863847 h 6858000"/>
              <a:gd name="connsiteX201" fmla="*/ 8095748 w 12192000"/>
              <a:gd name="connsiteY201" fmla="*/ 867748 h 6858000"/>
              <a:gd name="connsiteX202" fmla="*/ 8105783 w 12192000"/>
              <a:gd name="connsiteY202" fmla="*/ 862742 h 6858000"/>
              <a:gd name="connsiteX203" fmla="*/ 8145335 w 12192000"/>
              <a:gd name="connsiteY203" fmla="*/ 846528 h 6858000"/>
              <a:gd name="connsiteX204" fmla="*/ 8168279 w 12192000"/>
              <a:gd name="connsiteY204" fmla="*/ 831753 h 6858000"/>
              <a:gd name="connsiteX205" fmla="*/ 8068424 w 12192000"/>
              <a:gd name="connsiteY205" fmla="*/ 811245 h 6858000"/>
              <a:gd name="connsiteX206" fmla="*/ 8084436 w 12192000"/>
              <a:gd name="connsiteY206" fmla="*/ 816542 h 6858000"/>
              <a:gd name="connsiteX207" fmla="*/ 8084361 w 12192000"/>
              <a:gd name="connsiteY207" fmla="*/ 824570 h 6858000"/>
              <a:gd name="connsiteX208" fmla="*/ 8063283 w 12192000"/>
              <a:gd name="connsiteY208" fmla="*/ 820279 h 6858000"/>
              <a:gd name="connsiteX209" fmla="*/ 8068424 w 12192000"/>
              <a:gd name="connsiteY209" fmla="*/ 811245 h 6858000"/>
              <a:gd name="connsiteX210" fmla="*/ 7960234 w 12192000"/>
              <a:gd name="connsiteY210" fmla="*/ 770090 h 6858000"/>
              <a:gd name="connsiteX211" fmla="*/ 7974468 w 12192000"/>
              <a:gd name="connsiteY211" fmla="*/ 774797 h 6858000"/>
              <a:gd name="connsiteX212" fmla="*/ 7957341 w 12192000"/>
              <a:gd name="connsiteY212" fmla="*/ 793286 h 6858000"/>
              <a:gd name="connsiteX213" fmla="*/ 7947143 w 12192000"/>
              <a:gd name="connsiteY213" fmla="*/ 791701 h 6858000"/>
              <a:gd name="connsiteX214" fmla="*/ 7950439 w 12192000"/>
              <a:gd name="connsiteY214" fmla="*/ 778479 h 6858000"/>
              <a:gd name="connsiteX215" fmla="*/ 7960234 w 12192000"/>
              <a:gd name="connsiteY215" fmla="*/ 770090 h 6858000"/>
              <a:gd name="connsiteX216" fmla="*/ 7809416 w 12192000"/>
              <a:gd name="connsiteY216" fmla="*/ 706780 h 6858000"/>
              <a:gd name="connsiteX217" fmla="*/ 7819811 w 12192000"/>
              <a:gd name="connsiteY217" fmla="*/ 719164 h 6858000"/>
              <a:gd name="connsiteX218" fmla="*/ 7801185 w 12192000"/>
              <a:gd name="connsiteY218" fmla="*/ 728211 h 6858000"/>
              <a:gd name="connsiteX219" fmla="*/ 7762705 w 12192000"/>
              <a:gd name="connsiteY219" fmla="*/ 739637 h 6858000"/>
              <a:gd name="connsiteX220" fmla="*/ 7733329 w 12192000"/>
              <a:gd name="connsiteY220" fmla="*/ 753179 h 6858000"/>
              <a:gd name="connsiteX221" fmla="*/ 7718747 w 12192000"/>
              <a:gd name="connsiteY221" fmla="*/ 753723 h 6858000"/>
              <a:gd name="connsiteX222" fmla="*/ 7708962 w 12192000"/>
              <a:gd name="connsiteY222" fmla="*/ 750486 h 6858000"/>
              <a:gd name="connsiteX223" fmla="*/ 7690345 w 12192000"/>
              <a:gd name="connsiteY223" fmla="*/ 747906 h 6858000"/>
              <a:gd name="connsiteX224" fmla="*/ 7678378 w 12192000"/>
              <a:gd name="connsiteY224" fmla="*/ 734107 h 6858000"/>
              <a:gd name="connsiteX225" fmla="*/ 7690841 w 12192000"/>
              <a:gd name="connsiteY225" fmla="*/ 726600 h 6858000"/>
              <a:gd name="connsiteX226" fmla="*/ 7695701 w 12192000"/>
              <a:gd name="connsiteY226" fmla="*/ 726418 h 6858000"/>
              <a:gd name="connsiteX227" fmla="*/ 7781004 w 12192000"/>
              <a:gd name="connsiteY227" fmla="*/ 712589 h 6858000"/>
              <a:gd name="connsiteX228" fmla="*/ 7809416 w 12192000"/>
              <a:gd name="connsiteY228" fmla="*/ 706780 h 6858000"/>
              <a:gd name="connsiteX229" fmla="*/ 8043045 w 12192000"/>
              <a:gd name="connsiteY229" fmla="*/ 704445 h 6858000"/>
              <a:gd name="connsiteX230" fmla="*/ 8049676 w 12192000"/>
              <a:gd name="connsiteY230" fmla="*/ 716477 h 6858000"/>
              <a:gd name="connsiteX231" fmla="*/ 8036734 w 12192000"/>
              <a:gd name="connsiteY231" fmla="*/ 722037 h 6858000"/>
              <a:gd name="connsiteX232" fmla="*/ 8029419 w 12192000"/>
              <a:gd name="connsiteY232" fmla="*/ 708883 h 6858000"/>
              <a:gd name="connsiteX233" fmla="*/ 8043045 w 12192000"/>
              <a:gd name="connsiteY233" fmla="*/ 704445 h 6858000"/>
              <a:gd name="connsiteX234" fmla="*/ 11399907 w 12192000"/>
              <a:gd name="connsiteY234" fmla="*/ 685470 h 6858000"/>
              <a:gd name="connsiteX235" fmla="*/ 11405175 w 12192000"/>
              <a:gd name="connsiteY235" fmla="*/ 692861 h 6858000"/>
              <a:gd name="connsiteX236" fmla="*/ 11406887 w 12192000"/>
              <a:gd name="connsiteY236" fmla="*/ 690054 h 6858000"/>
              <a:gd name="connsiteX237" fmla="*/ 8126782 w 12192000"/>
              <a:gd name="connsiteY237" fmla="*/ 680480 h 6858000"/>
              <a:gd name="connsiteX238" fmla="*/ 8146834 w 12192000"/>
              <a:gd name="connsiteY238" fmla="*/ 685994 h 6858000"/>
              <a:gd name="connsiteX239" fmla="*/ 8131896 w 12192000"/>
              <a:gd name="connsiteY239" fmla="*/ 703419 h 6858000"/>
              <a:gd name="connsiteX240" fmla="*/ 8109243 w 12192000"/>
              <a:gd name="connsiteY240" fmla="*/ 697715 h 6858000"/>
              <a:gd name="connsiteX241" fmla="*/ 8106519 w 12192000"/>
              <a:gd name="connsiteY241" fmla="*/ 681605 h 6858000"/>
              <a:gd name="connsiteX242" fmla="*/ 8126782 w 12192000"/>
              <a:gd name="connsiteY242" fmla="*/ 680480 h 6858000"/>
              <a:gd name="connsiteX243" fmla="*/ 7718552 w 12192000"/>
              <a:gd name="connsiteY243" fmla="*/ 657935 h 6858000"/>
              <a:gd name="connsiteX244" fmla="*/ 7731550 w 12192000"/>
              <a:gd name="connsiteY244" fmla="*/ 667602 h 6858000"/>
              <a:gd name="connsiteX245" fmla="*/ 7728805 w 12192000"/>
              <a:gd name="connsiteY245" fmla="*/ 674747 h 6858000"/>
              <a:gd name="connsiteX246" fmla="*/ 7710264 w 12192000"/>
              <a:gd name="connsiteY246" fmla="*/ 664140 h 6858000"/>
              <a:gd name="connsiteX247" fmla="*/ 7718552 w 12192000"/>
              <a:gd name="connsiteY247" fmla="*/ 657935 h 6858000"/>
              <a:gd name="connsiteX248" fmla="*/ 7595116 w 12192000"/>
              <a:gd name="connsiteY248" fmla="*/ 646066 h 6858000"/>
              <a:gd name="connsiteX249" fmla="*/ 7610951 w 12192000"/>
              <a:gd name="connsiteY249" fmla="*/ 649180 h 6858000"/>
              <a:gd name="connsiteX250" fmla="*/ 7626478 w 12192000"/>
              <a:gd name="connsiteY250" fmla="*/ 664156 h 6858000"/>
              <a:gd name="connsiteX251" fmla="*/ 7592175 w 12192000"/>
              <a:gd name="connsiteY251" fmla="*/ 674280 h 6858000"/>
              <a:gd name="connsiteX252" fmla="*/ 7583635 w 12192000"/>
              <a:gd name="connsiteY252" fmla="*/ 654457 h 6858000"/>
              <a:gd name="connsiteX253" fmla="*/ 7595116 w 12192000"/>
              <a:gd name="connsiteY253" fmla="*/ 646066 h 6858000"/>
              <a:gd name="connsiteX254" fmla="*/ 8022083 w 12192000"/>
              <a:gd name="connsiteY254" fmla="*/ 629605 h 6858000"/>
              <a:gd name="connsiteX255" fmla="*/ 8050837 w 12192000"/>
              <a:gd name="connsiteY255" fmla="*/ 634559 h 6858000"/>
              <a:gd name="connsiteX256" fmla="*/ 7995014 w 12192000"/>
              <a:gd name="connsiteY256" fmla="*/ 676926 h 6858000"/>
              <a:gd name="connsiteX257" fmla="*/ 7961826 w 12192000"/>
              <a:gd name="connsiteY257" fmla="*/ 663263 h 6858000"/>
              <a:gd name="connsiteX258" fmla="*/ 8022083 w 12192000"/>
              <a:gd name="connsiteY258" fmla="*/ 629605 h 6858000"/>
              <a:gd name="connsiteX259" fmla="*/ 8070767 w 12192000"/>
              <a:gd name="connsiteY259" fmla="*/ 578753 h 6858000"/>
              <a:gd name="connsiteX260" fmla="*/ 8077573 w 12192000"/>
              <a:gd name="connsiteY260" fmla="*/ 585254 h 6858000"/>
              <a:gd name="connsiteX261" fmla="*/ 8078868 w 12192000"/>
              <a:gd name="connsiteY261" fmla="*/ 594069 h 6858000"/>
              <a:gd name="connsiteX262" fmla="*/ 8072975 w 12192000"/>
              <a:gd name="connsiteY262" fmla="*/ 599836 h 6858000"/>
              <a:gd name="connsiteX263" fmla="*/ 8063133 w 12192000"/>
              <a:gd name="connsiteY263" fmla="*/ 581372 h 6858000"/>
              <a:gd name="connsiteX264" fmla="*/ 8070767 w 12192000"/>
              <a:gd name="connsiteY264" fmla="*/ 578753 h 6858000"/>
              <a:gd name="connsiteX265" fmla="*/ 10901435 w 12192000"/>
              <a:gd name="connsiteY265" fmla="*/ 525586 h 6858000"/>
              <a:gd name="connsiteX266" fmla="*/ 10900360 w 12192000"/>
              <a:gd name="connsiteY266" fmla="*/ 537780 h 6858000"/>
              <a:gd name="connsiteX267" fmla="*/ 10901262 w 12192000"/>
              <a:gd name="connsiteY267" fmla="*/ 525964 h 6858000"/>
              <a:gd name="connsiteX268" fmla="*/ 10901435 w 12192000"/>
              <a:gd name="connsiteY268" fmla="*/ 525586 h 6858000"/>
              <a:gd name="connsiteX269" fmla="*/ 7970078 w 12192000"/>
              <a:gd name="connsiteY269" fmla="*/ 520062 h 6858000"/>
              <a:gd name="connsiteX270" fmla="*/ 7997945 w 12192000"/>
              <a:gd name="connsiteY270" fmla="*/ 522235 h 6858000"/>
              <a:gd name="connsiteX271" fmla="*/ 7970067 w 12192000"/>
              <a:gd name="connsiteY271" fmla="*/ 545219 h 6858000"/>
              <a:gd name="connsiteX272" fmla="*/ 7954053 w 12192000"/>
              <a:gd name="connsiteY272" fmla="*/ 539922 h 6858000"/>
              <a:gd name="connsiteX273" fmla="*/ 7970078 w 12192000"/>
              <a:gd name="connsiteY273" fmla="*/ 520062 h 6858000"/>
              <a:gd name="connsiteX274" fmla="*/ 8070852 w 12192000"/>
              <a:gd name="connsiteY274" fmla="*/ 471205 h 6858000"/>
              <a:gd name="connsiteX275" fmla="*/ 8102165 w 12192000"/>
              <a:gd name="connsiteY275" fmla="*/ 478878 h 6858000"/>
              <a:gd name="connsiteX276" fmla="*/ 8076757 w 12192000"/>
              <a:gd name="connsiteY276" fmla="*/ 491946 h 6858000"/>
              <a:gd name="connsiteX277" fmla="*/ 8047942 w 12192000"/>
              <a:gd name="connsiteY277" fmla="*/ 487780 h 6858000"/>
              <a:gd name="connsiteX278" fmla="*/ 8070852 w 12192000"/>
              <a:gd name="connsiteY278" fmla="*/ 471205 h 6858000"/>
              <a:gd name="connsiteX279" fmla="*/ 7958720 w 12192000"/>
              <a:gd name="connsiteY279" fmla="*/ 143590 h 6858000"/>
              <a:gd name="connsiteX280" fmla="*/ 7988731 w 12192000"/>
              <a:gd name="connsiteY280" fmla="*/ 149716 h 6858000"/>
              <a:gd name="connsiteX281" fmla="*/ 7930548 w 12192000"/>
              <a:gd name="connsiteY281" fmla="*/ 147466 h 6858000"/>
              <a:gd name="connsiteX282" fmla="*/ 7958720 w 12192000"/>
              <a:gd name="connsiteY282" fmla="*/ 143590 h 6858000"/>
              <a:gd name="connsiteX283" fmla="*/ 10992594 w 12192000"/>
              <a:gd name="connsiteY283" fmla="*/ 114048 h 6858000"/>
              <a:gd name="connsiteX284" fmla="*/ 11043562 w 12192000"/>
              <a:gd name="connsiteY284" fmla="*/ 185550 h 6858000"/>
              <a:gd name="connsiteX285" fmla="*/ 11044070 w 12192000"/>
              <a:gd name="connsiteY285" fmla="*/ 185322 h 6858000"/>
              <a:gd name="connsiteX286" fmla="*/ 11070059 w 12192000"/>
              <a:gd name="connsiteY286" fmla="*/ 152666 h 6858000"/>
              <a:gd name="connsiteX287" fmla="*/ 11074256 w 12192000"/>
              <a:gd name="connsiteY287" fmla="*/ 133713 h 6858000"/>
              <a:gd name="connsiteX288" fmla="*/ 11081038 w 12192000"/>
              <a:gd name="connsiteY288" fmla="*/ 128260 h 6858000"/>
              <a:gd name="connsiteX289" fmla="*/ 11061154 w 12192000"/>
              <a:gd name="connsiteY289" fmla="*/ 125445 h 6858000"/>
              <a:gd name="connsiteX290" fmla="*/ 11023637 w 12192000"/>
              <a:gd name="connsiteY290" fmla="*/ 118586 h 6858000"/>
              <a:gd name="connsiteX291" fmla="*/ 10994961 w 12192000"/>
              <a:gd name="connsiteY291" fmla="*/ 114526 h 6858000"/>
              <a:gd name="connsiteX292" fmla="*/ 10917303 w 12192000"/>
              <a:gd name="connsiteY292" fmla="*/ 108644 h 6858000"/>
              <a:gd name="connsiteX293" fmla="*/ 10911665 w 12192000"/>
              <a:gd name="connsiteY293" fmla="*/ 162116 h 6858000"/>
              <a:gd name="connsiteX294" fmla="*/ 10916707 w 12192000"/>
              <a:gd name="connsiteY294" fmla="*/ 164369 h 6858000"/>
              <a:gd name="connsiteX295" fmla="*/ 10922523 w 12192000"/>
              <a:gd name="connsiteY295" fmla="*/ 177563 h 6858000"/>
              <a:gd name="connsiteX296" fmla="*/ 10916803 w 12192000"/>
              <a:gd name="connsiteY296" fmla="*/ 181509 h 6858000"/>
              <a:gd name="connsiteX297" fmla="*/ 10909832 w 12192000"/>
              <a:gd name="connsiteY297" fmla="*/ 179508 h 6858000"/>
              <a:gd name="connsiteX298" fmla="*/ 10906852 w 12192000"/>
              <a:gd name="connsiteY298" fmla="*/ 207775 h 6858000"/>
              <a:gd name="connsiteX299" fmla="*/ 10827397 w 12192000"/>
              <a:gd name="connsiteY299" fmla="*/ 583515 h 6858000"/>
              <a:gd name="connsiteX300" fmla="*/ 10797741 w 12192000"/>
              <a:gd name="connsiteY300" fmla="*/ 749597 h 6858000"/>
              <a:gd name="connsiteX301" fmla="*/ 10760135 w 12192000"/>
              <a:gd name="connsiteY301" fmla="*/ 738689 h 6858000"/>
              <a:gd name="connsiteX302" fmla="*/ 10749472 w 12192000"/>
              <a:gd name="connsiteY302" fmla="*/ 791345 h 6858000"/>
              <a:gd name="connsiteX303" fmla="*/ 10778845 w 12192000"/>
              <a:gd name="connsiteY303" fmla="*/ 803582 h 6858000"/>
              <a:gd name="connsiteX304" fmla="*/ 10697273 w 12192000"/>
              <a:gd name="connsiteY304" fmla="*/ 1088404 h 6858000"/>
              <a:gd name="connsiteX305" fmla="*/ 10635907 w 12192000"/>
              <a:gd name="connsiteY305" fmla="*/ 1234138 h 6858000"/>
              <a:gd name="connsiteX306" fmla="*/ 10568646 w 12192000"/>
              <a:gd name="connsiteY306" fmla="*/ 1389310 h 6858000"/>
              <a:gd name="connsiteX307" fmla="*/ 10571081 w 12192000"/>
              <a:gd name="connsiteY307" fmla="*/ 1337981 h 6858000"/>
              <a:gd name="connsiteX308" fmla="*/ 10554615 w 12192000"/>
              <a:gd name="connsiteY308" fmla="*/ 1340640 h 6858000"/>
              <a:gd name="connsiteX309" fmla="*/ 10502698 w 12192000"/>
              <a:gd name="connsiteY309" fmla="*/ 1459380 h 6858000"/>
              <a:gd name="connsiteX310" fmla="*/ 10501482 w 12192000"/>
              <a:gd name="connsiteY310" fmla="*/ 1485044 h 6858000"/>
              <a:gd name="connsiteX311" fmla="*/ 10536747 w 12192000"/>
              <a:gd name="connsiteY311" fmla="*/ 1487841 h 6858000"/>
              <a:gd name="connsiteX312" fmla="*/ 10464812 w 12192000"/>
              <a:gd name="connsiteY312" fmla="*/ 1626791 h 6858000"/>
              <a:gd name="connsiteX313" fmla="*/ 10391658 w 12192000"/>
              <a:gd name="connsiteY313" fmla="*/ 1791404 h 6858000"/>
              <a:gd name="connsiteX314" fmla="*/ 10396337 w 12192000"/>
              <a:gd name="connsiteY314" fmla="*/ 1807627 h 6858000"/>
              <a:gd name="connsiteX315" fmla="*/ 10345634 w 12192000"/>
              <a:gd name="connsiteY315" fmla="*/ 1900704 h 6858000"/>
              <a:gd name="connsiteX316" fmla="*/ 10312613 w 12192000"/>
              <a:gd name="connsiteY316" fmla="*/ 1965457 h 6858000"/>
              <a:gd name="connsiteX317" fmla="*/ 10091003 w 12192000"/>
              <a:gd name="connsiteY317" fmla="*/ 2332308 h 6858000"/>
              <a:gd name="connsiteX318" fmla="*/ 10069769 w 12192000"/>
              <a:gd name="connsiteY318" fmla="*/ 2378180 h 6858000"/>
              <a:gd name="connsiteX319" fmla="*/ 10033286 w 12192000"/>
              <a:gd name="connsiteY319" fmla="*/ 2401047 h 6858000"/>
              <a:gd name="connsiteX320" fmla="*/ 10047505 w 12192000"/>
              <a:gd name="connsiteY320" fmla="*/ 2330839 h 6858000"/>
              <a:gd name="connsiteX321" fmla="*/ 9992126 w 12192000"/>
              <a:gd name="connsiteY321" fmla="*/ 2407690 h 6858000"/>
              <a:gd name="connsiteX322" fmla="*/ 9969768 w 12192000"/>
              <a:gd name="connsiteY322" fmla="*/ 2419787 h 6858000"/>
              <a:gd name="connsiteX323" fmla="*/ 9992126 w 12192000"/>
              <a:gd name="connsiteY323" fmla="*/ 2407690 h 6858000"/>
              <a:gd name="connsiteX324" fmla="*/ 9955550 w 12192000"/>
              <a:gd name="connsiteY324" fmla="*/ 2489996 h 6858000"/>
              <a:gd name="connsiteX325" fmla="*/ 9994371 w 12192000"/>
              <a:gd name="connsiteY325" fmla="*/ 2475242 h 6858000"/>
              <a:gd name="connsiteX326" fmla="*/ 9993154 w 12192000"/>
              <a:gd name="connsiteY326" fmla="*/ 2500906 h 6858000"/>
              <a:gd name="connsiteX327" fmla="*/ 10000172 w 12192000"/>
              <a:gd name="connsiteY327" fmla="*/ 2525241 h 6858000"/>
              <a:gd name="connsiteX328" fmla="*/ 10006065 w 12192000"/>
              <a:gd name="connsiteY328" fmla="*/ 2515801 h 6858000"/>
              <a:gd name="connsiteX329" fmla="*/ 9997833 w 12192000"/>
              <a:gd name="connsiteY329" fmla="*/ 2517131 h 6858000"/>
              <a:gd name="connsiteX330" fmla="*/ 9989599 w 12192000"/>
              <a:gd name="connsiteY330" fmla="*/ 2518459 h 6858000"/>
              <a:gd name="connsiteX331" fmla="*/ 9986045 w 12192000"/>
              <a:gd name="connsiteY331" fmla="*/ 2536011 h 6858000"/>
              <a:gd name="connsiteX332" fmla="*/ 9948346 w 12192000"/>
              <a:gd name="connsiteY332" fmla="*/ 2584543 h 6858000"/>
              <a:gd name="connsiteX333" fmla="*/ 9936561 w 12192000"/>
              <a:gd name="connsiteY333" fmla="*/ 2603423 h 6858000"/>
              <a:gd name="connsiteX334" fmla="*/ 9950685 w 12192000"/>
              <a:gd name="connsiteY334" fmla="*/ 2592653 h 6858000"/>
              <a:gd name="connsiteX335" fmla="*/ 9958917 w 12192000"/>
              <a:gd name="connsiteY335" fmla="*/ 2591325 h 6858000"/>
              <a:gd name="connsiteX336" fmla="*/ 9828141 w 12192000"/>
              <a:gd name="connsiteY336" fmla="*/ 2765239 h 6858000"/>
              <a:gd name="connsiteX337" fmla="*/ 9831790 w 12192000"/>
              <a:gd name="connsiteY337" fmla="*/ 2688247 h 6858000"/>
              <a:gd name="connsiteX338" fmla="*/ 9792969 w 12192000"/>
              <a:gd name="connsiteY338" fmla="*/ 2703002 h 6858000"/>
              <a:gd name="connsiteX339" fmla="*/ 9715232 w 12192000"/>
              <a:gd name="connsiteY339" fmla="*/ 2791952 h 6858000"/>
              <a:gd name="connsiteX340" fmla="*/ 9725804 w 12192000"/>
              <a:gd name="connsiteY340" fmla="*/ 2798734 h 6858000"/>
              <a:gd name="connsiteX341" fmla="*/ 9637495 w 12192000"/>
              <a:gd name="connsiteY341" fmla="*/ 2880902 h 6858000"/>
              <a:gd name="connsiteX342" fmla="*/ 9502045 w 12192000"/>
              <a:gd name="connsiteY342" fmla="*/ 3038592 h 6858000"/>
              <a:gd name="connsiteX343" fmla="*/ 9483239 w 12192000"/>
              <a:gd name="connsiteY343" fmla="*/ 3033137 h 6858000"/>
              <a:gd name="connsiteX344" fmla="*/ 9287825 w 12192000"/>
              <a:gd name="connsiteY344" fmla="*/ 3192017 h 6858000"/>
              <a:gd name="connsiteX345" fmla="*/ 9106534 w 12192000"/>
              <a:gd name="connsiteY345" fmla="*/ 3340127 h 6858000"/>
              <a:gd name="connsiteX346" fmla="*/ 9111211 w 12192000"/>
              <a:gd name="connsiteY346" fmla="*/ 3356351 h 6858000"/>
              <a:gd name="connsiteX347" fmla="*/ 9058266 w 12192000"/>
              <a:gd name="connsiteY347" fmla="*/ 3381875 h 6858000"/>
              <a:gd name="connsiteX348" fmla="*/ 8925243 w 12192000"/>
              <a:gd name="connsiteY348" fmla="*/ 3488238 h 6858000"/>
              <a:gd name="connsiteX349" fmla="*/ 8861727 w 12192000"/>
              <a:gd name="connsiteY349" fmla="*/ 3506976 h 6858000"/>
              <a:gd name="connsiteX350" fmla="*/ 8774637 w 12192000"/>
              <a:gd name="connsiteY350" fmla="*/ 3563480 h 6858000"/>
              <a:gd name="connsiteX351" fmla="*/ 8706348 w 12192000"/>
              <a:gd name="connsiteY351" fmla="*/ 3625437 h 6858000"/>
              <a:gd name="connsiteX352" fmla="*/ 8851062 w 12192000"/>
              <a:gd name="connsiteY352" fmla="*/ 3559634 h 6858000"/>
              <a:gd name="connsiteX353" fmla="*/ 9000546 w 12192000"/>
              <a:gd name="connsiteY353" fmla="*/ 3450615 h 6858000"/>
              <a:gd name="connsiteX354" fmla="*/ 9037030 w 12192000"/>
              <a:gd name="connsiteY354" fmla="*/ 3427747 h 6858000"/>
              <a:gd name="connsiteX355" fmla="*/ 9292408 w 12192000"/>
              <a:gd name="connsiteY355" fmla="*/ 3267680 h 6858000"/>
              <a:gd name="connsiteX356" fmla="*/ 9606813 w 12192000"/>
              <a:gd name="connsiteY356" fmla="*/ 2953768 h 6858000"/>
              <a:gd name="connsiteX357" fmla="*/ 9650312 w 12192000"/>
              <a:gd name="connsiteY357" fmla="*/ 2955238 h 6858000"/>
              <a:gd name="connsiteX358" fmla="*/ 9724493 w 12192000"/>
              <a:gd name="connsiteY358" fmla="*/ 2883839 h 6858000"/>
              <a:gd name="connsiteX359" fmla="*/ 9718600 w 12192000"/>
              <a:gd name="connsiteY359" fmla="*/ 2893280 h 6858000"/>
              <a:gd name="connsiteX360" fmla="*/ 9712706 w 12192000"/>
              <a:gd name="connsiteY360" fmla="*/ 2902720 h 6858000"/>
              <a:gd name="connsiteX361" fmla="*/ 9726832 w 12192000"/>
              <a:gd name="connsiteY361" fmla="*/ 2891951 h 6858000"/>
              <a:gd name="connsiteX362" fmla="*/ 9732724 w 12192000"/>
              <a:gd name="connsiteY362" fmla="*/ 2882511 h 6858000"/>
              <a:gd name="connsiteX363" fmla="*/ 9740957 w 12192000"/>
              <a:gd name="connsiteY363" fmla="*/ 2881182 h 6858000"/>
              <a:gd name="connsiteX364" fmla="*/ 9866962 w 12192000"/>
              <a:gd name="connsiteY364" fmla="*/ 2750483 h 6858000"/>
              <a:gd name="connsiteX365" fmla="*/ 10047224 w 12192000"/>
              <a:gd name="connsiteY365" fmla="*/ 2509157 h 6858000"/>
              <a:gd name="connsiteX366" fmla="*/ 10104941 w 12192000"/>
              <a:gd name="connsiteY366" fmla="*/ 2440418 h 6858000"/>
              <a:gd name="connsiteX367" fmla="*/ 10267616 w 12192000"/>
              <a:gd name="connsiteY367" fmla="*/ 2167973 h 6858000"/>
              <a:gd name="connsiteX368" fmla="*/ 10305316 w 12192000"/>
              <a:gd name="connsiteY368" fmla="*/ 2119442 h 6858000"/>
              <a:gd name="connsiteX369" fmla="*/ 10299423 w 12192000"/>
              <a:gd name="connsiteY369" fmla="*/ 2128882 h 6858000"/>
              <a:gd name="connsiteX370" fmla="*/ 10301761 w 12192000"/>
              <a:gd name="connsiteY370" fmla="*/ 2136995 h 6858000"/>
              <a:gd name="connsiteX371" fmla="*/ 10313548 w 12192000"/>
              <a:gd name="connsiteY371" fmla="*/ 2118114 h 6858000"/>
              <a:gd name="connsiteX372" fmla="*/ 10319442 w 12192000"/>
              <a:gd name="connsiteY372" fmla="*/ 2108672 h 6858000"/>
              <a:gd name="connsiteX373" fmla="*/ 10285204 w 12192000"/>
              <a:gd name="connsiteY373" fmla="*/ 2199093 h 6858000"/>
              <a:gd name="connsiteX374" fmla="*/ 10331133 w 12192000"/>
              <a:gd name="connsiteY374" fmla="*/ 2149232 h 6858000"/>
              <a:gd name="connsiteX375" fmla="*/ 10333472 w 12192000"/>
              <a:gd name="connsiteY375" fmla="*/ 2157343 h 6858000"/>
              <a:gd name="connsiteX376" fmla="*/ 10327579 w 12192000"/>
              <a:gd name="connsiteY376" fmla="*/ 2166786 h 6858000"/>
              <a:gd name="connsiteX377" fmla="*/ 10341705 w 12192000"/>
              <a:gd name="connsiteY377" fmla="*/ 2156014 h 6858000"/>
              <a:gd name="connsiteX378" fmla="*/ 10347599 w 12192000"/>
              <a:gd name="connsiteY378" fmla="*/ 2146574 h 6858000"/>
              <a:gd name="connsiteX379" fmla="*/ 10340488 w 12192000"/>
              <a:gd name="connsiteY379" fmla="*/ 2181681 h 6858000"/>
              <a:gd name="connsiteX380" fmla="*/ 10434783 w 12192000"/>
              <a:gd name="connsiteY380" fmla="*/ 2030633 h 6858000"/>
              <a:gd name="connsiteX381" fmla="*/ 10458450 w 12192000"/>
              <a:gd name="connsiteY381" fmla="*/ 1933430 h 6858000"/>
              <a:gd name="connsiteX382" fmla="*/ 10464343 w 12192000"/>
              <a:gd name="connsiteY382" fmla="*/ 1923989 h 6858000"/>
              <a:gd name="connsiteX383" fmla="*/ 10476129 w 12192000"/>
              <a:gd name="connsiteY383" fmla="*/ 1905109 h 6858000"/>
              <a:gd name="connsiteX384" fmla="*/ 10467899 w 12192000"/>
              <a:gd name="connsiteY384" fmla="*/ 1906438 h 6858000"/>
              <a:gd name="connsiteX385" fmla="*/ 10462004 w 12192000"/>
              <a:gd name="connsiteY385" fmla="*/ 1915879 h 6858000"/>
              <a:gd name="connsiteX386" fmla="*/ 10472668 w 12192000"/>
              <a:gd name="connsiteY386" fmla="*/ 1863222 h 6858000"/>
              <a:gd name="connsiteX387" fmla="*/ 10446851 w 12192000"/>
              <a:gd name="connsiteY387" fmla="*/ 1833430 h 6858000"/>
              <a:gd name="connsiteX388" fmla="*/ 10555364 w 12192000"/>
              <a:gd name="connsiteY388" fmla="*/ 1612175 h 6858000"/>
              <a:gd name="connsiteX389" fmla="*/ 10571922 w 12192000"/>
              <a:gd name="connsiteY389" fmla="*/ 1550077 h 6858000"/>
              <a:gd name="connsiteX390" fmla="*/ 10692314 w 12192000"/>
              <a:gd name="connsiteY390" fmla="*/ 1250500 h 6858000"/>
              <a:gd name="connsiteX391" fmla="*/ 10804475 w 12192000"/>
              <a:gd name="connsiteY391" fmla="*/ 952253 h 6858000"/>
              <a:gd name="connsiteX392" fmla="*/ 10806814 w 12192000"/>
              <a:gd name="connsiteY392" fmla="*/ 960365 h 6858000"/>
              <a:gd name="connsiteX393" fmla="*/ 10803260 w 12192000"/>
              <a:gd name="connsiteY393" fmla="*/ 977917 h 6858000"/>
              <a:gd name="connsiteX394" fmla="*/ 10815046 w 12192000"/>
              <a:gd name="connsiteY394" fmla="*/ 959035 h 6858000"/>
              <a:gd name="connsiteX395" fmla="*/ 10818601 w 12192000"/>
              <a:gd name="connsiteY395" fmla="*/ 941484 h 6858000"/>
              <a:gd name="connsiteX396" fmla="*/ 10823278 w 12192000"/>
              <a:gd name="connsiteY396" fmla="*/ 957706 h 6858000"/>
              <a:gd name="connsiteX397" fmla="*/ 10739368 w 12192000"/>
              <a:gd name="connsiteY397" fmla="*/ 1234417 h 6858000"/>
              <a:gd name="connsiteX398" fmla="*/ 10764063 w 12192000"/>
              <a:gd name="connsiteY398" fmla="*/ 1230431 h 6858000"/>
              <a:gd name="connsiteX399" fmla="*/ 10775944 w 12192000"/>
              <a:gd name="connsiteY399" fmla="*/ 1152110 h 6858000"/>
              <a:gd name="connsiteX400" fmla="*/ 10819629 w 12192000"/>
              <a:gd name="connsiteY400" fmla="*/ 1034699 h 6858000"/>
              <a:gd name="connsiteX401" fmla="*/ 10936655 w 12192000"/>
              <a:gd name="connsiteY401" fmla="*/ 633795 h 6858000"/>
              <a:gd name="connsiteX402" fmla="*/ 10941426 w 12192000"/>
              <a:gd name="connsiteY402" fmla="*/ 590579 h 6858000"/>
              <a:gd name="connsiteX403" fmla="*/ 10968743 w 12192000"/>
              <a:gd name="connsiteY403" fmla="*/ 416384 h 6858000"/>
              <a:gd name="connsiteX404" fmla="*/ 10996993 w 12192000"/>
              <a:gd name="connsiteY404" fmla="*/ 394845 h 6858000"/>
              <a:gd name="connsiteX405" fmla="*/ 10990071 w 12192000"/>
              <a:gd name="connsiteY405" fmla="*/ 311070 h 6858000"/>
              <a:gd name="connsiteX406" fmla="*/ 11002981 w 12192000"/>
              <a:gd name="connsiteY406" fmla="*/ 325965 h 6858000"/>
              <a:gd name="connsiteX407" fmla="*/ 11009156 w 12192000"/>
              <a:gd name="connsiteY407" fmla="*/ 138206 h 6858000"/>
              <a:gd name="connsiteX408" fmla="*/ 10980717 w 12192000"/>
              <a:gd name="connsiteY408" fmla="*/ 278622 h 6858000"/>
              <a:gd name="connsiteX409" fmla="*/ 10913270 w 12192000"/>
              <a:gd name="connsiteY409" fmla="*/ 552676 h 6858000"/>
              <a:gd name="connsiteX410" fmla="*/ 10910931 w 12192000"/>
              <a:gd name="connsiteY410" fmla="*/ 544566 h 6858000"/>
              <a:gd name="connsiteX411" fmla="*/ 10903915 w 12192000"/>
              <a:gd name="connsiteY411" fmla="*/ 520229 h 6858000"/>
              <a:gd name="connsiteX412" fmla="*/ 10901435 w 12192000"/>
              <a:gd name="connsiteY412" fmla="*/ 525586 h 6858000"/>
              <a:gd name="connsiteX413" fmla="*/ 10907076 w 12192000"/>
              <a:gd name="connsiteY413" fmla="*/ 461622 h 6858000"/>
              <a:gd name="connsiteX414" fmla="*/ 10941990 w 12192000"/>
              <a:gd name="connsiteY414" fmla="*/ 233938 h 6858000"/>
              <a:gd name="connsiteX415" fmla="*/ 10940235 w 12192000"/>
              <a:gd name="connsiteY415" fmla="*/ 134472 h 6858000"/>
              <a:gd name="connsiteX416" fmla="*/ 10937646 w 12192000"/>
              <a:gd name="connsiteY416" fmla="*/ 110111 h 6858000"/>
              <a:gd name="connsiteX417" fmla="*/ 10935643 w 12192000"/>
              <a:gd name="connsiteY417" fmla="*/ 110457 h 6858000"/>
              <a:gd name="connsiteX418" fmla="*/ 10956324 w 12192000"/>
              <a:gd name="connsiteY418" fmla="*/ 106890 h 6858000"/>
              <a:gd name="connsiteX419" fmla="*/ 10949266 w 12192000"/>
              <a:gd name="connsiteY419" fmla="*/ 108108 h 6858000"/>
              <a:gd name="connsiteX420" fmla="*/ 10964671 w 12192000"/>
              <a:gd name="connsiteY420" fmla="*/ 108496 h 6858000"/>
              <a:gd name="connsiteX421" fmla="*/ 7771703 w 12192000"/>
              <a:gd name="connsiteY421" fmla="*/ 104762 h 6858000"/>
              <a:gd name="connsiteX422" fmla="*/ 7807637 w 12192000"/>
              <a:gd name="connsiteY422" fmla="*/ 111281 h 6858000"/>
              <a:gd name="connsiteX423" fmla="*/ 7816870 w 12192000"/>
              <a:gd name="connsiteY423" fmla="*/ 120598 h 6858000"/>
              <a:gd name="connsiteX424" fmla="*/ 7778877 w 12192000"/>
              <a:gd name="connsiteY424" fmla="*/ 122344 h 6858000"/>
              <a:gd name="connsiteX425" fmla="*/ 7771703 w 12192000"/>
              <a:gd name="connsiteY425" fmla="*/ 104762 h 6858000"/>
              <a:gd name="connsiteX426" fmla="*/ 10020804 w 12192000"/>
              <a:gd name="connsiteY426" fmla="*/ 49055 h 6858000"/>
              <a:gd name="connsiteX427" fmla="*/ 10015760 w 12192000"/>
              <a:gd name="connsiteY427" fmla="*/ 51317 h 6858000"/>
              <a:gd name="connsiteX428" fmla="*/ 10001677 w 12192000"/>
              <a:gd name="connsiteY428" fmla="*/ 82929 h 6858000"/>
              <a:gd name="connsiteX429" fmla="*/ 9995832 w 12192000"/>
              <a:gd name="connsiteY429" fmla="*/ 90529 h 6858000"/>
              <a:gd name="connsiteX430" fmla="*/ 9985828 w 12192000"/>
              <a:gd name="connsiteY430" fmla="*/ 107709 h 6858000"/>
              <a:gd name="connsiteX431" fmla="*/ 9982695 w 12192000"/>
              <a:gd name="connsiteY431" fmla="*/ 114238 h 6858000"/>
              <a:gd name="connsiteX432" fmla="*/ 9977996 w 12192000"/>
              <a:gd name="connsiteY432" fmla="*/ 144883 h 6858000"/>
              <a:gd name="connsiteX433" fmla="*/ 9953514 w 12192000"/>
              <a:gd name="connsiteY433" fmla="*/ 152119 h 6858000"/>
              <a:gd name="connsiteX434" fmla="*/ 9941952 w 12192000"/>
              <a:gd name="connsiteY434" fmla="*/ 178191 h 6858000"/>
              <a:gd name="connsiteX435" fmla="*/ 9887140 w 12192000"/>
              <a:gd name="connsiteY435" fmla="*/ 315239 h 6858000"/>
              <a:gd name="connsiteX436" fmla="*/ 9854884 w 12192000"/>
              <a:gd name="connsiteY436" fmla="*/ 416159 h 6858000"/>
              <a:gd name="connsiteX437" fmla="*/ 9724616 w 12192000"/>
              <a:gd name="connsiteY437" fmla="*/ 832056 h 6858000"/>
              <a:gd name="connsiteX438" fmla="*/ 9718086 w 12192000"/>
              <a:gd name="connsiteY438" fmla="*/ 842978 h 6858000"/>
              <a:gd name="connsiteX439" fmla="*/ 9729796 w 12192000"/>
              <a:gd name="connsiteY439" fmla="*/ 849109 h 6858000"/>
              <a:gd name="connsiteX440" fmla="*/ 9745873 w 12192000"/>
              <a:gd name="connsiteY440" fmla="*/ 858007 h 6858000"/>
              <a:gd name="connsiteX441" fmla="*/ 9745462 w 12192000"/>
              <a:gd name="connsiteY441" fmla="*/ 871736 h 6858000"/>
              <a:gd name="connsiteX442" fmla="*/ 9730122 w 12192000"/>
              <a:gd name="connsiteY442" fmla="*/ 867110 h 6858000"/>
              <a:gd name="connsiteX443" fmla="*/ 9709660 w 12192000"/>
              <a:gd name="connsiteY443" fmla="*/ 857073 h 6858000"/>
              <a:gd name="connsiteX444" fmla="*/ 9686212 w 12192000"/>
              <a:gd name="connsiteY444" fmla="*/ 896298 h 6858000"/>
              <a:gd name="connsiteX445" fmla="*/ 9521034 w 12192000"/>
              <a:gd name="connsiteY445" fmla="*/ 1127495 h 6858000"/>
              <a:gd name="connsiteX446" fmla="*/ 9381282 w 12192000"/>
              <a:gd name="connsiteY446" fmla="*/ 1305851 h 6858000"/>
              <a:gd name="connsiteX447" fmla="*/ 9333991 w 12192000"/>
              <a:gd name="connsiteY447" fmla="*/ 1419834 h 6858000"/>
              <a:gd name="connsiteX448" fmla="*/ 9337317 w 12192000"/>
              <a:gd name="connsiteY448" fmla="*/ 1413240 h 6858000"/>
              <a:gd name="connsiteX449" fmla="*/ 9336083 w 12192000"/>
              <a:gd name="connsiteY449" fmla="*/ 1425973 h 6858000"/>
              <a:gd name="connsiteX450" fmla="*/ 9348229 w 12192000"/>
              <a:gd name="connsiteY450" fmla="*/ 1461620 h 6858000"/>
              <a:gd name="connsiteX451" fmla="*/ 9358989 w 12192000"/>
              <a:gd name="connsiteY451" fmla="*/ 1459148 h 6858000"/>
              <a:gd name="connsiteX452" fmla="*/ 9393332 w 12192000"/>
              <a:gd name="connsiteY452" fmla="*/ 1428129 h 6858000"/>
              <a:gd name="connsiteX453" fmla="*/ 9443873 w 12192000"/>
              <a:gd name="connsiteY453" fmla="*/ 1341170 h 6858000"/>
              <a:gd name="connsiteX454" fmla="*/ 9441761 w 12192000"/>
              <a:gd name="connsiteY454" fmla="*/ 1353310 h 6858000"/>
              <a:gd name="connsiteX455" fmla="*/ 9251765 w 12192000"/>
              <a:gd name="connsiteY455" fmla="*/ 1700357 h 6858000"/>
              <a:gd name="connsiteX456" fmla="*/ 9263116 w 12192000"/>
              <a:gd name="connsiteY456" fmla="*/ 1661854 h 6858000"/>
              <a:gd name="connsiteX457" fmla="*/ 9259318 w 12192000"/>
              <a:gd name="connsiteY457" fmla="*/ 1596386 h 6858000"/>
              <a:gd name="connsiteX458" fmla="*/ 9221470 w 12192000"/>
              <a:gd name="connsiteY458" fmla="*/ 1646435 h 6858000"/>
              <a:gd name="connsiteX459" fmla="*/ 9179824 w 12192000"/>
              <a:gd name="connsiteY459" fmla="*/ 1631012 h 6858000"/>
              <a:gd name="connsiteX460" fmla="*/ 9072715 w 12192000"/>
              <a:gd name="connsiteY460" fmla="*/ 1757742 h 6858000"/>
              <a:gd name="connsiteX461" fmla="*/ 9055126 w 12192000"/>
              <a:gd name="connsiteY461" fmla="*/ 1847547 h 6858000"/>
              <a:gd name="connsiteX462" fmla="*/ 9072758 w 12192000"/>
              <a:gd name="connsiteY462" fmla="*/ 1887685 h 6858000"/>
              <a:gd name="connsiteX463" fmla="*/ 8765815 w 12192000"/>
              <a:gd name="connsiteY463" fmla="*/ 2474010 h 6858000"/>
              <a:gd name="connsiteX464" fmla="*/ 9350725 w 12192000"/>
              <a:gd name="connsiteY464" fmla="*/ 1856465 h 6858000"/>
              <a:gd name="connsiteX465" fmla="*/ 9811601 w 12192000"/>
              <a:gd name="connsiteY465" fmla="*/ 1223976 h 6858000"/>
              <a:gd name="connsiteX466" fmla="*/ 9921368 w 12192000"/>
              <a:gd name="connsiteY466" fmla="*/ 984202 h 6858000"/>
              <a:gd name="connsiteX467" fmla="*/ 10007432 w 12192000"/>
              <a:gd name="connsiteY467" fmla="*/ 776080 h 6858000"/>
              <a:gd name="connsiteX468" fmla="*/ 9996510 w 12192000"/>
              <a:gd name="connsiteY468" fmla="*/ 772856 h 6858000"/>
              <a:gd name="connsiteX469" fmla="*/ 9982107 w 12192000"/>
              <a:gd name="connsiteY469" fmla="*/ 757248 h 6858000"/>
              <a:gd name="connsiteX470" fmla="*/ 9974832 w 12192000"/>
              <a:gd name="connsiteY470" fmla="*/ 730549 h 6858000"/>
              <a:gd name="connsiteX471" fmla="*/ 9965915 w 12192000"/>
              <a:gd name="connsiteY471" fmla="*/ 711039 h 6858000"/>
              <a:gd name="connsiteX472" fmla="*/ 9942156 w 12192000"/>
              <a:gd name="connsiteY472" fmla="*/ 707057 h 6858000"/>
              <a:gd name="connsiteX473" fmla="*/ 9930046 w 12192000"/>
              <a:gd name="connsiteY473" fmla="*/ 686167 h 6858000"/>
              <a:gd name="connsiteX474" fmla="*/ 9912638 w 12192000"/>
              <a:gd name="connsiteY474" fmla="*/ 654941 h 6858000"/>
              <a:gd name="connsiteX475" fmla="*/ 9917132 w 12192000"/>
              <a:gd name="connsiteY475" fmla="*/ 636404 h 6858000"/>
              <a:gd name="connsiteX476" fmla="*/ 9915457 w 12192000"/>
              <a:gd name="connsiteY476" fmla="*/ 624414 h 6858000"/>
              <a:gd name="connsiteX477" fmla="*/ 9905535 w 12192000"/>
              <a:gd name="connsiteY477" fmla="*/ 629194 h 6858000"/>
              <a:gd name="connsiteX478" fmla="*/ 9890402 w 12192000"/>
              <a:gd name="connsiteY478" fmla="*/ 618702 h 6858000"/>
              <a:gd name="connsiteX479" fmla="*/ 9893472 w 12192000"/>
              <a:gd name="connsiteY479" fmla="*/ 605837 h 6858000"/>
              <a:gd name="connsiteX480" fmla="*/ 9911491 w 12192000"/>
              <a:gd name="connsiteY480" fmla="*/ 529219 h 6858000"/>
              <a:gd name="connsiteX481" fmla="*/ 9912834 w 12192000"/>
              <a:gd name="connsiteY481" fmla="*/ 517657 h 6858000"/>
              <a:gd name="connsiteX482" fmla="*/ 9912889 w 12192000"/>
              <a:gd name="connsiteY482" fmla="*/ 493542 h 6858000"/>
              <a:gd name="connsiteX483" fmla="*/ 9912290 w 12192000"/>
              <a:gd name="connsiteY483" fmla="*/ 484797 h 6858000"/>
              <a:gd name="connsiteX484" fmla="*/ 9923446 w 12192000"/>
              <a:gd name="connsiteY484" fmla="*/ 421742 h 6858000"/>
              <a:gd name="connsiteX485" fmla="*/ 9942693 w 12192000"/>
              <a:gd name="connsiteY485" fmla="*/ 392613 h 6858000"/>
              <a:gd name="connsiteX486" fmla="*/ 9967091 w 12192000"/>
              <a:gd name="connsiteY486" fmla="*/ 329577 h 6858000"/>
              <a:gd name="connsiteX487" fmla="*/ 9971706 w 12192000"/>
              <a:gd name="connsiteY487" fmla="*/ 325282 h 6858000"/>
              <a:gd name="connsiteX488" fmla="*/ 9996176 w 12192000"/>
              <a:gd name="connsiteY488" fmla="*/ 289780 h 6858000"/>
              <a:gd name="connsiteX489" fmla="*/ 10001880 w 12192000"/>
              <a:gd name="connsiteY489" fmla="*/ 267084 h 6858000"/>
              <a:gd name="connsiteX490" fmla="*/ 9995941 w 12192000"/>
              <a:gd name="connsiteY490" fmla="*/ 239647 h 6858000"/>
              <a:gd name="connsiteX491" fmla="*/ 9977269 w 12192000"/>
              <a:gd name="connsiteY491" fmla="*/ 236693 h 6858000"/>
              <a:gd name="connsiteX492" fmla="*/ 9956965 w 12192000"/>
              <a:gd name="connsiteY492" fmla="*/ 219282 h 6858000"/>
              <a:gd name="connsiteX493" fmla="*/ 9975310 w 12192000"/>
              <a:gd name="connsiteY493" fmla="*/ 187861 h 6858000"/>
              <a:gd name="connsiteX494" fmla="*/ 9975525 w 12192000"/>
              <a:gd name="connsiteY494" fmla="*/ 186346 h 6858000"/>
              <a:gd name="connsiteX495" fmla="*/ 9973455 w 12192000"/>
              <a:gd name="connsiteY495" fmla="*/ 185743 h 6858000"/>
              <a:gd name="connsiteX496" fmla="*/ 9968672 w 12192000"/>
              <a:gd name="connsiteY496" fmla="*/ 178262 h 6858000"/>
              <a:gd name="connsiteX497" fmla="*/ 9973505 w 12192000"/>
              <a:gd name="connsiteY497" fmla="*/ 172452 h 6858000"/>
              <a:gd name="connsiteX498" fmla="*/ 9976912 w 12192000"/>
              <a:gd name="connsiteY498" fmla="*/ 172316 h 6858000"/>
              <a:gd name="connsiteX499" fmla="*/ 9979764 w 12192000"/>
              <a:gd name="connsiteY499" fmla="*/ 160968 h 6858000"/>
              <a:gd name="connsiteX500" fmla="*/ 9993141 w 12192000"/>
              <a:gd name="connsiteY500" fmla="*/ 142760 h 6858000"/>
              <a:gd name="connsiteX501" fmla="*/ 10001082 w 12192000"/>
              <a:gd name="connsiteY501" fmla="*/ 132441 h 6858000"/>
              <a:gd name="connsiteX502" fmla="*/ 10000565 w 12192000"/>
              <a:gd name="connsiteY502" fmla="*/ 129585 h 6858000"/>
              <a:gd name="connsiteX503" fmla="*/ 10014597 w 12192000"/>
              <a:gd name="connsiteY503" fmla="*/ 96007 h 6858000"/>
              <a:gd name="connsiteX504" fmla="*/ 10019829 w 12192000"/>
              <a:gd name="connsiteY504" fmla="*/ 67986 h 6858000"/>
              <a:gd name="connsiteX505" fmla="*/ 8028379 w 12192000"/>
              <a:gd name="connsiteY505" fmla="*/ 44745 h 6858000"/>
              <a:gd name="connsiteX506" fmla="*/ 8056101 w 12192000"/>
              <a:gd name="connsiteY506" fmla="*/ 49440 h 6858000"/>
              <a:gd name="connsiteX507" fmla="*/ 8063075 w 12192000"/>
              <a:gd name="connsiteY507" fmla="*/ 56222 h 6858000"/>
              <a:gd name="connsiteX508" fmla="*/ 8034804 w 12192000"/>
              <a:gd name="connsiteY508" fmla="*/ 57605 h 6858000"/>
              <a:gd name="connsiteX509" fmla="*/ 8028379 w 12192000"/>
              <a:gd name="connsiteY509" fmla="*/ 44745 h 6858000"/>
              <a:gd name="connsiteX510" fmla="*/ 8099650 w 12192000"/>
              <a:gd name="connsiteY510" fmla="*/ 0 h 6858000"/>
              <a:gd name="connsiteX511" fmla="*/ 8138445 w 12192000"/>
              <a:gd name="connsiteY511" fmla="*/ 0 h 6858000"/>
              <a:gd name="connsiteX512" fmla="*/ 8156133 w 12192000"/>
              <a:gd name="connsiteY512" fmla="*/ 19014 h 6858000"/>
              <a:gd name="connsiteX513" fmla="*/ 8192121 w 12192000"/>
              <a:gd name="connsiteY513" fmla="*/ 40760 h 6858000"/>
              <a:gd name="connsiteX514" fmla="*/ 8210560 w 12192000"/>
              <a:gd name="connsiteY514" fmla="*/ 9286 h 6858000"/>
              <a:gd name="connsiteX515" fmla="*/ 8215279 w 12192000"/>
              <a:gd name="connsiteY515" fmla="*/ 0 h 6858000"/>
              <a:gd name="connsiteX516" fmla="*/ 10045228 w 12192000"/>
              <a:gd name="connsiteY516" fmla="*/ 0 h 6858000"/>
              <a:gd name="connsiteX517" fmla="*/ 10041449 w 12192000"/>
              <a:gd name="connsiteY517" fmla="*/ 3715 h 6858000"/>
              <a:gd name="connsiteX518" fmla="*/ 10040260 w 12192000"/>
              <a:gd name="connsiteY518" fmla="*/ 6795 h 6858000"/>
              <a:gd name="connsiteX519" fmla="*/ 10051800 w 12192000"/>
              <a:gd name="connsiteY519" fmla="*/ 0 h 6858000"/>
              <a:gd name="connsiteX520" fmla="*/ 10906320 w 12192000"/>
              <a:gd name="connsiteY520" fmla="*/ 0 h 6858000"/>
              <a:gd name="connsiteX521" fmla="*/ 10905787 w 12192000"/>
              <a:gd name="connsiteY521" fmla="*/ 3554 h 6858000"/>
              <a:gd name="connsiteX522" fmla="*/ 10928472 w 12192000"/>
              <a:gd name="connsiteY522" fmla="*/ 4292 h 6858000"/>
              <a:gd name="connsiteX523" fmla="*/ 10931308 w 12192000"/>
              <a:gd name="connsiteY523" fmla="*/ 25413 h 6858000"/>
              <a:gd name="connsiteX524" fmla="*/ 10919827 w 12192000"/>
              <a:gd name="connsiteY524" fmla="*/ 43273 h 6858000"/>
              <a:gd name="connsiteX525" fmla="*/ 10908602 w 12192000"/>
              <a:gd name="connsiteY525" fmla="*/ 67969 h 6858000"/>
              <a:gd name="connsiteX526" fmla="*/ 10929383 w 12192000"/>
              <a:gd name="connsiteY526" fmla="*/ 79881 h 6858000"/>
              <a:gd name="connsiteX527" fmla="*/ 10933134 w 12192000"/>
              <a:gd name="connsiteY527" fmla="*/ 81649 h 6858000"/>
              <a:gd name="connsiteX528" fmla="*/ 10969740 w 12192000"/>
              <a:gd name="connsiteY528" fmla="*/ 97037 h 6858000"/>
              <a:gd name="connsiteX529" fmla="*/ 11010663 w 12192000"/>
              <a:gd name="connsiteY529" fmla="*/ 103761 h 6858000"/>
              <a:gd name="connsiteX530" fmla="*/ 11032571 w 12192000"/>
              <a:gd name="connsiteY530" fmla="*/ 105625 h 6858000"/>
              <a:gd name="connsiteX531" fmla="*/ 11111830 w 12192000"/>
              <a:gd name="connsiteY531" fmla="*/ 115612 h 6858000"/>
              <a:gd name="connsiteX532" fmla="*/ 11116100 w 12192000"/>
              <a:gd name="connsiteY532" fmla="*/ 118140 h 6858000"/>
              <a:gd name="connsiteX533" fmla="*/ 11116341 w 12192000"/>
              <a:gd name="connsiteY533" fmla="*/ 118108 h 6858000"/>
              <a:gd name="connsiteX534" fmla="*/ 11135859 w 12192000"/>
              <a:gd name="connsiteY534" fmla="*/ 111956 h 6858000"/>
              <a:gd name="connsiteX535" fmla="*/ 11137574 w 12192000"/>
              <a:gd name="connsiteY535" fmla="*/ 89485 h 6858000"/>
              <a:gd name="connsiteX536" fmla="*/ 11158208 w 12192000"/>
              <a:gd name="connsiteY536" fmla="*/ 80422 h 6858000"/>
              <a:gd name="connsiteX537" fmla="*/ 11189125 w 12192000"/>
              <a:gd name="connsiteY537" fmla="*/ 67544 h 6858000"/>
              <a:gd name="connsiteX538" fmla="*/ 11209013 w 12192000"/>
              <a:gd name="connsiteY538" fmla="*/ 74238 h 6858000"/>
              <a:gd name="connsiteX539" fmla="*/ 11221400 w 12192000"/>
              <a:gd name="connsiteY539" fmla="*/ 74135 h 6858000"/>
              <a:gd name="connsiteX540" fmla="*/ 11215365 w 12192000"/>
              <a:gd name="connsiteY540" fmla="*/ 63936 h 6858000"/>
              <a:gd name="connsiteX541" fmla="*/ 11224794 w 12192000"/>
              <a:gd name="connsiteY541" fmla="*/ 50632 h 6858000"/>
              <a:gd name="connsiteX542" fmla="*/ 11238590 w 12192000"/>
              <a:gd name="connsiteY542" fmla="*/ 55228 h 6858000"/>
              <a:gd name="connsiteX543" fmla="*/ 11320728 w 12192000"/>
              <a:gd name="connsiteY543" fmla="*/ 82356 h 6858000"/>
              <a:gd name="connsiteX544" fmla="*/ 11332981 w 12192000"/>
              <a:gd name="connsiteY544" fmla="*/ 85118 h 6858000"/>
              <a:gd name="connsiteX545" fmla="*/ 11358251 w 12192000"/>
              <a:gd name="connsiteY545" fmla="*/ 88224 h 6858000"/>
              <a:gd name="connsiteX546" fmla="*/ 11367351 w 12192000"/>
              <a:gd name="connsiteY546" fmla="*/ 88751 h 6858000"/>
              <a:gd name="connsiteX547" fmla="*/ 11443623 w 12192000"/>
              <a:gd name="connsiteY547" fmla="*/ 35096 h 6858000"/>
              <a:gd name="connsiteX548" fmla="*/ 11467077 w 12192000"/>
              <a:gd name="connsiteY548" fmla="*/ 93612 h 6858000"/>
              <a:gd name="connsiteX549" fmla="*/ 11535645 w 12192000"/>
              <a:gd name="connsiteY549" fmla="*/ 161399 h 6858000"/>
              <a:gd name="connsiteX550" fmla="*/ 11576834 w 12192000"/>
              <a:gd name="connsiteY550" fmla="*/ 84924 h 6858000"/>
              <a:gd name="connsiteX551" fmla="*/ 11580348 w 12192000"/>
              <a:gd name="connsiteY551" fmla="*/ 194562 h 6858000"/>
              <a:gd name="connsiteX552" fmla="*/ 11604717 w 12192000"/>
              <a:gd name="connsiteY552" fmla="*/ 202951 h 6858000"/>
              <a:gd name="connsiteX553" fmla="*/ 11632850 w 12192000"/>
              <a:gd name="connsiteY553" fmla="*/ 200684 h 6858000"/>
              <a:gd name="connsiteX554" fmla="*/ 11634014 w 12192000"/>
              <a:gd name="connsiteY554" fmla="*/ 183003 h 6858000"/>
              <a:gd name="connsiteX555" fmla="*/ 11650155 w 12192000"/>
              <a:gd name="connsiteY555" fmla="*/ 165574 h 6858000"/>
              <a:gd name="connsiteX556" fmla="*/ 11684972 w 12192000"/>
              <a:gd name="connsiteY556" fmla="*/ 187290 h 6858000"/>
              <a:gd name="connsiteX557" fmla="*/ 11686582 w 12192000"/>
              <a:gd name="connsiteY557" fmla="*/ 187692 h 6858000"/>
              <a:gd name="connsiteX558" fmla="*/ 11687000 w 12192000"/>
              <a:gd name="connsiteY558" fmla="*/ 185767 h 6858000"/>
              <a:gd name="connsiteX559" fmla="*/ 11694343 w 12192000"/>
              <a:gd name="connsiteY559" fmla="*/ 182089 h 6858000"/>
              <a:gd name="connsiteX560" fmla="*/ 11700930 w 12192000"/>
              <a:gd name="connsiteY560" fmla="*/ 187498 h 6858000"/>
              <a:gd name="connsiteX561" fmla="*/ 11710477 w 12192000"/>
              <a:gd name="connsiteY561" fmla="*/ 154597 h 6858000"/>
              <a:gd name="connsiteX562" fmla="*/ 11713610 w 12192000"/>
              <a:gd name="connsiteY562" fmla="*/ 195004 h 6858000"/>
              <a:gd name="connsiteX563" fmla="*/ 11734070 w 12192000"/>
              <a:gd name="connsiteY563" fmla="*/ 210246 h 6858000"/>
              <a:gd name="connsiteX564" fmla="*/ 11745700 w 12192000"/>
              <a:gd name="connsiteY564" fmla="*/ 219230 h 6858000"/>
              <a:gd name="connsiteX565" fmla="*/ 11748640 w 12192000"/>
              <a:gd name="connsiteY565" fmla="*/ 219093 h 6858000"/>
              <a:gd name="connsiteX566" fmla="*/ 11812431 w 12192000"/>
              <a:gd name="connsiteY566" fmla="*/ 200699 h 6858000"/>
              <a:gd name="connsiteX567" fmla="*/ 11815170 w 12192000"/>
              <a:gd name="connsiteY567" fmla="*/ 245519 h 6858000"/>
              <a:gd name="connsiteX568" fmla="*/ 11868517 w 12192000"/>
              <a:gd name="connsiteY568" fmla="*/ 254461 h 6858000"/>
              <a:gd name="connsiteX569" fmla="*/ 11874618 w 12192000"/>
              <a:gd name="connsiteY569" fmla="*/ 263226 h 6858000"/>
              <a:gd name="connsiteX570" fmla="*/ 11917081 w 12192000"/>
              <a:gd name="connsiteY570" fmla="*/ 295542 h 6858000"/>
              <a:gd name="connsiteX571" fmla="*/ 11951908 w 12192000"/>
              <a:gd name="connsiteY571" fmla="*/ 323929 h 6858000"/>
              <a:gd name="connsiteX572" fmla="*/ 11957457 w 12192000"/>
              <a:gd name="connsiteY572" fmla="*/ 337483 h 6858000"/>
              <a:gd name="connsiteX573" fmla="*/ 11962726 w 12192000"/>
              <a:gd name="connsiteY573" fmla="*/ 350100 h 6858000"/>
              <a:gd name="connsiteX574" fmla="*/ 11983166 w 12192000"/>
              <a:gd name="connsiteY574" fmla="*/ 352004 h 6858000"/>
              <a:gd name="connsiteX575" fmla="*/ 12007670 w 12192000"/>
              <a:gd name="connsiteY575" fmla="*/ 357528 h 6858000"/>
              <a:gd name="connsiteX576" fmla="*/ 12039092 w 12192000"/>
              <a:gd name="connsiteY576" fmla="*/ 354631 h 6858000"/>
              <a:gd name="connsiteX577" fmla="*/ 12082803 w 12192000"/>
              <a:gd name="connsiteY577" fmla="*/ 333055 h 6858000"/>
              <a:gd name="connsiteX578" fmla="*/ 12108016 w 12192000"/>
              <a:gd name="connsiteY578" fmla="*/ 344263 h 6858000"/>
              <a:gd name="connsiteX579" fmla="*/ 12074732 w 12192000"/>
              <a:gd name="connsiteY579" fmla="*/ 365829 h 6858000"/>
              <a:gd name="connsiteX580" fmla="*/ 12151832 w 12192000"/>
              <a:gd name="connsiteY580" fmla="*/ 356233 h 6858000"/>
              <a:gd name="connsiteX581" fmla="*/ 12192000 w 12192000"/>
              <a:gd name="connsiteY581" fmla="*/ 351909 h 6858000"/>
              <a:gd name="connsiteX582" fmla="*/ 12192000 w 12192000"/>
              <a:gd name="connsiteY582" fmla="*/ 368324 h 6858000"/>
              <a:gd name="connsiteX583" fmla="*/ 12153304 w 12192000"/>
              <a:gd name="connsiteY583" fmla="*/ 381056 h 6858000"/>
              <a:gd name="connsiteX584" fmla="*/ 12075423 w 12192000"/>
              <a:gd name="connsiteY584" fmla="*/ 406290 h 6858000"/>
              <a:gd name="connsiteX585" fmla="*/ 12094418 w 12192000"/>
              <a:gd name="connsiteY585" fmla="*/ 424934 h 6858000"/>
              <a:gd name="connsiteX586" fmla="*/ 12126151 w 12192000"/>
              <a:gd name="connsiteY586" fmla="*/ 442983 h 6858000"/>
              <a:gd name="connsiteX587" fmla="*/ 12153560 w 12192000"/>
              <a:gd name="connsiteY587" fmla="*/ 444194 h 6858000"/>
              <a:gd name="connsiteX588" fmla="*/ 12192000 w 12192000"/>
              <a:gd name="connsiteY588" fmla="*/ 448549 h 6858000"/>
              <a:gd name="connsiteX589" fmla="*/ 12192000 w 12192000"/>
              <a:gd name="connsiteY589" fmla="*/ 480026 h 6858000"/>
              <a:gd name="connsiteX590" fmla="*/ 12182059 w 12192000"/>
              <a:gd name="connsiteY590" fmla="*/ 481049 h 6858000"/>
              <a:gd name="connsiteX591" fmla="*/ 12173804 w 12192000"/>
              <a:gd name="connsiteY591" fmla="*/ 482679 h 6858000"/>
              <a:gd name="connsiteX592" fmla="*/ 12192000 w 12192000"/>
              <a:gd name="connsiteY592" fmla="*/ 484282 h 6858000"/>
              <a:gd name="connsiteX593" fmla="*/ 12192000 w 12192000"/>
              <a:gd name="connsiteY593" fmla="*/ 1749076 h 6858000"/>
              <a:gd name="connsiteX594" fmla="*/ 12186578 w 12192000"/>
              <a:gd name="connsiteY594" fmla="*/ 1749450 h 6858000"/>
              <a:gd name="connsiteX595" fmla="*/ 12175448 w 12192000"/>
              <a:gd name="connsiteY595" fmla="*/ 1748779 h 6858000"/>
              <a:gd name="connsiteX596" fmla="*/ 12155552 w 12192000"/>
              <a:gd name="connsiteY596" fmla="*/ 1735417 h 6858000"/>
              <a:gd name="connsiteX597" fmla="*/ 12128515 w 12192000"/>
              <a:gd name="connsiteY597" fmla="*/ 1721436 h 6858000"/>
              <a:gd name="connsiteX598" fmla="*/ 12118184 w 12192000"/>
              <a:gd name="connsiteY598" fmla="*/ 1740021 h 6858000"/>
              <a:gd name="connsiteX599" fmla="*/ 12116719 w 12192000"/>
              <a:gd name="connsiteY599" fmla="*/ 1743425 h 6858000"/>
              <a:gd name="connsiteX600" fmla="*/ 12104382 w 12192000"/>
              <a:gd name="connsiteY600" fmla="*/ 1776872 h 6858000"/>
              <a:gd name="connsiteX601" fmla="*/ 12101569 w 12192000"/>
              <a:gd name="connsiteY601" fmla="*/ 1815593 h 6858000"/>
              <a:gd name="connsiteX602" fmla="*/ 12101880 w 12192000"/>
              <a:gd name="connsiteY602" fmla="*/ 1836539 h 6858000"/>
              <a:gd name="connsiteX603" fmla="*/ 12099613 w 12192000"/>
              <a:gd name="connsiteY603" fmla="*/ 1911916 h 6858000"/>
              <a:gd name="connsiteX604" fmla="*/ 12091096 w 12192000"/>
              <a:gd name="connsiteY604" fmla="*/ 1926605 h 6858000"/>
              <a:gd name="connsiteX605" fmla="*/ 12085635 w 12192000"/>
              <a:gd name="connsiteY605" fmla="*/ 1924954 h 6858000"/>
              <a:gd name="connsiteX606" fmla="*/ 12081357 w 12192000"/>
              <a:gd name="connsiteY606" fmla="*/ 1918960 h 6858000"/>
              <a:gd name="connsiteX607" fmla="*/ 12084070 w 12192000"/>
              <a:gd name="connsiteY607" fmla="*/ 1861667 h 6858000"/>
              <a:gd name="connsiteX608" fmla="*/ 12087377 w 12192000"/>
              <a:gd name="connsiteY608" fmla="*/ 1826260 h 6858000"/>
              <a:gd name="connsiteX609" fmla="*/ 12088666 w 12192000"/>
              <a:gd name="connsiteY609" fmla="*/ 1799044 h 6858000"/>
              <a:gd name="connsiteX610" fmla="*/ 12090878 w 12192000"/>
              <a:gd name="connsiteY610" fmla="*/ 1779887 h 6858000"/>
              <a:gd name="connsiteX611" fmla="*/ 12092671 w 12192000"/>
              <a:gd name="connsiteY611" fmla="*/ 1762651 h 6858000"/>
              <a:gd name="connsiteX612" fmla="*/ 12088638 w 12192000"/>
              <a:gd name="connsiteY612" fmla="*/ 1748611 h 6858000"/>
              <a:gd name="connsiteX613" fmla="*/ 12026747 w 12192000"/>
              <a:gd name="connsiteY613" fmla="*/ 1838393 h 6858000"/>
              <a:gd name="connsiteX614" fmla="*/ 11622517 w 12192000"/>
              <a:gd name="connsiteY614" fmla="*/ 2340549 h 6858000"/>
              <a:gd name="connsiteX615" fmla="*/ 11482979 w 12192000"/>
              <a:gd name="connsiteY615" fmla="*/ 2508801 h 6858000"/>
              <a:gd name="connsiteX616" fmla="*/ 11501582 w 12192000"/>
              <a:gd name="connsiteY616" fmla="*/ 2567899 h 6858000"/>
              <a:gd name="connsiteX617" fmla="*/ 11539851 w 12192000"/>
              <a:gd name="connsiteY617" fmla="*/ 2515851 h 6858000"/>
              <a:gd name="connsiteX618" fmla="*/ 11716750 w 12192000"/>
              <a:gd name="connsiteY618" fmla="*/ 2445073 h 6858000"/>
              <a:gd name="connsiteX619" fmla="*/ 11798719 w 12192000"/>
              <a:gd name="connsiteY619" fmla="*/ 2361642 h 6858000"/>
              <a:gd name="connsiteX620" fmla="*/ 12191286 w 12192000"/>
              <a:gd name="connsiteY620" fmla="*/ 1892936 h 6858000"/>
              <a:gd name="connsiteX621" fmla="*/ 12192000 w 12192000"/>
              <a:gd name="connsiteY621" fmla="*/ 1892191 h 6858000"/>
              <a:gd name="connsiteX622" fmla="*/ 12192000 w 12192000"/>
              <a:gd name="connsiteY622" fmla="*/ 3402867 h 6858000"/>
              <a:gd name="connsiteX623" fmla="*/ 12124501 w 12192000"/>
              <a:gd name="connsiteY623" fmla="*/ 3445284 h 6858000"/>
              <a:gd name="connsiteX624" fmla="*/ 11610252 w 12192000"/>
              <a:gd name="connsiteY624" fmla="*/ 3882997 h 6858000"/>
              <a:gd name="connsiteX625" fmla="*/ 11561351 w 12192000"/>
              <a:gd name="connsiteY625" fmla="*/ 3871963 h 6858000"/>
              <a:gd name="connsiteX626" fmla="*/ 11555412 w 12192000"/>
              <a:gd name="connsiteY626" fmla="*/ 3917998 h 6858000"/>
              <a:gd name="connsiteX627" fmla="*/ 11445732 w 12192000"/>
              <a:gd name="connsiteY627" fmla="*/ 3988004 h 6858000"/>
              <a:gd name="connsiteX628" fmla="*/ 11494631 w 12192000"/>
              <a:gd name="connsiteY628" fmla="*/ 3999040 h 6858000"/>
              <a:gd name="connsiteX629" fmla="*/ 11516326 w 12192000"/>
              <a:gd name="connsiteY629" fmla="*/ 4000984 h 6858000"/>
              <a:gd name="connsiteX630" fmla="*/ 11470493 w 12192000"/>
              <a:gd name="connsiteY630" fmla="*/ 4052072 h 6858000"/>
              <a:gd name="connsiteX631" fmla="*/ 11257457 w 12192000"/>
              <a:gd name="connsiteY631" fmla="*/ 4277164 h 6858000"/>
              <a:gd name="connsiteX632" fmla="*/ 12186069 w 12192000"/>
              <a:gd name="connsiteY632" fmla="*/ 3960248 h 6858000"/>
              <a:gd name="connsiteX633" fmla="*/ 12192000 w 12192000"/>
              <a:gd name="connsiteY633" fmla="*/ 3956950 h 6858000"/>
              <a:gd name="connsiteX634" fmla="*/ 12192000 w 12192000"/>
              <a:gd name="connsiteY634" fmla="*/ 6089079 h 6858000"/>
              <a:gd name="connsiteX635" fmla="*/ 12170804 w 12192000"/>
              <a:gd name="connsiteY635" fmla="*/ 6100399 h 6858000"/>
              <a:gd name="connsiteX636" fmla="*/ 11926881 w 12192000"/>
              <a:gd name="connsiteY636" fmla="*/ 6168414 h 6858000"/>
              <a:gd name="connsiteX637" fmla="*/ 11970924 w 12192000"/>
              <a:gd name="connsiteY637" fmla="*/ 6061259 h 6858000"/>
              <a:gd name="connsiteX638" fmla="*/ 10824406 w 12192000"/>
              <a:gd name="connsiteY638" fmla="*/ 6388943 h 6858000"/>
              <a:gd name="connsiteX639" fmla="*/ 10674727 w 12192000"/>
              <a:gd name="connsiteY639" fmla="*/ 6454503 h 6858000"/>
              <a:gd name="connsiteX640" fmla="*/ 10563867 w 12192000"/>
              <a:gd name="connsiteY640" fmla="*/ 6399697 h 6858000"/>
              <a:gd name="connsiteX641" fmla="*/ 10573089 w 12192000"/>
              <a:gd name="connsiteY641" fmla="*/ 6397289 h 6858000"/>
              <a:gd name="connsiteX642" fmla="*/ 10556384 w 12192000"/>
              <a:gd name="connsiteY642" fmla="*/ 6395995 h 6858000"/>
              <a:gd name="connsiteX643" fmla="*/ 10512932 w 12192000"/>
              <a:gd name="connsiteY643" fmla="*/ 6374512 h 6858000"/>
              <a:gd name="connsiteX644" fmla="*/ 10518410 w 12192000"/>
              <a:gd name="connsiteY644" fmla="*/ 6362716 h 6858000"/>
              <a:gd name="connsiteX645" fmla="*/ 10539954 w 12192000"/>
              <a:gd name="connsiteY645" fmla="*/ 6347821 h 6858000"/>
              <a:gd name="connsiteX646" fmla="*/ 10519397 w 12192000"/>
              <a:gd name="connsiteY646" fmla="*/ 6349255 h 6858000"/>
              <a:gd name="connsiteX647" fmla="*/ 10410227 w 12192000"/>
              <a:gd name="connsiteY647" fmla="*/ 6347940 h 6858000"/>
              <a:gd name="connsiteX648" fmla="*/ 10401988 w 12192000"/>
              <a:gd name="connsiteY648" fmla="*/ 6347070 h 6858000"/>
              <a:gd name="connsiteX649" fmla="*/ 10294117 w 12192000"/>
              <a:gd name="connsiteY649" fmla="*/ 6383481 h 6858000"/>
              <a:gd name="connsiteX650" fmla="*/ 10184139 w 12192000"/>
              <a:gd name="connsiteY650" fmla="*/ 6434254 h 6858000"/>
              <a:gd name="connsiteX651" fmla="*/ 10236273 w 12192000"/>
              <a:gd name="connsiteY651" fmla="*/ 6429436 h 6858000"/>
              <a:gd name="connsiteX652" fmla="*/ 10320010 w 12192000"/>
              <a:gd name="connsiteY652" fmla="*/ 6447697 h 6858000"/>
              <a:gd name="connsiteX653" fmla="*/ 10247338 w 12192000"/>
              <a:gd name="connsiteY653" fmla="*/ 6480404 h 6858000"/>
              <a:gd name="connsiteX654" fmla="*/ 10258403 w 12192000"/>
              <a:gd name="connsiteY654" fmla="*/ 6531372 h 6858000"/>
              <a:gd name="connsiteX655" fmla="*/ 10122531 w 12192000"/>
              <a:gd name="connsiteY655" fmla="*/ 6517931 h 6858000"/>
              <a:gd name="connsiteX656" fmla="*/ 10070397 w 12192000"/>
              <a:gd name="connsiteY656" fmla="*/ 6522748 h 6858000"/>
              <a:gd name="connsiteX657" fmla="*/ 9986661 w 12192000"/>
              <a:gd name="connsiteY657" fmla="*/ 6504489 h 6858000"/>
              <a:gd name="connsiteX658" fmla="*/ 10079868 w 12192000"/>
              <a:gd name="connsiteY658" fmla="*/ 6443886 h 6858000"/>
              <a:gd name="connsiteX659" fmla="*/ 10101029 w 12192000"/>
              <a:gd name="connsiteY659" fmla="*/ 6417775 h 6858000"/>
              <a:gd name="connsiteX660" fmla="*/ 9946835 w 12192000"/>
              <a:gd name="connsiteY660" fmla="*/ 6448898 h 6858000"/>
              <a:gd name="connsiteX661" fmla="*/ 9487565 w 12192000"/>
              <a:gd name="connsiteY661" fmla="*/ 6504632 h 6858000"/>
              <a:gd name="connsiteX662" fmla="*/ 9472004 w 12192000"/>
              <a:gd name="connsiteY662" fmla="*/ 6507584 h 6858000"/>
              <a:gd name="connsiteX663" fmla="*/ 9549602 w 12192000"/>
              <a:gd name="connsiteY663" fmla="*/ 6504318 h 6858000"/>
              <a:gd name="connsiteX664" fmla="*/ 9361027 w 12192000"/>
              <a:gd name="connsiteY664" fmla="*/ 6580143 h 6858000"/>
              <a:gd name="connsiteX665" fmla="*/ 9319778 w 12192000"/>
              <a:gd name="connsiteY665" fmla="*/ 6597947 h 6858000"/>
              <a:gd name="connsiteX666" fmla="*/ 9306833 w 12192000"/>
              <a:gd name="connsiteY666" fmla="*/ 6591712 h 6858000"/>
              <a:gd name="connsiteX667" fmla="*/ 9289947 w 12192000"/>
              <a:gd name="connsiteY667" fmla="*/ 6610823 h 6858000"/>
              <a:gd name="connsiteX668" fmla="*/ 9319778 w 12192000"/>
              <a:gd name="connsiteY668" fmla="*/ 6597947 h 6858000"/>
              <a:gd name="connsiteX669" fmla="*/ 9332637 w 12192000"/>
              <a:gd name="connsiteY669" fmla="*/ 6604142 h 6858000"/>
              <a:gd name="connsiteX670" fmla="*/ 9359930 w 12192000"/>
              <a:gd name="connsiteY670" fmla="*/ 6621829 h 6858000"/>
              <a:gd name="connsiteX671" fmla="*/ 9274549 w 12192000"/>
              <a:gd name="connsiteY671" fmla="*/ 6635191 h 6858000"/>
              <a:gd name="connsiteX672" fmla="*/ 9259149 w 12192000"/>
              <a:gd name="connsiteY672" fmla="*/ 6659557 h 6858000"/>
              <a:gd name="connsiteX673" fmla="*/ 9231857 w 12192000"/>
              <a:gd name="connsiteY673" fmla="*/ 6641871 h 6858000"/>
              <a:gd name="connsiteX674" fmla="*/ 8335337 w 12192000"/>
              <a:gd name="connsiteY674" fmla="*/ 6782162 h 6858000"/>
              <a:gd name="connsiteX675" fmla="*/ 8260009 w 12192000"/>
              <a:gd name="connsiteY675" fmla="*/ 6826458 h 6858000"/>
              <a:gd name="connsiteX676" fmla="*/ 8165154 w 12192000"/>
              <a:gd name="connsiteY676" fmla="*/ 6858000 h 6858000"/>
              <a:gd name="connsiteX677" fmla="*/ 0 w 12192000"/>
              <a:gd name="connsiteY677" fmla="*/ 6858000 h 6858000"/>
              <a:gd name="connsiteX678" fmla="*/ 0 w 12192000"/>
              <a:gd name="connsiteY678" fmla="*/ 6611995 h 6858000"/>
              <a:gd name="connsiteX679" fmla="*/ 12218 w 12192000"/>
              <a:gd name="connsiteY679" fmla="*/ 6597975 h 6858000"/>
              <a:gd name="connsiteX680" fmla="*/ 745332 w 12192000"/>
              <a:gd name="connsiteY680" fmla="*/ 6414735 h 6858000"/>
              <a:gd name="connsiteX681" fmla="*/ 1012297 w 12192000"/>
              <a:gd name="connsiteY681" fmla="*/ 6424727 h 6858000"/>
              <a:gd name="connsiteX682" fmla="*/ 1262891 w 12192000"/>
              <a:gd name="connsiteY682" fmla="*/ 6272581 h 6858000"/>
              <a:gd name="connsiteX683" fmla="*/ 1771692 w 12192000"/>
              <a:gd name="connsiteY683" fmla="*/ 6158196 h 6858000"/>
              <a:gd name="connsiteX684" fmla="*/ 2229080 w 12192000"/>
              <a:gd name="connsiteY684" fmla="*/ 5992725 h 6858000"/>
              <a:gd name="connsiteX685" fmla="*/ 2310577 w 12192000"/>
              <a:gd name="connsiteY685" fmla="*/ 6055469 h 6858000"/>
              <a:gd name="connsiteX686" fmla="*/ 2356141 w 12192000"/>
              <a:gd name="connsiteY686" fmla="*/ 6041703 h 6858000"/>
              <a:gd name="connsiteX687" fmla="*/ 2566890 w 12192000"/>
              <a:gd name="connsiteY687" fmla="*/ 5968212 h 6858000"/>
              <a:gd name="connsiteX688" fmla="*/ 2791029 w 12192000"/>
              <a:gd name="connsiteY688" fmla="*/ 5883933 h 6858000"/>
              <a:gd name="connsiteX689" fmla="*/ 2967051 w 12192000"/>
              <a:gd name="connsiteY689" fmla="*/ 5807471 h 6858000"/>
              <a:gd name="connsiteX690" fmla="*/ 3255622 w 12192000"/>
              <a:gd name="connsiteY690" fmla="*/ 5663716 h 6858000"/>
              <a:gd name="connsiteX691" fmla="*/ 3312689 w 12192000"/>
              <a:gd name="connsiteY691" fmla="*/ 5635571 h 6858000"/>
              <a:gd name="connsiteX692" fmla="*/ 3273184 w 12192000"/>
              <a:gd name="connsiteY692" fmla="*/ 5635480 h 6858000"/>
              <a:gd name="connsiteX693" fmla="*/ 3143656 w 12192000"/>
              <a:gd name="connsiteY693" fmla="*/ 5587019 h 6858000"/>
              <a:gd name="connsiteX694" fmla="*/ 3044451 w 12192000"/>
              <a:gd name="connsiteY694" fmla="*/ 5576914 h 6858000"/>
              <a:gd name="connsiteX695" fmla="*/ 3041753 w 12192000"/>
              <a:gd name="connsiteY695" fmla="*/ 5576883 h 6858000"/>
              <a:gd name="connsiteX696" fmla="*/ 3041726 w 12192000"/>
              <a:gd name="connsiteY696" fmla="*/ 5576637 h 6858000"/>
              <a:gd name="connsiteX697" fmla="*/ 3027666 w 12192000"/>
              <a:gd name="connsiteY697" fmla="*/ 5575205 h 6858000"/>
              <a:gd name="connsiteX698" fmla="*/ 2750187 w 12192000"/>
              <a:gd name="connsiteY698" fmla="*/ 5527289 h 6858000"/>
              <a:gd name="connsiteX699" fmla="*/ 2548553 w 12192000"/>
              <a:gd name="connsiteY699" fmla="*/ 5465213 h 6858000"/>
              <a:gd name="connsiteX700" fmla="*/ 2794526 w 12192000"/>
              <a:gd name="connsiteY700" fmla="*/ 5388317 h 6858000"/>
              <a:gd name="connsiteX701" fmla="*/ 2925038 w 12192000"/>
              <a:gd name="connsiteY701" fmla="*/ 5376237 h 6858000"/>
              <a:gd name="connsiteX702" fmla="*/ 2999724 w 12192000"/>
              <a:gd name="connsiteY702" fmla="*/ 5365815 h 6858000"/>
              <a:gd name="connsiteX703" fmla="*/ 3018972 w 12192000"/>
              <a:gd name="connsiteY703" fmla="*/ 5363751 h 6858000"/>
              <a:gd name="connsiteX704" fmla="*/ 3018844 w 12192000"/>
              <a:gd name="connsiteY704" fmla="*/ 5362554 h 6858000"/>
              <a:gd name="connsiteX705" fmla="*/ 3029061 w 12192000"/>
              <a:gd name="connsiteY705" fmla="*/ 5362669 h 6858000"/>
              <a:gd name="connsiteX706" fmla="*/ 3034750 w 12192000"/>
              <a:gd name="connsiteY706" fmla="*/ 5362059 h 6858000"/>
              <a:gd name="connsiteX707" fmla="*/ 3052333 w 12192000"/>
              <a:gd name="connsiteY707" fmla="*/ 5362930 h 6858000"/>
              <a:gd name="connsiteX708" fmla="*/ 3461098 w 12192000"/>
              <a:gd name="connsiteY708" fmla="*/ 5367535 h 6858000"/>
              <a:gd name="connsiteX709" fmla="*/ 3493000 w 12192000"/>
              <a:gd name="connsiteY709" fmla="*/ 5361753 h 6858000"/>
              <a:gd name="connsiteX710" fmla="*/ 3482382 w 12192000"/>
              <a:gd name="connsiteY710" fmla="*/ 5357633 h 6858000"/>
              <a:gd name="connsiteX711" fmla="*/ 3440831 w 12192000"/>
              <a:gd name="connsiteY711" fmla="*/ 5327686 h 6858000"/>
              <a:gd name="connsiteX712" fmla="*/ 3617853 w 12192000"/>
              <a:gd name="connsiteY712" fmla="*/ 5222421 h 6858000"/>
              <a:gd name="connsiteX713" fmla="*/ 3724013 w 12192000"/>
              <a:gd name="connsiteY713" fmla="*/ 5157182 h 6858000"/>
              <a:gd name="connsiteX714" fmla="*/ 3760484 w 12192000"/>
              <a:gd name="connsiteY714" fmla="*/ 5087113 h 6858000"/>
              <a:gd name="connsiteX715" fmla="*/ 3645720 w 12192000"/>
              <a:gd name="connsiteY715" fmla="*/ 4203438 h 6858000"/>
              <a:gd name="connsiteX716" fmla="*/ 3727524 w 12192000"/>
              <a:gd name="connsiteY716" fmla="*/ 4096014 h 6858000"/>
              <a:gd name="connsiteX717" fmla="*/ 4009855 w 12192000"/>
              <a:gd name="connsiteY717" fmla="*/ 3960004 h 6858000"/>
              <a:gd name="connsiteX718" fmla="*/ 4416279 w 12192000"/>
              <a:gd name="connsiteY718" fmla="*/ 3899839 h 6858000"/>
              <a:gd name="connsiteX719" fmla="*/ 4573874 w 12192000"/>
              <a:gd name="connsiteY719" fmla="*/ 3861103 h 6858000"/>
              <a:gd name="connsiteX720" fmla="*/ 4526072 w 12192000"/>
              <a:gd name="connsiteY720" fmla="*/ 3621276 h 6858000"/>
              <a:gd name="connsiteX721" fmla="*/ 4331486 w 12192000"/>
              <a:gd name="connsiteY721" fmla="*/ 3196407 h 6858000"/>
              <a:gd name="connsiteX722" fmla="*/ 4034691 w 12192000"/>
              <a:gd name="connsiteY722" fmla="*/ 2925077 h 6858000"/>
              <a:gd name="connsiteX723" fmla="*/ 3766570 w 12192000"/>
              <a:gd name="connsiteY723" fmla="*/ 2734233 h 6858000"/>
              <a:gd name="connsiteX724" fmla="*/ 3722360 w 12192000"/>
              <a:gd name="connsiteY724" fmla="*/ 2724942 h 6858000"/>
              <a:gd name="connsiteX725" fmla="*/ 3581785 w 12192000"/>
              <a:gd name="connsiteY725" fmla="*/ 2685134 h 6858000"/>
              <a:gd name="connsiteX726" fmla="*/ 3532880 w 12192000"/>
              <a:gd name="connsiteY726" fmla="*/ 2663267 h 6858000"/>
              <a:gd name="connsiteX727" fmla="*/ 3478081 w 12192000"/>
              <a:gd name="connsiteY727" fmla="*/ 2569906 h 6858000"/>
              <a:gd name="connsiteX728" fmla="*/ 3536634 w 12192000"/>
              <a:gd name="connsiteY728" fmla="*/ 2558367 h 6858000"/>
              <a:gd name="connsiteX729" fmla="*/ 3517007 w 12192000"/>
              <a:gd name="connsiteY729" fmla="*/ 2530730 h 6858000"/>
              <a:gd name="connsiteX730" fmla="*/ 3501943 w 12192000"/>
              <a:gd name="connsiteY730" fmla="*/ 2497049 h 6858000"/>
              <a:gd name="connsiteX731" fmla="*/ 3540017 w 12192000"/>
              <a:gd name="connsiteY731" fmla="*/ 2480543 h 6858000"/>
              <a:gd name="connsiteX732" fmla="*/ 3574665 w 12192000"/>
              <a:gd name="connsiteY732" fmla="*/ 2471787 h 6858000"/>
              <a:gd name="connsiteX733" fmla="*/ 3606059 w 12192000"/>
              <a:gd name="connsiteY733" fmla="*/ 2463671 h 6858000"/>
              <a:gd name="connsiteX734" fmla="*/ 3713575 w 12192000"/>
              <a:gd name="connsiteY734" fmla="*/ 2473857 h 6858000"/>
              <a:gd name="connsiteX735" fmla="*/ 3747793 w 12192000"/>
              <a:gd name="connsiteY735" fmla="*/ 2492320 h 6858000"/>
              <a:gd name="connsiteX736" fmla="*/ 3813203 w 12192000"/>
              <a:gd name="connsiteY736" fmla="*/ 2561086 h 6858000"/>
              <a:gd name="connsiteX737" fmla="*/ 3967315 w 12192000"/>
              <a:gd name="connsiteY737" fmla="*/ 2672809 h 6858000"/>
              <a:gd name="connsiteX738" fmla="*/ 4279777 w 12192000"/>
              <a:gd name="connsiteY738" fmla="*/ 2891564 h 6858000"/>
              <a:gd name="connsiteX739" fmla="*/ 4293575 w 12192000"/>
              <a:gd name="connsiteY739" fmla="*/ 2904920 h 6858000"/>
              <a:gd name="connsiteX740" fmla="*/ 4353439 w 12192000"/>
              <a:gd name="connsiteY740" fmla="*/ 2887978 h 6858000"/>
              <a:gd name="connsiteX741" fmla="*/ 4420396 w 12192000"/>
              <a:gd name="connsiteY741" fmla="*/ 2809843 h 6858000"/>
              <a:gd name="connsiteX742" fmla="*/ 4623389 w 12192000"/>
              <a:gd name="connsiteY742" fmla="*/ 2764694 h 6858000"/>
              <a:gd name="connsiteX743" fmla="*/ 4673734 w 12192000"/>
              <a:gd name="connsiteY743" fmla="*/ 2799780 h 6858000"/>
              <a:gd name="connsiteX744" fmla="*/ 4761763 w 12192000"/>
              <a:gd name="connsiteY744" fmla="*/ 2954104 h 6858000"/>
              <a:gd name="connsiteX745" fmla="*/ 4803703 w 12192000"/>
              <a:gd name="connsiteY745" fmla="*/ 3055785 h 6858000"/>
              <a:gd name="connsiteX746" fmla="*/ 4836342 w 12192000"/>
              <a:gd name="connsiteY746" fmla="*/ 3080858 h 6858000"/>
              <a:gd name="connsiteX747" fmla="*/ 4918081 w 12192000"/>
              <a:gd name="connsiteY747" fmla="*/ 3107829 h 6858000"/>
              <a:gd name="connsiteX748" fmla="*/ 5180219 w 12192000"/>
              <a:gd name="connsiteY748" fmla="*/ 3278634 h 6858000"/>
              <a:gd name="connsiteX749" fmla="*/ 5190437 w 12192000"/>
              <a:gd name="connsiteY749" fmla="*/ 3293981 h 6858000"/>
              <a:gd name="connsiteX750" fmla="*/ 5316365 w 12192000"/>
              <a:gd name="connsiteY750" fmla="*/ 3438907 h 6858000"/>
              <a:gd name="connsiteX751" fmla="*/ 5427732 w 12192000"/>
              <a:gd name="connsiteY751" fmla="*/ 3541694 h 6858000"/>
              <a:gd name="connsiteX752" fmla="*/ 5493817 w 12192000"/>
              <a:gd name="connsiteY752" fmla="*/ 3594895 h 6858000"/>
              <a:gd name="connsiteX753" fmla="*/ 5569160 w 12192000"/>
              <a:gd name="connsiteY753" fmla="*/ 3654632 h 6858000"/>
              <a:gd name="connsiteX754" fmla="*/ 5589772 w 12192000"/>
              <a:gd name="connsiteY754" fmla="*/ 3869821 h 6858000"/>
              <a:gd name="connsiteX755" fmla="*/ 5587893 w 12192000"/>
              <a:gd name="connsiteY755" fmla="*/ 3922272 h 6858000"/>
              <a:gd name="connsiteX756" fmla="*/ 5548313 w 12192000"/>
              <a:gd name="connsiteY756" fmla="*/ 4059951 h 6858000"/>
              <a:gd name="connsiteX757" fmla="*/ 5511832 w 12192000"/>
              <a:gd name="connsiteY757" fmla="*/ 4095431 h 6858000"/>
              <a:gd name="connsiteX758" fmla="*/ 5467536 w 12192000"/>
              <a:gd name="connsiteY758" fmla="*/ 4137595 h 6858000"/>
              <a:gd name="connsiteX759" fmla="*/ 5421142 w 12192000"/>
              <a:gd name="connsiteY759" fmla="*/ 4073440 h 6858000"/>
              <a:gd name="connsiteX760" fmla="*/ 5428543 w 12192000"/>
              <a:gd name="connsiteY760" fmla="*/ 4023759 h 6858000"/>
              <a:gd name="connsiteX761" fmla="*/ 5389092 w 12192000"/>
              <a:gd name="connsiteY761" fmla="*/ 3988455 h 6858000"/>
              <a:gd name="connsiteX762" fmla="*/ 5347656 w 12192000"/>
              <a:gd name="connsiteY762" fmla="*/ 3974117 h 6858000"/>
              <a:gd name="connsiteX763" fmla="*/ 5360732 w 12192000"/>
              <a:gd name="connsiteY763" fmla="*/ 3932963 h 6858000"/>
              <a:gd name="connsiteX764" fmla="*/ 5422580 w 12192000"/>
              <a:gd name="connsiteY764" fmla="*/ 3799253 h 6858000"/>
              <a:gd name="connsiteX765" fmla="*/ 5400202 w 12192000"/>
              <a:gd name="connsiteY765" fmla="*/ 3763798 h 6858000"/>
              <a:gd name="connsiteX766" fmla="*/ 5115699 w 12192000"/>
              <a:gd name="connsiteY766" fmla="*/ 3582294 h 6858000"/>
              <a:gd name="connsiteX767" fmla="*/ 5187476 w 12192000"/>
              <a:gd name="connsiteY767" fmla="*/ 3845195 h 6858000"/>
              <a:gd name="connsiteX768" fmla="*/ 5260057 w 12192000"/>
              <a:gd name="connsiteY768" fmla="*/ 4132810 h 6858000"/>
              <a:gd name="connsiteX769" fmla="*/ 5263015 w 12192000"/>
              <a:gd name="connsiteY769" fmla="*/ 4316781 h 6858000"/>
              <a:gd name="connsiteX770" fmla="*/ 5259915 w 12192000"/>
              <a:gd name="connsiteY770" fmla="*/ 4323180 h 6858000"/>
              <a:gd name="connsiteX771" fmla="*/ 5150713 w 12192000"/>
              <a:gd name="connsiteY771" fmla="*/ 4479724 h 6858000"/>
              <a:gd name="connsiteX772" fmla="*/ 4993458 w 12192000"/>
              <a:gd name="connsiteY772" fmla="*/ 4591729 h 6858000"/>
              <a:gd name="connsiteX773" fmla="*/ 4682986 w 12192000"/>
              <a:gd name="connsiteY773" fmla="*/ 4735215 h 6858000"/>
              <a:gd name="connsiteX774" fmla="*/ 4563106 w 12192000"/>
              <a:gd name="connsiteY774" fmla="*/ 4763341 h 6858000"/>
              <a:gd name="connsiteX775" fmla="*/ 4499161 w 12192000"/>
              <a:gd name="connsiteY775" fmla="*/ 4790732 h 6858000"/>
              <a:gd name="connsiteX776" fmla="*/ 4491673 w 12192000"/>
              <a:gd name="connsiteY776" fmla="*/ 4796064 h 6858000"/>
              <a:gd name="connsiteX777" fmla="*/ 4420500 w 12192000"/>
              <a:gd name="connsiteY777" fmla="*/ 4866029 h 6858000"/>
              <a:gd name="connsiteX778" fmla="*/ 4427312 w 12192000"/>
              <a:gd name="connsiteY778" fmla="*/ 4876260 h 6858000"/>
              <a:gd name="connsiteX779" fmla="*/ 4463358 w 12192000"/>
              <a:gd name="connsiteY779" fmla="*/ 5076342 h 6858000"/>
              <a:gd name="connsiteX780" fmla="*/ 4465090 w 12192000"/>
              <a:gd name="connsiteY780" fmla="*/ 5108177 h 6858000"/>
              <a:gd name="connsiteX781" fmla="*/ 4498141 w 12192000"/>
              <a:gd name="connsiteY781" fmla="*/ 5095364 h 6858000"/>
              <a:gd name="connsiteX782" fmla="*/ 4580932 w 12192000"/>
              <a:gd name="connsiteY782" fmla="*/ 5048392 h 6858000"/>
              <a:gd name="connsiteX783" fmla="*/ 4761719 w 12192000"/>
              <a:gd name="connsiteY783" fmla="*/ 4944751 h 6858000"/>
              <a:gd name="connsiteX784" fmla="*/ 4800733 w 12192000"/>
              <a:gd name="connsiteY784" fmla="*/ 4966692 h 6858000"/>
              <a:gd name="connsiteX785" fmla="*/ 5288869 w 12192000"/>
              <a:gd name="connsiteY785" fmla="*/ 4643523 h 6858000"/>
              <a:gd name="connsiteX786" fmla="*/ 5234652 w 12192000"/>
              <a:gd name="connsiteY786" fmla="*/ 4631281 h 6858000"/>
              <a:gd name="connsiteX787" fmla="*/ 5574426 w 12192000"/>
              <a:gd name="connsiteY787" fmla="*/ 4484739 h 6858000"/>
              <a:gd name="connsiteX788" fmla="*/ 5570646 w 12192000"/>
              <a:gd name="connsiteY788" fmla="*/ 4498404 h 6858000"/>
              <a:gd name="connsiteX789" fmla="*/ 5586485 w 12192000"/>
              <a:gd name="connsiteY789" fmla="*/ 4490231 h 6858000"/>
              <a:gd name="connsiteX790" fmla="*/ 5659658 w 12192000"/>
              <a:gd name="connsiteY790" fmla="*/ 4448204 h 6858000"/>
              <a:gd name="connsiteX791" fmla="*/ 5720031 w 12192000"/>
              <a:gd name="connsiteY791" fmla="*/ 4431745 h 6858000"/>
              <a:gd name="connsiteX792" fmla="*/ 5718197 w 12192000"/>
              <a:gd name="connsiteY792" fmla="*/ 4414582 h 6858000"/>
              <a:gd name="connsiteX793" fmla="*/ 5936412 w 12192000"/>
              <a:gd name="connsiteY793" fmla="*/ 4297057 h 6858000"/>
              <a:gd name="connsiteX794" fmla="*/ 6171483 w 12192000"/>
              <a:gd name="connsiteY794" fmla="*/ 4171152 h 6858000"/>
              <a:gd name="connsiteX795" fmla="*/ 6190174 w 12192000"/>
              <a:gd name="connsiteY795" fmla="*/ 4179931 h 6858000"/>
              <a:gd name="connsiteX796" fmla="*/ 6362121 w 12192000"/>
              <a:gd name="connsiteY796" fmla="*/ 4044745 h 6858000"/>
              <a:gd name="connsiteX797" fmla="*/ 6470313 w 12192000"/>
              <a:gd name="connsiteY797" fmla="*/ 3977401 h 6858000"/>
              <a:gd name="connsiteX798" fmla="*/ 6460509 w 12192000"/>
              <a:gd name="connsiteY798" fmla="*/ 3968722 h 6858000"/>
              <a:gd name="connsiteX799" fmla="*/ 6558896 w 12192000"/>
              <a:gd name="connsiteY799" fmla="*/ 3892697 h 6858000"/>
              <a:gd name="connsiteX800" fmla="*/ 6602412 w 12192000"/>
              <a:gd name="connsiteY800" fmla="*/ 3884616 h 6858000"/>
              <a:gd name="connsiteX801" fmla="*/ 6605507 w 12192000"/>
              <a:gd name="connsiteY801" fmla="*/ 3913575 h 6858000"/>
              <a:gd name="connsiteX802" fmla="*/ 6586339 w 12192000"/>
              <a:gd name="connsiteY802" fmla="*/ 3956336 h 6858000"/>
              <a:gd name="connsiteX803" fmla="*/ 6599527 w 12192000"/>
              <a:gd name="connsiteY803" fmla="*/ 3947217 h 6858000"/>
              <a:gd name="connsiteX804" fmla="*/ 6686143 w 12192000"/>
              <a:gd name="connsiteY804" fmla="*/ 3878099 h 6858000"/>
              <a:gd name="connsiteX805" fmla="*/ 6716461 w 12192000"/>
              <a:gd name="connsiteY805" fmla="*/ 3846130 h 6858000"/>
              <a:gd name="connsiteX806" fmla="*/ 6754120 w 12192000"/>
              <a:gd name="connsiteY806" fmla="*/ 3809193 h 6858000"/>
              <a:gd name="connsiteX807" fmla="*/ 6745232 w 12192000"/>
              <a:gd name="connsiteY807" fmla="*/ 3809093 h 6858000"/>
              <a:gd name="connsiteX808" fmla="*/ 6728377 w 12192000"/>
              <a:gd name="connsiteY808" fmla="*/ 3817474 h 6858000"/>
              <a:gd name="connsiteX809" fmla="*/ 6744315 w 12192000"/>
              <a:gd name="connsiteY809" fmla="*/ 3800512 h 6858000"/>
              <a:gd name="connsiteX810" fmla="*/ 6761171 w 12192000"/>
              <a:gd name="connsiteY810" fmla="*/ 3792131 h 6858000"/>
              <a:gd name="connsiteX811" fmla="*/ 6744315 w 12192000"/>
              <a:gd name="connsiteY811" fmla="*/ 3800512 h 6858000"/>
              <a:gd name="connsiteX812" fmla="*/ 6793049 w 12192000"/>
              <a:gd name="connsiteY812" fmla="*/ 3758210 h 6858000"/>
              <a:gd name="connsiteX813" fmla="*/ 6800103 w 12192000"/>
              <a:gd name="connsiteY813" fmla="*/ 3741149 h 6858000"/>
              <a:gd name="connsiteX814" fmla="*/ 6808989 w 12192000"/>
              <a:gd name="connsiteY814" fmla="*/ 3741250 h 6858000"/>
              <a:gd name="connsiteX815" fmla="*/ 6817877 w 12192000"/>
              <a:gd name="connsiteY815" fmla="*/ 3741349 h 6858000"/>
              <a:gd name="connsiteX816" fmla="*/ 6809906 w 12192000"/>
              <a:gd name="connsiteY816" fmla="*/ 3749829 h 6858000"/>
              <a:gd name="connsiteX817" fmla="*/ 6807156 w 12192000"/>
              <a:gd name="connsiteY817" fmla="*/ 3724087 h 6858000"/>
              <a:gd name="connsiteX818" fmla="*/ 6813290 w 12192000"/>
              <a:gd name="connsiteY818" fmla="*/ 3698445 h 6858000"/>
              <a:gd name="connsiteX819" fmla="*/ 6769774 w 12192000"/>
              <a:gd name="connsiteY819" fmla="*/ 3706526 h 6858000"/>
              <a:gd name="connsiteX820" fmla="*/ 6823727 w 12192000"/>
              <a:gd name="connsiteY820" fmla="*/ 3630002 h 6858000"/>
              <a:gd name="connsiteX821" fmla="*/ 6896372 w 12192000"/>
              <a:gd name="connsiteY821" fmla="*/ 3562258 h 6858000"/>
              <a:gd name="connsiteX822" fmla="*/ 6868161 w 12192000"/>
              <a:gd name="connsiteY822" fmla="*/ 3630503 h 6858000"/>
              <a:gd name="connsiteX823" fmla="*/ 6910761 w 12192000"/>
              <a:gd name="connsiteY823" fmla="*/ 3613842 h 6858000"/>
              <a:gd name="connsiteX824" fmla="*/ 6941720 w 12192000"/>
              <a:gd name="connsiteY824" fmla="*/ 3571339 h 6858000"/>
              <a:gd name="connsiteX825" fmla="*/ 7243649 w 12192000"/>
              <a:gd name="connsiteY825" fmla="*/ 3240501 h 6858000"/>
              <a:gd name="connsiteX826" fmla="*/ 7290550 w 12192000"/>
              <a:gd name="connsiteY826" fmla="*/ 3181037 h 6858000"/>
              <a:gd name="connsiteX827" fmla="*/ 7361360 w 12192000"/>
              <a:gd name="connsiteY827" fmla="*/ 3096132 h 6858000"/>
              <a:gd name="connsiteX828" fmla="*/ 7359526 w 12192000"/>
              <a:gd name="connsiteY828" fmla="*/ 3078971 h 6858000"/>
              <a:gd name="connsiteX829" fmla="*/ 7467431 w 12192000"/>
              <a:gd name="connsiteY829" fmla="*/ 2925922 h 6858000"/>
              <a:gd name="connsiteX830" fmla="*/ 7569201 w 12192000"/>
              <a:gd name="connsiteY830" fmla="*/ 2798515 h 6858000"/>
              <a:gd name="connsiteX831" fmla="*/ 7532738 w 12192000"/>
              <a:gd name="connsiteY831" fmla="*/ 2789533 h 6858000"/>
              <a:gd name="connsiteX832" fmla="*/ 7538873 w 12192000"/>
              <a:gd name="connsiteY832" fmla="*/ 2763892 h 6858000"/>
              <a:gd name="connsiteX833" fmla="*/ 7615817 w 12192000"/>
              <a:gd name="connsiteY833" fmla="*/ 2653345 h 6858000"/>
              <a:gd name="connsiteX834" fmla="*/ 7633592 w 12192000"/>
              <a:gd name="connsiteY834" fmla="*/ 2653545 h 6858000"/>
              <a:gd name="connsiteX835" fmla="*/ 7621321 w 12192000"/>
              <a:gd name="connsiteY835" fmla="*/ 2704828 h 6858000"/>
              <a:gd name="connsiteX836" fmla="*/ 7721258 w 12192000"/>
              <a:gd name="connsiteY836" fmla="*/ 2560260 h 6858000"/>
              <a:gd name="connsiteX837" fmla="*/ 7813224 w 12192000"/>
              <a:gd name="connsiteY837" fmla="*/ 2424171 h 6858000"/>
              <a:gd name="connsiteX838" fmla="*/ 7952723 w 12192000"/>
              <a:gd name="connsiteY838" fmla="*/ 2151495 h 6858000"/>
              <a:gd name="connsiteX839" fmla="*/ 7924229 w 12192000"/>
              <a:gd name="connsiteY839" fmla="*/ 2134032 h 6858000"/>
              <a:gd name="connsiteX840" fmla="*/ 7945387 w 12192000"/>
              <a:gd name="connsiteY840" fmla="*/ 2082850 h 6858000"/>
              <a:gd name="connsiteX841" fmla="*/ 7982768 w 12192000"/>
              <a:gd name="connsiteY841" fmla="*/ 2100412 h 6858000"/>
              <a:gd name="connsiteX842" fmla="*/ 8045324 w 12192000"/>
              <a:gd name="connsiteY842" fmla="*/ 1938281 h 6858000"/>
              <a:gd name="connsiteX843" fmla="*/ 8247094 w 12192000"/>
              <a:gd name="connsiteY843" fmla="*/ 1417769 h 6858000"/>
              <a:gd name="connsiteX844" fmla="*/ 8248718 w 12192000"/>
              <a:gd name="connsiteY844" fmla="*/ 1505632 h 6858000"/>
              <a:gd name="connsiteX845" fmla="*/ 8246409 w 12192000"/>
              <a:gd name="connsiteY845" fmla="*/ 1519292 h 6858000"/>
              <a:gd name="connsiteX846" fmla="*/ 8257356 w 12192000"/>
              <a:gd name="connsiteY846" fmla="*/ 1508374 h 6858000"/>
              <a:gd name="connsiteX847" fmla="*/ 8269518 w 12192000"/>
              <a:gd name="connsiteY847" fmla="*/ 1481272 h 6858000"/>
              <a:gd name="connsiteX848" fmla="*/ 8240249 w 12192000"/>
              <a:gd name="connsiteY848" fmla="*/ 1350738 h 6858000"/>
              <a:gd name="connsiteX849" fmla="*/ 8261617 w 12192000"/>
              <a:gd name="connsiteY849" fmla="*/ 1129778 h 6858000"/>
              <a:gd name="connsiteX850" fmla="*/ 8250159 w 12192000"/>
              <a:gd name="connsiteY850" fmla="*/ 981171 h 6858000"/>
              <a:gd name="connsiteX851" fmla="*/ 8252002 w 12192000"/>
              <a:gd name="connsiteY851" fmla="*/ 955703 h 6858000"/>
              <a:gd name="connsiteX852" fmla="*/ 8250050 w 12192000"/>
              <a:gd name="connsiteY852" fmla="*/ 951841 h 6858000"/>
              <a:gd name="connsiteX853" fmla="*/ 8246024 w 12192000"/>
              <a:gd name="connsiteY853" fmla="*/ 937090 h 6858000"/>
              <a:gd name="connsiteX854" fmla="*/ 8234206 w 12192000"/>
              <a:gd name="connsiteY854" fmla="*/ 907237 h 6858000"/>
              <a:gd name="connsiteX855" fmla="*/ 8229149 w 12192000"/>
              <a:gd name="connsiteY855" fmla="*/ 896618 h 6858000"/>
              <a:gd name="connsiteX856" fmla="*/ 8211966 w 12192000"/>
              <a:gd name="connsiteY856" fmla="*/ 814893 h 6858000"/>
              <a:gd name="connsiteX857" fmla="*/ 8221582 w 12192000"/>
              <a:gd name="connsiteY857" fmla="*/ 772449 h 6858000"/>
              <a:gd name="connsiteX858" fmla="*/ 8220899 w 12192000"/>
              <a:gd name="connsiteY858" fmla="*/ 686342 h 6858000"/>
              <a:gd name="connsiteX859" fmla="*/ 8224531 w 12192000"/>
              <a:gd name="connsiteY859" fmla="*/ 679492 h 6858000"/>
              <a:gd name="connsiteX860" fmla="*/ 8237512 w 12192000"/>
              <a:gd name="connsiteY860" fmla="*/ 627426 h 6858000"/>
              <a:gd name="connsiteX861" fmla="*/ 8233429 w 12192000"/>
              <a:gd name="connsiteY861" fmla="*/ 597448 h 6858000"/>
              <a:gd name="connsiteX862" fmla="*/ 8212508 w 12192000"/>
              <a:gd name="connsiteY862" fmla="*/ 565479 h 6858000"/>
              <a:gd name="connsiteX863" fmla="*/ 8187793 w 12192000"/>
              <a:gd name="connsiteY863" fmla="*/ 568039 h 6858000"/>
              <a:gd name="connsiteX864" fmla="*/ 8173831 w 12192000"/>
              <a:gd name="connsiteY864" fmla="*/ 568172 h 6858000"/>
              <a:gd name="connsiteX865" fmla="*/ 8200720 w 12192000"/>
              <a:gd name="connsiteY865" fmla="*/ 582826 h 6858000"/>
              <a:gd name="connsiteX866" fmla="*/ 8206927 w 12192000"/>
              <a:gd name="connsiteY866" fmla="*/ 611046 h 6858000"/>
              <a:gd name="connsiteX867" fmla="*/ 8179123 w 12192000"/>
              <a:gd name="connsiteY867" fmla="*/ 626004 h 6858000"/>
              <a:gd name="connsiteX868" fmla="*/ 8178084 w 12192000"/>
              <a:gd name="connsiteY868" fmla="*/ 641762 h 6858000"/>
              <a:gd name="connsiteX869" fmla="*/ 8165609 w 12192000"/>
              <a:gd name="connsiteY869" fmla="*/ 660895 h 6858000"/>
              <a:gd name="connsiteX870" fmla="*/ 8164542 w 12192000"/>
              <a:gd name="connsiteY870" fmla="*/ 626547 h 6858000"/>
              <a:gd name="connsiteX871" fmla="*/ 8173251 w 12192000"/>
              <a:gd name="connsiteY871" fmla="*/ 607063 h 6858000"/>
              <a:gd name="connsiteX872" fmla="*/ 8183554 w 12192000"/>
              <a:gd name="connsiteY872" fmla="*/ 578769 h 6858000"/>
              <a:gd name="connsiteX873" fmla="*/ 8173227 w 12192000"/>
              <a:gd name="connsiteY873" fmla="*/ 568178 h 6858000"/>
              <a:gd name="connsiteX874" fmla="*/ 8166436 w 12192000"/>
              <a:gd name="connsiteY874" fmla="*/ 568243 h 6858000"/>
              <a:gd name="connsiteX875" fmla="*/ 8153921 w 12192000"/>
              <a:gd name="connsiteY875" fmla="*/ 553255 h 6858000"/>
              <a:gd name="connsiteX876" fmla="*/ 8161283 w 12192000"/>
              <a:gd name="connsiteY876" fmla="*/ 508277 h 6858000"/>
              <a:gd name="connsiteX877" fmla="*/ 8160804 w 12192000"/>
              <a:gd name="connsiteY877" fmla="*/ 506329 h 6858000"/>
              <a:gd name="connsiteX878" fmla="*/ 8157930 w 12192000"/>
              <a:gd name="connsiteY878" fmla="*/ 506273 h 6858000"/>
              <a:gd name="connsiteX879" fmla="*/ 8148283 w 12192000"/>
              <a:gd name="connsiteY879" fmla="*/ 498610 h 6858000"/>
              <a:gd name="connsiteX880" fmla="*/ 8151441 w 12192000"/>
              <a:gd name="connsiteY880" fmla="*/ 489812 h 6858000"/>
              <a:gd name="connsiteX881" fmla="*/ 8155617 w 12192000"/>
              <a:gd name="connsiteY881" fmla="*/ 488510 h 6858000"/>
              <a:gd name="connsiteX882" fmla="*/ 8153576 w 12192000"/>
              <a:gd name="connsiteY882" fmla="*/ 473522 h 6858000"/>
              <a:gd name="connsiteX883" fmla="*/ 8161264 w 12192000"/>
              <a:gd name="connsiteY883" fmla="*/ 446543 h 6858000"/>
              <a:gd name="connsiteX884" fmla="*/ 8166068 w 12192000"/>
              <a:gd name="connsiteY884" fmla="*/ 431135 h 6858000"/>
              <a:gd name="connsiteX885" fmla="*/ 8164017 w 12192000"/>
              <a:gd name="connsiteY885" fmla="*/ 427773 h 6858000"/>
              <a:gd name="connsiteX886" fmla="*/ 8164944 w 12192000"/>
              <a:gd name="connsiteY886" fmla="*/ 381559 h 6858000"/>
              <a:gd name="connsiteX887" fmla="*/ 8157649 w 12192000"/>
              <a:gd name="connsiteY887" fmla="*/ 345151 h 6858000"/>
              <a:gd name="connsiteX888" fmla="*/ 8135933 w 12192000"/>
              <a:gd name="connsiteY888" fmla="*/ 281606 h 6858000"/>
              <a:gd name="connsiteX889" fmla="*/ 8143949 w 12192000"/>
              <a:gd name="connsiteY889" fmla="*/ 272630 h 6858000"/>
              <a:gd name="connsiteX890" fmla="*/ 8160833 w 12192000"/>
              <a:gd name="connsiteY890" fmla="*/ 216488 h 6858000"/>
              <a:gd name="connsiteX891" fmla="*/ 8177231 w 12192000"/>
              <a:gd name="connsiteY891" fmla="*/ 170024 h 6858000"/>
              <a:gd name="connsiteX892" fmla="*/ 8192093 w 12192000"/>
              <a:gd name="connsiteY892" fmla="*/ 160628 h 6858000"/>
              <a:gd name="connsiteX893" fmla="*/ 8197198 w 12192000"/>
              <a:gd name="connsiteY893" fmla="*/ 157339 h 6858000"/>
              <a:gd name="connsiteX894" fmla="*/ 8199759 w 12192000"/>
              <a:gd name="connsiteY894" fmla="*/ 140796 h 6858000"/>
              <a:gd name="connsiteX895" fmla="*/ 8200266 w 12192000"/>
              <a:gd name="connsiteY895" fmla="*/ 138834 h 6858000"/>
              <a:gd name="connsiteX896" fmla="*/ 8195473 w 12192000"/>
              <a:gd name="connsiteY896" fmla="*/ 127751 h 6858000"/>
              <a:gd name="connsiteX897" fmla="*/ 8187419 w 12192000"/>
              <a:gd name="connsiteY897" fmla="*/ 98250 h 6858000"/>
              <a:gd name="connsiteX898" fmla="*/ 8163559 w 12192000"/>
              <a:gd name="connsiteY898" fmla="*/ 62623 h 6858000"/>
              <a:gd name="connsiteX899" fmla="*/ 8106575 w 12192000"/>
              <a:gd name="connsiteY899" fmla="*/ 16934 h 6858000"/>
              <a:gd name="connsiteX900" fmla="*/ 8099528 w 12192000"/>
              <a:gd name="connsiteY900" fmla="*/ 291 h 6858000"/>
              <a:gd name="connsiteX901" fmla="*/ 7990475 w 12192000"/>
              <a:gd name="connsiteY901" fmla="*/ 0 h 6858000"/>
              <a:gd name="connsiteX902" fmla="*/ 8075173 w 12192000"/>
              <a:gd name="connsiteY902" fmla="*/ 0 h 6858000"/>
              <a:gd name="connsiteX903" fmla="*/ 8090974 w 12192000"/>
              <a:gd name="connsiteY903" fmla="*/ 9984 h 6858000"/>
              <a:gd name="connsiteX904" fmla="*/ 8094045 w 12192000"/>
              <a:gd name="connsiteY904" fmla="*/ 20840 h 6858000"/>
              <a:gd name="connsiteX905" fmla="*/ 8094955 w 12192000"/>
              <a:gd name="connsiteY905" fmla="*/ 26845 h 6858000"/>
              <a:gd name="connsiteX906" fmla="*/ 8088632 w 12192000"/>
              <a:gd name="connsiteY906" fmla="*/ 27102 h 6858000"/>
              <a:gd name="connsiteX907" fmla="*/ 8076514 w 12192000"/>
              <a:gd name="connsiteY907" fmla="*/ 29355 h 6858000"/>
              <a:gd name="connsiteX908" fmla="*/ 8067206 w 12192000"/>
              <a:gd name="connsiteY908" fmla="*/ 28065 h 6858000"/>
              <a:gd name="connsiteX909" fmla="*/ 8060706 w 12192000"/>
              <a:gd name="connsiteY909" fmla="*/ 23233 h 6858000"/>
              <a:gd name="connsiteX910" fmla="*/ 8037574 w 12192000"/>
              <a:gd name="connsiteY910" fmla="*/ 15580 h 6858000"/>
              <a:gd name="connsiteX911" fmla="*/ 7661996 w 12192000"/>
              <a:gd name="connsiteY911" fmla="*/ 0 h 6858000"/>
              <a:gd name="connsiteX912" fmla="*/ 7707371 w 12192000"/>
              <a:gd name="connsiteY912" fmla="*/ 0 h 6858000"/>
              <a:gd name="connsiteX913" fmla="*/ 7714681 w 12192000"/>
              <a:gd name="connsiteY913" fmla="*/ 2254 h 6858000"/>
              <a:gd name="connsiteX914" fmla="*/ 7730772 w 12192000"/>
              <a:gd name="connsiteY914" fmla="*/ 17865 h 6858000"/>
              <a:gd name="connsiteX915" fmla="*/ 7769991 w 12192000"/>
              <a:gd name="connsiteY915" fmla="*/ 22786 h 6858000"/>
              <a:gd name="connsiteX916" fmla="*/ 7845488 w 12192000"/>
              <a:gd name="connsiteY916" fmla="*/ 28974 h 6858000"/>
              <a:gd name="connsiteX917" fmla="*/ 7864788 w 12192000"/>
              <a:gd name="connsiteY917" fmla="*/ 32675 h 6858000"/>
              <a:gd name="connsiteX918" fmla="*/ 7877797 w 12192000"/>
              <a:gd name="connsiteY918" fmla="*/ 30716 h 6858000"/>
              <a:gd name="connsiteX919" fmla="*/ 7893605 w 12192000"/>
              <a:gd name="connsiteY919" fmla="*/ 36839 h 6858000"/>
              <a:gd name="connsiteX920" fmla="*/ 7905778 w 12192000"/>
              <a:gd name="connsiteY920" fmla="*/ 49812 h 6858000"/>
              <a:gd name="connsiteX921" fmla="*/ 7890167 w 12192000"/>
              <a:gd name="connsiteY921" fmla="*/ 54489 h 6858000"/>
              <a:gd name="connsiteX922" fmla="*/ 7741363 w 12192000"/>
              <a:gd name="connsiteY922" fmla="*/ 41050 h 6858000"/>
              <a:gd name="connsiteX923" fmla="*/ 7688658 w 12192000"/>
              <a:gd name="connsiteY923" fmla="*/ 36140 h 6858000"/>
              <a:gd name="connsiteX924" fmla="*/ 7656773 w 12192000"/>
              <a:gd name="connsiteY924" fmla="*/ 21117 h 6858000"/>
              <a:gd name="connsiteX925" fmla="*/ 7658422 w 12192000"/>
              <a:gd name="connsiteY925" fmla="*/ 24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</a:cxnLst>
            <a:rect l="l" t="t" r="r" b="b"/>
            <a:pathLst>
              <a:path w="12192000" h="6858000">
                <a:moveTo>
                  <a:pt x="9313213" y="6492624"/>
                </a:moveTo>
                <a:lnTo>
                  <a:pt x="9283702" y="6499008"/>
                </a:lnTo>
                <a:lnTo>
                  <a:pt x="9307366" y="6502453"/>
                </a:lnTo>
                <a:close/>
                <a:moveTo>
                  <a:pt x="6907872" y="5434699"/>
                </a:moveTo>
                <a:lnTo>
                  <a:pt x="6921662" y="5437847"/>
                </a:lnTo>
                <a:lnTo>
                  <a:pt x="6896897" y="5457774"/>
                </a:lnTo>
                <a:cubicBezTo>
                  <a:pt x="6901009" y="5443791"/>
                  <a:pt x="6903066" y="5436799"/>
                  <a:pt x="6907872" y="5434699"/>
                </a:cubicBezTo>
                <a:close/>
                <a:moveTo>
                  <a:pt x="7113875" y="5289876"/>
                </a:moveTo>
                <a:cubicBezTo>
                  <a:pt x="6775952" y="5413112"/>
                  <a:pt x="6610986" y="5290186"/>
                  <a:pt x="6278624" y="5508486"/>
                </a:cubicBezTo>
                <a:cubicBezTo>
                  <a:pt x="6262176" y="5564416"/>
                  <a:pt x="6369333" y="5541982"/>
                  <a:pt x="6399569" y="5553147"/>
                </a:cubicBezTo>
                <a:cubicBezTo>
                  <a:pt x="6022189" y="5739320"/>
                  <a:pt x="5749998" y="5916862"/>
                  <a:pt x="5343659" y="6059703"/>
                </a:cubicBezTo>
                <a:lnTo>
                  <a:pt x="5186445" y="6110388"/>
                </a:lnTo>
                <a:lnTo>
                  <a:pt x="5170276" y="6171276"/>
                </a:lnTo>
                <a:lnTo>
                  <a:pt x="5008556" y="6206589"/>
                </a:lnTo>
                <a:cubicBezTo>
                  <a:pt x="4947075" y="6216503"/>
                  <a:pt x="4887397" y="6222423"/>
                  <a:pt x="4837008" y="6222454"/>
                </a:cubicBezTo>
                <a:lnTo>
                  <a:pt x="4883253" y="6202254"/>
                </a:lnTo>
                <a:cubicBezTo>
                  <a:pt x="4929496" y="6182054"/>
                  <a:pt x="4965854" y="6195481"/>
                  <a:pt x="4939387" y="6148428"/>
                </a:cubicBezTo>
                <a:cubicBezTo>
                  <a:pt x="4939387" y="6148428"/>
                  <a:pt x="4893140" y="6168629"/>
                  <a:pt x="4856785" y="6155202"/>
                </a:cubicBezTo>
                <a:lnTo>
                  <a:pt x="4830320" y="6108152"/>
                </a:lnTo>
                <a:cubicBezTo>
                  <a:pt x="4665117" y="6121701"/>
                  <a:pt x="4635448" y="6222578"/>
                  <a:pt x="4727939" y="6182177"/>
                </a:cubicBezTo>
                <a:lnTo>
                  <a:pt x="4681695" y="6202379"/>
                </a:lnTo>
                <a:cubicBezTo>
                  <a:pt x="4635448" y="6222578"/>
                  <a:pt x="4625561" y="6256204"/>
                  <a:pt x="4625561" y="6256204"/>
                </a:cubicBezTo>
                <a:cubicBezTo>
                  <a:pt x="4661916" y="6269630"/>
                  <a:pt x="4708161" y="6249428"/>
                  <a:pt x="4744520" y="6262857"/>
                </a:cubicBezTo>
                <a:cubicBezTo>
                  <a:pt x="4853584" y="6303131"/>
                  <a:pt x="5008896" y="6323209"/>
                  <a:pt x="4787561" y="6390585"/>
                </a:cubicBezTo>
                <a:cubicBezTo>
                  <a:pt x="5210455" y="6323085"/>
                  <a:pt x="5514390" y="6248932"/>
                  <a:pt x="5791860" y="6127729"/>
                </a:cubicBezTo>
                <a:cubicBezTo>
                  <a:pt x="6019811" y="6072118"/>
                  <a:pt x="6206863" y="6001399"/>
                  <a:pt x="6433876" y="5929715"/>
                </a:cubicBezTo>
                <a:lnTo>
                  <a:pt x="6652740" y="5865413"/>
                </a:lnTo>
                <a:lnTo>
                  <a:pt x="6667710" y="5809037"/>
                </a:lnTo>
                <a:lnTo>
                  <a:pt x="6604489" y="5831375"/>
                </a:lnTo>
                <a:cubicBezTo>
                  <a:pt x="6480590" y="5841537"/>
                  <a:pt x="6486753" y="5794886"/>
                  <a:pt x="6404201" y="5799349"/>
                </a:cubicBezTo>
                <a:cubicBezTo>
                  <a:pt x="6376684" y="5800839"/>
                  <a:pt x="6339311" y="5808005"/>
                  <a:pt x="6283979" y="5824850"/>
                </a:cubicBezTo>
                <a:cubicBezTo>
                  <a:pt x="6244349" y="5856811"/>
                  <a:pt x="6191706" y="5881639"/>
                  <a:pt x="6129560" y="5902375"/>
                </a:cubicBezTo>
                <a:lnTo>
                  <a:pt x="5930777" y="5952180"/>
                </a:lnTo>
                <a:lnTo>
                  <a:pt x="5983035" y="5917419"/>
                </a:lnTo>
                <a:cubicBezTo>
                  <a:pt x="6007571" y="5897655"/>
                  <a:pt x="6027780" y="5877023"/>
                  <a:pt x="6042534" y="5855343"/>
                </a:cubicBezTo>
                <a:cubicBezTo>
                  <a:pt x="6317323" y="5832804"/>
                  <a:pt x="6594773" y="5687238"/>
                  <a:pt x="6850211" y="5502539"/>
                </a:cubicBezTo>
                <a:lnTo>
                  <a:pt x="6880447" y="5513706"/>
                </a:lnTo>
                <a:lnTo>
                  <a:pt x="6888672" y="5485740"/>
                </a:lnTo>
                <a:cubicBezTo>
                  <a:pt x="6918909" y="5496905"/>
                  <a:pt x="6965594" y="5452139"/>
                  <a:pt x="6965594" y="5452139"/>
                </a:cubicBezTo>
                <a:cubicBezTo>
                  <a:pt x="7004056" y="5435339"/>
                  <a:pt x="6973819" y="5424174"/>
                  <a:pt x="6935357" y="5440974"/>
                </a:cubicBezTo>
                <a:lnTo>
                  <a:pt x="6921662" y="5437847"/>
                </a:lnTo>
                <a:lnTo>
                  <a:pt x="6955904" y="5410292"/>
                </a:lnTo>
                <a:cubicBezTo>
                  <a:pt x="7027881" y="5368568"/>
                  <a:pt x="7124216" y="5340199"/>
                  <a:pt x="7113875" y="5289876"/>
                </a:cubicBezTo>
                <a:close/>
                <a:moveTo>
                  <a:pt x="4248306" y="5250616"/>
                </a:moveTo>
                <a:lnTo>
                  <a:pt x="4225386" y="5261349"/>
                </a:lnTo>
                <a:lnTo>
                  <a:pt x="4155183" y="5296935"/>
                </a:lnTo>
                <a:lnTo>
                  <a:pt x="4162782" y="5295683"/>
                </a:lnTo>
                <a:lnTo>
                  <a:pt x="4252644" y="5270486"/>
                </a:lnTo>
                <a:lnTo>
                  <a:pt x="4250758" y="5260702"/>
                </a:lnTo>
                <a:close/>
                <a:moveTo>
                  <a:pt x="11474102" y="5127327"/>
                </a:moveTo>
                <a:lnTo>
                  <a:pt x="11487898" y="5133238"/>
                </a:lnTo>
                <a:lnTo>
                  <a:pt x="11457583" y="5148266"/>
                </a:lnTo>
                <a:cubicBezTo>
                  <a:pt x="11464927" y="5135070"/>
                  <a:pt x="11468601" y="5128472"/>
                  <a:pt x="11474102" y="5127327"/>
                </a:cubicBezTo>
                <a:close/>
                <a:moveTo>
                  <a:pt x="11833593" y="4780074"/>
                </a:moveTo>
                <a:cubicBezTo>
                  <a:pt x="11463521" y="5043575"/>
                  <a:pt x="11472264" y="4974629"/>
                  <a:pt x="11076028" y="5127056"/>
                </a:cubicBezTo>
                <a:cubicBezTo>
                  <a:pt x="11046648" y="5179839"/>
                  <a:pt x="10918604" y="5165482"/>
                  <a:pt x="10947933" y="5182716"/>
                </a:cubicBezTo>
                <a:cubicBezTo>
                  <a:pt x="10440725" y="5462441"/>
                  <a:pt x="10392485" y="5420761"/>
                  <a:pt x="9934908" y="5482762"/>
                </a:cubicBezTo>
                <a:lnTo>
                  <a:pt x="9622931" y="5509444"/>
                </a:lnTo>
                <a:lnTo>
                  <a:pt x="9467025" y="5562898"/>
                </a:lnTo>
                <a:lnTo>
                  <a:pt x="9476653" y="5560316"/>
                </a:lnTo>
                <a:lnTo>
                  <a:pt x="9463425" y="5569798"/>
                </a:lnTo>
                <a:lnTo>
                  <a:pt x="9442531" y="5609849"/>
                </a:lnTo>
                <a:lnTo>
                  <a:pt x="9455982" y="5617122"/>
                </a:lnTo>
                <a:cubicBezTo>
                  <a:pt x="9470191" y="5620000"/>
                  <a:pt x="9491281" y="5621446"/>
                  <a:pt x="9520625" y="5621177"/>
                </a:cubicBezTo>
                <a:lnTo>
                  <a:pt x="9654527" y="5592923"/>
                </a:lnTo>
                <a:lnTo>
                  <a:pt x="9640948" y="5601148"/>
                </a:lnTo>
                <a:cubicBezTo>
                  <a:pt x="9520634" y="5660950"/>
                  <a:pt x="9276533" y="5721087"/>
                  <a:pt x="9118659" y="5724048"/>
                </a:cubicBezTo>
                <a:cubicBezTo>
                  <a:pt x="9134620" y="5716695"/>
                  <a:pt x="9131561" y="5719767"/>
                  <a:pt x="9166543" y="5701985"/>
                </a:cubicBezTo>
                <a:cubicBezTo>
                  <a:pt x="9201523" y="5684204"/>
                  <a:pt x="9357151" y="5666211"/>
                  <a:pt x="9328543" y="5617360"/>
                </a:cubicBezTo>
                <a:cubicBezTo>
                  <a:pt x="9328543" y="5617360"/>
                  <a:pt x="9176180" y="5666529"/>
                  <a:pt x="9137935" y="5653135"/>
                </a:cubicBezTo>
                <a:cubicBezTo>
                  <a:pt x="9128398" y="5636852"/>
                  <a:pt x="9135763" y="5607063"/>
                  <a:pt x="9109330" y="5604284"/>
                </a:cubicBezTo>
                <a:cubicBezTo>
                  <a:pt x="9082896" y="5601504"/>
                  <a:pt x="9021841" y="5625989"/>
                  <a:pt x="8979333" y="5636455"/>
                </a:cubicBezTo>
                <a:cubicBezTo>
                  <a:pt x="8936823" y="5646922"/>
                  <a:pt x="8913016" y="5643278"/>
                  <a:pt x="8854273" y="5667077"/>
                </a:cubicBezTo>
                <a:cubicBezTo>
                  <a:pt x="8795530" y="5690877"/>
                  <a:pt x="8626880" y="5779248"/>
                  <a:pt x="8626880" y="5779248"/>
                </a:cubicBezTo>
                <a:cubicBezTo>
                  <a:pt x="8665123" y="5792641"/>
                  <a:pt x="8794220" y="5799774"/>
                  <a:pt x="8832468" y="5813168"/>
                </a:cubicBezTo>
                <a:cubicBezTo>
                  <a:pt x="8947201" y="5853347"/>
                  <a:pt x="9587397" y="5773144"/>
                  <a:pt x="9357620" y="5848006"/>
                </a:cubicBezTo>
                <a:cubicBezTo>
                  <a:pt x="9797897" y="5769196"/>
                  <a:pt x="9832032" y="5889928"/>
                  <a:pt x="10119329" y="5757545"/>
                </a:cubicBezTo>
                <a:cubicBezTo>
                  <a:pt x="10356256" y="5694896"/>
                  <a:pt x="10585537" y="5674183"/>
                  <a:pt x="10821154" y="5594692"/>
                </a:cubicBezTo>
                <a:lnTo>
                  <a:pt x="10913513" y="5422747"/>
                </a:lnTo>
                <a:lnTo>
                  <a:pt x="11101191" y="5382732"/>
                </a:lnTo>
                <a:cubicBezTo>
                  <a:pt x="11257100" y="5347383"/>
                  <a:pt x="11244774" y="5250869"/>
                  <a:pt x="11398871" y="5183813"/>
                </a:cubicBezTo>
                <a:lnTo>
                  <a:pt x="11428202" y="5201047"/>
                </a:lnTo>
                <a:lnTo>
                  <a:pt x="11442891" y="5174657"/>
                </a:lnTo>
                <a:lnTo>
                  <a:pt x="11530933" y="5156343"/>
                </a:lnTo>
                <a:cubicBezTo>
                  <a:pt x="11574955" y="5147188"/>
                  <a:pt x="11545623" y="5129953"/>
                  <a:pt x="11501604" y="5139108"/>
                </a:cubicBezTo>
                <a:lnTo>
                  <a:pt x="11487898" y="5133238"/>
                </a:lnTo>
                <a:lnTo>
                  <a:pt x="11529819" y="5112457"/>
                </a:lnTo>
                <a:cubicBezTo>
                  <a:pt x="11614428" y="5085013"/>
                  <a:pt x="11833556" y="4832587"/>
                  <a:pt x="11833593" y="4780074"/>
                </a:cubicBezTo>
                <a:close/>
                <a:moveTo>
                  <a:pt x="5833845" y="4408656"/>
                </a:moveTo>
                <a:lnTo>
                  <a:pt x="5777106" y="4425958"/>
                </a:lnTo>
                <a:cubicBezTo>
                  <a:pt x="5729834" y="4440423"/>
                  <a:pt x="5682792" y="4457034"/>
                  <a:pt x="5628695" y="4490707"/>
                </a:cubicBezTo>
                <a:cubicBezTo>
                  <a:pt x="5619811" y="4490607"/>
                  <a:pt x="5594066" y="4498886"/>
                  <a:pt x="5586096" y="4507366"/>
                </a:cubicBezTo>
                <a:lnTo>
                  <a:pt x="5536355" y="4531768"/>
                </a:lnTo>
                <a:lnTo>
                  <a:pt x="5515365" y="4547122"/>
                </a:lnTo>
                <a:lnTo>
                  <a:pt x="5502659" y="4561284"/>
                </a:lnTo>
                <a:lnTo>
                  <a:pt x="5496606" y="4560740"/>
                </a:lnTo>
                <a:cubicBezTo>
                  <a:pt x="5494703" y="4561953"/>
                  <a:pt x="5494294" y="4565143"/>
                  <a:pt x="5493468" y="4571522"/>
                </a:cubicBezTo>
                <a:lnTo>
                  <a:pt x="5502659" y="4561284"/>
                </a:lnTo>
                <a:lnTo>
                  <a:pt x="5508669" y="4561823"/>
                </a:lnTo>
                <a:cubicBezTo>
                  <a:pt x="5523873" y="4552121"/>
                  <a:pt x="5537428" y="4555180"/>
                  <a:pt x="5522226" y="4564883"/>
                </a:cubicBezTo>
                <a:cubicBezTo>
                  <a:pt x="5522226" y="4564883"/>
                  <a:pt x="5505374" y="4587344"/>
                  <a:pt x="5491819" y="4584283"/>
                </a:cubicBezTo>
                <a:lnTo>
                  <a:pt x="5490171" y="4597043"/>
                </a:lnTo>
                <a:lnTo>
                  <a:pt x="5476618" y="4593983"/>
                </a:lnTo>
                <a:cubicBezTo>
                  <a:pt x="5380456" y="4690467"/>
                  <a:pt x="5272387" y="4771129"/>
                  <a:pt x="5157358" y="4797688"/>
                </a:cubicBezTo>
                <a:lnTo>
                  <a:pt x="5121095" y="4838885"/>
                </a:lnTo>
                <a:lnTo>
                  <a:pt x="5129127" y="4834665"/>
                </a:lnTo>
                <a:cubicBezTo>
                  <a:pt x="5356551" y="4710720"/>
                  <a:pt x="5559773" y="4590629"/>
                  <a:pt x="5733680" y="4477572"/>
                </a:cubicBezTo>
                <a:close/>
                <a:moveTo>
                  <a:pt x="4682012" y="4265945"/>
                </a:moveTo>
                <a:cubicBezTo>
                  <a:pt x="4673134" y="4265955"/>
                  <a:pt x="4657627" y="4266947"/>
                  <a:pt x="4634333" y="4267544"/>
                </a:cubicBezTo>
                <a:cubicBezTo>
                  <a:pt x="4541161" y="4269933"/>
                  <a:pt x="4172765" y="4330013"/>
                  <a:pt x="4055046" y="4343915"/>
                </a:cubicBezTo>
                <a:cubicBezTo>
                  <a:pt x="3937328" y="4357817"/>
                  <a:pt x="3923045" y="4314004"/>
                  <a:pt x="3928022" y="4350958"/>
                </a:cubicBezTo>
                <a:cubicBezTo>
                  <a:pt x="3918958" y="4390465"/>
                  <a:pt x="3961788" y="4539439"/>
                  <a:pt x="3954714" y="4603932"/>
                </a:cubicBezTo>
                <a:cubicBezTo>
                  <a:pt x="3947641" y="4668425"/>
                  <a:pt x="3945872" y="4733394"/>
                  <a:pt x="3948764" y="4829818"/>
                </a:cubicBezTo>
                <a:cubicBezTo>
                  <a:pt x="3951655" y="4926243"/>
                  <a:pt x="3964899" y="5099489"/>
                  <a:pt x="3972062" y="5182481"/>
                </a:cubicBezTo>
                <a:cubicBezTo>
                  <a:pt x="3977434" y="5244725"/>
                  <a:pt x="3991435" y="5275157"/>
                  <a:pt x="3993888" y="5301612"/>
                </a:cubicBezTo>
                <a:lnTo>
                  <a:pt x="3992798" y="5314897"/>
                </a:lnTo>
                <a:lnTo>
                  <a:pt x="4044917" y="5296730"/>
                </a:lnTo>
                <a:cubicBezTo>
                  <a:pt x="4097966" y="5277518"/>
                  <a:pt x="4142339" y="5257988"/>
                  <a:pt x="4166792" y="5230677"/>
                </a:cubicBezTo>
                <a:cubicBezTo>
                  <a:pt x="4203975" y="5212807"/>
                  <a:pt x="4217941" y="5212677"/>
                  <a:pt x="4229801" y="5215354"/>
                </a:cubicBezTo>
                <a:lnTo>
                  <a:pt x="4240308" y="5217727"/>
                </a:lnTo>
                <a:lnTo>
                  <a:pt x="4229329" y="5172572"/>
                </a:lnTo>
                <a:cubicBezTo>
                  <a:pt x="4198615" y="5053728"/>
                  <a:pt x="4162306" y="4933770"/>
                  <a:pt x="4156038" y="4863498"/>
                </a:cubicBezTo>
                <a:cubicBezTo>
                  <a:pt x="4143504" y="4722955"/>
                  <a:pt x="4112710" y="4723557"/>
                  <a:pt x="4193837" y="4631699"/>
                </a:cubicBezTo>
                <a:cubicBezTo>
                  <a:pt x="4274964" y="4539841"/>
                  <a:pt x="4532049" y="4402717"/>
                  <a:pt x="4614081" y="4329580"/>
                </a:cubicBezTo>
                <a:cubicBezTo>
                  <a:pt x="4675605" y="4274728"/>
                  <a:pt x="4708645" y="4265915"/>
                  <a:pt x="4682012" y="4265945"/>
                </a:cubicBezTo>
                <a:close/>
                <a:moveTo>
                  <a:pt x="6316140" y="4112787"/>
                </a:moveTo>
                <a:cubicBezTo>
                  <a:pt x="6238134" y="4171902"/>
                  <a:pt x="6164733" y="4211784"/>
                  <a:pt x="6098874" y="4249607"/>
                </a:cubicBezTo>
                <a:lnTo>
                  <a:pt x="6078668" y="4262101"/>
                </a:lnTo>
                <a:lnTo>
                  <a:pt x="6190588" y="4208042"/>
                </a:lnTo>
                <a:lnTo>
                  <a:pt x="6340527" y="4120091"/>
                </a:lnTo>
                <a:lnTo>
                  <a:pt x="6335824" y="4120509"/>
                </a:lnTo>
                <a:cubicBezTo>
                  <a:pt x="6325941" y="4121468"/>
                  <a:pt x="6317056" y="4121370"/>
                  <a:pt x="6316140" y="4112787"/>
                </a:cubicBezTo>
                <a:close/>
                <a:moveTo>
                  <a:pt x="11549474" y="3964035"/>
                </a:moveTo>
                <a:cubicBezTo>
                  <a:pt x="11546503" y="3987053"/>
                  <a:pt x="11545018" y="3998563"/>
                  <a:pt x="11538164" y="4002941"/>
                </a:cubicBezTo>
                <a:lnTo>
                  <a:pt x="11516326" y="4000984"/>
                </a:lnTo>
                <a:close/>
                <a:moveTo>
                  <a:pt x="6816832" y="3627781"/>
                </a:moveTo>
                <a:cubicBezTo>
                  <a:pt x="6821046" y="3625686"/>
                  <a:pt x="6823269" y="3625712"/>
                  <a:pt x="6823727" y="3630002"/>
                </a:cubicBezTo>
                <a:cubicBezTo>
                  <a:pt x="6815757" y="3638482"/>
                  <a:pt x="6798901" y="3646863"/>
                  <a:pt x="6797984" y="3638283"/>
                </a:cubicBezTo>
                <a:cubicBezTo>
                  <a:pt x="6806411" y="3634092"/>
                  <a:pt x="6812618" y="3629876"/>
                  <a:pt x="6816832" y="3627781"/>
                </a:cubicBezTo>
                <a:close/>
                <a:moveTo>
                  <a:pt x="7163143" y="3432811"/>
                </a:moveTo>
                <a:lnTo>
                  <a:pt x="7158103" y="3436652"/>
                </a:lnTo>
                <a:lnTo>
                  <a:pt x="7126747" y="3472451"/>
                </a:lnTo>
                <a:lnTo>
                  <a:pt x="7140458" y="3458495"/>
                </a:lnTo>
                <a:close/>
                <a:moveTo>
                  <a:pt x="7506464" y="3009458"/>
                </a:moveTo>
                <a:cubicBezTo>
                  <a:pt x="7500313" y="3018113"/>
                  <a:pt x="7494163" y="3026769"/>
                  <a:pt x="7488012" y="3035425"/>
                </a:cubicBezTo>
                <a:cubicBezTo>
                  <a:pt x="7464791" y="3067301"/>
                  <a:pt x="7441340" y="3097032"/>
                  <a:pt x="7409462" y="3130955"/>
                </a:cubicBezTo>
                <a:lnTo>
                  <a:pt x="7412280" y="3137522"/>
                </a:lnTo>
                <a:lnTo>
                  <a:pt x="7451625" y="3088304"/>
                </a:lnTo>
                <a:cubicBezTo>
                  <a:pt x="7469905" y="3062022"/>
                  <a:pt x="7488184" y="3035740"/>
                  <a:pt x="7506464" y="3009458"/>
                </a:cubicBezTo>
                <a:close/>
                <a:moveTo>
                  <a:pt x="9962473" y="2573771"/>
                </a:moveTo>
                <a:cubicBezTo>
                  <a:pt x="9954240" y="2575102"/>
                  <a:pt x="9948346" y="2584543"/>
                  <a:pt x="9948346" y="2584543"/>
                </a:cubicBezTo>
                <a:cubicBezTo>
                  <a:pt x="9954240" y="2575102"/>
                  <a:pt x="9954240" y="2575102"/>
                  <a:pt x="9962473" y="2573771"/>
                </a:cubicBezTo>
                <a:close/>
                <a:moveTo>
                  <a:pt x="7950425" y="2307325"/>
                </a:moveTo>
                <a:lnTo>
                  <a:pt x="7863707" y="2439739"/>
                </a:lnTo>
                <a:cubicBezTo>
                  <a:pt x="7835426" y="2486556"/>
                  <a:pt x="7807375" y="2535520"/>
                  <a:pt x="7777330" y="2586603"/>
                </a:cubicBezTo>
                <a:cubicBezTo>
                  <a:pt x="7725212" y="2680289"/>
                  <a:pt x="7664205" y="2773874"/>
                  <a:pt x="7594313" y="2867360"/>
                </a:cubicBezTo>
                <a:lnTo>
                  <a:pt x="7584451" y="2897328"/>
                </a:lnTo>
                <a:cubicBezTo>
                  <a:pt x="7630408" y="2831251"/>
                  <a:pt x="7676366" y="2765173"/>
                  <a:pt x="7722324" y="2699096"/>
                </a:cubicBezTo>
                <a:close/>
                <a:moveTo>
                  <a:pt x="8232121" y="1603802"/>
                </a:moveTo>
                <a:lnTo>
                  <a:pt x="8231724" y="1606141"/>
                </a:lnTo>
                <a:cubicBezTo>
                  <a:pt x="8204589" y="1663684"/>
                  <a:pt x="8175551" y="1750132"/>
                  <a:pt x="8151987" y="1829409"/>
                </a:cubicBezTo>
                <a:lnTo>
                  <a:pt x="8133960" y="1892860"/>
                </a:lnTo>
                <a:cubicBezTo>
                  <a:pt x="8133875" y="1892978"/>
                  <a:pt x="8133791" y="1893095"/>
                  <a:pt x="8133705" y="1893213"/>
                </a:cubicBezTo>
                <a:cubicBezTo>
                  <a:pt x="8131828" y="1896404"/>
                  <a:pt x="8130065" y="1900670"/>
                  <a:pt x="8130523" y="1904961"/>
                </a:cubicBezTo>
                <a:lnTo>
                  <a:pt x="8133960" y="1892860"/>
                </a:lnTo>
                <a:cubicBezTo>
                  <a:pt x="8135165" y="1891207"/>
                  <a:pt x="8136369" y="1889552"/>
                  <a:pt x="8137574" y="1887899"/>
                </a:cubicBezTo>
                <a:cubicBezTo>
                  <a:pt x="8147378" y="1896581"/>
                  <a:pt x="8148297" y="1905162"/>
                  <a:pt x="8140324" y="1913641"/>
                </a:cubicBezTo>
                <a:lnTo>
                  <a:pt x="8140439" y="1914714"/>
                </a:lnTo>
                <a:lnTo>
                  <a:pt x="8140655" y="1916714"/>
                </a:lnTo>
                <a:lnTo>
                  <a:pt x="8216914" y="1735624"/>
                </a:lnTo>
                <a:lnTo>
                  <a:pt x="8233176" y="1692628"/>
                </a:lnTo>
                <a:lnTo>
                  <a:pt x="8237452" y="1645208"/>
                </a:lnTo>
                <a:close/>
                <a:moveTo>
                  <a:pt x="8287351" y="1463489"/>
                </a:moveTo>
                <a:cubicBezTo>
                  <a:pt x="8285037" y="1495745"/>
                  <a:pt x="8283749" y="1525730"/>
                  <a:pt x="8282951" y="1554290"/>
                </a:cubicBezTo>
                <a:lnTo>
                  <a:pt x="8282825" y="1561350"/>
                </a:lnTo>
                <a:lnTo>
                  <a:pt x="8283828" y="1558699"/>
                </a:lnTo>
                <a:lnTo>
                  <a:pt x="8297748" y="1468465"/>
                </a:lnTo>
                <a:lnTo>
                  <a:pt x="8297617" y="1468226"/>
                </a:lnTo>
                <a:cubicBezTo>
                  <a:pt x="8295311" y="1465536"/>
                  <a:pt x="8292167" y="1463679"/>
                  <a:pt x="8287351" y="1463489"/>
                </a:cubicBezTo>
                <a:close/>
                <a:moveTo>
                  <a:pt x="7968738" y="836419"/>
                </a:moveTo>
                <a:cubicBezTo>
                  <a:pt x="7979554" y="835523"/>
                  <a:pt x="7980780" y="842192"/>
                  <a:pt x="7988168" y="847319"/>
                </a:cubicBezTo>
                <a:cubicBezTo>
                  <a:pt x="7978102" y="852936"/>
                  <a:pt x="7972614" y="867223"/>
                  <a:pt x="7960909" y="867823"/>
                </a:cubicBezTo>
                <a:cubicBezTo>
                  <a:pt x="7949885" y="869545"/>
                  <a:pt x="7946608" y="859515"/>
                  <a:pt x="7945999" y="850368"/>
                </a:cubicBezTo>
                <a:cubicBezTo>
                  <a:pt x="7945054" y="834847"/>
                  <a:pt x="7958811" y="837609"/>
                  <a:pt x="7968738" y="836419"/>
                </a:cubicBezTo>
                <a:close/>
                <a:moveTo>
                  <a:pt x="8168279" y="831753"/>
                </a:moveTo>
                <a:cubicBezTo>
                  <a:pt x="8175807" y="832454"/>
                  <a:pt x="8180667" y="832273"/>
                  <a:pt x="8182372" y="840887"/>
                </a:cubicBezTo>
                <a:cubicBezTo>
                  <a:pt x="8183393" y="848382"/>
                  <a:pt x="8173672" y="848746"/>
                  <a:pt x="8168672" y="853352"/>
                </a:cubicBezTo>
                <a:cubicBezTo>
                  <a:pt x="8157781" y="862275"/>
                  <a:pt x="8148397" y="869012"/>
                  <a:pt x="8137713" y="877106"/>
                </a:cubicBezTo>
                <a:cubicBezTo>
                  <a:pt x="8132364" y="886968"/>
                  <a:pt x="8126541" y="894881"/>
                  <a:pt x="8116473" y="900497"/>
                </a:cubicBezTo>
                <a:cubicBezTo>
                  <a:pt x="8110929" y="899559"/>
                  <a:pt x="8107231" y="902807"/>
                  <a:pt x="8103736" y="905230"/>
                </a:cubicBezTo>
                <a:cubicBezTo>
                  <a:pt x="8100245" y="907653"/>
                  <a:pt x="8097575" y="906770"/>
                  <a:pt x="8094017" y="905593"/>
                </a:cubicBezTo>
                <a:cubicBezTo>
                  <a:pt x="8087855" y="907133"/>
                  <a:pt x="8082583" y="908967"/>
                  <a:pt x="8075737" y="909387"/>
                </a:cubicBezTo>
                <a:cubicBezTo>
                  <a:pt x="8068892" y="909806"/>
                  <a:pt x="8062869" y="906920"/>
                  <a:pt x="8060753" y="899957"/>
                </a:cubicBezTo>
                <a:cubicBezTo>
                  <a:pt x="8058637" y="892996"/>
                  <a:pt x="8064593" y="892282"/>
                  <a:pt x="8069181" y="889327"/>
                </a:cubicBezTo>
                <a:cubicBezTo>
                  <a:pt x="8070278" y="888794"/>
                  <a:pt x="8073152" y="888851"/>
                  <a:pt x="8073359" y="888024"/>
                </a:cubicBezTo>
                <a:cubicBezTo>
                  <a:pt x="8077317" y="880835"/>
                  <a:pt x="8082211" y="875688"/>
                  <a:pt x="8087722" y="871752"/>
                </a:cubicBezTo>
                <a:lnTo>
                  <a:pt x="8092057" y="869589"/>
                </a:lnTo>
                <a:lnTo>
                  <a:pt x="8088262" y="870252"/>
                </a:lnTo>
                <a:cubicBezTo>
                  <a:pt x="8084617" y="868935"/>
                  <a:pt x="8080597" y="866711"/>
                  <a:pt x="8077826" y="866242"/>
                </a:cubicBezTo>
                <a:cubicBezTo>
                  <a:pt x="8080908" y="865473"/>
                  <a:pt x="8082208" y="864113"/>
                  <a:pt x="8085289" y="863344"/>
                </a:cubicBezTo>
                <a:cubicBezTo>
                  <a:pt x="8086726" y="863372"/>
                  <a:pt x="8090372" y="863235"/>
                  <a:pt x="8093230" y="863847"/>
                </a:cubicBezTo>
                <a:lnTo>
                  <a:pt x="8095748" y="867748"/>
                </a:lnTo>
                <a:lnTo>
                  <a:pt x="8105783" y="862742"/>
                </a:lnTo>
                <a:cubicBezTo>
                  <a:pt x="8118630" y="858046"/>
                  <a:pt x="8132664" y="854861"/>
                  <a:pt x="8145335" y="846528"/>
                </a:cubicBezTo>
                <a:cubicBezTo>
                  <a:pt x="8151160" y="838614"/>
                  <a:pt x="8159513" y="836010"/>
                  <a:pt x="8168279" y="831753"/>
                </a:cubicBezTo>
                <a:close/>
                <a:moveTo>
                  <a:pt x="8068424" y="811245"/>
                </a:moveTo>
                <a:cubicBezTo>
                  <a:pt x="8073902" y="808586"/>
                  <a:pt x="8080402" y="813417"/>
                  <a:pt x="8084436" y="816542"/>
                </a:cubicBezTo>
                <a:cubicBezTo>
                  <a:pt x="8086900" y="818251"/>
                  <a:pt x="8082995" y="822328"/>
                  <a:pt x="8084361" y="824570"/>
                </a:cubicBezTo>
                <a:cubicBezTo>
                  <a:pt x="8076215" y="826347"/>
                  <a:pt x="8070671" y="825408"/>
                  <a:pt x="8063283" y="820279"/>
                </a:cubicBezTo>
                <a:cubicBezTo>
                  <a:pt x="8064790" y="818096"/>
                  <a:pt x="8066232" y="812310"/>
                  <a:pt x="8068424" y="811245"/>
                </a:cubicBezTo>
                <a:close/>
                <a:moveTo>
                  <a:pt x="7960234" y="770090"/>
                </a:moveTo>
                <a:cubicBezTo>
                  <a:pt x="7963792" y="771266"/>
                  <a:pt x="7974130" y="768424"/>
                  <a:pt x="7974468" y="774797"/>
                </a:cubicBezTo>
                <a:cubicBezTo>
                  <a:pt x="7973982" y="784477"/>
                  <a:pt x="7963643" y="787319"/>
                  <a:pt x="7957341" y="793286"/>
                </a:cubicBezTo>
                <a:cubicBezTo>
                  <a:pt x="7956039" y="794644"/>
                  <a:pt x="7949605" y="793410"/>
                  <a:pt x="7947143" y="791701"/>
                </a:cubicBezTo>
                <a:cubicBezTo>
                  <a:pt x="7941945" y="785509"/>
                  <a:pt x="7947423" y="782849"/>
                  <a:pt x="7950439" y="778479"/>
                </a:cubicBezTo>
                <a:cubicBezTo>
                  <a:pt x="7953249" y="774934"/>
                  <a:pt x="7956535" y="773338"/>
                  <a:pt x="7960234" y="770090"/>
                </a:cubicBezTo>
                <a:close/>
                <a:moveTo>
                  <a:pt x="7809416" y="706780"/>
                </a:moveTo>
                <a:cubicBezTo>
                  <a:pt x="7816327" y="709961"/>
                  <a:pt x="7821666" y="711726"/>
                  <a:pt x="7819811" y="719164"/>
                </a:cubicBezTo>
                <a:cubicBezTo>
                  <a:pt x="7817338" y="729082"/>
                  <a:pt x="7808443" y="726139"/>
                  <a:pt x="7801185" y="728211"/>
                </a:cubicBezTo>
                <a:cubicBezTo>
                  <a:pt x="7787559" y="732649"/>
                  <a:pt x="7776125" y="736024"/>
                  <a:pt x="7762705" y="739637"/>
                </a:cubicBezTo>
                <a:cubicBezTo>
                  <a:pt x="7754212" y="746667"/>
                  <a:pt x="7745241" y="751751"/>
                  <a:pt x="7733329" y="753179"/>
                </a:cubicBezTo>
                <a:cubicBezTo>
                  <a:pt x="7728197" y="750586"/>
                  <a:pt x="7722925" y="752421"/>
                  <a:pt x="7718747" y="753723"/>
                </a:cubicBezTo>
                <a:cubicBezTo>
                  <a:pt x="7714572" y="755025"/>
                  <a:pt x="7712109" y="753316"/>
                  <a:pt x="7708962" y="750486"/>
                </a:cubicBezTo>
                <a:cubicBezTo>
                  <a:pt x="7702528" y="749252"/>
                  <a:pt x="7696571" y="749967"/>
                  <a:pt x="7690345" y="747906"/>
                </a:cubicBezTo>
                <a:cubicBezTo>
                  <a:pt x="7683912" y="746673"/>
                  <a:pt x="7678509" y="741307"/>
                  <a:pt x="7678378" y="734107"/>
                </a:cubicBezTo>
                <a:cubicBezTo>
                  <a:pt x="7678246" y="726907"/>
                  <a:pt x="7685569" y="728435"/>
                  <a:pt x="7690841" y="726600"/>
                </a:cubicBezTo>
                <a:cubicBezTo>
                  <a:pt x="7691938" y="726067"/>
                  <a:pt x="7694605" y="726950"/>
                  <a:pt x="7695701" y="726418"/>
                </a:cubicBezTo>
                <a:cubicBezTo>
                  <a:pt x="7720977" y="706152"/>
                  <a:pt x="7750400" y="719464"/>
                  <a:pt x="7781004" y="712589"/>
                </a:cubicBezTo>
                <a:cubicBezTo>
                  <a:pt x="7789086" y="707212"/>
                  <a:pt x="7798600" y="707675"/>
                  <a:pt x="7809416" y="706780"/>
                </a:cubicBezTo>
                <a:close/>
                <a:moveTo>
                  <a:pt x="8043045" y="704445"/>
                </a:moveTo>
                <a:cubicBezTo>
                  <a:pt x="8049272" y="706504"/>
                  <a:pt x="8053103" y="710455"/>
                  <a:pt x="8049676" y="716477"/>
                </a:cubicBezTo>
                <a:cubicBezTo>
                  <a:pt x="8047755" y="720315"/>
                  <a:pt x="8042754" y="724924"/>
                  <a:pt x="8036734" y="722037"/>
                </a:cubicBezTo>
                <a:cubicBezTo>
                  <a:pt x="8030711" y="719150"/>
                  <a:pt x="8027088" y="714373"/>
                  <a:pt x="8029419" y="708883"/>
                </a:cubicBezTo>
                <a:cubicBezTo>
                  <a:pt x="8031751" y="703391"/>
                  <a:pt x="8036818" y="702383"/>
                  <a:pt x="8043045" y="704445"/>
                </a:cubicBezTo>
                <a:close/>
                <a:moveTo>
                  <a:pt x="11399907" y="685470"/>
                </a:moveTo>
                <a:lnTo>
                  <a:pt x="11405175" y="692861"/>
                </a:lnTo>
                <a:cubicBezTo>
                  <a:pt x="11405746" y="691926"/>
                  <a:pt x="11406316" y="690990"/>
                  <a:pt x="11406887" y="690054"/>
                </a:cubicBezTo>
                <a:close/>
                <a:moveTo>
                  <a:pt x="8126782" y="680480"/>
                </a:moveTo>
                <a:cubicBezTo>
                  <a:pt x="8133251" y="680607"/>
                  <a:pt x="8139684" y="681840"/>
                  <a:pt x="8146834" y="685994"/>
                </a:cubicBezTo>
                <a:cubicBezTo>
                  <a:pt x="8146347" y="695675"/>
                  <a:pt x="8138883" y="698573"/>
                  <a:pt x="8131896" y="703419"/>
                </a:cubicBezTo>
                <a:cubicBezTo>
                  <a:pt x="8123685" y="701596"/>
                  <a:pt x="8117934" y="701483"/>
                  <a:pt x="8109243" y="697715"/>
                </a:cubicBezTo>
                <a:cubicBezTo>
                  <a:pt x="8100553" y="693945"/>
                  <a:pt x="8097342" y="687515"/>
                  <a:pt x="8106519" y="681605"/>
                </a:cubicBezTo>
                <a:cubicBezTo>
                  <a:pt x="8113810" y="681333"/>
                  <a:pt x="8120313" y="680353"/>
                  <a:pt x="8126782" y="680480"/>
                </a:cubicBezTo>
                <a:close/>
                <a:moveTo>
                  <a:pt x="7718552" y="657935"/>
                </a:moveTo>
                <a:cubicBezTo>
                  <a:pt x="7724507" y="657222"/>
                  <a:pt x="7728815" y="663120"/>
                  <a:pt x="7731550" y="667602"/>
                </a:cubicBezTo>
                <a:cubicBezTo>
                  <a:pt x="7732917" y="669845"/>
                  <a:pt x="7728329" y="672800"/>
                  <a:pt x="7728805" y="674747"/>
                </a:cubicBezTo>
                <a:cubicBezTo>
                  <a:pt x="7720387" y="673752"/>
                  <a:pt x="7715256" y="671159"/>
                  <a:pt x="7710264" y="664140"/>
                </a:cubicBezTo>
                <a:cubicBezTo>
                  <a:pt x="7712455" y="663076"/>
                  <a:pt x="7715676" y="657879"/>
                  <a:pt x="7718552" y="657935"/>
                </a:cubicBezTo>
                <a:close/>
                <a:moveTo>
                  <a:pt x="7595116" y="646066"/>
                </a:moveTo>
                <a:cubicBezTo>
                  <a:pt x="7600121" y="646268"/>
                  <a:pt x="7605852" y="648387"/>
                  <a:pt x="7610951" y="649180"/>
                </a:cubicBezTo>
                <a:cubicBezTo>
                  <a:pt x="7621150" y="650764"/>
                  <a:pt x="7621487" y="657137"/>
                  <a:pt x="7626478" y="664156"/>
                </a:cubicBezTo>
                <a:cubicBezTo>
                  <a:pt x="7615456" y="665878"/>
                  <a:pt x="7604152" y="676451"/>
                  <a:pt x="7592175" y="674280"/>
                </a:cubicBezTo>
                <a:cubicBezTo>
                  <a:pt x="7580403" y="671280"/>
                  <a:pt x="7580891" y="661601"/>
                  <a:pt x="7583635" y="654457"/>
                </a:cubicBezTo>
                <a:cubicBezTo>
                  <a:pt x="7585831" y="647579"/>
                  <a:pt x="7590111" y="645863"/>
                  <a:pt x="7595116" y="646066"/>
                </a:cubicBezTo>
                <a:close/>
                <a:moveTo>
                  <a:pt x="8022083" y="629605"/>
                </a:moveTo>
                <a:cubicBezTo>
                  <a:pt x="8031016" y="630294"/>
                  <a:pt x="8040623" y="632074"/>
                  <a:pt x="8050837" y="634559"/>
                </a:cubicBezTo>
                <a:cubicBezTo>
                  <a:pt x="8035011" y="651689"/>
                  <a:pt x="8017816" y="666578"/>
                  <a:pt x="7995014" y="676926"/>
                </a:cubicBezTo>
                <a:cubicBezTo>
                  <a:pt x="7981530" y="676938"/>
                  <a:pt x="7970236" y="675887"/>
                  <a:pt x="7961826" y="663263"/>
                </a:cubicBezTo>
                <a:cubicBezTo>
                  <a:pt x="7974581" y="635278"/>
                  <a:pt x="7995289" y="627535"/>
                  <a:pt x="8022083" y="629605"/>
                </a:cubicBezTo>
                <a:close/>
                <a:moveTo>
                  <a:pt x="8070767" y="578753"/>
                </a:moveTo>
                <a:cubicBezTo>
                  <a:pt x="8073385" y="579843"/>
                  <a:pt x="8075865" y="582452"/>
                  <a:pt x="8077573" y="585254"/>
                </a:cubicBezTo>
                <a:cubicBezTo>
                  <a:pt x="8079624" y="588616"/>
                  <a:pt x="8079845" y="591596"/>
                  <a:pt x="8078868" y="594069"/>
                </a:cubicBezTo>
                <a:cubicBezTo>
                  <a:pt x="8077888" y="596542"/>
                  <a:pt x="8075714" y="598505"/>
                  <a:pt x="8072975" y="599836"/>
                </a:cubicBezTo>
                <a:cubicBezTo>
                  <a:pt x="8064078" y="596893"/>
                  <a:pt x="8059294" y="589048"/>
                  <a:pt x="8063133" y="581372"/>
                </a:cubicBezTo>
                <a:cubicBezTo>
                  <a:pt x="8065394" y="578094"/>
                  <a:pt x="8068150" y="577663"/>
                  <a:pt x="8070767" y="578753"/>
                </a:cubicBezTo>
                <a:close/>
                <a:moveTo>
                  <a:pt x="10901435" y="525586"/>
                </a:moveTo>
                <a:lnTo>
                  <a:pt x="10900360" y="537780"/>
                </a:lnTo>
                <a:cubicBezTo>
                  <a:pt x="10899193" y="533726"/>
                  <a:pt x="10900080" y="529337"/>
                  <a:pt x="10901262" y="525964"/>
                </a:cubicBezTo>
                <a:cubicBezTo>
                  <a:pt x="10901320" y="525838"/>
                  <a:pt x="10901378" y="525712"/>
                  <a:pt x="10901435" y="525586"/>
                </a:cubicBezTo>
                <a:close/>
                <a:moveTo>
                  <a:pt x="7970078" y="520062"/>
                </a:moveTo>
                <a:cubicBezTo>
                  <a:pt x="7977242" y="517399"/>
                  <a:pt x="7986381" y="518409"/>
                  <a:pt x="7997945" y="522235"/>
                </a:cubicBezTo>
                <a:cubicBezTo>
                  <a:pt x="7992868" y="534870"/>
                  <a:pt x="7979178" y="535708"/>
                  <a:pt x="7970067" y="545219"/>
                </a:cubicBezTo>
                <a:cubicBezTo>
                  <a:pt x="7963904" y="546759"/>
                  <a:pt x="7959457" y="545287"/>
                  <a:pt x="7954053" y="539922"/>
                </a:cubicBezTo>
                <a:cubicBezTo>
                  <a:pt x="7957724" y="529058"/>
                  <a:pt x="7962916" y="522724"/>
                  <a:pt x="7970078" y="520062"/>
                </a:cubicBezTo>
                <a:close/>
                <a:moveTo>
                  <a:pt x="8070852" y="471205"/>
                </a:moveTo>
                <a:cubicBezTo>
                  <a:pt x="8079290" y="470194"/>
                  <a:pt x="8089129" y="473225"/>
                  <a:pt x="8102165" y="478878"/>
                </a:cubicBezTo>
                <a:cubicBezTo>
                  <a:pt x="8095450" y="486499"/>
                  <a:pt x="8087779" y="490224"/>
                  <a:pt x="8076757" y="491946"/>
                </a:cubicBezTo>
                <a:cubicBezTo>
                  <a:pt x="8065876" y="489239"/>
                  <a:pt x="8058000" y="493792"/>
                  <a:pt x="8047942" y="487780"/>
                </a:cubicBezTo>
                <a:cubicBezTo>
                  <a:pt x="8055378" y="477269"/>
                  <a:pt x="8062416" y="472216"/>
                  <a:pt x="8070852" y="471205"/>
                </a:cubicBezTo>
                <a:close/>
                <a:moveTo>
                  <a:pt x="7958720" y="143590"/>
                </a:moveTo>
                <a:cubicBezTo>
                  <a:pt x="7968182" y="144261"/>
                  <a:pt x="7977953" y="146597"/>
                  <a:pt x="7988731" y="149716"/>
                </a:cubicBezTo>
                <a:cubicBezTo>
                  <a:pt x="7967435" y="157880"/>
                  <a:pt x="7952031" y="161730"/>
                  <a:pt x="7930548" y="147466"/>
                </a:cubicBezTo>
                <a:cubicBezTo>
                  <a:pt x="7940100" y="143917"/>
                  <a:pt x="7949256" y="142920"/>
                  <a:pt x="7958720" y="143590"/>
                </a:cubicBezTo>
                <a:close/>
                <a:moveTo>
                  <a:pt x="10992594" y="114048"/>
                </a:moveTo>
                <a:lnTo>
                  <a:pt x="11043562" y="185550"/>
                </a:lnTo>
                <a:cubicBezTo>
                  <a:pt x="11043732" y="185474"/>
                  <a:pt x="11043901" y="185397"/>
                  <a:pt x="11044070" y="185322"/>
                </a:cubicBezTo>
                <a:cubicBezTo>
                  <a:pt x="11066112" y="180958"/>
                  <a:pt x="11069953" y="175538"/>
                  <a:pt x="11070059" y="152666"/>
                </a:cubicBezTo>
                <a:cubicBezTo>
                  <a:pt x="11070049" y="145997"/>
                  <a:pt x="11071263" y="139270"/>
                  <a:pt x="11074256" y="133713"/>
                </a:cubicBezTo>
                <a:lnTo>
                  <a:pt x="11081038" y="128260"/>
                </a:lnTo>
                <a:lnTo>
                  <a:pt x="11061154" y="125445"/>
                </a:lnTo>
                <a:cubicBezTo>
                  <a:pt x="11048780" y="119363"/>
                  <a:pt x="11036661" y="120121"/>
                  <a:pt x="11023637" y="118586"/>
                </a:cubicBezTo>
                <a:cubicBezTo>
                  <a:pt x="11013200" y="120510"/>
                  <a:pt x="11003756" y="119791"/>
                  <a:pt x="10994961" y="114526"/>
                </a:cubicBezTo>
                <a:close/>
                <a:moveTo>
                  <a:pt x="10917303" y="108644"/>
                </a:moveTo>
                <a:lnTo>
                  <a:pt x="10911665" y="162116"/>
                </a:lnTo>
                <a:lnTo>
                  <a:pt x="10916707" y="164369"/>
                </a:lnTo>
                <a:cubicBezTo>
                  <a:pt x="10922527" y="166741"/>
                  <a:pt x="10925846" y="171540"/>
                  <a:pt x="10922523" y="177563"/>
                </a:cubicBezTo>
                <a:cubicBezTo>
                  <a:pt x="10921142" y="180770"/>
                  <a:pt x="10919093" y="181640"/>
                  <a:pt x="10916803" y="181509"/>
                </a:cubicBezTo>
                <a:lnTo>
                  <a:pt x="10909832" y="179508"/>
                </a:lnTo>
                <a:lnTo>
                  <a:pt x="10906852" y="207775"/>
                </a:lnTo>
                <a:cubicBezTo>
                  <a:pt x="10889259" y="355461"/>
                  <a:pt x="10867246" y="475212"/>
                  <a:pt x="10827397" y="583515"/>
                </a:cubicBezTo>
                <a:cubicBezTo>
                  <a:pt x="10833195" y="633515"/>
                  <a:pt x="10815420" y="721277"/>
                  <a:pt x="10797741" y="749597"/>
                </a:cubicBezTo>
                <a:cubicBezTo>
                  <a:pt x="10788385" y="717150"/>
                  <a:pt x="10773046" y="753584"/>
                  <a:pt x="10760135" y="738689"/>
                </a:cubicBezTo>
                <a:cubicBezTo>
                  <a:pt x="10750688" y="765680"/>
                  <a:pt x="10761257" y="772463"/>
                  <a:pt x="10749472" y="791345"/>
                </a:cubicBezTo>
                <a:cubicBezTo>
                  <a:pt x="10752933" y="833232"/>
                  <a:pt x="10781277" y="752255"/>
                  <a:pt x="10778845" y="803582"/>
                </a:cubicBezTo>
                <a:cubicBezTo>
                  <a:pt x="10749284" y="910226"/>
                  <a:pt x="10716263" y="974979"/>
                  <a:pt x="10697273" y="1088404"/>
                </a:cubicBezTo>
                <a:cubicBezTo>
                  <a:pt x="10671359" y="1118055"/>
                  <a:pt x="10652464" y="1172040"/>
                  <a:pt x="10635907" y="1234138"/>
                </a:cubicBezTo>
                <a:cubicBezTo>
                  <a:pt x="10617010" y="1288122"/>
                  <a:pt x="10592222" y="1351548"/>
                  <a:pt x="10568646" y="1389310"/>
                </a:cubicBezTo>
                <a:cubicBezTo>
                  <a:pt x="10583990" y="1352877"/>
                  <a:pt x="10573418" y="1346094"/>
                  <a:pt x="10571081" y="1337981"/>
                </a:cubicBezTo>
                <a:cubicBezTo>
                  <a:pt x="10565187" y="1347422"/>
                  <a:pt x="10562848" y="1339312"/>
                  <a:pt x="10554615" y="1340640"/>
                </a:cubicBezTo>
                <a:cubicBezTo>
                  <a:pt x="10535719" y="1394625"/>
                  <a:pt x="10521594" y="1405394"/>
                  <a:pt x="10502698" y="1459380"/>
                </a:cubicBezTo>
                <a:cubicBezTo>
                  <a:pt x="10505036" y="1467491"/>
                  <a:pt x="10505036" y="1467491"/>
                  <a:pt x="10501482" y="1485044"/>
                </a:cubicBezTo>
                <a:cubicBezTo>
                  <a:pt x="10520283" y="1490498"/>
                  <a:pt x="10537965" y="1462177"/>
                  <a:pt x="10536747" y="1487841"/>
                </a:cubicBezTo>
                <a:cubicBezTo>
                  <a:pt x="10509619" y="1543156"/>
                  <a:pt x="10486048" y="1580918"/>
                  <a:pt x="10464812" y="1626791"/>
                </a:cubicBezTo>
                <a:cubicBezTo>
                  <a:pt x="10443576" y="1672664"/>
                  <a:pt x="10422342" y="1718538"/>
                  <a:pt x="10391658" y="1791404"/>
                </a:cubicBezTo>
                <a:cubicBezTo>
                  <a:pt x="10399890" y="1790076"/>
                  <a:pt x="10402229" y="1798187"/>
                  <a:pt x="10396337" y="1807627"/>
                </a:cubicBezTo>
                <a:cubicBezTo>
                  <a:pt x="10369209" y="1862941"/>
                  <a:pt x="10375101" y="1853501"/>
                  <a:pt x="10345634" y="1900704"/>
                </a:cubicBezTo>
                <a:cubicBezTo>
                  <a:pt x="10333849" y="1919584"/>
                  <a:pt x="10324400" y="1946576"/>
                  <a:pt x="10312613" y="1965457"/>
                </a:cubicBezTo>
                <a:cubicBezTo>
                  <a:pt x="10223091" y="2073290"/>
                  <a:pt x="10189974" y="2197483"/>
                  <a:pt x="10091003" y="2332308"/>
                </a:cubicBezTo>
                <a:cubicBezTo>
                  <a:pt x="10093342" y="2340419"/>
                  <a:pt x="10073324" y="2360628"/>
                  <a:pt x="10069769" y="2378180"/>
                </a:cubicBezTo>
                <a:cubicBezTo>
                  <a:pt x="10061537" y="2379510"/>
                  <a:pt x="10046194" y="2415942"/>
                  <a:pt x="10033286" y="2401047"/>
                </a:cubicBezTo>
                <a:cubicBezTo>
                  <a:pt x="10036841" y="2383494"/>
                  <a:pt x="10066309" y="2336293"/>
                  <a:pt x="10047505" y="2330839"/>
                </a:cubicBezTo>
                <a:cubicBezTo>
                  <a:pt x="10021594" y="2360487"/>
                  <a:pt x="10012145" y="2387481"/>
                  <a:pt x="9992126" y="2407690"/>
                </a:cubicBezTo>
                <a:cubicBezTo>
                  <a:pt x="9989787" y="2399580"/>
                  <a:pt x="9983894" y="2409018"/>
                  <a:pt x="9969768" y="2419787"/>
                </a:cubicBezTo>
                <a:cubicBezTo>
                  <a:pt x="9972108" y="2427900"/>
                  <a:pt x="9986233" y="2417131"/>
                  <a:pt x="9992126" y="2407690"/>
                </a:cubicBezTo>
                <a:cubicBezTo>
                  <a:pt x="9974445" y="2436011"/>
                  <a:pt x="9964998" y="2463004"/>
                  <a:pt x="9955550" y="2489996"/>
                </a:cubicBezTo>
                <a:cubicBezTo>
                  <a:pt x="9946102" y="2516990"/>
                  <a:pt x="9983801" y="2468458"/>
                  <a:pt x="9994371" y="2475242"/>
                </a:cubicBezTo>
                <a:cubicBezTo>
                  <a:pt x="9994371" y="2475242"/>
                  <a:pt x="9982585" y="2494122"/>
                  <a:pt x="9993154" y="2500906"/>
                </a:cubicBezTo>
                <a:cubicBezTo>
                  <a:pt x="10003726" y="2507690"/>
                  <a:pt x="10043763" y="2467270"/>
                  <a:pt x="10000172" y="2525241"/>
                </a:cubicBezTo>
                <a:cubicBezTo>
                  <a:pt x="10002137" y="2522094"/>
                  <a:pt x="10004100" y="2518948"/>
                  <a:pt x="10006065" y="2515801"/>
                </a:cubicBezTo>
                <a:lnTo>
                  <a:pt x="9997833" y="2517131"/>
                </a:lnTo>
                <a:lnTo>
                  <a:pt x="9989599" y="2518459"/>
                </a:lnTo>
                <a:cubicBezTo>
                  <a:pt x="9983708" y="2527899"/>
                  <a:pt x="9983708" y="2527899"/>
                  <a:pt x="9986045" y="2536011"/>
                </a:cubicBezTo>
                <a:cubicBezTo>
                  <a:pt x="9981369" y="2519789"/>
                  <a:pt x="9937776" y="2577759"/>
                  <a:pt x="9948346" y="2584543"/>
                </a:cubicBezTo>
                <a:cubicBezTo>
                  <a:pt x="9940115" y="2585870"/>
                  <a:pt x="9942454" y="2593981"/>
                  <a:pt x="9936561" y="2603423"/>
                </a:cubicBezTo>
                <a:cubicBezTo>
                  <a:pt x="9936561" y="2603423"/>
                  <a:pt x="9944792" y="2602095"/>
                  <a:pt x="9950685" y="2592653"/>
                </a:cubicBezTo>
                <a:lnTo>
                  <a:pt x="9958917" y="2591325"/>
                </a:lnTo>
                <a:cubicBezTo>
                  <a:pt x="9927112" y="2630415"/>
                  <a:pt x="9866962" y="2750483"/>
                  <a:pt x="9828141" y="2765239"/>
                </a:cubicBezTo>
                <a:cubicBezTo>
                  <a:pt x="9835251" y="2730134"/>
                  <a:pt x="9850590" y="2693702"/>
                  <a:pt x="9831790" y="2688247"/>
                </a:cubicBezTo>
                <a:cubicBezTo>
                  <a:pt x="9817664" y="2699015"/>
                  <a:pt x="9799985" y="2727339"/>
                  <a:pt x="9792969" y="2703002"/>
                </a:cubicBezTo>
                <a:lnTo>
                  <a:pt x="9715232" y="2791952"/>
                </a:lnTo>
                <a:cubicBezTo>
                  <a:pt x="9717571" y="2800064"/>
                  <a:pt x="9737590" y="2779854"/>
                  <a:pt x="9725804" y="2798734"/>
                </a:cubicBezTo>
                <a:cubicBezTo>
                  <a:pt x="9697553" y="2820272"/>
                  <a:pt x="9679873" y="2848594"/>
                  <a:pt x="9637495" y="2880902"/>
                </a:cubicBezTo>
                <a:cubicBezTo>
                  <a:pt x="9618601" y="2934888"/>
                  <a:pt x="9576223" y="2967193"/>
                  <a:pt x="9502045" y="3038592"/>
                </a:cubicBezTo>
                <a:cubicBezTo>
                  <a:pt x="9497365" y="3022369"/>
                  <a:pt x="9483239" y="3033137"/>
                  <a:pt x="9483239" y="3033137"/>
                </a:cubicBezTo>
                <a:cubicBezTo>
                  <a:pt x="9420846" y="3085653"/>
                  <a:pt x="9352557" y="3147611"/>
                  <a:pt x="9287825" y="3192017"/>
                </a:cubicBezTo>
                <a:cubicBezTo>
                  <a:pt x="9217197" y="3245861"/>
                  <a:pt x="9154804" y="3298379"/>
                  <a:pt x="9106534" y="3340127"/>
                </a:cubicBezTo>
                <a:cubicBezTo>
                  <a:pt x="9134784" y="3318589"/>
                  <a:pt x="9117106" y="3346910"/>
                  <a:pt x="9111211" y="3356351"/>
                </a:cubicBezTo>
                <a:cubicBezTo>
                  <a:pt x="9088854" y="3368448"/>
                  <a:pt x="9054710" y="3399426"/>
                  <a:pt x="9058266" y="3381875"/>
                </a:cubicBezTo>
                <a:cubicBezTo>
                  <a:pt x="9009994" y="3423622"/>
                  <a:pt x="8989977" y="3443831"/>
                  <a:pt x="8925243" y="3488238"/>
                </a:cubicBezTo>
                <a:cubicBezTo>
                  <a:pt x="8900547" y="3492222"/>
                  <a:pt x="8884085" y="3494879"/>
                  <a:pt x="8861727" y="3506976"/>
                </a:cubicBezTo>
                <a:cubicBezTo>
                  <a:pt x="8849940" y="3525858"/>
                  <a:pt x="8813456" y="3548726"/>
                  <a:pt x="8774637" y="3563480"/>
                </a:cubicBezTo>
                <a:cubicBezTo>
                  <a:pt x="8738154" y="3586348"/>
                  <a:pt x="8709902" y="3607886"/>
                  <a:pt x="8706348" y="3625437"/>
                </a:cubicBezTo>
                <a:cubicBezTo>
                  <a:pt x="8739275" y="3620123"/>
                  <a:pt x="8800454" y="3593270"/>
                  <a:pt x="8851062" y="3559634"/>
                </a:cubicBezTo>
                <a:cubicBezTo>
                  <a:pt x="8901670" y="3525999"/>
                  <a:pt x="8958171" y="3482921"/>
                  <a:pt x="9000546" y="3450615"/>
                </a:cubicBezTo>
                <a:cubicBezTo>
                  <a:pt x="9006440" y="3441175"/>
                  <a:pt x="9028797" y="3429077"/>
                  <a:pt x="9037030" y="3427747"/>
                </a:cubicBezTo>
                <a:cubicBezTo>
                  <a:pt x="9125336" y="3345582"/>
                  <a:pt x="9199425" y="3333625"/>
                  <a:pt x="9292408" y="3267680"/>
                </a:cubicBezTo>
                <a:cubicBezTo>
                  <a:pt x="9363127" y="3154394"/>
                  <a:pt x="9483146" y="3092578"/>
                  <a:pt x="9606813" y="2953768"/>
                </a:cubicBezTo>
                <a:cubicBezTo>
                  <a:pt x="9611492" y="2969992"/>
                  <a:pt x="9639741" y="2948454"/>
                  <a:pt x="9650312" y="2955238"/>
                </a:cubicBezTo>
                <a:cubicBezTo>
                  <a:pt x="9670329" y="2935026"/>
                  <a:pt x="9696242" y="2905377"/>
                  <a:pt x="9724493" y="2883839"/>
                </a:cubicBezTo>
                <a:cubicBezTo>
                  <a:pt x="9722528" y="2886986"/>
                  <a:pt x="9720565" y="2890133"/>
                  <a:pt x="9718600" y="2893280"/>
                </a:cubicBezTo>
                <a:lnTo>
                  <a:pt x="9712706" y="2902720"/>
                </a:lnTo>
                <a:cubicBezTo>
                  <a:pt x="9720938" y="2901391"/>
                  <a:pt x="9729169" y="2900062"/>
                  <a:pt x="9726832" y="2891951"/>
                </a:cubicBezTo>
                <a:cubicBezTo>
                  <a:pt x="9728796" y="2888804"/>
                  <a:pt x="9730760" y="2885657"/>
                  <a:pt x="9732724" y="2882511"/>
                </a:cubicBezTo>
                <a:lnTo>
                  <a:pt x="9740957" y="2881182"/>
                </a:lnTo>
                <a:cubicBezTo>
                  <a:pt x="9765652" y="2877196"/>
                  <a:pt x="9809245" y="2819225"/>
                  <a:pt x="9866962" y="2750483"/>
                </a:cubicBezTo>
                <a:cubicBezTo>
                  <a:pt x="9922341" y="2673632"/>
                  <a:pt x="9991845" y="2586010"/>
                  <a:pt x="10047224" y="2509157"/>
                </a:cubicBezTo>
                <a:cubicBezTo>
                  <a:pt x="10073135" y="2479508"/>
                  <a:pt x="10087261" y="2468739"/>
                  <a:pt x="10104941" y="2440418"/>
                </a:cubicBezTo>
                <a:cubicBezTo>
                  <a:pt x="10166212" y="2354125"/>
                  <a:pt x="10214577" y="2252937"/>
                  <a:pt x="10267616" y="2167973"/>
                </a:cubicBezTo>
                <a:cubicBezTo>
                  <a:pt x="10279403" y="2149093"/>
                  <a:pt x="10301761" y="2136995"/>
                  <a:pt x="10305316" y="2119442"/>
                </a:cubicBezTo>
                <a:cubicBezTo>
                  <a:pt x="10305316" y="2119442"/>
                  <a:pt x="10307654" y="2127555"/>
                  <a:pt x="10299423" y="2128882"/>
                </a:cubicBezTo>
                <a:lnTo>
                  <a:pt x="10301761" y="2136995"/>
                </a:lnTo>
                <a:cubicBezTo>
                  <a:pt x="10307654" y="2127555"/>
                  <a:pt x="10307654" y="2127555"/>
                  <a:pt x="10313548" y="2118114"/>
                </a:cubicBezTo>
                <a:cubicBezTo>
                  <a:pt x="10315513" y="2114968"/>
                  <a:pt x="10317477" y="2111820"/>
                  <a:pt x="10319442" y="2108672"/>
                </a:cubicBezTo>
                <a:cubicBezTo>
                  <a:pt x="10315886" y="2126225"/>
                  <a:pt x="10286420" y="2173428"/>
                  <a:pt x="10285204" y="2199093"/>
                </a:cubicBezTo>
                <a:cubicBezTo>
                  <a:pt x="10295774" y="2205875"/>
                  <a:pt x="10313454" y="2177554"/>
                  <a:pt x="10331133" y="2149232"/>
                </a:cubicBezTo>
                <a:lnTo>
                  <a:pt x="10333472" y="2157343"/>
                </a:lnTo>
                <a:cubicBezTo>
                  <a:pt x="10331508" y="2160491"/>
                  <a:pt x="10329544" y="2163638"/>
                  <a:pt x="10327579" y="2166786"/>
                </a:cubicBezTo>
                <a:cubicBezTo>
                  <a:pt x="10338150" y="2173568"/>
                  <a:pt x="10335811" y="2165456"/>
                  <a:pt x="10341705" y="2156014"/>
                </a:cubicBezTo>
                <a:lnTo>
                  <a:pt x="10347599" y="2146574"/>
                </a:lnTo>
                <a:cubicBezTo>
                  <a:pt x="10355829" y="2145245"/>
                  <a:pt x="10318132" y="2193776"/>
                  <a:pt x="10340488" y="2181681"/>
                </a:cubicBezTo>
                <a:lnTo>
                  <a:pt x="10434783" y="2030633"/>
                </a:lnTo>
                <a:cubicBezTo>
                  <a:pt x="10464249" y="1983430"/>
                  <a:pt x="10479592" y="1946996"/>
                  <a:pt x="10458450" y="1933430"/>
                </a:cubicBezTo>
                <a:cubicBezTo>
                  <a:pt x="10466682" y="1932101"/>
                  <a:pt x="10464343" y="1923989"/>
                  <a:pt x="10464343" y="1923989"/>
                </a:cubicBezTo>
                <a:cubicBezTo>
                  <a:pt x="10472573" y="1922661"/>
                  <a:pt x="10478467" y="1913221"/>
                  <a:pt x="10476129" y="1905109"/>
                </a:cubicBezTo>
                <a:lnTo>
                  <a:pt x="10467899" y="1906438"/>
                </a:lnTo>
                <a:lnTo>
                  <a:pt x="10462004" y="1915879"/>
                </a:lnTo>
                <a:cubicBezTo>
                  <a:pt x="10459665" y="1907766"/>
                  <a:pt x="10463221" y="1890214"/>
                  <a:pt x="10472668" y="1863222"/>
                </a:cubicBezTo>
                <a:cubicBezTo>
                  <a:pt x="10462100" y="1856437"/>
                  <a:pt x="10449189" y="1841543"/>
                  <a:pt x="10446851" y="1833430"/>
                </a:cubicBezTo>
                <a:cubicBezTo>
                  <a:pt x="10493998" y="1757908"/>
                  <a:pt x="10512893" y="1703923"/>
                  <a:pt x="10555364" y="1612175"/>
                </a:cubicBezTo>
                <a:cubicBezTo>
                  <a:pt x="10567150" y="1593294"/>
                  <a:pt x="10570705" y="1575743"/>
                  <a:pt x="10571922" y="1550077"/>
                </a:cubicBezTo>
                <a:cubicBezTo>
                  <a:pt x="10620284" y="1448891"/>
                  <a:pt x="10660414" y="1349031"/>
                  <a:pt x="10692314" y="1250500"/>
                </a:cubicBezTo>
                <a:cubicBezTo>
                  <a:pt x="10730107" y="1142530"/>
                  <a:pt x="10762006" y="1044000"/>
                  <a:pt x="10804475" y="952253"/>
                </a:cubicBezTo>
                <a:lnTo>
                  <a:pt x="10806814" y="960365"/>
                </a:lnTo>
                <a:cubicBezTo>
                  <a:pt x="10800921" y="969804"/>
                  <a:pt x="10803260" y="977917"/>
                  <a:pt x="10803260" y="977917"/>
                </a:cubicBezTo>
                <a:cubicBezTo>
                  <a:pt x="10811492" y="976588"/>
                  <a:pt x="10817383" y="967147"/>
                  <a:pt x="10815046" y="959035"/>
                </a:cubicBezTo>
                <a:cubicBezTo>
                  <a:pt x="10820939" y="949596"/>
                  <a:pt x="10820939" y="949596"/>
                  <a:pt x="10818601" y="941484"/>
                </a:cubicBezTo>
                <a:cubicBezTo>
                  <a:pt x="10826833" y="940154"/>
                  <a:pt x="10829172" y="948267"/>
                  <a:pt x="10823278" y="957706"/>
                </a:cubicBezTo>
                <a:cubicBezTo>
                  <a:pt x="10800827" y="1029244"/>
                  <a:pt x="10754803" y="1138543"/>
                  <a:pt x="10739368" y="1234417"/>
                </a:cubicBezTo>
                <a:cubicBezTo>
                  <a:pt x="10741705" y="1242529"/>
                  <a:pt x="10746383" y="1258753"/>
                  <a:pt x="10764063" y="1230431"/>
                </a:cubicBezTo>
                <a:cubicBezTo>
                  <a:pt x="10759387" y="1214206"/>
                  <a:pt x="10768834" y="1187216"/>
                  <a:pt x="10775944" y="1152110"/>
                </a:cubicBezTo>
                <a:cubicBezTo>
                  <a:pt x="10797084" y="1165678"/>
                  <a:pt x="10806626" y="1079245"/>
                  <a:pt x="10819629" y="1034699"/>
                </a:cubicBezTo>
                <a:cubicBezTo>
                  <a:pt x="10860976" y="909176"/>
                  <a:pt x="10916449" y="772884"/>
                  <a:pt x="10936655" y="633795"/>
                </a:cubicBezTo>
                <a:cubicBezTo>
                  <a:pt x="10940210" y="616241"/>
                  <a:pt x="10937871" y="608130"/>
                  <a:pt x="10941426" y="590579"/>
                </a:cubicBezTo>
                <a:cubicBezTo>
                  <a:pt x="10943859" y="539249"/>
                  <a:pt x="10978097" y="448832"/>
                  <a:pt x="10968743" y="416384"/>
                </a:cubicBezTo>
                <a:cubicBezTo>
                  <a:pt x="10979313" y="423167"/>
                  <a:pt x="10985206" y="413726"/>
                  <a:pt x="10996993" y="394845"/>
                </a:cubicBezTo>
                <a:cubicBezTo>
                  <a:pt x="10984085" y="379951"/>
                  <a:pt x="10990071" y="311070"/>
                  <a:pt x="10990071" y="311070"/>
                </a:cubicBezTo>
                <a:cubicBezTo>
                  <a:pt x="10994749" y="327294"/>
                  <a:pt x="11002981" y="325965"/>
                  <a:pt x="11002981" y="325965"/>
                </a:cubicBezTo>
                <a:cubicBezTo>
                  <a:pt x="11014860" y="247645"/>
                  <a:pt x="11011399" y="205757"/>
                  <a:pt x="11009156" y="138206"/>
                </a:cubicBezTo>
                <a:cubicBezTo>
                  <a:pt x="10982121" y="134079"/>
                  <a:pt x="10980811" y="219184"/>
                  <a:pt x="10980717" y="278622"/>
                </a:cubicBezTo>
                <a:cubicBezTo>
                  <a:pt x="10941802" y="352818"/>
                  <a:pt x="10936937" y="455474"/>
                  <a:pt x="10913270" y="552676"/>
                </a:cubicBezTo>
                <a:lnTo>
                  <a:pt x="10910931" y="544566"/>
                </a:lnTo>
                <a:cubicBezTo>
                  <a:pt x="10916826" y="535125"/>
                  <a:pt x="10914486" y="527012"/>
                  <a:pt x="10903915" y="520229"/>
                </a:cubicBezTo>
                <a:lnTo>
                  <a:pt x="10901435" y="525586"/>
                </a:lnTo>
                <a:lnTo>
                  <a:pt x="10907076" y="461622"/>
                </a:lnTo>
                <a:cubicBezTo>
                  <a:pt x="10915083" y="381536"/>
                  <a:pt x="10926905" y="293675"/>
                  <a:pt x="10941990" y="233938"/>
                </a:cubicBezTo>
                <a:cubicBezTo>
                  <a:pt x="10940868" y="200162"/>
                  <a:pt x="10941803" y="166054"/>
                  <a:pt x="10940235" y="134472"/>
                </a:cubicBezTo>
                <a:lnTo>
                  <a:pt x="10937646" y="110111"/>
                </a:lnTo>
                <a:lnTo>
                  <a:pt x="10935643" y="110457"/>
                </a:lnTo>
                <a:close/>
                <a:moveTo>
                  <a:pt x="10956324" y="106890"/>
                </a:moveTo>
                <a:lnTo>
                  <a:pt x="10949266" y="108108"/>
                </a:lnTo>
                <a:lnTo>
                  <a:pt x="10964671" y="108496"/>
                </a:lnTo>
                <a:close/>
                <a:moveTo>
                  <a:pt x="7771703" y="104762"/>
                </a:moveTo>
                <a:cubicBezTo>
                  <a:pt x="7784571" y="107230"/>
                  <a:pt x="7794977" y="107988"/>
                  <a:pt x="7807637" y="111281"/>
                </a:cubicBezTo>
                <a:cubicBezTo>
                  <a:pt x="7811195" y="112458"/>
                  <a:pt x="7821393" y="114043"/>
                  <a:pt x="7816870" y="120598"/>
                </a:cubicBezTo>
                <a:cubicBezTo>
                  <a:pt x="7808030" y="132882"/>
                  <a:pt x="7793458" y="121800"/>
                  <a:pt x="7778877" y="122344"/>
                </a:cubicBezTo>
                <a:cubicBezTo>
                  <a:pt x="7772922" y="123056"/>
                  <a:pt x="7772454" y="109484"/>
                  <a:pt x="7771703" y="104762"/>
                </a:cubicBezTo>
                <a:close/>
                <a:moveTo>
                  <a:pt x="10020804" y="49055"/>
                </a:moveTo>
                <a:lnTo>
                  <a:pt x="10015760" y="51317"/>
                </a:lnTo>
                <a:cubicBezTo>
                  <a:pt x="10008500" y="58398"/>
                  <a:pt x="10004215" y="68359"/>
                  <a:pt x="10001677" y="82929"/>
                </a:cubicBezTo>
                <a:cubicBezTo>
                  <a:pt x="10001451" y="85005"/>
                  <a:pt x="9997684" y="87812"/>
                  <a:pt x="9995832" y="90529"/>
                </a:cubicBezTo>
                <a:cubicBezTo>
                  <a:pt x="9992382" y="95198"/>
                  <a:pt x="9989821" y="102825"/>
                  <a:pt x="9985828" y="107709"/>
                </a:cubicBezTo>
                <a:cubicBezTo>
                  <a:pt x="9984231" y="109661"/>
                  <a:pt x="9982379" y="112378"/>
                  <a:pt x="9982695" y="114238"/>
                </a:cubicBezTo>
                <a:cubicBezTo>
                  <a:pt x="9984143" y="129554"/>
                  <a:pt x="9983198" y="139028"/>
                  <a:pt x="9977996" y="144883"/>
                </a:cubicBezTo>
                <a:lnTo>
                  <a:pt x="9953514" y="152119"/>
                </a:lnTo>
                <a:lnTo>
                  <a:pt x="9941952" y="178191"/>
                </a:lnTo>
                <a:cubicBezTo>
                  <a:pt x="9926029" y="214961"/>
                  <a:pt x="9907929" y="258997"/>
                  <a:pt x="9887140" y="315239"/>
                </a:cubicBezTo>
                <a:cubicBezTo>
                  <a:pt x="9902231" y="363173"/>
                  <a:pt x="9830649" y="420699"/>
                  <a:pt x="9854884" y="416159"/>
                </a:cubicBezTo>
                <a:cubicBezTo>
                  <a:pt x="9807697" y="634345"/>
                  <a:pt x="9772265" y="743238"/>
                  <a:pt x="9724616" y="832056"/>
                </a:cubicBezTo>
                <a:cubicBezTo>
                  <a:pt x="9722439" y="835695"/>
                  <a:pt x="9720263" y="839338"/>
                  <a:pt x="9718086" y="842978"/>
                </a:cubicBezTo>
                <a:lnTo>
                  <a:pt x="9729796" y="849109"/>
                </a:lnTo>
                <a:cubicBezTo>
                  <a:pt x="9735546" y="849222"/>
                  <a:pt x="9743346" y="852696"/>
                  <a:pt x="9745873" y="858007"/>
                </a:cubicBezTo>
                <a:cubicBezTo>
                  <a:pt x="9748914" y="867063"/>
                  <a:pt x="9748431" y="870929"/>
                  <a:pt x="9745462" y="871736"/>
                </a:cubicBezTo>
                <a:cubicBezTo>
                  <a:pt x="9742490" y="872543"/>
                  <a:pt x="9737034" y="870291"/>
                  <a:pt x="9730122" y="867110"/>
                </a:cubicBezTo>
                <a:lnTo>
                  <a:pt x="9709660" y="857073"/>
                </a:lnTo>
                <a:lnTo>
                  <a:pt x="9686212" y="896298"/>
                </a:lnTo>
                <a:cubicBezTo>
                  <a:pt x="9644769" y="959565"/>
                  <a:pt x="9593080" y="1024085"/>
                  <a:pt x="9521034" y="1127495"/>
                </a:cubicBezTo>
                <a:lnTo>
                  <a:pt x="9381282" y="1305851"/>
                </a:lnTo>
                <a:lnTo>
                  <a:pt x="9333991" y="1419834"/>
                </a:lnTo>
                <a:lnTo>
                  <a:pt x="9337317" y="1413240"/>
                </a:lnTo>
                <a:lnTo>
                  <a:pt x="9336083" y="1425973"/>
                </a:lnTo>
                <a:lnTo>
                  <a:pt x="9348229" y="1461620"/>
                </a:lnTo>
                <a:lnTo>
                  <a:pt x="9358989" y="1459148"/>
                </a:lnTo>
                <a:cubicBezTo>
                  <a:pt x="9367656" y="1453561"/>
                  <a:pt x="9378928" y="1443518"/>
                  <a:pt x="9393332" y="1428129"/>
                </a:cubicBezTo>
                <a:lnTo>
                  <a:pt x="9443873" y="1341170"/>
                </a:lnTo>
                <a:lnTo>
                  <a:pt x="9441761" y="1353310"/>
                </a:lnTo>
                <a:cubicBezTo>
                  <a:pt x="9415692" y="1452762"/>
                  <a:pt x="9328411" y="1616632"/>
                  <a:pt x="9251765" y="1700357"/>
                </a:cubicBezTo>
                <a:lnTo>
                  <a:pt x="9263116" y="1661854"/>
                </a:lnTo>
                <a:cubicBezTo>
                  <a:pt x="9274466" y="1623350"/>
                  <a:pt x="9300963" y="1611807"/>
                  <a:pt x="9259318" y="1596386"/>
                </a:cubicBezTo>
                <a:cubicBezTo>
                  <a:pt x="9259318" y="1596386"/>
                  <a:pt x="9247968" y="1634890"/>
                  <a:pt x="9221470" y="1646435"/>
                </a:cubicBezTo>
                <a:cubicBezTo>
                  <a:pt x="9207589" y="1641293"/>
                  <a:pt x="9204616" y="1612461"/>
                  <a:pt x="9179824" y="1631012"/>
                </a:cubicBezTo>
                <a:cubicBezTo>
                  <a:pt x="9155032" y="1649563"/>
                  <a:pt x="9093498" y="1721651"/>
                  <a:pt x="9072715" y="1757742"/>
                </a:cubicBezTo>
                <a:cubicBezTo>
                  <a:pt x="9051931" y="1793830"/>
                  <a:pt x="9055120" y="1825888"/>
                  <a:pt x="9055126" y="1847547"/>
                </a:cubicBezTo>
                <a:cubicBezTo>
                  <a:pt x="9055136" y="1869204"/>
                  <a:pt x="9072758" y="1887685"/>
                  <a:pt x="9072758" y="1887685"/>
                </a:cubicBezTo>
                <a:cubicBezTo>
                  <a:pt x="9099258" y="1876143"/>
                  <a:pt x="8739316" y="2485552"/>
                  <a:pt x="8765815" y="2474010"/>
                </a:cubicBezTo>
                <a:cubicBezTo>
                  <a:pt x="8845308" y="2439383"/>
                  <a:pt x="9422625" y="1690903"/>
                  <a:pt x="9350725" y="1856465"/>
                </a:cubicBezTo>
                <a:cubicBezTo>
                  <a:pt x="9524820" y="1579267"/>
                  <a:pt x="9743499" y="1455006"/>
                  <a:pt x="9811601" y="1223976"/>
                </a:cubicBezTo>
                <a:cubicBezTo>
                  <a:pt x="9852758" y="1143123"/>
                  <a:pt x="9887695" y="1064272"/>
                  <a:pt x="9921368" y="984202"/>
                </a:cubicBezTo>
                <a:lnTo>
                  <a:pt x="10007432" y="776080"/>
                </a:lnTo>
                <a:lnTo>
                  <a:pt x="9996510" y="772856"/>
                </a:lnTo>
                <a:cubicBezTo>
                  <a:pt x="9990307" y="769388"/>
                  <a:pt x="9985103" y="764321"/>
                  <a:pt x="9982107" y="757248"/>
                </a:cubicBezTo>
                <a:cubicBezTo>
                  <a:pt x="9981507" y="748504"/>
                  <a:pt x="9975432" y="739292"/>
                  <a:pt x="9974832" y="730549"/>
                </a:cubicBezTo>
                <a:cubicBezTo>
                  <a:pt x="9974794" y="722193"/>
                  <a:pt x="9973201" y="716091"/>
                  <a:pt x="9965915" y="711039"/>
                </a:cubicBezTo>
                <a:cubicBezTo>
                  <a:pt x="9958629" y="705986"/>
                  <a:pt x="9950606" y="710418"/>
                  <a:pt x="9942156" y="707057"/>
                </a:cubicBezTo>
                <a:cubicBezTo>
                  <a:pt x="9933531" y="702743"/>
                  <a:pt x="9926462" y="696175"/>
                  <a:pt x="9930046" y="686167"/>
                </a:cubicBezTo>
                <a:cubicBezTo>
                  <a:pt x="9936438" y="667280"/>
                  <a:pt x="9929929" y="661100"/>
                  <a:pt x="9912638" y="654941"/>
                </a:cubicBezTo>
                <a:cubicBezTo>
                  <a:pt x="9912944" y="648489"/>
                  <a:pt x="9916267" y="642466"/>
                  <a:pt x="9917132" y="636404"/>
                </a:cubicBezTo>
                <a:cubicBezTo>
                  <a:pt x="9917782" y="631856"/>
                  <a:pt x="9919380" y="627135"/>
                  <a:pt x="9915457" y="624414"/>
                </a:cubicBezTo>
                <a:cubicBezTo>
                  <a:pt x="9911534" y="621694"/>
                  <a:pt x="9908770" y="628105"/>
                  <a:pt x="9905535" y="629194"/>
                </a:cubicBezTo>
                <a:cubicBezTo>
                  <a:pt x="9899586" y="623403"/>
                  <a:pt x="9892684" y="628612"/>
                  <a:pt x="9890402" y="618702"/>
                </a:cubicBezTo>
                <a:cubicBezTo>
                  <a:pt x="9889715" y="614893"/>
                  <a:pt x="9888899" y="607664"/>
                  <a:pt x="9893472" y="605837"/>
                </a:cubicBezTo>
                <a:cubicBezTo>
                  <a:pt x="9916987" y="581333"/>
                  <a:pt x="9922429" y="562621"/>
                  <a:pt x="9911491" y="529219"/>
                </a:cubicBezTo>
                <a:cubicBezTo>
                  <a:pt x="9910587" y="526925"/>
                  <a:pt x="9912574" y="521639"/>
                  <a:pt x="9912834" y="517657"/>
                </a:cubicBezTo>
                <a:cubicBezTo>
                  <a:pt x="9913528" y="510642"/>
                  <a:pt x="9911807" y="501120"/>
                  <a:pt x="9912889" y="493542"/>
                </a:cubicBezTo>
                <a:cubicBezTo>
                  <a:pt x="9913322" y="490510"/>
                  <a:pt x="9913582" y="486527"/>
                  <a:pt x="9912290" y="484797"/>
                </a:cubicBezTo>
                <a:cubicBezTo>
                  <a:pt x="9893155" y="454873"/>
                  <a:pt x="9895446" y="443136"/>
                  <a:pt x="9923446" y="421742"/>
                </a:cubicBezTo>
                <a:cubicBezTo>
                  <a:pt x="9927807" y="410608"/>
                  <a:pt x="9936091" y="402193"/>
                  <a:pt x="9942693" y="392613"/>
                </a:cubicBezTo>
                <a:cubicBezTo>
                  <a:pt x="9949518" y="370694"/>
                  <a:pt x="9961775" y="351709"/>
                  <a:pt x="9967091" y="329577"/>
                </a:cubicBezTo>
                <a:cubicBezTo>
                  <a:pt x="9967695" y="327498"/>
                  <a:pt x="9970370" y="326021"/>
                  <a:pt x="9971706" y="325282"/>
                </a:cubicBezTo>
                <a:cubicBezTo>
                  <a:pt x="9990211" y="316459"/>
                  <a:pt x="9997113" y="311253"/>
                  <a:pt x="9996176" y="289780"/>
                </a:cubicBezTo>
                <a:cubicBezTo>
                  <a:pt x="9995748" y="281987"/>
                  <a:pt x="9996658" y="273456"/>
                  <a:pt x="10001880" y="267084"/>
                </a:cubicBezTo>
                <a:cubicBezTo>
                  <a:pt x="10012494" y="255288"/>
                  <a:pt x="10003915" y="248507"/>
                  <a:pt x="9995941" y="239647"/>
                </a:cubicBezTo>
                <a:cubicBezTo>
                  <a:pt x="9989432" y="233466"/>
                  <a:pt x="9983694" y="236984"/>
                  <a:pt x="9977269" y="236693"/>
                </a:cubicBezTo>
                <a:cubicBezTo>
                  <a:pt x="9964418" y="236110"/>
                  <a:pt x="9955406" y="232361"/>
                  <a:pt x="9956965" y="219282"/>
                </a:cubicBezTo>
                <a:cubicBezTo>
                  <a:pt x="9958525" y="206205"/>
                  <a:pt x="9971681" y="200336"/>
                  <a:pt x="9975310" y="187861"/>
                </a:cubicBezTo>
                <a:cubicBezTo>
                  <a:pt x="9975697" y="187298"/>
                  <a:pt x="9976087" y="186734"/>
                  <a:pt x="9975525" y="186346"/>
                </a:cubicBezTo>
                <a:cubicBezTo>
                  <a:pt x="9974964" y="185957"/>
                  <a:pt x="9974015" y="186132"/>
                  <a:pt x="9973455" y="185743"/>
                </a:cubicBezTo>
                <a:cubicBezTo>
                  <a:pt x="9970265" y="184364"/>
                  <a:pt x="9968799" y="181682"/>
                  <a:pt x="9968672" y="178262"/>
                </a:cubicBezTo>
                <a:cubicBezTo>
                  <a:pt x="9968544" y="174842"/>
                  <a:pt x="9971047" y="172413"/>
                  <a:pt x="9973505" y="172452"/>
                </a:cubicBezTo>
                <a:cubicBezTo>
                  <a:pt x="9975964" y="172491"/>
                  <a:pt x="9975014" y="172666"/>
                  <a:pt x="9976912" y="172316"/>
                </a:cubicBezTo>
                <a:cubicBezTo>
                  <a:pt x="9977733" y="168721"/>
                  <a:pt x="9978381" y="164174"/>
                  <a:pt x="9979764" y="160968"/>
                </a:cubicBezTo>
                <a:cubicBezTo>
                  <a:pt x="9983304" y="153428"/>
                  <a:pt x="9987920" y="149133"/>
                  <a:pt x="9993141" y="142760"/>
                </a:cubicBezTo>
                <a:cubicBezTo>
                  <a:pt x="9995255" y="140895"/>
                  <a:pt x="9999139" y="135259"/>
                  <a:pt x="10001082" y="132441"/>
                </a:cubicBezTo>
                <a:lnTo>
                  <a:pt x="10000565" y="129585"/>
                </a:lnTo>
                <a:cubicBezTo>
                  <a:pt x="9991215" y="113107"/>
                  <a:pt x="10005709" y="106499"/>
                  <a:pt x="10014597" y="96007"/>
                </a:cubicBezTo>
                <a:cubicBezTo>
                  <a:pt x="10023315" y="84561"/>
                  <a:pt x="10023015" y="80189"/>
                  <a:pt x="10019829" y="67986"/>
                </a:cubicBezTo>
                <a:close/>
                <a:moveTo>
                  <a:pt x="8028379" y="44745"/>
                </a:moveTo>
                <a:cubicBezTo>
                  <a:pt x="8037689" y="46035"/>
                  <a:pt x="8046107" y="47030"/>
                  <a:pt x="8056101" y="49440"/>
                </a:cubicBezTo>
                <a:cubicBezTo>
                  <a:pt x="8058768" y="50324"/>
                  <a:pt x="8066091" y="51851"/>
                  <a:pt x="8063075" y="56222"/>
                </a:cubicBezTo>
                <a:cubicBezTo>
                  <a:pt x="8055949" y="65494"/>
                  <a:pt x="8045621" y="56709"/>
                  <a:pt x="8034804" y="57605"/>
                </a:cubicBezTo>
                <a:cubicBezTo>
                  <a:pt x="8029738" y="58612"/>
                  <a:pt x="8029335" y="48640"/>
                  <a:pt x="8028379" y="44745"/>
                </a:cubicBezTo>
                <a:close/>
                <a:moveTo>
                  <a:pt x="8099650" y="0"/>
                </a:moveTo>
                <a:lnTo>
                  <a:pt x="8138445" y="0"/>
                </a:lnTo>
                <a:lnTo>
                  <a:pt x="8156133" y="19014"/>
                </a:lnTo>
                <a:cubicBezTo>
                  <a:pt x="8165909" y="33880"/>
                  <a:pt x="8174936" y="44021"/>
                  <a:pt x="8192121" y="40760"/>
                </a:cubicBezTo>
                <a:cubicBezTo>
                  <a:pt x="8209305" y="37498"/>
                  <a:pt x="8209726" y="24219"/>
                  <a:pt x="8210560" y="9286"/>
                </a:cubicBezTo>
                <a:lnTo>
                  <a:pt x="8215279" y="0"/>
                </a:lnTo>
                <a:lnTo>
                  <a:pt x="10045228" y="0"/>
                </a:lnTo>
                <a:lnTo>
                  <a:pt x="10041449" y="3715"/>
                </a:lnTo>
                <a:lnTo>
                  <a:pt x="10040260" y="6795"/>
                </a:lnTo>
                <a:lnTo>
                  <a:pt x="10051800" y="0"/>
                </a:lnTo>
                <a:lnTo>
                  <a:pt x="10906320" y="0"/>
                </a:lnTo>
                <a:lnTo>
                  <a:pt x="10905787" y="3554"/>
                </a:lnTo>
                <a:cubicBezTo>
                  <a:pt x="10913162" y="3669"/>
                  <a:pt x="10921096" y="4175"/>
                  <a:pt x="10928472" y="4292"/>
                </a:cubicBezTo>
                <a:cubicBezTo>
                  <a:pt x="10934202" y="11598"/>
                  <a:pt x="10927473" y="17758"/>
                  <a:pt x="10931308" y="25413"/>
                </a:cubicBezTo>
                <a:cubicBezTo>
                  <a:pt x="10932078" y="35110"/>
                  <a:pt x="10928240" y="38278"/>
                  <a:pt x="10919827" y="43273"/>
                </a:cubicBezTo>
                <a:cubicBezTo>
                  <a:pt x="10909689" y="49568"/>
                  <a:pt x="10901839" y="54950"/>
                  <a:pt x="10908602" y="67969"/>
                </a:cubicBezTo>
                <a:cubicBezTo>
                  <a:pt x="10912438" y="75625"/>
                  <a:pt x="10920500" y="79550"/>
                  <a:pt x="10929383" y="79881"/>
                </a:cubicBezTo>
                <a:cubicBezTo>
                  <a:pt x="10930892" y="80095"/>
                  <a:pt x="10932014" y="80871"/>
                  <a:pt x="10933134" y="81649"/>
                </a:cubicBezTo>
                <a:cubicBezTo>
                  <a:pt x="10944949" y="87341"/>
                  <a:pt x="10956934" y="93987"/>
                  <a:pt x="10969740" y="97037"/>
                </a:cubicBezTo>
                <a:cubicBezTo>
                  <a:pt x="10984056" y="100302"/>
                  <a:pt x="10997341" y="97852"/>
                  <a:pt x="11010663" y="103761"/>
                </a:cubicBezTo>
                <a:cubicBezTo>
                  <a:pt x="11018470" y="100846"/>
                  <a:pt x="11025024" y="104557"/>
                  <a:pt x="11032571" y="105625"/>
                </a:cubicBezTo>
                <a:cubicBezTo>
                  <a:pt x="11059521" y="110988"/>
                  <a:pt x="11083626" y="116875"/>
                  <a:pt x="11111830" y="115612"/>
                </a:cubicBezTo>
                <a:lnTo>
                  <a:pt x="11116100" y="118140"/>
                </a:lnTo>
                <a:cubicBezTo>
                  <a:pt x="11116180" y="118130"/>
                  <a:pt x="11116261" y="118118"/>
                  <a:pt x="11116341" y="118108"/>
                </a:cubicBezTo>
                <a:cubicBezTo>
                  <a:pt x="11125090" y="119129"/>
                  <a:pt x="11131318" y="118361"/>
                  <a:pt x="11135859" y="111956"/>
                </a:cubicBezTo>
                <a:cubicBezTo>
                  <a:pt x="11140399" y="105551"/>
                  <a:pt x="11134926" y="97231"/>
                  <a:pt x="11137574" y="89485"/>
                </a:cubicBezTo>
                <a:cubicBezTo>
                  <a:pt x="11141203" y="81694"/>
                  <a:pt x="11147353" y="75690"/>
                  <a:pt x="11158208" y="80422"/>
                </a:cubicBezTo>
                <a:cubicBezTo>
                  <a:pt x="11178658" y="88995"/>
                  <a:pt x="11184459" y="83483"/>
                  <a:pt x="11189125" y="67544"/>
                </a:cubicBezTo>
                <a:cubicBezTo>
                  <a:pt x="11195916" y="68656"/>
                  <a:pt x="11202570" y="72632"/>
                  <a:pt x="11209013" y="74238"/>
                </a:cubicBezTo>
                <a:cubicBezTo>
                  <a:pt x="11213842" y="75441"/>
                  <a:pt x="11218955" y="77584"/>
                  <a:pt x="11221400" y="74135"/>
                </a:cubicBezTo>
                <a:cubicBezTo>
                  <a:pt x="11223845" y="70685"/>
                  <a:pt x="11216840" y="67201"/>
                  <a:pt x="11215365" y="63936"/>
                </a:cubicBezTo>
                <a:cubicBezTo>
                  <a:pt x="11220817" y="58918"/>
                  <a:pt x="11214648" y="51583"/>
                  <a:pt x="11224794" y="50632"/>
                </a:cubicBezTo>
                <a:cubicBezTo>
                  <a:pt x="11228713" y="50449"/>
                  <a:pt x="11236203" y="50577"/>
                  <a:pt x="11238590" y="55228"/>
                </a:cubicBezTo>
                <a:cubicBezTo>
                  <a:pt x="11266694" y="81070"/>
                  <a:pt x="11286862" y="88702"/>
                  <a:pt x="11320728" y="82356"/>
                </a:cubicBezTo>
                <a:cubicBezTo>
                  <a:pt x="11323036" y="81771"/>
                  <a:pt x="11328781" y="84362"/>
                  <a:pt x="11332981" y="85118"/>
                </a:cubicBezTo>
                <a:cubicBezTo>
                  <a:pt x="11340402" y="86676"/>
                  <a:pt x="11350201" y="86217"/>
                  <a:pt x="11358251" y="88224"/>
                </a:cubicBezTo>
                <a:cubicBezTo>
                  <a:pt x="11361472" y="89026"/>
                  <a:pt x="11365673" y="89783"/>
                  <a:pt x="11367351" y="88751"/>
                </a:cubicBezTo>
                <a:cubicBezTo>
                  <a:pt x="11396725" y="74040"/>
                  <a:pt x="11418312" y="5313"/>
                  <a:pt x="11443623" y="35096"/>
                </a:cubicBezTo>
                <a:cubicBezTo>
                  <a:pt x="11455739" y="40724"/>
                  <a:pt x="11456357" y="86014"/>
                  <a:pt x="11467077" y="93612"/>
                </a:cubicBezTo>
                <a:cubicBezTo>
                  <a:pt x="11490747" y="102987"/>
                  <a:pt x="11511907" y="153456"/>
                  <a:pt x="11535645" y="161399"/>
                </a:cubicBezTo>
                <a:cubicBezTo>
                  <a:pt x="11537886" y="162246"/>
                  <a:pt x="11575922" y="83537"/>
                  <a:pt x="11576834" y="84924"/>
                </a:cubicBezTo>
                <a:cubicBezTo>
                  <a:pt x="11587991" y="103935"/>
                  <a:pt x="11557949" y="192751"/>
                  <a:pt x="11580348" y="194562"/>
                </a:cubicBezTo>
                <a:cubicBezTo>
                  <a:pt x="11588468" y="195135"/>
                  <a:pt x="11597501" y="197095"/>
                  <a:pt x="11604717" y="202951"/>
                </a:cubicBezTo>
                <a:cubicBezTo>
                  <a:pt x="11618173" y="214708"/>
                  <a:pt x="11624391" y="207273"/>
                  <a:pt x="11632850" y="200684"/>
                </a:cubicBezTo>
                <a:cubicBezTo>
                  <a:pt x="11638650" y="195173"/>
                  <a:pt x="11634372" y="189178"/>
                  <a:pt x="11634014" y="183003"/>
                </a:cubicBezTo>
                <a:cubicBezTo>
                  <a:pt x="11633296" y="170650"/>
                  <a:pt x="11636292" y="162412"/>
                  <a:pt x="11650155" y="165574"/>
                </a:cubicBezTo>
                <a:cubicBezTo>
                  <a:pt x="11664019" y="168739"/>
                  <a:pt x="11671527" y="182202"/>
                  <a:pt x="11684972" y="187290"/>
                </a:cubicBezTo>
                <a:cubicBezTo>
                  <a:pt x="11685603" y="187738"/>
                  <a:pt x="11686234" y="188184"/>
                  <a:pt x="11686582" y="187692"/>
                </a:cubicBezTo>
                <a:cubicBezTo>
                  <a:pt x="11686932" y="187199"/>
                  <a:pt x="11686652" y="186259"/>
                  <a:pt x="11687000" y="185767"/>
                </a:cubicBezTo>
                <a:cubicBezTo>
                  <a:pt x="11688116" y="182856"/>
                  <a:pt x="11690773" y="181780"/>
                  <a:pt x="11694343" y="182089"/>
                </a:cubicBezTo>
                <a:cubicBezTo>
                  <a:pt x="11697913" y="182398"/>
                  <a:pt x="11698242" y="192079"/>
                  <a:pt x="11700930" y="187498"/>
                </a:cubicBezTo>
                <a:cubicBezTo>
                  <a:pt x="11703619" y="182916"/>
                  <a:pt x="11709914" y="152717"/>
                  <a:pt x="11710477" y="154597"/>
                </a:cubicBezTo>
                <a:cubicBezTo>
                  <a:pt x="11714329" y="155846"/>
                  <a:pt x="11709677" y="185729"/>
                  <a:pt x="11713610" y="195004"/>
                </a:cubicBezTo>
                <a:cubicBezTo>
                  <a:pt x="11717542" y="204279"/>
                  <a:pt x="11726852" y="204389"/>
                  <a:pt x="11734070" y="210246"/>
                </a:cubicBezTo>
                <a:cubicBezTo>
                  <a:pt x="11736243" y="212526"/>
                  <a:pt x="11742548" y="216996"/>
                  <a:pt x="11745700" y="219230"/>
                </a:cubicBezTo>
                <a:lnTo>
                  <a:pt x="11748640" y="219093"/>
                </a:lnTo>
                <a:cubicBezTo>
                  <a:pt x="11764938" y="212137"/>
                  <a:pt x="11800520" y="190775"/>
                  <a:pt x="11812431" y="200699"/>
                </a:cubicBezTo>
                <a:cubicBezTo>
                  <a:pt x="11825325" y="210577"/>
                  <a:pt x="11802715" y="247055"/>
                  <a:pt x="11815170" y="245519"/>
                </a:cubicBezTo>
                <a:cubicBezTo>
                  <a:pt x="11833224" y="242770"/>
                  <a:pt x="11849744" y="244857"/>
                  <a:pt x="11868517" y="254461"/>
                </a:cubicBezTo>
                <a:cubicBezTo>
                  <a:pt x="11873279" y="257096"/>
                  <a:pt x="11872513" y="259513"/>
                  <a:pt x="11874618" y="263226"/>
                </a:cubicBezTo>
                <a:cubicBezTo>
                  <a:pt x="11884660" y="285149"/>
                  <a:pt x="11891596" y="290065"/>
                  <a:pt x="11917081" y="295542"/>
                </a:cubicBezTo>
                <a:cubicBezTo>
                  <a:pt x="11932273" y="298167"/>
                  <a:pt x="11949152" y="306431"/>
                  <a:pt x="11951908" y="323929"/>
                </a:cubicBezTo>
                <a:cubicBezTo>
                  <a:pt x="11952684" y="328179"/>
                  <a:pt x="11955701" y="333280"/>
                  <a:pt x="11957457" y="337483"/>
                </a:cubicBezTo>
                <a:cubicBezTo>
                  <a:pt x="11959563" y="341197"/>
                  <a:pt x="11960970" y="345894"/>
                  <a:pt x="11962726" y="350100"/>
                </a:cubicBezTo>
                <a:cubicBezTo>
                  <a:pt x="11968885" y="350765"/>
                  <a:pt x="11977006" y="351339"/>
                  <a:pt x="11983166" y="352004"/>
                </a:cubicBezTo>
                <a:cubicBezTo>
                  <a:pt x="11992264" y="352532"/>
                  <a:pt x="11999968" y="355030"/>
                  <a:pt x="12007670" y="357528"/>
                </a:cubicBezTo>
                <a:cubicBezTo>
                  <a:pt x="12020834" y="361677"/>
                  <a:pt x="12028459" y="358939"/>
                  <a:pt x="12039092" y="354631"/>
                </a:cubicBezTo>
                <a:cubicBezTo>
                  <a:pt x="12054059" y="348214"/>
                  <a:pt x="12068746" y="340858"/>
                  <a:pt x="12082803" y="333055"/>
                </a:cubicBezTo>
                <a:cubicBezTo>
                  <a:pt x="12093580" y="332552"/>
                  <a:pt x="12101351" y="333618"/>
                  <a:pt x="12108016" y="344263"/>
                </a:cubicBezTo>
                <a:cubicBezTo>
                  <a:pt x="12102438" y="358816"/>
                  <a:pt x="12056778" y="364049"/>
                  <a:pt x="12074732" y="365829"/>
                </a:cubicBezTo>
                <a:cubicBezTo>
                  <a:pt x="12083709" y="366718"/>
                  <a:pt x="12118869" y="360784"/>
                  <a:pt x="12151832" y="356233"/>
                </a:cubicBezTo>
                <a:lnTo>
                  <a:pt x="12192000" y="351909"/>
                </a:lnTo>
                <a:lnTo>
                  <a:pt x="12192000" y="368324"/>
                </a:lnTo>
                <a:lnTo>
                  <a:pt x="12153304" y="381056"/>
                </a:lnTo>
                <a:cubicBezTo>
                  <a:pt x="12120705" y="390830"/>
                  <a:pt x="12085533" y="400457"/>
                  <a:pt x="12075423" y="406290"/>
                </a:cubicBezTo>
                <a:cubicBezTo>
                  <a:pt x="12055202" y="417957"/>
                  <a:pt x="12089228" y="417553"/>
                  <a:pt x="12094418" y="424934"/>
                </a:cubicBezTo>
                <a:cubicBezTo>
                  <a:pt x="12103257" y="437860"/>
                  <a:pt x="12112152" y="442684"/>
                  <a:pt x="12126151" y="442983"/>
                </a:cubicBezTo>
                <a:cubicBezTo>
                  <a:pt x="12131453" y="442854"/>
                  <a:pt x="12141451" y="443247"/>
                  <a:pt x="12153560" y="444194"/>
                </a:cubicBezTo>
                <a:lnTo>
                  <a:pt x="12192000" y="448549"/>
                </a:lnTo>
                <a:lnTo>
                  <a:pt x="12192000" y="480026"/>
                </a:lnTo>
                <a:lnTo>
                  <a:pt x="12182059" y="481049"/>
                </a:lnTo>
                <a:cubicBezTo>
                  <a:pt x="12175186" y="481777"/>
                  <a:pt x="12171458" y="482312"/>
                  <a:pt x="12173804" y="482679"/>
                </a:cubicBezTo>
                <a:lnTo>
                  <a:pt x="12192000" y="484282"/>
                </a:lnTo>
                <a:lnTo>
                  <a:pt x="12192000" y="1749076"/>
                </a:lnTo>
                <a:lnTo>
                  <a:pt x="12186578" y="1749450"/>
                </a:lnTo>
                <a:cubicBezTo>
                  <a:pt x="12182955" y="1748547"/>
                  <a:pt x="12179261" y="1747410"/>
                  <a:pt x="12175448" y="1748779"/>
                </a:cubicBezTo>
                <a:cubicBezTo>
                  <a:pt x="12165369" y="1748297"/>
                  <a:pt x="12161654" y="1744183"/>
                  <a:pt x="12155552" y="1735417"/>
                </a:cubicBezTo>
                <a:cubicBezTo>
                  <a:pt x="12147906" y="1724817"/>
                  <a:pt x="12141455" y="1716543"/>
                  <a:pt x="12128515" y="1721436"/>
                </a:cubicBezTo>
                <a:cubicBezTo>
                  <a:pt x="12120890" y="1724174"/>
                  <a:pt x="12117612" y="1731474"/>
                  <a:pt x="12118184" y="1740021"/>
                </a:cubicBezTo>
                <a:cubicBezTo>
                  <a:pt x="12118116" y="1741454"/>
                  <a:pt x="12117417" y="1742440"/>
                  <a:pt x="12116719" y="1743425"/>
                </a:cubicBezTo>
                <a:cubicBezTo>
                  <a:pt x="12111977" y="1754127"/>
                  <a:pt x="12106253" y="1764875"/>
                  <a:pt x="12104382" y="1776872"/>
                </a:cubicBezTo>
                <a:cubicBezTo>
                  <a:pt x="12102441" y="1790302"/>
                  <a:pt x="12106381" y="1803458"/>
                  <a:pt x="12101569" y="1815593"/>
                </a:cubicBezTo>
                <a:cubicBezTo>
                  <a:pt x="12105431" y="1823509"/>
                  <a:pt x="12102219" y="1829377"/>
                  <a:pt x="12101880" y="1836539"/>
                </a:cubicBezTo>
                <a:cubicBezTo>
                  <a:pt x="12099049" y="1861919"/>
                  <a:pt x="12095373" y="1884482"/>
                  <a:pt x="12099613" y="1911916"/>
                </a:cubicBezTo>
                <a:cubicBezTo>
                  <a:pt x="12100671" y="1917108"/>
                  <a:pt x="12096694" y="1925390"/>
                  <a:pt x="12091096" y="1926605"/>
                </a:cubicBezTo>
                <a:cubicBezTo>
                  <a:pt x="12088439" y="1927682"/>
                  <a:pt x="12086547" y="1926341"/>
                  <a:pt x="12085635" y="1924954"/>
                </a:cubicBezTo>
                <a:cubicBezTo>
                  <a:pt x="12084724" y="1923567"/>
                  <a:pt x="12082618" y="1919855"/>
                  <a:pt x="12081357" y="1918960"/>
                </a:cubicBezTo>
                <a:cubicBezTo>
                  <a:pt x="12080347" y="1899000"/>
                  <a:pt x="12080250" y="1880426"/>
                  <a:pt x="12084070" y="1861667"/>
                </a:cubicBezTo>
                <a:cubicBezTo>
                  <a:pt x="12089163" y="1850473"/>
                  <a:pt x="12087117" y="1838658"/>
                  <a:pt x="12087377" y="1826260"/>
                </a:cubicBezTo>
                <a:cubicBezTo>
                  <a:pt x="12084283" y="1815924"/>
                  <a:pt x="12084059" y="1806883"/>
                  <a:pt x="12088666" y="1799044"/>
                </a:cubicBezTo>
                <a:cubicBezTo>
                  <a:pt x="12092227" y="1792685"/>
                  <a:pt x="12093128" y="1787403"/>
                  <a:pt x="12090878" y="1779887"/>
                </a:cubicBezTo>
                <a:cubicBezTo>
                  <a:pt x="12089258" y="1772816"/>
                  <a:pt x="12090441" y="1768472"/>
                  <a:pt x="12092671" y="1762651"/>
                </a:cubicBezTo>
                <a:lnTo>
                  <a:pt x="12088638" y="1748611"/>
                </a:lnTo>
                <a:cubicBezTo>
                  <a:pt x="12068008" y="1778539"/>
                  <a:pt x="12047377" y="1808466"/>
                  <a:pt x="12026747" y="1838393"/>
                </a:cubicBezTo>
                <a:cubicBezTo>
                  <a:pt x="11875266" y="2003233"/>
                  <a:pt x="11764546" y="2161462"/>
                  <a:pt x="11622517" y="2340549"/>
                </a:cubicBezTo>
                <a:lnTo>
                  <a:pt x="11482979" y="2508801"/>
                </a:lnTo>
                <a:lnTo>
                  <a:pt x="11501582" y="2567899"/>
                </a:lnTo>
                <a:cubicBezTo>
                  <a:pt x="11514338" y="2550550"/>
                  <a:pt x="11527095" y="2533201"/>
                  <a:pt x="11539851" y="2515851"/>
                </a:cubicBezTo>
                <a:cubicBezTo>
                  <a:pt x="11633053" y="2444623"/>
                  <a:pt x="11653404" y="2490416"/>
                  <a:pt x="11716750" y="2445073"/>
                </a:cubicBezTo>
                <a:cubicBezTo>
                  <a:pt x="11737866" y="2429958"/>
                  <a:pt x="11763757" y="2404717"/>
                  <a:pt x="11798719" y="2361642"/>
                </a:cubicBezTo>
                <a:cubicBezTo>
                  <a:pt x="11841503" y="2214434"/>
                  <a:pt x="12012383" y="2067486"/>
                  <a:pt x="12191286" y="1892936"/>
                </a:cubicBezTo>
                <a:lnTo>
                  <a:pt x="12192000" y="1892191"/>
                </a:lnTo>
                <a:lnTo>
                  <a:pt x="12192000" y="3402867"/>
                </a:lnTo>
                <a:lnTo>
                  <a:pt x="12124501" y="3445284"/>
                </a:lnTo>
                <a:cubicBezTo>
                  <a:pt x="11944868" y="3569164"/>
                  <a:pt x="11772840" y="3719810"/>
                  <a:pt x="11610252" y="3882997"/>
                </a:cubicBezTo>
                <a:lnTo>
                  <a:pt x="11561351" y="3871963"/>
                </a:lnTo>
                <a:lnTo>
                  <a:pt x="11555412" y="3917998"/>
                </a:lnTo>
                <a:cubicBezTo>
                  <a:pt x="11506511" y="3906965"/>
                  <a:pt x="11445732" y="3988004"/>
                  <a:pt x="11445732" y="3988004"/>
                </a:cubicBezTo>
                <a:cubicBezTo>
                  <a:pt x="11390892" y="4023008"/>
                  <a:pt x="11439793" y="4034043"/>
                  <a:pt x="11494631" y="3999040"/>
                </a:cubicBezTo>
                <a:lnTo>
                  <a:pt x="11516326" y="4000984"/>
                </a:lnTo>
                <a:lnTo>
                  <a:pt x="11470493" y="4052072"/>
                </a:lnTo>
                <a:cubicBezTo>
                  <a:pt x="11370304" y="4133845"/>
                  <a:pt x="11229691" y="4199833"/>
                  <a:pt x="11257457" y="4277164"/>
                </a:cubicBezTo>
                <a:cubicBezTo>
                  <a:pt x="11630791" y="4071217"/>
                  <a:pt x="11883315" y="4115729"/>
                  <a:pt x="12186069" y="3960248"/>
                </a:cubicBezTo>
                <a:lnTo>
                  <a:pt x="12192000" y="3956950"/>
                </a:lnTo>
                <a:lnTo>
                  <a:pt x="12192000" y="6089079"/>
                </a:lnTo>
                <a:lnTo>
                  <a:pt x="12170804" y="6100399"/>
                </a:lnTo>
                <a:cubicBezTo>
                  <a:pt x="12107113" y="6128986"/>
                  <a:pt x="12029608" y="6152605"/>
                  <a:pt x="11926881" y="6168414"/>
                </a:cubicBezTo>
                <a:cubicBezTo>
                  <a:pt x="11868187" y="6140947"/>
                  <a:pt x="11959914" y="6088049"/>
                  <a:pt x="11970924" y="6061259"/>
                </a:cubicBezTo>
                <a:cubicBezTo>
                  <a:pt x="11556799" y="6174895"/>
                  <a:pt x="11221332" y="6227521"/>
                  <a:pt x="10824406" y="6388943"/>
                </a:cubicBezTo>
                <a:lnTo>
                  <a:pt x="10674727" y="6454503"/>
                </a:lnTo>
                <a:lnTo>
                  <a:pt x="10563867" y="6399697"/>
                </a:lnTo>
                <a:lnTo>
                  <a:pt x="10573089" y="6397289"/>
                </a:lnTo>
                <a:lnTo>
                  <a:pt x="10556384" y="6395995"/>
                </a:lnTo>
                <a:lnTo>
                  <a:pt x="10512932" y="6374512"/>
                </a:lnTo>
                <a:lnTo>
                  <a:pt x="10518410" y="6362716"/>
                </a:lnTo>
                <a:lnTo>
                  <a:pt x="10539954" y="6347821"/>
                </a:lnTo>
                <a:lnTo>
                  <a:pt x="10519397" y="6349255"/>
                </a:lnTo>
                <a:cubicBezTo>
                  <a:pt x="10482622" y="6350378"/>
                  <a:pt x="10446201" y="6349987"/>
                  <a:pt x="10410227" y="6347940"/>
                </a:cubicBezTo>
                <a:lnTo>
                  <a:pt x="10401988" y="6347070"/>
                </a:lnTo>
                <a:lnTo>
                  <a:pt x="10294117" y="6383481"/>
                </a:lnTo>
                <a:cubicBezTo>
                  <a:pt x="10252952" y="6399565"/>
                  <a:pt x="10215240" y="6416758"/>
                  <a:pt x="10184139" y="6434254"/>
                </a:cubicBezTo>
                <a:lnTo>
                  <a:pt x="10236273" y="6429436"/>
                </a:lnTo>
                <a:cubicBezTo>
                  <a:pt x="10288406" y="6424620"/>
                  <a:pt x="10308944" y="6396727"/>
                  <a:pt x="10320010" y="6447697"/>
                </a:cubicBezTo>
                <a:cubicBezTo>
                  <a:pt x="10320010" y="6447697"/>
                  <a:pt x="10267873" y="6452512"/>
                  <a:pt x="10247338" y="6480404"/>
                </a:cubicBezTo>
                <a:lnTo>
                  <a:pt x="10258403" y="6531372"/>
                </a:lnTo>
                <a:cubicBezTo>
                  <a:pt x="10113063" y="6596791"/>
                  <a:pt x="10018262" y="6527564"/>
                  <a:pt x="10122531" y="6517931"/>
                </a:cubicBezTo>
                <a:lnTo>
                  <a:pt x="10070397" y="6522748"/>
                </a:lnTo>
                <a:cubicBezTo>
                  <a:pt x="10018262" y="6527564"/>
                  <a:pt x="9986661" y="6504489"/>
                  <a:pt x="9986661" y="6504489"/>
                </a:cubicBezTo>
                <a:cubicBezTo>
                  <a:pt x="10007197" y="6476597"/>
                  <a:pt x="10059331" y="6471778"/>
                  <a:pt x="10079868" y="6443886"/>
                </a:cubicBezTo>
                <a:lnTo>
                  <a:pt x="10101029" y="6417775"/>
                </a:lnTo>
                <a:lnTo>
                  <a:pt x="9946835" y="6448898"/>
                </a:lnTo>
                <a:cubicBezTo>
                  <a:pt x="9795374" y="6470724"/>
                  <a:pt x="9626853" y="6483137"/>
                  <a:pt x="9487565" y="6504632"/>
                </a:cubicBezTo>
                <a:lnTo>
                  <a:pt x="9472004" y="6507584"/>
                </a:lnTo>
                <a:lnTo>
                  <a:pt x="9549602" y="6504318"/>
                </a:lnTo>
                <a:cubicBezTo>
                  <a:pt x="9546971" y="6554134"/>
                  <a:pt x="9443569" y="6557963"/>
                  <a:pt x="9361027" y="6580143"/>
                </a:cubicBezTo>
                <a:lnTo>
                  <a:pt x="9319778" y="6597947"/>
                </a:lnTo>
                <a:lnTo>
                  <a:pt x="9306833" y="6591712"/>
                </a:lnTo>
                <a:cubicBezTo>
                  <a:pt x="9301497" y="6592548"/>
                  <a:pt x="9297646" y="6598639"/>
                  <a:pt x="9289947" y="6610823"/>
                </a:cubicBezTo>
                <a:lnTo>
                  <a:pt x="9319778" y="6597947"/>
                </a:lnTo>
                <a:lnTo>
                  <a:pt x="9332637" y="6604142"/>
                </a:lnTo>
                <a:cubicBezTo>
                  <a:pt x="9375330" y="6597460"/>
                  <a:pt x="9402622" y="6615148"/>
                  <a:pt x="9359930" y="6621829"/>
                </a:cubicBezTo>
                <a:cubicBezTo>
                  <a:pt x="9359930" y="6621829"/>
                  <a:pt x="9301839" y="6652877"/>
                  <a:pt x="9274549" y="6635191"/>
                </a:cubicBezTo>
                <a:lnTo>
                  <a:pt x="9259149" y="6659557"/>
                </a:lnTo>
                <a:lnTo>
                  <a:pt x="9231857" y="6641871"/>
                </a:lnTo>
                <a:cubicBezTo>
                  <a:pt x="8929511" y="6755057"/>
                  <a:pt x="8615271" y="6826189"/>
                  <a:pt x="8335337" y="6782162"/>
                </a:cubicBezTo>
                <a:cubicBezTo>
                  <a:pt x="8315039" y="6799062"/>
                  <a:pt x="8289570" y="6813684"/>
                  <a:pt x="8260009" y="6826458"/>
                </a:cubicBezTo>
                <a:lnTo>
                  <a:pt x="8165154" y="6858000"/>
                </a:lnTo>
                <a:lnTo>
                  <a:pt x="0" y="6858000"/>
                </a:lnTo>
                <a:lnTo>
                  <a:pt x="0" y="6611995"/>
                </a:lnTo>
                <a:lnTo>
                  <a:pt x="12218" y="6597975"/>
                </a:lnTo>
                <a:cubicBezTo>
                  <a:pt x="305463" y="6524678"/>
                  <a:pt x="611273" y="6518569"/>
                  <a:pt x="745332" y="6414735"/>
                </a:cubicBezTo>
                <a:cubicBezTo>
                  <a:pt x="930800" y="6361982"/>
                  <a:pt x="874434" y="6433613"/>
                  <a:pt x="1012297" y="6424727"/>
                </a:cubicBezTo>
                <a:cubicBezTo>
                  <a:pt x="1197764" y="6371976"/>
                  <a:pt x="1146356" y="6320893"/>
                  <a:pt x="1262891" y="6272581"/>
                </a:cubicBezTo>
                <a:cubicBezTo>
                  <a:pt x="1499771" y="6270915"/>
                  <a:pt x="1655155" y="6206504"/>
                  <a:pt x="1771692" y="6158196"/>
                </a:cubicBezTo>
                <a:cubicBezTo>
                  <a:pt x="1888229" y="6109888"/>
                  <a:pt x="2013527" y="6033815"/>
                  <a:pt x="2229080" y="5992725"/>
                </a:cubicBezTo>
                <a:cubicBezTo>
                  <a:pt x="2289251" y="6016045"/>
                  <a:pt x="2358183" y="6011602"/>
                  <a:pt x="2310577" y="6055469"/>
                </a:cubicBezTo>
                <a:lnTo>
                  <a:pt x="2356141" y="6041703"/>
                </a:lnTo>
                <a:lnTo>
                  <a:pt x="2566890" y="5968212"/>
                </a:lnTo>
                <a:lnTo>
                  <a:pt x="2791029" y="5883933"/>
                </a:lnTo>
                <a:lnTo>
                  <a:pt x="2967051" y="5807471"/>
                </a:lnTo>
                <a:cubicBezTo>
                  <a:pt x="3063927" y="5761279"/>
                  <a:pt x="3158257" y="5713126"/>
                  <a:pt x="3255622" y="5663716"/>
                </a:cubicBezTo>
                <a:lnTo>
                  <a:pt x="3312689" y="5635571"/>
                </a:lnTo>
                <a:lnTo>
                  <a:pt x="3273184" y="5635480"/>
                </a:lnTo>
                <a:cubicBezTo>
                  <a:pt x="3394510" y="5615338"/>
                  <a:pt x="3291077" y="5602118"/>
                  <a:pt x="3143656" y="5587019"/>
                </a:cubicBezTo>
                <a:lnTo>
                  <a:pt x="3044451" y="5576914"/>
                </a:lnTo>
                <a:lnTo>
                  <a:pt x="3041753" y="5576883"/>
                </a:lnTo>
                <a:lnTo>
                  <a:pt x="3041726" y="5576637"/>
                </a:lnTo>
                <a:lnTo>
                  <a:pt x="3027666" y="5575205"/>
                </a:lnTo>
                <a:cubicBezTo>
                  <a:pt x="2909077" y="5562763"/>
                  <a:pt x="2791165" y="5548029"/>
                  <a:pt x="2750187" y="5527289"/>
                </a:cubicBezTo>
                <a:cubicBezTo>
                  <a:pt x="2713764" y="5508853"/>
                  <a:pt x="2584977" y="5483650"/>
                  <a:pt x="2548553" y="5465213"/>
                </a:cubicBezTo>
                <a:cubicBezTo>
                  <a:pt x="2548553" y="5465213"/>
                  <a:pt x="2731777" y="5403146"/>
                  <a:pt x="2794526" y="5388317"/>
                </a:cubicBezTo>
                <a:cubicBezTo>
                  <a:pt x="2857273" y="5373486"/>
                  <a:pt x="2880666" y="5380397"/>
                  <a:pt x="2925038" y="5376237"/>
                </a:cubicBezTo>
                <a:cubicBezTo>
                  <a:pt x="2947225" y="5374155"/>
                  <a:pt x="2974612" y="5369324"/>
                  <a:pt x="2999724" y="5365815"/>
                </a:cubicBezTo>
                <a:lnTo>
                  <a:pt x="3018972" y="5363751"/>
                </a:lnTo>
                <a:lnTo>
                  <a:pt x="3018844" y="5362554"/>
                </a:lnTo>
                <a:lnTo>
                  <a:pt x="3029061" y="5362669"/>
                </a:lnTo>
                <a:lnTo>
                  <a:pt x="3034750" y="5362059"/>
                </a:lnTo>
                <a:lnTo>
                  <a:pt x="3052333" y="5362930"/>
                </a:lnTo>
                <a:lnTo>
                  <a:pt x="3461098" y="5367535"/>
                </a:lnTo>
                <a:lnTo>
                  <a:pt x="3493000" y="5361753"/>
                </a:lnTo>
                <a:lnTo>
                  <a:pt x="3482382" y="5357633"/>
                </a:lnTo>
                <a:cubicBezTo>
                  <a:pt x="3465451" y="5351063"/>
                  <a:pt x="3450060" y="5342787"/>
                  <a:pt x="3440831" y="5327686"/>
                </a:cubicBezTo>
                <a:cubicBezTo>
                  <a:pt x="3421295" y="5270045"/>
                  <a:pt x="3553316" y="5213922"/>
                  <a:pt x="3617853" y="5222421"/>
                </a:cubicBezTo>
                <a:cubicBezTo>
                  <a:pt x="3666468" y="5194348"/>
                  <a:pt x="3701267" y="5178596"/>
                  <a:pt x="3724013" y="5157182"/>
                </a:cubicBezTo>
                <a:cubicBezTo>
                  <a:pt x="3739626" y="5138567"/>
                  <a:pt x="3747656" y="5123044"/>
                  <a:pt x="3760484" y="5087113"/>
                </a:cubicBezTo>
                <a:cubicBezTo>
                  <a:pt x="3747436" y="4928155"/>
                  <a:pt x="3651213" y="4368621"/>
                  <a:pt x="3645720" y="4203438"/>
                </a:cubicBezTo>
                <a:cubicBezTo>
                  <a:pt x="3656047" y="4154466"/>
                  <a:pt x="3682769" y="4120909"/>
                  <a:pt x="3727524" y="4096014"/>
                </a:cubicBezTo>
                <a:cubicBezTo>
                  <a:pt x="3817690" y="4043524"/>
                  <a:pt x="3895063" y="3992700"/>
                  <a:pt x="4009855" y="3960004"/>
                </a:cubicBezTo>
                <a:cubicBezTo>
                  <a:pt x="4124647" y="3927308"/>
                  <a:pt x="4339230" y="3919524"/>
                  <a:pt x="4416279" y="3899839"/>
                </a:cubicBezTo>
                <a:cubicBezTo>
                  <a:pt x="4449135" y="3892078"/>
                  <a:pt x="4554813" y="3882219"/>
                  <a:pt x="4573874" y="3861103"/>
                </a:cubicBezTo>
                <a:cubicBezTo>
                  <a:pt x="4592172" y="3814676"/>
                  <a:pt x="4566470" y="3732059"/>
                  <a:pt x="4526072" y="3621276"/>
                </a:cubicBezTo>
                <a:cubicBezTo>
                  <a:pt x="4485674" y="3510494"/>
                  <a:pt x="4397987" y="3292605"/>
                  <a:pt x="4331486" y="3196407"/>
                </a:cubicBezTo>
                <a:cubicBezTo>
                  <a:pt x="4249590" y="3080373"/>
                  <a:pt x="4128844" y="3002106"/>
                  <a:pt x="4034691" y="2925077"/>
                </a:cubicBezTo>
                <a:cubicBezTo>
                  <a:pt x="3940538" y="2848048"/>
                  <a:pt x="3851978" y="2803559"/>
                  <a:pt x="3766570" y="2734233"/>
                </a:cubicBezTo>
                <a:cubicBezTo>
                  <a:pt x="3752445" y="2722228"/>
                  <a:pt x="3739761" y="2723442"/>
                  <a:pt x="3722360" y="2724942"/>
                </a:cubicBezTo>
                <a:cubicBezTo>
                  <a:pt x="3667563" y="2727383"/>
                  <a:pt x="3625296" y="2722854"/>
                  <a:pt x="3581785" y="2685134"/>
                </a:cubicBezTo>
                <a:cubicBezTo>
                  <a:pt x="3567659" y="2673130"/>
                  <a:pt x="3549778" y="2670224"/>
                  <a:pt x="3532880" y="2663267"/>
                </a:cubicBezTo>
                <a:cubicBezTo>
                  <a:pt x="3490635" y="2645874"/>
                  <a:pt x="3469065" y="2613476"/>
                  <a:pt x="3478081" y="2569906"/>
                </a:cubicBezTo>
                <a:cubicBezTo>
                  <a:pt x="3483496" y="2541191"/>
                  <a:pt x="3513406" y="2545584"/>
                  <a:pt x="3536634" y="2558367"/>
                </a:cubicBezTo>
                <a:cubicBezTo>
                  <a:pt x="3533730" y="2544793"/>
                  <a:pt x="3528862" y="2539324"/>
                  <a:pt x="3517007" y="2530730"/>
                </a:cubicBezTo>
                <a:cubicBezTo>
                  <a:pt x="3506615" y="2522490"/>
                  <a:pt x="3495415" y="2511195"/>
                  <a:pt x="3501943" y="2497049"/>
                </a:cubicBezTo>
                <a:cubicBezTo>
                  <a:pt x="3508470" y="2482903"/>
                  <a:pt x="3526526" y="2478702"/>
                  <a:pt x="3540017" y="2480543"/>
                </a:cubicBezTo>
                <a:cubicBezTo>
                  <a:pt x="3554972" y="2482740"/>
                  <a:pt x="3566195" y="2481172"/>
                  <a:pt x="3574665" y="2471787"/>
                </a:cubicBezTo>
                <a:cubicBezTo>
                  <a:pt x="3582809" y="2463753"/>
                  <a:pt x="3596476" y="2458488"/>
                  <a:pt x="3606059" y="2463671"/>
                </a:cubicBezTo>
                <a:cubicBezTo>
                  <a:pt x="3643949" y="2484655"/>
                  <a:pt x="3679161" y="2466383"/>
                  <a:pt x="3713575" y="2473857"/>
                </a:cubicBezTo>
                <a:cubicBezTo>
                  <a:pt x="3725047" y="2476349"/>
                  <a:pt x="3736429" y="2481700"/>
                  <a:pt x="3747793" y="2492320"/>
                </a:cubicBezTo>
                <a:cubicBezTo>
                  <a:pt x="3769058" y="2513205"/>
                  <a:pt x="3794384" y="2536504"/>
                  <a:pt x="3813203" y="2561086"/>
                </a:cubicBezTo>
                <a:cubicBezTo>
                  <a:pt x="3854902" y="2612664"/>
                  <a:pt x="3906229" y="2643698"/>
                  <a:pt x="3967315" y="2672809"/>
                </a:cubicBezTo>
                <a:cubicBezTo>
                  <a:pt x="4085100" y="2729968"/>
                  <a:pt x="4183016" y="2805187"/>
                  <a:pt x="4279777" y="2891564"/>
                </a:cubicBezTo>
                <a:cubicBezTo>
                  <a:pt x="4284973" y="2895684"/>
                  <a:pt x="4288379" y="2900800"/>
                  <a:pt x="4293575" y="2904920"/>
                </a:cubicBezTo>
                <a:cubicBezTo>
                  <a:pt x="4331409" y="2934113"/>
                  <a:pt x="4338898" y="2928778"/>
                  <a:pt x="4353439" y="2887978"/>
                </a:cubicBezTo>
                <a:cubicBezTo>
                  <a:pt x="4365358" y="2857981"/>
                  <a:pt x="4393696" y="2830535"/>
                  <a:pt x="4420396" y="2809843"/>
                </a:cubicBezTo>
                <a:cubicBezTo>
                  <a:pt x="4481285" y="2763122"/>
                  <a:pt x="4546803" y="2767571"/>
                  <a:pt x="4623389" y="2764694"/>
                </a:cubicBezTo>
                <a:cubicBezTo>
                  <a:pt x="4646969" y="2763262"/>
                  <a:pt x="4663691" y="2777327"/>
                  <a:pt x="4673734" y="2799780"/>
                </a:cubicBezTo>
                <a:cubicBezTo>
                  <a:pt x="4698034" y="2852857"/>
                  <a:pt x="4743161" y="2896688"/>
                  <a:pt x="4761763" y="2954104"/>
                </a:cubicBezTo>
                <a:cubicBezTo>
                  <a:pt x="4772112" y="2988070"/>
                  <a:pt x="4778553" y="3025379"/>
                  <a:pt x="4803703" y="3055785"/>
                </a:cubicBezTo>
                <a:cubicBezTo>
                  <a:pt x="4813112" y="3068077"/>
                  <a:pt x="4822042" y="3075962"/>
                  <a:pt x="4836342" y="3080858"/>
                </a:cubicBezTo>
                <a:cubicBezTo>
                  <a:pt x="4863479" y="3090298"/>
                  <a:pt x="4890944" y="3098389"/>
                  <a:pt x="4918081" y="3107829"/>
                </a:cubicBezTo>
                <a:cubicBezTo>
                  <a:pt x="5024359" y="3142179"/>
                  <a:pt x="5099856" y="3207671"/>
                  <a:pt x="5180219" y="3278634"/>
                </a:cubicBezTo>
                <a:cubicBezTo>
                  <a:pt x="5185415" y="3282753"/>
                  <a:pt x="5189956" y="3289574"/>
                  <a:pt x="5190437" y="3293981"/>
                </a:cubicBezTo>
                <a:cubicBezTo>
                  <a:pt x="5203973" y="3365898"/>
                  <a:pt x="5267504" y="3391311"/>
                  <a:pt x="5316365" y="3438907"/>
                </a:cubicBezTo>
                <a:cubicBezTo>
                  <a:pt x="5353698" y="3476557"/>
                  <a:pt x="5394306" y="3500702"/>
                  <a:pt x="5427732" y="3541694"/>
                </a:cubicBezTo>
                <a:cubicBezTo>
                  <a:pt x="5446878" y="3564926"/>
                  <a:pt x="5466527" y="3579698"/>
                  <a:pt x="5493817" y="3594895"/>
                </a:cubicBezTo>
                <a:cubicBezTo>
                  <a:pt x="5521107" y="3610092"/>
                  <a:pt x="5550013" y="3631400"/>
                  <a:pt x="5569160" y="3654632"/>
                </a:cubicBezTo>
                <a:cubicBezTo>
                  <a:pt x="5642997" y="3739740"/>
                  <a:pt x="5637409" y="3775561"/>
                  <a:pt x="5589772" y="3869821"/>
                </a:cubicBezTo>
                <a:cubicBezTo>
                  <a:pt x="5581125" y="3886313"/>
                  <a:pt x="5576061" y="3900814"/>
                  <a:pt x="5587893" y="3922272"/>
                </a:cubicBezTo>
                <a:cubicBezTo>
                  <a:pt x="5621450" y="3981884"/>
                  <a:pt x="5609508" y="4024744"/>
                  <a:pt x="5548313" y="4059951"/>
                </a:cubicBezTo>
                <a:cubicBezTo>
                  <a:pt x="5532202" y="4068913"/>
                  <a:pt x="5519670" y="4075883"/>
                  <a:pt x="5511832" y="4095431"/>
                </a:cubicBezTo>
                <a:cubicBezTo>
                  <a:pt x="5503995" y="4114978"/>
                  <a:pt x="5501026" y="4139996"/>
                  <a:pt x="5467536" y="4137595"/>
                </a:cubicBezTo>
                <a:cubicBezTo>
                  <a:pt x="5450791" y="4136394"/>
                  <a:pt x="5419810" y="4091705"/>
                  <a:pt x="5421142" y="4073440"/>
                </a:cubicBezTo>
                <a:cubicBezTo>
                  <a:pt x="5422473" y="4055174"/>
                  <a:pt x="5427867" y="4039323"/>
                  <a:pt x="5428543" y="4023759"/>
                </a:cubicBezTo>
                <a:cubicBezTo>
                  <a:pt x="5430224" y="3991279"/>
                  <a:pt x="5423085" y="3982399"/>
                  <a:pt x="5389092" y="3988455"/>
                </a:cubicBezTo>
                <a:cubicBezTo>
                  <a:pt x="5371366" y="3991305"/>
                  <a:pt x="5356890" y="3993515"/>
                  <a:pt x="5347656" y="3974117"/>
                </a:cubicBezTo>
                <a:cubicBezTo>
                  <a:pt x="5338420" y="3954719"/>
                  <a:pt x="5349488" y="3947395"/>
                  <a:pt x="5360732" y="3932963"/>
                </a:cubicBezTo>
                <a:cubicBezTo>
                  <a:pt x="5397387" y="3890376"/>
                  <a:pt x="5431424" y="3858592"/>
                  <a:pt x="5422580" y="3799253"/>
                </a:cubicBezTo>
                <a:cubicBezTo>
                  <a:pt x="5420004" y="3784329"/>
                  <a:pt x="5415311" y="3771752"/>
                  <a:pt x="5400202" y="3763798"/>
                </a:cubicBezTo>
                <a:cubicBezTo>
                  <a:pt x="5349056" y="3727638"/>
                  <a:pt x="5139060" y="3565795"/>
                  <a:pt x="5115699" y="3582294"/>
                </a:cubicBezTo>
                <a:cubicBezTo>
                  <a:pt x="5105702" y="3629916"/>
                  <a:pt x="5179922" y="3793317"/>
                  <a:pt x="5187476" y="3845195"/>
                </a:cubicBezTo>
                <a:cubicBezTo>
                  <a:pt x="5202738" y="3954707"/>
                  <a:pt x="5260734" y="4021445"/>
                  <a:pt x="5260057" y="4132810"/>
                </a:cubicBezTo>
                <a:cubicBezTo>
                  <a:pt x="5260801" y="4174458"/>
                  <a:pt x="5278690" y="4277686"/>
                  <a:pt x="5263015" y="4316781"/>
                </a:cubicBezTo>
                <a:cubicBezTo>
                  <a:pt x="5262360" y="4319482"/>
                  <a:pt x="5260243" y="4321829"/>
                  <a:pt x="5259915" y="4323180"/>
                </a:cubicBezTo>
                <a:cubicBezTo>
                  <a:pt x="5252798" y="4397237"/>
                  <a:pt x="5191779" y="4425337"/>
                  <a:pt x="5150713" y="4479724"/>
                </a:cubicBezTo>
                <a:cubicBezTo>
                  <a:pt x="5109320" y="4535461"/>
                  <a:pt x="5060831" y="4556590"/>
                  <a:pt x="4993458" y="4591729"/>
                </a:cubicBezTo>
                <a:cubicBezTo>
                  <a:pt x="4897769" y="4641450"/>
                  <a:pt x="4789547" y="4698140"/>
                  <a:pt x="4682986" y="4735215"/>
                </a:cubicBezTo>
                <a:cubicBezTo>
                  <a:pt x="4645894" y="4747668"/>
                  <a:pt x="4599544" y="4753588"/>
                  <a:pt x="4563106" y="4763341"/>
                </a:cubicBezTo>
                <a:cubicBezTo>
                  <a:pt x="4538219" y="4770174"/>
                  <a:pt x="4513177" y="4771252"/>
                  <a:pt x="4499161" y="4790732"/>
                </a:cubicBezTo>
                <a:cubicBezTo>
                  <a:pt x="4497042" y="4793078"/>
                  <a:pt x="4493462" y="4795069"/>
                  <a:pt x="4491673" y="4796064"/>
                </a:cubicBezTo>
                <a:cubicBezTo>
                  <a:pt x="4430521" y="4805545"/>
                  <a:pt x="4452418" y="4836592"/>
                  <a:pt x="4420500" y="4866029"/>
                </a:cubicBezTo>
                <a:cubicBezTo>
                  <a:pt x="4416592" y="4869370"/>
                  <a:pt x="4425041" y="4872850"/>
                  <a:pt x="4427312" y="4876260"/>
                </a:cubicBezTo>
                <a:cubicBezTo>
                  <a:pt x="4444985" y="4905568"/>
                  <a:pt x="4455119" y="4948515"/>
                  <a:pt x="4463358" y="5076342"/>
                </a:cubicBezTo>
                <a:lnTo>
                  <a:pt x="4465090" y="5108177"/>
                </a:lnTo>
                <a:lnTo>
                  <a:pt x="4498141" y="5095364"/>
                </a:lnTo>
                <a:cubicBezTo>
                  <a:pt x="4531523" y="5079919"/>
                  <a:pt x="4558128" y="5062943"/>
                  <a:pt x="4580932" y="5048392"/>
                </a:cubicBezTo>
                <a:cubicBezTo>
                  <a:pt x="4626541" y="5019294"/>
                  <a:pt x="4673797" y="4977431"/>
                  <a:pt x="4761719" y="4944751"/>
                </a:cubicBezTo>
                <a:cubicBezTo>
                  <a:pt x="4788826" y="4950872"/>
                  <a:pt x="4817583" y="4944232"/>
                  <a:pt x="4800733" y="4966692"/>
                </a:cubicBezTo>
                <a:cubicBezTo>
                  <a:pt x="5008628" y="4869171"/>
                  <a:pt x="5119992" y="4762988"/>
                  <a:pt x="5288869" y="4643523"/>
                </a:cubicBezTo>
                <a:cubicBezTo>
                  <a:pt x="5275315" y="4640462"/>
                  <a:pt x="5231357" y="4656804"/>
                  <a:pt x="5234652" y="4631281"/>
                </a:cubicBezTo>
                <a:cubicBezTo>
                  <a:pt x="5361218" y="4515397"/>
                  <a:pt x="5439250" y="4559281"/>
                  <a:pt x="5574426" y="4484739"/>
                </a:cubicBezTo>
                <a:lnTo>
                  <a:pt x="5570646" y="4498404"/>
                </a:lnTo>
                <a:lnTo>
                  <a:pt x="5586485" y="4490231"/>
                </a:lnTo>
                <a:cubicBezTo>
                  <a:pt x="5609547" y="4477635"/>
                  <a:pt x="5630388" y="4465014"/>
                  <a:pt x="5659658" y="4448204"/>
                </a:cubicBezTo>
                <a:cubicBezTo>
                  <a:pt x="5652605" y="4465266"/>
                  <a:pt x="5694287" y="4440024"/>
                  <a:pt x="5720031" y="4431745"/>
                </a:cubicBezTo>
                <a:cubicBezTo>
                  <a:pt x="5728000" y="4423263"/>
                  <a:pt x="5751912" y="4397821"/>
                  <a:pt x="5718197" y="4414582"/>
                </a:cubicBezTo>
                <a:cubicBezTo>
                  <a:pt x="5776735" y="4380960"/>
                  <a:pt x="5852131" y="4338958"/>
                  <a:pt x="5936412" y="4297057"/>
                </a:cubicBezTo>
                <a:cubicBezTo>
                  <a:pt x="6012724" y="4263635"/>
                  <a:pt x="6096089" y="4213152"/>
                  <a:pt x="6171483" y="4171152"/>
                </a:cubicBezTo>
                <a:cubicBezTo>
                  <a:pt x="6171483" y="4171152"/>
                  <a:pt x="6188340" y="4162771"/>
                  <a:pt x="6190174" y="4179931"/>
                </a:cubicBezTo>
                <a:cubicBezTo>
                  <a:pt x="6281509" y="4120968"/>
                  <a:pt x="6332078" y="4095828"/>
                  <a:pt x="6362121" y="4044745"/>
                </a:cubicBezTo>
                <a:cubicBezTo>
                  <a:pt x="6412691" y="4019604"/>
                  <a:pt x="6436601" y="3994161"/>
                  <a:pt x="6470313" y="3977401"/>
                </a:cubicBezTo>
                <a:cubicBezTo>
                  <a:pt x="6486252" y="3960442"/>
                  <a:pt x="6461426" y="3977302"/>
                  <a:pt x="6460509" y="3968722"/>
                </a:cubicBezTo>
                <a:lnTo>
                  <a:pt x="6558896" y="3892697"/>
                </a:lnTo>
                <a:cubicBezTo>
                  <a:pt x="6561646" y="3918438"/>
                  <a:pt x="6585555" y="3892997"/>
                  <a:pt x="6602412" y="3884616"/>
                </a:cubicBezTo>
                <a:cubicBezTo>
                  <a:pt x="6611758" y="3889006"/>
                  <a:pt x="6610683" y="3899707"/>
                  <a:pt x="6605507" y="3913575"/>
                </a:cubicBezTo>
                <a:lnTo>
                  <a:pt x="6586339" y="3956336"/>
                </a:lnTo>
                <a:lnTo>
                  <a:pt x="6599527" y="3947217"/>
                </a:lnTo>
                <a:lnTo>
                  <a:pt x="6686143" y="3878099"/>
                </a:lnTo>
                <a:lnTo>
                  <a:pt x="6716461" y="3846130"/>
                </a:lnTo>
                <a:cubicBezTo>
                  <a:pt x="6730921" y="3830894"/>
                  <a:pt x="6743928" y="3817648"/>
                  <a:pt x="6754120" y="3809193"/>
                </a:cubicBezTo>
                <a:lnTo>
                  <a:pt x="6745232" y="3809093"/>
                </a:lnTo>
                <a:cubicBezTo>
                  <a:pt x="6737262" y="3817573"/>
                  <a:pt x="6728377" y="3817474"/>
                  <a:pt x="6728377" y="3817474"/>
                </a:cubicBezTo>
                <a:cubicBezTo>
                  <a:pt x="6736344" y="3808993"/>
                  <a:pt x="6735428" y="3800412"/>
                  <a:pt x="6744315" y="3800512"/>
                </a:cubicBezTo>
                <a:cubicBezTo>
                  <a:pt x="6744315" y="3800512"/>
                  <a:pt x="6752285" y="3792032"/>
                  <a:pt x="6761171" y="3792131"/>
                </a:cubicBezTo>
                <a:cubicBezTo>
                  <a:pt x="6752285" y="3792032"/>
                  <a:pt x="6752285" y="3792032"/>
                  <a:pt x="6744315" y="3800512"/>
                </a:cubicBezTo>
                <a:cubicBezTo>
                  <a:pt x="6734511" y="3791832"/>
                  <a:pt x="6791217" y="3741049"/>
                  <a:pt x="6793049" y="3758210"/>
                </a:cubicBezTo>
                <a:cubicBezTo>
                  <a:pt x="6792133" y="3749629"/>
                  <a:pt x="6792133" y="3749629"/>
                  <a:pt x="6800103" y="3741149"/>
                </a:cubicBezTo>
                <a:lnTo>
                  <a:pt x="6808989" y="3741250"/>
                </a:lnTo>
                <a:lnTo>
                  <a:pt x="6817877" y="3741349"/>
                </a:lnTo>
                <a:lnTo>
                  <a:pt x="6809906" y="3749829"/>
                </a:lnTo>
                <a:cubicBezTo>
                  <a:pt x="6866611" y="3699046"/>
                  <a:pt x="6816959" y="3732769"/>
                  <a:pt x="6807156" y="3724087"/>
                </a:cubicBezTo>
                <a:cubicBezTo>
                  <a:pt x="6797352" y="3715407"/>
                  <a:pt x="6813290" y="3698445"/>
                  <a:pt x="6813290" y="3698445"/>
                </a:cubicBezTo>
                <a:cubicBezTo>
                  <a:pt x="6803486" y="3689766"/>
                  <a:pt x="6754752" y="3732069"/>
                  <a:pt x="6769774" y="3706526"/>
                </a:cubicBezTo>
                <a:cubicBezTo>
                  <a:pt x="6784796" y="3680984"/>
                  <a:pt x="6799818" y="3655443"/>
                  <a:pt x="6823727" y="3630002"/>
                </a:cubicBezTo>
                <a:cubicBezTo>
                  <a:pt x="6848554" y="3613141"/>
                  <a:pt x="6863576" y="3587600"/>
                  <a:pt x="6896372" y="3562258"/>
                </a:cubicBezTo>
                <a:cubicBezTo>
                  <a:pt x="6915061" y="3571038"/>
                  <a:pt x="6875213" y="3613441"/>
                  <a:pt x="6868161" y="3630503"/>
                </a:cubicBezTo>
                <a:cubicBezTo>
                  <a:pt x="6878881" y="3647763"/>
                  <a:pt x="6901873" y="3613742"/>
                  <a:pt x="6910761" y="3613842"/>
                </a:cubicBezTo>
                <a:cubicBezTo>
                  <a:pt x="6917813" y="3596781"/>
                  <a:pt x="6942638" y="3579919"/>
                  <a:pt x="6941720" y="3571339"/>
                </a:cubicBezTo>
                <a:cubicBezTo>
                  <a:pt x="7071069" y="3452813"/>
                  <a:pt x="7129324" y="3333484"/>
                  <a:pt x="7243649" y="3240501"/>
                </a:cubicBezTo>
                <a:cubicBezTo>
                  <a:pt x="7259590" y="3223541"/>
                  <a:pt x="7274612" y="3197998"/>
                  <a:pt x="7290550" y="3181037"/>
                </a:cubicBezTo>
                <a:cubicBezTo>
                  <a:pt x="7330398" y="3138633"/>
                  <a:pt x="7322430" y="3147114"/>
                  <a:pt x="7361360" y="3096132"/>
                </a:cubicBezTo>
                <a:cubicBezTo>
                  <a:pt x="7369329" y="3087651"/>
                  <a:pt x="7368413" y="3079072"/>
                  <a:pt x="7359526" y="3078971"/>
                </a:cubicBezTo>
                <a:cubicBezTo>
                  <a:pt x="7405508" y="3010926"/>
                  <a:pt x="7436470" y="2968424"/>
                  <a:pt x="7467431" y="2925922"/>
                </a:cubicBezTo>
                <a:cubicBezTo>
                  <a:pt x="7498394" y="2883419"/>
                  <a:pt x="7530272" y="2849497"/>
                  <a:pt x="7569201" y="2798515"/>
                </a:cubicBezTo>
                <a:cubicBezTo>
                  <a:pt x="7575337" y="2772873"/>
                  <a:pt x="7551429" y="2798315"/>
                  <a:pt x="7532738" y="2789533"/>
                </a:cubicBezTo>
                <a:cubicBezTo>
                  <a:pt x="7539792" y="2772472"/>
                  <a:pt x="7539792" y="2772472"/>
                  <a:pt x="7538873" y="2763892"/>
                </a:cubicBezTo>
                <a:cubicBezTo>
                  <a:pt x="7568917" y="2712808"/>
                  <a:pt x="7585773" y="2704427"/>
                  <a:pt x="7615817" y="2653345"/>
                </a:cubicBezTo>
                <a:cubicBezTo>
                  <a:pt x="7624704" y="2653445"/>
                  <a:pt x="7625623" y="2662026"/>
                  <a:pt x="7633592" y="2653545"/>
                </a:cubicBezTo>
                <a:cubicBezTo>
                  <a:pt x="7634508" y="2662125"/>
                  <a:pt x="7644311" y="2670806"/>
                  <a:pt x="7621321" y="2704828"/>
                </a:cubicBezTo>
                <a:cubicBezTo>
                  <a:pt x="7653200" y="2670907"/>
                  <a:pt x="7691213" y="2611343"/>
                  <a:pt x="7721258" y="2560260"/>
                </a:cubicBezTo>
                <a:cubicBezTo>
                  <a:pt x="7750385" y="2500596"/>
                  <a:pt x="7780429" y="2449514"/>
                  <a:pt x="7813224" y="2424171"/>
                </a:cubicBezTo>
                <a:cubicBezTo>
                  <a:pt x="7854621" y="2313225"/>
                  <a:pt x="7901521" y="2253761"/>
                  <a:pt x="7952723" y="2151495"/>
                </a:cubicBezTo>
                <a:cubicBezTo>
                  <a:pt x="7964994" y="2100212"/>
                  <a:pt x="7919929" y="2176835"/>
                  <a:pt x="7924229" y="2134032"/>
                </a:cubicBezTo>
                <a:cubicBezTo>
                  <a:pt x="7940169" y="2117072"/>
                  <a:pt x="7930366" y="2108391"/>
                  <a:pt x="7945387" y="2082850"/>
                </a:cubicBezTo>
                <a:cubicBezTo>
                  <a:pt x="7956108" y="2100111"/>
                  <a:pt x="7979099" y="2066089"/>
                  <a:pt x="7982768" y="2100412"/>
                </a:cubicBezTo>
                <a:cubicBezTo>
                  <a:pt x="8006676" y="2074970"/>
                  <a:pt x="8041938" y="1989665"/>
                  <a:pt x="8045324" y="1938281"/>
                </a:cubicBezTo>
                <a:cubicBezTo>
                  <a:pt x="8128401" y="1802093"/>
                  <a:pt x="8182071" y="1639863"/>
                  <a:pt x="8247094" y="1417769"/>
                </a:cubicBezTo>
                <a:cubicBezTo>
                  <a:pt x="8254287" y="1443561"/>
                  <a:pt x="8253055" y="1473543"/>
                  <a:pt x="8248718" y="1505632"/>
                </a:cubicBezTo>
                <a:lnTo>
                  <a:pt x="8246409" y="1519292"/>
                </a:lnTo>
                <a:lnTo>
                  <a:pt x="8257356" y="1508374"/>
                </a:lnTo>
                <a:cubicBezTo>
                  <a:pt x="8261586" y="1502911"/>
                  <a:pt x="8265774" y="1494988"/>
                  <a:pt x="8269518" y="1481272"/>
                </a:cubicBezTo>
                <a:cubicBezTo>
                  <a:pt x="8272718" y="1398223"/>
                  <a:pt x="8244541" y="1406356"/>
                  <a:pt x="8240249" y="1350738"/>
                </a:cubicBezTo>
                <a:cubicBezTo>
                  <a:pt x="8271626" y="1259555"/>
                  <a:pt x="8265907" y="1185397"/>
                  <a:pt x="8261617" y="1129778"/>
                </a:cubicBezTo>
                <a:cubicBezTo>
                  <a:pt x="8258401" y="1088064"/>
                  <a:pt x="8249366" y="1040922"/>
                  <a:pt x="8250159" y="981171"/>
                </a:cubicBezTo>
                <a:lnTo>
                  <a:pt x="8252002" y="955703"/>
                </a:lnTo>
                <a:lnTo>
                  <a:pt x="8250050" y="951841"/>
                </a:lnTo>
                <a:cubicBezTo>
                  <a:pt x="8247794" y="949305"/>
                  <a:pt x="8247662" y="942105"/>
                  <a:pt x="8246024" y="937090"/>
                </a:cubicBezTo>
                <a:cubicBezTo>
                  <a:pt x="8243429" y="928180"/>
                  <a:pt x="8236593" y="916973"/>
                  <a:pt x="8234206" y="907237"/>
                </a:cubicBezTo>
                <a:cubicBezTo>
                  <a:pt x="8233250" y="903343"/>
                  <a:pt x="8231611" y="898328"/>
                  <a:pt x="8229149" y="896618"/>
                </a:cubicBezTo>
                <a:cubicBezTo>
                  <a:pt x="8190567" y="865963"/>
                  <a:pt x="8187635" y="850680"/>
                  <a:pt x="8211966" y="814893"/>
                </a:cubicBezTo>
                <a:cubicBezTo>
                  <a:pt x="8211908" y="799666"/>
                  <a:pt x="8218079" y="786499"/>
                  <a:pt x="8221582" y="772449"/>
                </a:cubicBezTo>
                <a:cubicBezTo>
                  <a:pt x="8219279" y="743060"/>
                  <a:pt x="8225187" y="715494"/>
                  <a:pt x="8220899" y="686342"/>
                </a:cubicBezTo>
                <a:cubicBezTo>
                  <a:pt x="8220626" y="683568"/>
                  <a:pt x="8223230" y="680851"/>
                  <a:pt x="8224531" y="679492"/>
                </a:cubicBezTo>
                <a:cubicBezTo>
                  <a:pt x="8243232" y="662419"/>
                  <a:pt x="8249263" y="653679"/>
                  <a:pt x="8237512" y="627426"/>
                </a:cubicBezTo>
                <a:cubicBezTo>
                  <a:pt x="8233138" y="617926"/>
                  <a:pt x="8230066" y="607070"/>
                  <a:pt x="8233429" y="597448"/>
                </a:cubicBezTo>
                <a:cubicBezTo>
                  <a:pt x="8240835" y="579323"/>
                  <a:pt x="8226807" y="573787"/>
                  <a:pt x="8212508" y="565479"/>
                </a:cubicBezTo>
                <a:cubicBezTo>
                  <a:pt x="8201354" y="559999"/>
                  <a:pt x="8195942" y="566261"/>
                  <a:pt x="8187793" y="568039"/>
                </a:cubicBezTo>
                <a:lnTo>
                  <a:pt x="8173831" y="568172"/>
                </a:lnTo>
                <a:lnTo>
                  <a:pt x="8200720" y="582826"/>
                </a:lnTo>
                <a:cubicBezTo>
                  <a:pt x="8206756" y="589519"/>
                  <a:pt x="8209127" y="598354"/>
                  <a:pt x="8206927" y="611046"/>
                </a:cubicBezTo>
                <a:cubicBezTo>
                  <a:pt x="8194332" y="611352"/>
                  <a:pt x="8186727" y="618679"/>
                  <a:pt x="8179123" y="626004"/>
                </a:cubicBezTo>
                <a:cubicBezTo>
                  <a:pt x="8180762" y="631019"/>
                  <a:pt x="8179526" y="635977"/>
                  <a:pt x="8178084" y="641762"/>
                </a:cubicBezTo>
                <a:cubicBezTo>
                  <a:pt x="8172671" y="648023"/>
                  <a:pt x="8174376" y="656637"/>
                  <a:pt x="8165609" y="660895"/>
                </a:cubicBezTo>
                <a:cubicBezTo>
                  <a:pt x="8157135" y="644673"/>
                  <a:pt x="8157417" y="635821"/>
                  <a:pt x="8164542" y="626547"/>
                </a:cubicBezTo>
                <a:cubicBezTo>
                  <a:pt x="8163728" y="618227"/>
                  <a:pt x="8167567" y="610551"/>
                  <a:pt x="8173251" y="607063"/>
                </a:cubicBezTo>
                <a:cubicBezTo>
                  <a:pt x="8190971" y="596822"/>
                  <a:pt x="8191824" y="589053"/>
                  <a:pt x="8183554" y="578769"/>
                </a:cubicBezTo>
                <a:lnTo>
                  <a:pt x="8173227" y="568178"/>
                </a:lnTo>
                <a:lnTo>
                  <a:pt x="8166436" y="568243"/>
                </a:lnTo>
                <a:cubicBezTo>
                  <a:pt x="8160568" y="566189"/>
                  <a:pt x="8156174" y="561605"/>
                  <a:pt x="8153921" y="553255"/>
                </a:cubicBezTo>
                <a:cubicBezTo>
                  <a:pt x="8149418" y="536556"/>
                  <a:pt x="8162912" y="524919"/>
                  <a:pt x="8161283" y="508277"/>
                </a:cubicBezTo>
                <a:cubicBezTo>
                  <a:pt x="8161490" y="507450"/>
                  <a:pt x="8161695" y="506624"/>
                  <a:pt x="8160804" y="506329"/>
                </a:cubicBezTo>
                <a:cubicBezTo>
                  <a:pt x="8159916" y="506035"/>
                  <a:pt x="8158820" y="506566"/>
                  <a:pt x="8157930" y="506273"/>
                </a:cubicBezTo>
                <a:cubicBezTo>
                  <a:pt x="8153276" y="505628"/>
                  <a:pt x="8150129" y="502798"/>
                  <a:pt x="8148283" y="498610"/>
                </a:cubicBezTo>
                <a:cubicBezTo>
                  <a:pt x="8146439" y="494421"/>
                  <a:pt x="8148361" y="490582"/>
                  <a:pt x="8151441" y="489812"/>
                </a:cubicBezTo>
                <a:cubicBezTo>
                  <a:pt x="8154523" y="489042"/>
                  <a:pt x="8153426" y="489576"/>
                  <a:pt x="8155617" y="488510"/>
                </a:cubicBezTo>
                <a:cubicBezTo>
                  <a:pt x="8154868" y="483789"/>
                  <a:pt x="8153436" y="477947"/>
                  <a:pt x="8153576" y="473522"/>
                </a:cubicBezTo>
                <a:cubicBezTo>
                  <a:pt x="8154269" y="463015"/>
                  <a:pt x="8157902" y="456165"/>
                  <a:pt x="8161264" y="446543"/>
                </a:cubicBezTo>
                <a:cubicBezTo>
                  <a:pt x="8162978" y="443531"/>
                  <a:pt x="8165037" y="435267"/>
                  <a:pt x="8166068" y="431135"/>
                </a:cubicBezTo>
                <a:lnTo>
                  <a:pt x="8164017" y="427773"/>
                </a:lnTo>
                <a:cubicBezTo>
                  <a:pt x="8144249" y="410498"/>
                  <a:pt x="8159044" y="397500"/>
                  <a:pt x="8164944" y="381559"/>
                </a:cubicBezTo>
                <a:cubicBezTo>
                  <a:pt x="8170161" y="364498"/>
                  <a:pt x="8167633" y="359188"/>
                  <a:pt x="8157649" y="345151"/>
                </a:cubicBezTo>
                <a:cubicBezTo>
                  <a:pt x="8142470" y="324922"/>
                  <a:pt x="8134819" y="305394"/>
                  <a:pt x="8135933" y="281606"/>
                </a:cubicBezTo>
                <a:cubicBezTo>
                  <a:pt x="8136485" y="275528"/>
                  <a:pt x="8140249" y="275879"/>
                  <a:pt x="8143949" y="272630"/>
                </a:cubicBezTo>
                <a:cubicBezTo>
                  <a:pt x="8167304" y="256201"/>
                  <a:pt x="8169571" y="247111"/>
                  <a:pt x="8160833" y="216488"/>
                </a:cubicBezTo>
                <a:cubicBezTo>
                  <a:pt x="8154756" y="198374"/>
                  <a:pt x="8155253" y="177068"/>
                  <a:pt x="8177231" y="170024"/>
                </a:cubicBezTo>
                <a:cubicBezTo>
                  <a:pt x="8182503" y="168191"/>
                  <a:pt x="8187503" y="163583"/>
                  <a:pt x="8192093" y="160628"/>
                </a:cubicBezTo>
                <a:lnTo>
                  <a:pt x="8197198" y="157339"/>
                </a:lnTo>
                <a:lnTo>
                  <a:pt x="8199759" y="140796"/>
                </a:lnTo>
                <a:lnTo>
                  <a:pt x="8200266" y="138834"/>
                </a:lnTo>
                <a:lnTo>
                  <a:pt x="8195473" y="127751"/>
                </a:lnTo>
                <a:cubicBezTo>
                  <a:pt x="8190415" y="117132"/>
                  <a:pt x="8188918" y="107691"/>
                  <a:pt x="8187419" y="98250"/>
                </a:cubicBezTo>
                <a:cubicBezTo>
                  <a:pt x="8184693" y="82139"/>
                  <a:pt x="8176145" y="73944"/>
                  <a:pt x="8163559" y="62623"/>
                </a:cubicBezTo>
                <a:cubicBezTo>
                  <a:pt x="8145362" y="46764"/>
                  <a:pt x="8126072" y="31436"/>
                  <a:pt x="8106575" y="16934"/>
                </a:cubicBezTo>
                <a:cubicBezTo>
                  <a:pt x="8102814" y="10771"/>
                  <a:pt x="8100063" y="5388"/>
                  <a:pt x="8099528" y="291"/>
                </a:cubicBezTo>
                <a:close/>
                <a:moveTo>
                  <a:pt x="7990475" y="0"/>
                </a:moveTo>
                <a:lnTo>
                  <a:pt x="8075173" y="0"/>
                </a:lnTo>
                <a:lnTo>
                  <a:pt x="8090974" y="9984"/>
                </a:lnTo>
                <a:cubicBezTo>
                  <a:pt x="8094119" y="12814"/>
                  <a:pt x="8093091" y="16946"/>
                  <a:pt x="8094045" y="20840"/>
                </a:cubicBezTo>
                <a:cubicBezTo>
                  <a:pt x="8094761" y="23761"/>
                  <a:pt x="8095462" y="25783"/>
                  <a:pt x="8094955" y="26845"/>
                </a:cubicBezTo>
                <a:cubicBezTo>
                  <a:pt x="8094450" y="27908"/>
                  <a:pt x="8092738" y="28012"/>
                  <a:pt x="8088632" y="27102"/>
                </a:cubicBezTo>
                <a:cubicBezTo>
                  <a:pt x="8084183" y="25631"/>
                  <a:pt x="8077478" y="21624"/>
                  <a:pt x="8076514" y="29355"/>
                </a:cubicBezTo>
                <a:cubicBezTo>
                  <a:pt x="8073227" y="30952"/>
                  <a:pt x="8069669" y="29775"/>
                  <a:pt x="8067206" y="28065"/>
                </a:cubicBezTo>
                <a:cubicBezTo>
                  <a:pt x="8064743" y="26356"/>
                  <a:pt x="8063169" y="24942"/>
                  <a:pt x="8060706" y="23233"/>
                </a:cubicBezTo>
                <a:cubicBezTo>
                  <a:pt x="8053524" y="17278"/>
                  <a:pt x="8044900" y="17108"/>
                  <a:pt x="8037574" y="15580"/>
                </a:cubicBezTo>
                <a:close/>
                <a:moveTo>
                  <a:pt x="7661996" y="0"/>
                </a:moveTo>
                <a:lnTo>
                  <a:pt x="7707371" y="0"/>
                </a:lnTo>
                <a:lnTo>
                  <a:pt x="7714681" y="2254"/>
                </a:lnTo>
                <a:cubicBezTo>
                  <a:pt x="7720035" y="4920"/>
                  <a:pt x="7724755" y="9165"/>
                  <a:pt x="7730772" y="17865"/>
                </a:cubicBezTo>
                <a:cubicBezTo>
                  <a:pt x="7737814" y="28245"/>
                  <a:pt x="7756917" y="21147"/>
                  <a:pt x="7769991" y="22786"/>
                </a:cubicBezTo>
                <a:cubicBezTo>
                  <a:pt x="7793468" y="25185"/>
                  <a:pt x="7820775" y="31535"/>
                  <a:pt x="7845488" y="28974"/>
                </a:cubicBezTo>
                <a:cubicBezTo>
                  <a:pt x="7852334" y="28555"/>
                  <a:pt x="7858562" y="30615"/>
                  <a:pt x="7864788" y="32675"/>
                </a:cubicBezTo>
                <a:cubicBezTo>
                  <a:pt x="7869238" y="34147"/>
                  <a:pt x="7872936" y="30897"/>
                  <a:pt x="7877797" y="30716"/>
                </a:cubicBezTo>
                <a:cubicBezTo>
                  <a:pt x="7882311" y="35788"/>
                  <a:pt x="7886281" y="35312"/>
                  <a:pt x="7893605" y="36839"/>
                </a:cubicBezTo>
                <a:cubicBezTo>
                  <a:pt x="7900037" y="38074"/>
                  <a:pt x="7906743" y="42080"/>
                  <a:pt x="7905778" y="49812"/>
                </a:cubicBezTo>
                <a:cubicBezTo>
                  <a:pt x="7904812" y="57546"/>
                  <a:pt x="7895712" y="55428"/>
                  <a:pt x="7890167" y="54489"/>
                </a:cubicBezTo>
                <a:cubicBezTo>
                  <a:pt x="7839589" y="44916"/>
                  <a:pt x="7792148" y="49797"/>
                  <a:pt x="7741363" y="41050"/>
                </a:cubicBezTo>
                <a:cubicBezTo>
                  <a:pt x="7723842" y="37937"/>
                  <a:pt x="7707416" y="34293"/>
                  <a:pt x="7688658" y="36140"/>
                </a:cubicBezTo>
                <a:cubicBezTo>
                  <a:pt x="7677844" y="37034"/>
                  <a:pt x="7662578" y="36458"/>
                  <a:pt x="7656773" y="21117"/>
                </a:cubicBezTo>
                <a:cubicBezTo>
                  <a:pt x="7654211" y="14008"/>
                  <a:pt x="7655089" y="7589"/>
                  <a:pt x="7658422" y="24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1998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9F7AA73-CE45-43ED-A1A0-36D7F6878AA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4770304" y="529982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F5DCE049-39AE-4802-A877-80E275C3E6C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6294302" y="1826514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1A8A666-C480-4484-BED4-7486294CA96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20894745">
            <a:off x="5120140" y="3736096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1831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BD6D0-0D2E-48B2-9F58-663D08639037}"/>
              </a:ext>
            </a:extLst>
          </p:cNvPr>
          <p:cNvSpPr/>
          <p:nvPr userDrawn="1"/>
        </p:nvSpPr>
        <p:spPr>
          <a:xfrm>
            <a:off x="4330856" y="295934"/>
            <a:ext cx="3616642" cy="3322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DAF01D7-9BC6-4B2E-BE82-9B82C1FE17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509794" y="525883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5FC74-1D32-41A5-B11A-4FBC0439C39E}"/>
              </a:ext>
            </a:extLst>
          </p:cNvPr>
          <p:cNvSpPr/>
          <p:nvPr userDrawn="1"/>
        </p:nvSpPr>
        <p:spPr>
          <a:xfrm>
            <a:off x="8229146" y="295934"/>
            <a:ext cx="3616642" cy="3322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24000" y="295936"/>
            <a:ext cx="3708000" cy="6221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B3B7BDB-47F5-46AD-913E-B12E41F2F5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330856" y="3891065"/>
            <a:ext cx="7519935" cy="2648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1F17147-D4B6-49A6-A8CB-9CD45A8B005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408084" y="1080360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585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79F29E8-53BA-451D-AB51-A20AE905D21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1B2720F6-2A2A-4472-962D-FCA5E7624EA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1111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098302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88803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356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2C882D6-F42B-420F-B28D-BA2BD09E51CA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FC47860-F692-40B3-8E78-8914A5700FC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23716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552" y="339509"/>
            <a:ext cx="87551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5677C-8125-4A3E-BB35-BAD773DF67E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04581C-447C-41D2-AB77-0A55193F4D64}"/>
              </a:ext>
            </a:extLst>
          </p:cNvPr>
          <p:cNvGrpSpPr/>
          <p:nvPr userDrawn="1"/>
        </p:nvGrpSpPr>
        <p:grpSpPr>
          <a:xfrm>
            <a:off x="52534" y="5315741"/>
            <a:ext cx="1345500" cy="1533206"/>
            <a:chOff x="35636" y="1136215"/>
            <a:chExt cx="2624846" cy="29910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351EA-759A-40CD-B878-CEACA9020F32}"/>
                </a:ext>
              </a:extLst>
            </p:cNvPr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A3E210-B1ED-40DF-9B3E-1EC217936C85}"/>
                </a:ext>
              </a:extLst>
            </p:cNvPr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767EA1-DCB1-4019-85DD-A7022071EBC2}"/>
              </a:ext>
            </a:extLst>
          </p:cNvPr>
          <p:cNvGrpSpPr/>
          <p:nvPr userDrawn="1"/>
        </p:nvGrpSpPr>
        <p:grpSpPr>
          <a:xfrm>
            <a:off x="719764" y="5726143"/>
            <a:ext cx="973739" cy="1122804"/>
            <a:chOff x="276796" y="1136215"/>
            <a:chExt cx="2593938" cy="29910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6A14DB-06E7-49B9-A5D4-524A47846991}"/>
                </a:ext>
              </a:extLst>
            </p:cNvPr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07D085-B667-4D37-A930-54AE1C03F6E4}"/>
                </a:ext>
              </a:extLst>
            </p:cNvPr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53A449B-1E16-427E-AA1F-1761A105A61E}"/>
              </a:ext>
            </a:extLst>
          </p:cNvPr>
          <p:cNvSpPr/>
          <p:nvPr userDrawn="1"/>
        </p:nvSpPr>
        <p:spPr>
          <a:xfrm>
            <a:off x="2825392" y="0"/>
            <a:ext cx="9366607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D05169-BAAB-49AE-B6AB-F6EDA5219658}"/>
              </a:ext>
            </a:extLst>
          </p:cNvPr>
          <p:cNvGrpSpPr/>
          <p:nvPr userDrawn="1"/>
        </p:nvGrpSpPr>
        <p:grpSpPr>
          <a:xfrm>
            <a:off x="816240" y="3199974"/>
            <a:ext cx="1505538" cy="2566050"/>
            <a:chOff x="11521621" y="1903133"/>
            <a:chExt cx="2494544" cy="425172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662FEF3-1917-4118-A53E-3734B721FD74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E2EF4D9-4CF5-400C-A9F0-AD7A0BD54A78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8497920-E136-42D7-9412-1BD60605931D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8BF5F43-E851-4EF1-BD30-1A3EA3DBF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39A8E24-3262-47F3-8EE2-A371E7B0B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3131A34C-91F3-4276-90E0-38EA36726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5293FBB-84BA-42C0-8D04-E7711A61D918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D71E92F0-854E-4348-B522-E514A01DE665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7B26116-3BCE-40E9-AE21-3B3AD12ABC4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73A68979-BA70-4ED6-B4C8-3947E4DA45E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63EC72E7-6A91-4B49-BE33-260E67D5884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33C767EF-BC74-470D-9DE9-80F9E1EBE8B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ABAA443-D4A2-4AD3-86E3-A9A56ADD1B2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985EE30F-3169-41D8-AB7E-5DD444E5D5C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55D40BAD-C198-4806-9C94-D174ECA8118B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A7BB54F3-47F4-425D-83D1-DEFB6DF87CA2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0AF18DC6-16E1-4799-BB5C-0F3A0C7FA28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42C8FA0-A3B0-4165-BF81-245EB245A084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334060C5-27F3-4421-A304-B193F9BD339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5E3F14CE-CF61-4B63-BE02-EF710F602842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C7850172-E89B-4A0E-B003-8BAE9D3F7D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A6584978-73D4-47EC-9C82-C6A2A24E2F9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77846F57-FC7C-4A6D-A2AD-E0934F6F23D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D113772A-09F4-4D1C-82EE-59CB5A04CCF4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EE130360-94EB-47DA-9B20-9425A2D818C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54F71D42-7D98-4D72-8ABF-C7257DE6F785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AD847D27-5E4A-4825-9586-C0C8432BE2B8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FBC8F3F7-E7EA-4E0C-82B1-9EB91449D661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75F4C58D-06F2-4C1A-9546-C42BED8D3EDF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9A7E2375-9395-4B49-ABD1-CCE9CD9DDE09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1454EABB-6CD6-439A-B02B-6EDF30909757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52093950-B461-4544-9D34-057C941B61C5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966E3A86-B11A-4D7D-899D-2BB3579B0565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B375DDF1-AA9E-43A0-A8DA-412ADFA996C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6262C62E-87B3-4A38-8215-10B0952EB444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F9FE7BDD-9751-4BFE-99BE-5AC754AED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8B20492-39E5-40A7-ACED-B12C9199C0A3}"/>
              </a:ext>
            </a:extLst>
          </p:cNvPr>
          <p:cNvGrpSpPr/>
          <p:nvPr userDrawn="1"/>
        </p:nvGrpSpPr>
        <p:grpSpPr>
          <a:xfrm>
            <a:off x="2049853" y="5455304"/>
            <a:ext cx="505821" cy="1063939"/>
            <a:chOff x="3554538" y="3240653"/>
            <a:chExt cx="1265482" cy="266180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36F2E2E-EA5D-4C3D-A928-33B5386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D5C2ACA-1653-450B-AA0F-0BB97F26E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3FA41FE-CF42-45C1-9BF0-04306DF68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9566CF3-AE60-4521-8EAB-A6F38C25F04A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8C09D40-DCAB-4029-88E4-6AC240FEFF8E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2426633-1393-44E2-AA45-46F863414611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2B015FA-498B-47F6-B132-04F6C1EDCF62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6E07A82-657F-4FF7-88AF-B93A968F7965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9BBFEF9-D843-49F1-9382-AF2855685F57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5A53FDC-4435-4C8F-900E-227254CAB58C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FF814D90-0C97-4607-AAC2-601330052B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5CDC986E-5166-4168-A33F-9175302338EE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736A043A-9882-426C-B69E-39C5C2F39485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9B57B04E-7E1C-41AF-8909-ACCAE3209E4B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7D4AEE08-715B-4FC1-9775-92666F4B361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FCD750D4-4BDF-4312-B443-7EA98BBF00A1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DCEEE83C-0E65-4A03-8C83-3979F03318D8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5B47C86B-F4FF-4993-9645-5F42218A748E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639E5E1-FF36-4933-A42A-22242275B7FF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AF475549-82D3-43D8-A2A1-63D1164F97F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2F4E196A-74CD-4206-A5DE-2AD96F4565D4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BD71692-1EB8-46F8-A5CA-39F79B85B6F4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F30D081-E47B-4D97-90D7-82171E2A220B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B864674-7548-4BA5-B680-15D239DEA13D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90FA0BA3-B5F1-4AB1-8120-BAD46A7B2B13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7688CEA0-5AFE-47D7-84ED-8C37C15B6D7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689940E3-41B4-407C-A403-D52373191327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455E06B-1F39-4435-A88E-49A0BEE4344E}"/>
              </a:ext>
            </a:extLst>
          </p:cNvPr>
          <p:cNvGrpSpPr/>
          <p:nvPr userDrawn="1"/>
        </p:nvGrpSpPr>
        <p:grpSpPr>
          <a:xfrm>
            <a:off x="835670" y="4613596"/>
            <a:ext cx="432480" cy="909674"/>
            <a:chOff x="3554538" y="3240653"/>
            <a:chExt cx="1265482" cy="266180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5E4F8CF-89FD-4BEC-9A6B-746AC0CFA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6E3B0A3-9898-4F02-8B45-6F8FC640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DFF3308-04DB-4E73-8358-096F74C4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46BC297-A507-4854-B0C2-20FBF761D2B3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33BF2A0-2247-4157-B685-518331BDE6CB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7ADAAD4-B6D4-4BF7-A974-DAB39978061A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B491406-69C2-44DB-A5CD-88D8D1BEF0CF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3F74B2A-3CC0-4FB6-9B7E-2720B932037C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1A2B3D3-0BBA-407F-AE8C-CE2700182DA1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D14744D-0284-4519-A44A-80CAFA613277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8B7D02ED-1A26-4E8B-8912-6DDD6822FD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8E8DB34B-B88D-4347-B321-7D8FAF44FA1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872BA3E-8AD2-4FD0-99B8-768D5AE20E0D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943D25C2-FE71-4163-9186-5BD8047B96F7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16E10B06-9365-4B69-A9B2-58D853DD4805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8D2508CC-9580-4CDC-B945-0527D9CD8BCF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9A6B4527-6C1D-4E70-B70D-060BB6FDCE5C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BBF6ECC9-4158-4E48-87FB-675A6F827C3F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EF0C6BF0-8D21-43BB-A8C3-ADC1E259450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5D793B9B-6AC8-4549-9ADB-1E3DF2E2FC4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4CEC876C-6B44-4AFA-B48D-6DFA5BCE9067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272DC14-6DAF-4A56-A5A6-221189C61401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7901E2D7-C583-4CE2-8F51-5C524CC1CAA9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6067227-37CF-4C14-B006-6E00ABFD280C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BE5BB590-239F-4213-8DC4-103945DFEB36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C7137044-11D7-4101-800A-6BE9664CBF2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346DB45-5CD6-4EEB-AC2C-D34E208FF9E5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72856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1399AE7-7580-4588-9A58-718AB6B280AE}"/>
              </a:ext>
            </a:extLst>
          </p:cNvPr>
          <p:cNvSpPr/>
          <p:nvPr userDrawn="1"/>
        </p:nvSpPr>
        <p:spPr>
          <a:xfrm>
            <a:off x="342132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BB1D285-297C-40A8-BBFC-EB5A74F5BA1A}"/>
              </a:ext>
            </a:extLst>
          </p:cNvPr>
          <p:cNvSpPr/>
          <p:nvPr userDrawn="1"/>
        </p:nvSpPr>
        <p:spPr>
          <a:xfrm>
            <a:off x="624500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553E31C-BA12-49BE-A5AF-1A7FC60C7778}"/>
              </a:ext>
            </a:extLst>
          </p:cNvPr>
          <p:cNvSpPr/>
          <p:nvPr userDrawn="1"/>
        </p:nvSpPr>
        <p:spPr>
          <a:xfrm>
            <a:off x="906868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EF596D5-CEC7-43FD-9951-E2A4B72BEBA2}"/>
              </a:ext>
            </a:extLst>
          </p:cNvPr>
          <p:cNvSpPr/>
          <p:nvPr userDrawn="1"/>
        </p:nvSpPr>
        <p:spPr>
          <a:xfrm>
            <a:off x="59764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931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53299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5667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18035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E191B04-08EE-4152-B9E5-26850CA8FC16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B29FDF7-B457-481A-B4C1-27388BB35E88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32955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CA10AF6-AE9F-480B-B8DE-0048AEEC8A32}"/>
              </a:ext>
            </a:extLst>
          </p:cNvPr>
          <p:cNvSpPr/>
          <p:nvPr userDrawn="1"/>
        </p:nvSpPr>
        <p:spPr>
          <a:xfrm>
            <a:off x="4765528" y="0"/>
            <a:ext cx="6337415" cy="6856506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1CCBC8-2DEC-4648-8372-311676E798CC}"/>
              </a:ext>
            </a:extLst>
          </p:cNvPr>
          <p:cNvSpPr/>
          <p:nvPr userDrawn="1"/>
        </p:nvSpPr>
        <p:spPr>
          <a:xfrm>
            <a:off x="5085740" y="0"/>
            <a:ext cx="6017203" cy="6856506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E7A5EAFD-E3F5-4EE4-BEE8-EDCA0F3D20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11683" y="0"/>
            <a:ext cx="6180317" cy="6856499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701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3103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7073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5CD35A-2A51-47DD-8590-C25AD44DBD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9258300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4186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4564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150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9108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0419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57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892BE04D-7D92-4AC1-9A7B-9F84DF96E9F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8203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484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46986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13F672-DF9E-4228-945E-42B83BE5ACA9}"/>
              </a:ext>
            </a:extLst>
          </p:cNvPr>
          <p:cNvGrpSpPr/>
          <p:nvPr userDrawn="1"/>
        </p:nvGrpSpPr>
        <p:grpSpPr>
          <a:xfrm flipH="1">
            <a:off x="10759122" y="5345855"/>
            <a:ext cx="1432878" cy="1513033"/>
            <a:chOff x="6623" y="2031843"/>
            <a:chExt cx="4571325" cy="482704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B4297A8-DF9D-4ED0-BB12-A8DDCF6B5CD1}"/>
                </a:ext>
              </a:extLst>
            </p:cNvPr>
            <p:cNvSpPr/>
            <p:nvPr/>
          </p:nvSpPr>
          <p:spPr>
            <a:xfrm>
              <a:off x="6623" y="2031843"/>
              <a:ext cx="4571325" cy="4827045"/>
            </a:xfrm>
            <a:custGeom>
              <a:avLst/>
              <a:gdLst>
                <a:gd name="connsiteX0" fmla="*/ 1567553 w 3887083"/>
                <a:gd name="connsiteY0" fmla="*/ 4072564 h 4104526"/>
                <a:gd name="connsiteX1" fmla="*/ 1665507 w 3887083"/>
                <a:gd name="connsiteY1" fmla="*/ 3532839 h 4104526"/>
                <a:gd name="connsiteX2" fmla="*/ 1648114 w 3887083"/>
                <a:gd name="connsiteY2" fmla="*/ 3257934 h 4104526"/>
                <a:gd name="connsiteX3" fmla="*/ 1547439 w 3887083"/>
                <a:gd name="connsiteY3" fmla="*/ 2900504 h 4104526"/>
                <a:gd name="connsiteX4" fmla="*/ 1558126 w 3887083"/>
                <a:gd name="connsiteY4" fmla="*/ 2873280 h 4104526"/>
                <a:gd name="connsiteX5" fmla="*/ 2224440 w 3887083"/>
                <a:gd name="connsiteY5" fmla="*/ 2571456 h 4104526"/>
                <a:gd name="connsiteX6" fmla="*/ 3310293 w 3887083"/>
                <a:gd name="connsiteY6" fmla="*/ 1838243 h 4104526"/>
                <a:gd name="connsiteX7" fmla="*/ 3721717 w 3887083"/>
                <a:gd name="connsiteY7" fmla="*/ 1380339 h 4104526"/>
                <a:gd name="connsiteX8" fmla="*/ 3854052 w 3887083"/>
                <a:gd name="connsiteY8" fmla="*/ 1113702 h 4104526"/>
                <a:gd name="connsiteX9" fmla="*/ 3877343 w 3887083"/>
                <a:gd name="connsiteY9" fmla="*/ 753196 h 4104526"/>
                <a:gd name="connsiteX10" fmla="*/ 3627646 w 3887083"/>
                <a:gd name="connsiteY10" fmla="*/ 490089 h 4104526"/>
                <a:gd name="connsiteX11" fmla="*/ 3288464 w 3887083"/>
                <a:gd name="connsiteY11" fmla="*/ 510657 h 4104526"/>
                <a:gd name="connsiteX12" fmla="*/ 2830560 w 3887083"/>
                <a:gd name="connsiteY12" fmla="*/ 750222 h 4104526"/>
                <a:gd name="connsiteX13" fmla="*/ 2239060 w 3887083"/>
                <a:gd name="connsiteY13" fmla="*/ 1247046 h 4104526"/>
                <a:gd name="connsiteX14" fmla="*/ 1817200 w 3887083"/>
                <a:gd name="connsiteY14" fmla="*/ 1681912 h 4104526"/>
                <a:gd name="connsiteX15" fmla="*/ 1411272 w 3887083"/>
                <a:gd name="connsiteY15" fmla="*/ 2148689 h 4104526"/>
                <a:gd name="connsiteX16" fmla="*/ 1176699 w 3887083"/>
                <a:gd name="connsiteY16" fmla="*/ 2439524 h 4104526"/>
                <a:gd name="connsiteX17" fmla="*/ 1157794 w 3887083"/>
                <a:gd name="connsiteY17" fmla="*/ 2443355 h 4104526"/>
                <a:gd name="connsiteX18" fmla="*/ 903357 w 3887083"/>
                <a:gd name="connsiteY18" fmla="*/ 2312583 h 4104526"/>
                <a:gd name="connsiteX19" fmla="*/ 897056 w 3887083"/>
                <a:gd name="connsiteY19" fmla="*/ 2294031 h 4104526"/>
                <a:gd name="connsiteX20" fmla="*/ 933706 w 3887083"/>
                <a:gd name="connsiteY20" fmla="*/ 2223956 h 4104526"/>
                <a:gd name="connsiteX21" fmla="*/ 1298044 w 3887083"/>
                <a:gd name="connsiteY21" fmla="*/ 1323624 h 4104526"/>
                <a:gd name="connsiteX22" fmla="*/ 1624672 w 3887083"/>
                <a:gd name="connsiteY22" fmla="*/ 169964 h 4104526"/>
                <a:gd name="connsiteX23" fmla="*/ 1641056 w 3887083"/>
                <a:gd name="connsiteY23" fmla="*/ 71053 h 4104526"/>
                <a:gd name="connsiteX24" fmla="*/ 1610556 w 3887083"/>
                <a:gd name="connsiteY24" fmla="*/ 59760 h 4104526"/>
                <a:gd name="connsiteX25" fmla="*/ 1312966 w 3887083"/>
                <a:gd name="connsiteY25" fmla="*/ 4507 h 4104526"/>
                <a:gd name="connsiteX26" fmla="*/ 960224 w 3887083"/>
                <a:gd name="connsiteY26" fmla="*/ 14590 h 4104526"/>
                <a:gd name="connsiteX27" fmla="*/ 510083 w 3887083"/>
                <a:gd name="connsiteY27" fmla="*/ 118895 h 4104526"/>
                <a:gd name="connsiteX28" fmla="*/ 333989 w 3887083"/>
                <a:gd name="connsiteY28" fmla="*/ 245080 h 4104526"/>
                <a:gd name="connsiteX29" fmla="*/ 84342 w 3887083"/>
                <a:gd name="connsiteY29" fmla="*/ 563642 h 4104526"/>
                <a:gd name="connsiteX30" fmla="*/ 44918 w 3887083"/>
                <a:gd name="connsiteY30" fmla="*/ 1024975 h 4104526"/>
                <a:gd name="connsiteX31" fmla="*/ 315689 w 3887083"/>
                <a:gd name="connsiteY31" fmla="*/ 1393497 h 4104526"/>
                <a:gd name="connsiteX32" fmla="*/ 367211 w 3887083"/>
                <a:gd name="connsiteY32" fmla="*/ 1494575 h 4104526"/>
                <a:gd name="connsiteX33" fmla="*/ 379966 w 3887083"/>
                <a:gd name="connsiteY33" fmla="*/ 1788737 h 4104526"/>
                <a:gd name="connsiteX34" fmla="*/ 393275 w 3887083"/>
                <a:gd name="connsiteY34" fmla="*/ 2057138 h 4104526"/>
                <a:gd name="connsiteX35" fmla="*/ 401543 w 3887083"/>
                <a:gd name="connsiteY35" fmla="*/ 2222545 h 4104526"/>
                <a:gd name="connsiteX36" fmla="*/ 388990 w 3887083"/>
                <a:gd name="connsiteY36" fmla="*/ 2237517 h 4104526"/>
                <a:gd name="connsiteX37" fmla="*/ 372555 w 3887083"/>
                <a:gd name="connsiteY37" fmla="*/ 2239332 h 4104526"/>
                <a:gd name="connsiteX38" fmla="*/ 30551 w 3887083"/>
                <a:gd name="connsiteY38" fmla="*/ 2313289 h 4104526"/>
                <a:gd name="connsiteX39" fmla="*/ 151 w 3887083"/>
                <a:gd name="connsiteY39" fmla="*/ 2324531 h 4104526"/>
                <a:gd name="connsiteX40" fmla="*/ 0 w 3887083"/>
                <a:gd name="connsiteY40" fmla="*/ 4087789 h 4104526"/>
                <a:gd name="connsiteX41" fmla="*/ 17141 w 3887083"/>
                <a:gd name="connsiteY41" fmla="*/ 4104527 h 4104526"/>
                <a:gd name="connsiteX42" fmla="*/ 1559790 w 3887083"/>
                <a:gd name="connsiteY42" fmla="*/ 4104174 h 4104526"/>
                <a:gd name="connsiteX43" fmla="*/ 1567553 w 3887083"/>
                <a:gd name="connsiteY43" fmla="*/ 4072564 h 410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887083" h="4104526">
                  <a:moveTo>
                    <a:pt x="1567553" y="4072564"/>
                  </a:moveTo>
                  <a:cubicBezTo>
                    <a:pt x="1631579" y="3898336"/>
                    <a:pt x="1660869" y="3717705"/>
                    <a:pt x="1665507" y="3532839"/>
                  </a:cubicBezTo>
                  <a:cubicBezTo>
                    <a:pt x="1667826" y="3440834"/>
                    <a:pt x="1661221" y="3349183"/>
                    <a:pt x="1648114" y="3257934"/>
                  </a:cubicBezTo>
                  <a:cubicBezTo>
                    <a:pt x="1630368" y="3134271"/>
                    <a:pt x="1600574" y="3014035"/>
                    <a:pt x="1547439" y="2900504"/>
                  </a:cubicBezTo>
                  <a:cubicBezTo>
                    <a:pt x="1540229" y="2885128"/>
                    <a:pt x="1542145" y="2879582"/>
                    <a:pt x="1558126" y="2873280"/>
                  </a:cubicBezTo>
                  <a:cubicBezTo>
                    <a:pt x="1785188" y="2783595"/>
                    <a:pt x="2007561" y="2683575"/>
                    <a:pt x="2224440" y="2571456"/>
                  </a:cubicBezTo>
                  <a:cubicBezTo>
                    <a:pt x="2615093" y="2369550"/>
                    <a:pt x="2983463" y="2134523"/>
                    <a:pt x="3310293" y="1838243"/>
                  </a:cubicBezTo>
                  <a:cubicBezTo>
                    <a:pt x="3463096" y="1699758"/>
                    <a:pt x="3603447" y="1549828"/>
                    <a:pt x="3721717" y="1380339"/>
                  </a:cubicBezTo>
                  <a:cubicBezTo>
                    <a:pt x="3779037" y="1298215"/>
                    <a:pt x="3831517" y="1213874"/>
                    <a:pt x="3854052" y="1113702"/>
                  </a:cubicBezTo>
                  <a:cubicBezTo>
                    <a:pt x="3880872" y="994475"/>
                    <a:pt x="3899323" y="875499"/>
                    <a:pt x="3877343" y="753196"/>
                  </a:cubicBezTo>
                  <a:cubicBezTo>
                    <a:pt x="3852590" y="615668"/>
                    <a:pt x="3763409" y="520791"/>
                    <a:pt x="3627646" y="490089"/>
                  </a:cubicBezTo>
                  <a:cubicBezTo>
                    <a:pt x="3512602" y="464075"/>
                    <a:pt x="3399727" y="475671"/>
                    <a:pt x="3288464" y="510657"/>
                  </a:cubicBezTo>
                  <a:cubicBezTo>
                    <a:pt x="3121546" y="563138"/>
                    <a:pt x="2973129" y="651311"/>
                    <a:pt x="2830560" y="750222"/>
                  </a:cubicBezTo>
                  <a:cubicBezTo>
                    <a:pt x="2618067" y="897530"/>
                    <a:pt x="2425085" y="1068229"/>
                    <a:pt x="2239060" y="1247046"/>
                  </a:cubicBezTo>
                  <a:cubicBezTo>
                    <a:pt x="2093365" y="1387094"/>
                    <a:pt x="1953468" y="1532738"/>
                    <a:pt x="1817200" y="1681912"/>
                  </a:cubicBezTo>
                  <a:cubicBezTo>
                    <a:pt x="1678110" y="1834210"/>
                    <a:pt x="1543002" y="1989988"/>
                    <a:pt x="1411272" y="2148689"/>
                  </a:cubicBezTo>
                  <a:cubicBezTo>
                    <a:pt x="1331669" y="2244525"/>
                    <a:pt x="1253176" y="2341218"/>
                    <a:pt x="1176699" y="2439524"/>
                  </a:cubicBezTo>
                  <a:cubicBezTo>
                    <a:pt x="1171002" y="2446834"/>
                    <a:pt x="1167070" y="2449657"/>
                    <a:pt x="1157794" y="2443355"/>
                  </a:cubicBezTo>
                  <a:cubicBezTo>
                    <a:pt x="1078493" y="2389161"/>
                    <a:pt x="993900" y="2344999"/>
                    <a:pt x="903357" y="2312583"/>
                  </a:cubicBezTo>
                  <a:cubicBezTo>
                    <a:pt x="891561" y="2308348"/>
                    <a:pt x="891913" y="2303458"/>
                    <a:pt x="897056" y="2294031"/>
                  </a:cubicBezTo>
                  <a:cubicBezTo>
                    <a:pt x="909709" y="2270941"/>
                    <a:pt x="921859" y="2247550"/>
                    <a:pt x="933706" y="2223956"/>
                  </a:cubicBezTo>
                  <a:cubicBezTo>
                    <a:pt x="1079552" y="1933726"/>
                    <a:pt x="1194797" y="1631095"/>
                    <a:pt x="1298044" y="1323624"/>
                  </a:cubicBezTo>
                  <a:cubicBezTo>
                    <a:pt x="1425438" y="944313"/>
                    <a:pt x="1532264" y="559155"/>
                    <a:pt x="1624672" y="169964"/>
                  </a:cubicBezTo>
                  <a:cubicBezTo>
                    <a:pt x="1633192" y="134019"/>
                    <a:pt x="1639645" y="108560"/>
                    <a:pt x="1641056" y="71053"/>
                  </a:cubicBezTo>
                  <a:cubicBezTo>
                    <a:pt x="1630419" y="64953"/>
                    <a:pt x="1618572" y="62230"/>
                    <a:pt x="1610556" y="59760"/>
                  </a:cubicBezTo>
                  <a:cubicBezTo>
                    <a:pt x="1513561" y="29512"/>
                    <a:pt x="1414045" y="12019"/>
                    <a:pt x="1312966" y="4507"/>
                  </a:cubicBezTo>
                  <a:cubicBezTo>
                    <a:pt x="1195150" y="-4265"/>
                    <a:pt x="1077586" y="121"/>
                    <a:pt x="960224" y="14590"/>
                  </a:cubicBezTo>
                  <a:cubicBezTo>
                    <a:pt x="806412" y="33596"/>
                    <a:pt x="651744" y="56433"/>
                    <a:pt x="510083" y="118895"/>
                  </a:cubicBezTo>
                  <a:cubicBezTo>
                    <a:pt x="422363" y="157562"/>
                    <a:pt x="368522" y="212815"/>
                    <a:pt x="333989" y="245080"/>
                  </a:cubicBezTo>
                  <a:cubicBezTo>
                    <a:pt x="234271" y="338395"/>
                    <a:pt x="145795" y="440482"/>
                    <a:pt x="84342" y="563642"/>
                  </a:cubicBezTo>
                  <a:cubicBezTo>
                    <a:pt x="10234" y="712109"/>
                    <a:pt x="-8772" y="865870"/>
                    <a:pt x="44918" y="1024975"/>
                  </a:cubicBezTo>
                  <a:cubicBezTo>
                    <a:pt x="95937" y="1176215"/>
                    <a:pt x="192377" y="1295846"/>
                    <a:pt x="315689" y="1393497"/>
                  </a:cubicBezTo>
                  <a:cubicBezTo>
                    <a:pt x="351381" y="1421728"/>
                    <a:pt x="366959" y="1448951"/>
                    <a:pt x="367211" y="1494575"/>
                  </a:cubicBezTo>
                  <a:cubicBezTo>
                    <a:pt x="367816" y="1592629"/>
                    <a:pt x="375227" y="1690683"/>
                    <a:pt x="379966" y="1788737"/>
                  </a:cubicBezTo>
                  <a:cubicBezTo>
                    <a:pt x="384301" y="1878221"/>
                    <a:pt x="388838" y="1967655"/>
                    <a:pt x="393275" y="2057138"/>
                  </a:cubicBezTo>
                  <a:cubicBezTo>
                    <a:pt x="395997" y="2112291"/>
                    <a:pt x="398619" y="2167443"/>
                    <a:pt x="401543" y="2222545"/>
                  </a:cubicBezTo>
                  <a:cubicBezTo>
                    <a:pt x="402047" y="2232123"/>
                    <a:pt x="400131" y="2237921"/>
                    <a:pt x="388990" y="2237517"/>
                  </a:cubicBezTo>
                  <a:cubicBezTo>
                    <a:pt x="383545" y="2237316"/>
                    <a:pt x="378050" y="2238979"/>
                    <a:pt x="372555" y="2239332"/>
                  </a:cubicBezTo>
                  <a:cubicBezTo>
                    <a:pt x="254991" y="2247600"/>
                    <a:pt x="141410" y="2274118"/>
                    <a:pt x="30551" y="2313289"/>
                  </a:cubicBezTo>
                  <a:cubicBezTo>
                    <a:pt x="4083" y="2322666"/>
                    <a:pt x="151" y="2324531"/>
                    <a:pt x="151" y="2324531"/>
                  </a:cubicBezTo>
                  <a:cubicBezTo>
                    <a:pt x="151" y="2922383"/>
                    <a:pt x="151" y="3489987"/>
                    <a:pt x="0" y="4087789"/>
                  </a:cubicBezTo>
                  <a:cubicBezTo>
                    <a:pt x="0" y="4102006"/>
                    <a:pt x="3630" y="4104527"/>
                    <a:pt x="17141" y="4104527"/>
                  </a:cubicBezTo>
                  <a:cubicBezTo>
                    <a:pt x="457451" y="4104123"/>
                    <a:pt x="1552228" y="4104174"/>
                    <a:pt x="1559790" y="4104174"/>
                  </a:cubicBezTo>
                  <a:cubicBezTo>
                    <a:pt x="1559790" y="4104224"/>
                    <a:pt x="1561907" y="4087940"/>
                    <a:pt x="1567553" y="407256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7BC980C-6A52-4AA0-AE19-EEC6255AD506}"/>
                </a:ext>
              </a:extLst>
            </p:cNvPr>
            <p:cNvSpPr/>
            <p:nvPr/>
          </p:nvSpPr>
          <p:spPr>
            <a:xfrm>
              <a:off x="284207" y="2079177"/>
              <a:ext cx="4273793" cy="4779414"/>
            </a:xfrm>
            <a:custGeom>
              <a:avLst/>
              <a:gdLst>
                <a:gd name="connsiteX0" fmla="*/ 892220 w 4273793"/>
                <a:gd name="connsiteY0" fmla="*/ 2740275 h 4779414"/>
                <a:gd name="connsiteX1" fmla="*/ 986309 w 4273793"/>
                <a:gd name="connsiteY1" fmla="*/ 2788180 h 4779414"/>
                <a:gd name="connsiteX2" fmla="*/ 1288557 w 4273793"/>
                <a:gd name="connsiteY2" fmla="*/ 3024323 h 4779414"/>
                <a:gd name="connsiteX3" fmla="*/ 1482547 w 4273793"/>
                <a:gd name="connsiteY3" fmla="*/ 3288330 h 4779414"/>
                <a:gd name="connsiteX4" fmla="*/ 1637228 w 4273793"/>
                <a:gd name="connsiteY4" fmla="*/ 3758184 h 4779414"/>
                <a:gd name="connsiteX5" fmla="*/ 1656734 w 4273793"/>
                <a:gd name="connsiteY5" fmla="*/ 3940376 h 4779414"/>
                <a:gd name="connsiteX6" fmla="*/ 1659343 w 4273793"/>
                <a:gd name="connsiteY6" fmla="*/ 4158732 h 4779414"/>
                <a:gd name="connsiteX7" fmla="*/ 1638177 w 4273793"/>
                <a:gd name="connsiteY7" fmla="*/ 4377563 h 4779414"/>
                <a:gd name="connsiteX8" fmla="*/ 1559265 w 4273793"/>
                <a:gd name="connsiteY8" fmla="*/ 4702577 h 4779414"/>
                <a:gd name="connsiteX9" fmla="*/ 1530155 w 4273793"/>
                <a:gd name="connsiteY9" fmla="*/ 4779414 h 4779414"/>
                <a:gd name="connsiteX10" fmla="*/ 1290159 w 4273793"/>
                <a:gd name="connsiteY10" fmla="*/ 4779356 h 4779414"/>
                <a:gd name="connsiteX11" fmla="*/ 1310731 w 4273793"/>
                <a:gd name="connsiteY11" fmla="*/ 4661728 h 4779414"/>
                <a:gd name="connsiteX12" fmla="*/ 1326857 w 4273793"/>
                <a:gd name="connsiteY12" fmla="*/ 4500940 h 4779414"/>
                <a:gd name="connsiteX13" fmla="*/ 1334446 w 4273793"/>
                <a:gd name="connsiteY13" fmla="*/ 4127072 h 4779414"/>
                <a:gd name="connsiteX14" fmla="*/ 1318320 w 4273793"/>
                <a:gd name="connsiteY14" fmla="*/ 3918617 h 4779414"/>
                <a:gd name="connsiteX15" fmla="*/ 1270416 w 4273793"/>
                <a:gd name="connsiteY15" fmla="*/ 3624906 h 4779414"/>
                <a:gd name="connsiteX16" fmla="*/ 1134232 w 4273793"/>
                <a:gd name="connsiteY16" fmla="*/ 3187719 h 4779414"/>
                <a:gd name="connsiteX17" fmla="*/ 902180 w 4273793"/>
                <a:gd name="connsiteY17" fmla="*/ 2761144 h 4779414"/>
                <a:gd name="connsiteX18" fmla="*/ 892932 w 4273793"/>
                <a:gd name="connsiteY18" fmla="*/ 2746560 h 4779414"/>
                <a:gd name="connsiteX19" fmla="*/ 892220 w 4273793"/>
                <a:gd name="connsiteY19" fmla="*/ 2740275 h 4779414"/>
                <a:gd name="connsiteX20" fmla="*/ 3777275 w 4273793"/>
                <a:gd name="connsiteY20" fmla="*/ 534123 h 4779414"/>
                <a:gd name="connsiteX21" fmla="*/ 4033634 w 4273793"/>
                <a:gd name="connsiteY21" fmla="*/ 562462 h 4779414"/>
                <a:gd name="connsiteX22" fmla="*/ 4250864 w 4273793"/>
                <a:gd name="connsiteY22" fmla="*/ 794337 h 4779414"/>
                <a:gd name="connsiteX23" fmla="*/ 4269955 w 4273793"/>
                <a:gd name="connsiteY23" fmla="*/ 1057752 h 4779414"/>
                <a:gd name="connsiteX24" fmla="*/ 4215469 w 4273793"/>
                <a:gd name="connsiteY24" fmla="*/ 1328222 h 4779414"/>
                <a:gd name="connsiteX25" fmla="*/ 4138692 w 4273793"/>
                <a:gd name="connsiteY25" fmla="*/ 1480413 h 4779414"/>
                <a:gd name="connsiteX26" fmla="*/ 3898221 w 4273793"/>
                <a:gd name="connsiteY26" fmla="*/ 1799262 h 4779414"/>
                <a:gd name="connsiteX27" fmla="*/ 3711643 w 4273793"/>
                <a:gd name="connsiteY27" fmla="*/ 1997757 h 4779414"/>
                <a:gd name="connsiteX28" fmla="*/ 3470758 w 4273793"/>
                <a:gd name="connsiteY28" fmla="*/ 2214572 h 4779414"/>
                <a:gd name="connsiteX29" fmla="*/ 2936932 w 4273793"/>
                <a:gd name="connsiteY29" fmla="*/ 2608183 h 4779414"/>
                <a:gd name="connsiteX30" fmla="*/ 2564723 w 4273793"/>
                <a:gd name="connsiteY30" fmla="*/ 2832823 h 4779414"/>
                <a:gd name="connsiteX31" fmla="*/ 2220382 w 4273793"/>
                <a:gd name="connsiteY31" fmla="*/ 3014955 h 4779414"/>
                <a:gd name="connsiteX32" fmla="*/ 1678433 w 4273793"/>
                <a:gd name="connsiteY32" fmla="*/ 3260584 h 4779414"/>
                <a:gd name="connsiteX33" fmla="*/ 1539522 w 4273793"/>
                <a:gd name="connsiteY33" fmla="*/ 3317915 h 4779414"/>
                <a:gd name="connsiteX34" fmla="*/ 1538040 w 4273793"/>
                <a:gd name="connsiteY34" fmla="*/ 3314832 h 4779414"/>
                <a:gd name="connsiteX35" fmla="*/ 1652999 w 4273793"/>
                <a:gd name="connsiteY35" fmla="*/ 3243213 h 4779414"/>
                <a:gd name="connsiteX36" fmla="*/ 2076669 w 4273793"/>
                <a:gd name="connsiteY36" fmla="*/ 2969956 h 4779414"/>
                <a:gd name="connsiteX37" fmla="*/ 2511840 w 4273793"/>
                <a:gd name="connsiteY37" fmla="*/ 2675059 h 4779414"/>
                <a:gd name="connsiteX38" fmla="*/ 3150486 w 4273793"/>
                <a:gd name="connsiteY38" fmla="*/ 2211726 h 4779414"/>
                <a:gd name="connsiteX39" fmla="*/ 3529985 w 4273793"/>
                <a:gd name="connsiteY39" fmla="*/ 1908173 h 4779414"/>
                <a:gd name="connsiteX40" fmla="*/ 3864487 w 4273793"/>
                <a:gd name="connsiteY40" fmla="*/ 1598159 h 4779414"/>
                <a:gd name="connsiteX41" fmla="*/ 4065116 w 4273793"/>
                <a:gd name="connsiteY41" fmla="*/ 1305811 h 4779414"/>
                <a:gd name="connsiteX42" fmla="*/ 4050412 w 4273793"/>
                <a:gd name="connsiteY42" fmla="*/ 880482 h 4779414"/>
                <a:gd name="connsiteX43" fmla="*/ 3837688 w 4273793"/>
                <a:gd name="connsiteY43" fmla="*/ 610782 h 4779414"/>
                <a:gd name="connsiteX44" fmla="*/ 3748046 w 4273793"/>
                <a:gd name="connsiteY44" fmla="*/ 540526 h 4779414"/>
                <a:gd name="connsiteX45" fmla="*/ 3777275 w 4273793"/>
                <a:gd name="connsiteY45" fmla="*/ 534123 h 4779414"/>
                <a:gd name="connsiteX46" fmla="*/ 1609185 w 4273793"/>
                <a:gd name="connsiteY46" fmla="*/ 153319 h 4779414"/>
                <a:gd name="connsiteX47" fmla="*/ 1612801 w 4273793"/>
                <a:gd name="connsiteY47" fmla="*/ 154386 h 4779414"/>
                <a:gd name="connsiteX48" fmla="*/ 1576043 w 4273793"/>
                <a:gd name="connsiteY48" fmla="*/ 306992 h 4779414"/>
                <a:gd name="connsiteX49" fmla="*/ 1442172 w 4273793"/>
                <a:gd name="connsiteY49" fmla="*/ 814969 h 4779414"/>
                <a:gd name="connsiteX50" fmla="*/ 1314407 w 4273793"/>
                <a:gd name="connsiteY50" fmla="*/ 1243975 h 4779414"/>
                <a:gd name="connsiteX51" fmla="*/ 1175022 w 4273793"/>
                <a:gd name="connsiteY51" fmla="*/ 1665035 h 4779414"/>
                <a:gd name="connsiteX52" fmla="*/ 962120 w 4273793"/>
                <a:gd name="connsiteY52" fmla="*/ 2215581 h 4779414"/>
                <a:gd name="connsiteX53" fmla="*/ 779692 w 4273793"/>
                <a:gd name="connsiteY53" fmla="*/ 2605456 h 4779414"/>
                <a:gd name="connsiteX54" fmla="*/ 717380 w 4273793"/>
                <a:gd name="connsiteY54" fmla="*/ 2721779 h 4779414"/>
                <a:gd name="connsiteX55" fmla="*/ 696748 w 4273793"/>
                <a:gd name="connsiteY55" fmla="*/ 2730672 h 4779414"/>
                <a:gd name="connsiteX56" fmla="*/ 527542 w 4273793"/>
                <a:gd name="connsiteY56" fmla="*/ 2685376 h 4779414"/>
                <a:gd name="connsiteX57" fmla="*/ 514143 w 4273793"/>
                <a:gd name="connsiteY57" fmla="*/ 2671029 h 4779414"/>
                <a:gd name="connsiteX58" fmla="*/ 535842 w 4273793"/>
                <a:gd name="connsiteY58" fmla="*/ 2661483 h 4779414"/>
                <a:gd name="connsiteX59" fmla="*/ 641730 w 4273793"/>
                <a:gd name="connsiteY59" fmla="*/ 2699428 h 4779414"/>
                <a:gd name="connsiteX60" fmla="*/ 665326 w 4273793"/>
                <a:gd name="connsiteY60" fmla="*/ 2687629 h 4779414"/>
                <a:gd name="connsiteX61" fmla="*/ 802103 w 4273793"/>
                <a:gd name="connsiteY61" fmla="*/ 2265738 h 4779414"/>
                <a:gd name="connsiteX62" fmla="*/ 916409 w 4273793"/>
                <a:gd name="connsiteY62" fmla="*/ 1916178 h 4779414"/>
                <a:gd name="connsiteX63" fmla="*/ 1088403 w 4273793"/>
                <a:gd name="connsiteY63" fmla="*/ 1387332 h 4779414"/>
                <a:gd name="connsiteX64" fmla="*/ 1209171 w 4273793"/>
                <a:gd name="connsiteY64" fmla="*/ 1010322 h 4779414"/>
                <a:gd name="connsiteX65" fmla="*/ 1298992 w 4273793"/>
                <a:gd name="connsiteY65" fmla="*/ 828605 h 4779414"/>
                <a:gd name="connsiteX66" fmla="*/ 1419524 w 4273793"/>
                <a:gd name="connsiteY66" fmla="*/ 591395 h 4779414"/>
                <a:gd name="connsiteX67" fmla="*/ 1537032 w 4273793"/>
                <a:gd name="connsiteY67" fmla="*/ 328870 h 4779414"/>
                <a:gd name="connsiteX68" fmla="*/ 1598631 w 4273793"/>
                <a:gd name="connsiteY68" fmla="*/ 178872 h 4779414"/>
                <a:gd name="connsiteX69" fmla="*/ 1609185 w 4273793"/>
                <a:gd name="connsiteY69" fmla="*/ 153319 h 4779414"/>
                <a:gd name="connsiteX70" fmla="*/ 1449049 w 4273793"/>
                <a:gd name="connsiteY70" fmla="*/ 1068 h 4779414"/>
                <a:gd name="connsiteX71" fmla="*/ 1612624 w 4273793"/>
                <a:gd name="connsiteY71" fmla="*/ 42036 h 4779414"/>
                <a:gd name="connsiteX72" fmla="*/ 1622762 w 4273793"/>
                <a:gd name="connsiteY72" fmla="*/ 63320 h 4779414"/>
                <a:gd name="connsiteX73" fmla="*/ 1467251 w 4273793"/>
                <a:gd name="connsiteY73" fmla="*/ 441278 h 4779414"/>
                <a:gd name="connsiteX74" fmla="*/ 1282984 w 4273793"/>
                <a:gd name="connsiteY74" fmla="*/ 815858 h 4779414"/>
                <a:gd name="connsiteX75" fmla="*/ 1258914 w 4273793"/>
                <a:gd name="connsiteY75" fmla="*/ 859316 h 4779414"/>
                <a:gd name="connsiteX76" fmla="*/ 1011803 w 4273793"/>
                <a:gd name="connsiteY76" fmla="*/ 1218776 h 4779414"/>
                <a:gd name="connsiteX77" fmla="*/ 669654 w 4273793"/>
                <a:gd name="connsiteY77" fmla="*/ 1503179 h 4779414"/>
                <a:gd name="connsiteX78" fmla="*/ 336635 w 4273793"/>
                <a:gd name="connsiteY78" fmla="*/ 1610193 h 4779414"/>
                <a:gd name="connsiteX79" fmla="*/ 179167 w 4273793"/>
                <a:gd name="connsiteY79" fmla="*/ 1621696 h 4779414"/>
                <a:gd name="connsiteX80" fmla="*/ 125216 w 4273793"/>
                <a:gd name="connsiteY80" fmla="*/ 1593001 h 4779414"/>
                <a:gd name="connsiteX81" fmla="*/ 0 w 4273793"/>
                <a:gd name="connsiteY81" fmla="*/ 1478991 h 4779414"/>
                <a:gd name="connsiteX82" fmla="*/ 136184 w 4273793"/>
                <a:gd name="connsiteY82" fmla="*/ 1447627 h 4779414"/>
                <a:gd name="connsiteX83" fmla="*/ 397821 w 4273793"/>
                <a:gd name="connsiteY83" fmla="*/ 1352648 h 4779414"/>
                <a:gd name="connsiteX84" fmla="*/ 651037 w 4273793"/>
                <a:gd name="connsiteY84" fmla="*/ 1179706 h 4779414"/>
                <a:gd name="connsiteX85" fmla="*/ 947061 w 4273793"/>
                <a:gd name="connsiteY85" fmla="*/ 914513 h 4779414"/>
                <a:gd name="connsiteX86" fmla="*/ 1219843 w 4273793"/>
                <a:gd name="connsiteY86" fmla="*/ 547878 h 4779414"/>
                <a:gd name="connsiteX87" fmla="*/ 1379801 w 4273793"/>
                <a:gd name="connsiteY87" fmla="*/ 184208 h 4779414"/>
                <a:gd name="connsiteX88" fmla="*/ 1423260 w 4273793"/>
                <a:gd name="connsiteY88" fmla="*/ 19151 h 4779414"/>
                <a:gd name="connsiteX89" fmla="*/ 1449049 w 4273793"/>
                <a:gd name="connsiteY89" fmla="*/ 1068 h 477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273793" h="4779414">
                  <a:moveTo>
                    <a:pt x="892220" y="2740275"/>
                  </a:moveTo>
                  <a:cubicBezTo>
                    <a:pt x="926251" y="2752607"/>
                    <a:pt x="956191" y="2770809"/>
                    <a:pt x="986309" y="2788180"/>
                  </a:cubicBezTo>
                  <a:cubicBezTo>
                    <a:pt x="1098185" y="2852566"/>
                    <a:pt x="1199922" y="2930470"/>
                    <a:pt x="1288557" y="3024323"/>
                  </a:cubicBezTo>
                  <a:cubicBezTo>
                    <a:pt x="1363971" y="3104182"/>
                    <a:pt x="1428773" y="3192047"/>
                    <a:pt x="1482547" y="3288330"/>
                  </a:cubicBezTo>
                  <a:cubicBezTo>
                    <a:pt x="1564482" y="3435185"/>
                    <a:pt x="1610667" y="3593484"/>
                    <a:pt x="1637228" y="3758184"/>
                  </a:cubicBezTo>
                  <a:cubicBezTo>
                    <a:pt x="1646951" y="3818420"/>
                    <a:pt x="1652169" y="3879368"/>
                    <a:pt x="1656734" y="3940376"/>
                  </a:cubicBezTo>
                  <a:cubicBezTo>
                    <a:pt x="1662188" y="4013240"/>
                    <a:pt x="1661121" y="4086105"/>
                    <a:pt x="1659343" y="4158732"/>
                  </a:cubicBezTo>
                  <a:cubicBezTo>
                    <a:pt x="1657505" y="4231953"/>
                    <a:pt x="1649619" y="4304995"/>
                    <a:pt x="1638177" y="4377563"/>
                  </a:cubicBezTo>
                  <a:cubicBezTo>
                    <a:pt x="1620747" y="4488075"/>
                    <a:pt x="1595312" y="4596630"/>
                    <a:pt x="1559265" y="4702577"/>
                  </a:cubicBezTo>
                  <a:cubicBezTo>
                    <a:pt x="1550431" y="4728486"/>
                    <a:pt x="1539878" y="4753802"/>
                    <a:pt x="1530155" y="4779414"/>
                  </a:cubicBezTo>
                  <a:cubicBezTo>
                    <a:pt x="1452072" y="4779356"/>
                    <a:pt x="1368121" y="4779356"/>
                    <a:pt x="1290159" y="4779356"/>
                  </a:cubicBezTo>
                  <a:cubicBezTo>
                    <a:pt x="1301068" y="4737676"/>
                    <a:pt x="1306581" y="4701036"/>
                    <a:pt x="1310731" y="4661728"/>
                  </a:cubicBezTo>
                  <a:cubicBezTo>
                    <a:pt x="1316363" y="4608133"/>
                    <a:pt x="1321581" y="4554536"/>
                    <a:pt x="1326857" y="4500940"/>
                  </a:cubicBezTo>
                  <a:cubicBezTo>
                    <a:pt x="1339130" y="4376436"/>
                    <a:pt x="1335514" y="4251695"/>
                    <a:pt x="1334446" y="4127072"/>
                  </a:cubicBezTo>
                  <a:cubicBezTo>
                    <a:pt x="1333853" y="4057410"/>
                    <a:pt x="1325909" y="3987984"/>
                    <a:pt x="1318320" y="3918617"/>
                  </a:cubicBezTo>
                  <a:cubicBezTo>
                    <a:pt x="1307530" y="3819785"/>
                    <a:pt x="1291582" y="3721960"/>
                    <a:pt x="1270416" y="3624906"/>
                  </a:cubicBezTo>
                  <a:cubicBezTo>
                    <a:pt x="1237808" y="3475204"/>
                    <a:pt x="1192808" y="3329298"/>
                    <a:pt x="1134232" y="3187719"/>
                  </a:cubicBezTo>
                  <a:cubicBezTo>
                    <a:pt x="1071980" y="3037425"/>
                    <a:pt x="997515" y="2893534"/>
                    <a:pt x="902180" y="2761144"/>
                  </a:cubicBezTo>
                  <a:cubicBezTo>
                    <a:pt x="898801" y="2756461"/>
                    <a:pt x="895836" y="2751540"/>
                    <a:pt x="892932" y="2746560"/>
                  </a:cubicBezTo>
                  <a:cubicBezTo>
                    <a:pt x="892279" y="2745492"/>
                    <a:pt x="892575" y="2743833"/>
                    <a:pt x="892220" y="2740275"/>
                  </a:cubicBezTo>
                  <a:close/>
                  <a:moveTo>
                    <a:pt x="3777275" y="534123"/>
                  </a:moveTo>
                  <a:cubicBezTo>
                    <a:pt x="3863953" y="532108"/>
                    <a:pt x="3950038" y="532642"/>
                    <a:pt x="4033634" y="562462"/>
                  </a:cubicBezTo>
                  <a:cubicBezTo>
                    <a:pt x="4146399" y="602719"/>
                    <a:pt x="4216952" y="681394"/>
                    <a:pt x="4250864" y="794337"/>
                  </a:cubicBezTo>
                  <a:cubicBezTo>
                    <a:pt x="4276772" y="880541"/>
                    <a:pt x="4276772" y="968702"/>
                    <a:pt x="4269955" y="1057752"/>
                  </a:cubicBezTo>
                  <a:cubicBezTo>
                    <a:pt x="4262840" y="1150360"/>
                    <a:pt x="4241615" y="1239765"/>
                    <a:pt x="4215469" y="1328222"/>
                  </a:cubicBezTo>
                  <a:cubicBezTo>
                    <a:pt x="4199166" y="1383419"/>
                    <a:pt x="4168573" y="1431975"/>
                    <a:pt x="4138692" y="1480413"/>
                  </a:cubicBezTo>
                  <a:cubicBezTo>
                    <a:pt x="4068555" y="1594186"/>
                    <a:pt x="3986086" y="1698769"/>
                    <a:pt x="3898221" y="1799262"/>
                  </a:cubicBezTo>
                  <a:cubicBezTo>
                    <a:pt x="3838400" y="1867680"/>
                    <a:pt x="3777571" y="1935209"/>
                    <a:pt x="3711643" y="1997757"/>
                  </a:cubicBezTo>
                  <a:cubicBezTo>
                    <a:pt x="3633324" y="2072163"/>
                    <a:pt x="3553345" y="2144732"/>
                    <a:pt x="3470758" y="2214572"/>
                  </a:cubicBezTo>
                  <a:cubicBezTo>
                    <a:pt x="3301491" y="2357693"/>
                    <a:pt x="3122324" y="2487117"/>
                    <a:pt x="2936932" y="2608183"/>
                  </a:cubicBezTo>
                  <a:cubicBezTo>
                    <a:pt x="2815569" y="2687450"/>
                    <a:pt x="2690948" y="2761500"/>
                    <a:pt x="2564723" y="2832823"/>
                  </a:cubicBezTo>
                  <a:cubicBezTo>
                    <a:pt x="2451603" y="2896736"/>
                    <a:pt x="2336763" y="2957387"/>
                    <a:pt x="2220382" y="3014955"/>
                  </a:cubicBezTo>
                  <a:cubicBezTo>
                    <a:pt x="2042518" y="3102878"/>
                    <a:pt x="1862166" y="3185466"/>
                    <a:pt x="1678433" y="3260584"/>
                  </a:cubicBezTo>
                  <a:cubicBezTo>
                    <a:pt x="1632071" y="3279556"/>
                    <a:pt x="1585826" y="3298825"/>
                    <a:pt x="1539522" y="3317915"/>
                  </a:cubicBezTo>
                  <a:cubicBezTo>
                    <a:pt x="1539048" y="3316907"/>
                    <a:pt x="1538514" y="3315900"/>
                    <a:pt x="1538040" y="3314832"/>
                  </a:cubicBezTo>
                  <a:cubicBezTo>
                    <a:pt x="1576340" y="3290940"/>
                    <a:pt x="1614640" y="3266987"/>
                    <a:pt x="1652999" y="3243213"/>
                  </a:cubicBezTo>
                  <a:cubicBezTo>
                    <a:pt x="1795822" y="3154578"/>
                    <a:pt x="1936691" y="3062978"/>
                    <a:pt x="2076669" y="2969956"/>
                  </a:cubicBezTo>
                  <a:cubicBezTo>
                    <a:pt x="2222634" y="2872961"/>
                    <a:pt x="2367948" y="2775078"/>
                    <a:pt x="2511840" y="2675059"/>
                  </a:cubicBezTo>
                  <a:cubicBezTo>
                    <a:pt x="2727883" y="2524943"/>
                    <a:pt x="2941319" y="2371210"/>
                    <a:pt x="3150486" y="2211726"/>
                  </a:cubicBezTo>
                  <a:cubicBezTo>
                    <a:pt x="3279318" y="2113487"/>
                    <a:pt x="3406194" y="2012816"/>
                    <a:pt x="3529985" y="1908173"/>
                  </a:cubicBezTo>
                  <a:cubicBezTo>
                    <a:pt x="3646248" y="1809875"/>
                    <a:pt x="3759843" y="1708730"/>
                    <a:pt x="3864487" y="1598159"/>
                  </a:cubicBezTo>
                  <a:cubicBezTo>
                    <a:pt x="3946541" y="1511539"/>
                    <a:pt x="4020650" y="1418754"/>
                    <a:pt x="4065116" y="1305811"/>
                  </a:cubicBezTo>
                  <a:cubicBezTo>
                    <a:pt x="4121854" y="1161801"/>
                    <a:pt x="4116637" y="1020282"/>
                    <a:pt x="4050412" y="880482"/>
                  </a:cubicBezTo>
                  <a:cubicBezTo>
                    <a:pt x="4000077" y="774238"/>
                    <a:pt x="3925672" y="687381"/>
                    <a:pt x="3837688" y="610782"/>
                  </a:cubicBezTo>
                  <a:cubicBezTo>
                    <a:pt x="3810179" y="586830"/>
                    <a:pt x="3781246" y="564775"/>
                    <a:pt x="3748046" y="540526"/>
                  </a:cubicBezTo>
                  <a:cubicBezTo>
                    <a:pt x="3761030" y="537621"/>
                    <a:pt x="3769093" y="534360"/>
                    <a:pt x="3777275" y="534123"/>
                  </a:cubicBezTo>
                  <a:close/>
                  <a:moveTo>
                    <a:pt x="1609185" y="153319"/>
                  </a:moveTo>
                  <a:cubicBezTo>
                    <a:pt x="1610430" y="153674"/>
                    <a:pt x="1611616" y="154031"/>
                    <a:pt x="1612801" y="154386"/>
                  </a:cubicBezTo>
                  <a:cubicBezTo>
                    <a:pt x="1600588" y="205255"/>
                    <a:pt x="1588494" y="256183"/>
                    <a:pt x="1576043" y="306992"/>
                  </a:cubicBezTo>
                  <a:cubicBezTo>
                    <a:pt x="1534482" y="477148"/>
                    <a:pt x="1489483" y="646414"/>
                    <a:pt x="1442172" y="814969"/>
                  </a:cubicBezTo>
                  <a:cubicBezTo>
                    <a:pt x="1401857" y="958623"/>
                    <a:pt x="1359050" y="1101566"/>
                    <a:pt x="1314407" y="1243975"/>
                  </a:cubicBezTo>
                  <a:cubicBezTo>
                    <a:pt x="1270178" y="1385079"/>
                    <a:pt x="1224290" y="1525591"/>
                    <a:pt x="1175022" y="1665035"/>
                  </a:cubicBezTo>
                  <a:cubicBezTo>
                    <a:pt x="1109450" y="1850606"/>
                    <a:pt x="1039847" y="2034694"/>
                    <a:pt x="962120" y="2215581"/>
                  </a:cubicBezTo>
                  <a:cubicBezTo>
                    <a:pt x="905441" y="2347496"/>
                    <a:pt x="845264" y="2477751"/>
                    <a:pt x="779692" y="2605456"/>
                  </a:cubicBezTo>
                  <a:cubicBezTo>
                    <a:pt x="759593" y="2644586"/>
                    <a:pt x="737954" y="2682886"/>
                    <a:pt x="717380" y="2721779"/>
                  </a:cubicBezTo>
                  <a:cubicBezTo>
                    <a:pt x="712519" y="2730969"/>
                    <a:pt x="707302" y="2733636"/>
                    <a:pt x="696748" y="2730672"/>
                  </a:cubicBezTo>
                  <a:cubicBezTo>
                    <a:pt x="640485" y="2715198"/>
                    <a:pt x="583865" y="2700732"/>
                    <a:pt x="527542" y="2685376"/>
                  </a:cubicBezTo>
                  <a:cubicBezTo>
                    <a:pt x="521080" y="2683597"/>
                    <a:pt x="509162" y="2683657"/>
                    <a:pt x="514143" y="2671029"/>
                  </a:cubicBezTo>
                  <a:cubicBezTo>
                    <a:pt x="517878" y="2661543"/>
                    <a:pt x="523392" y="2656681"/>
                    <a:pt x="535842" y="2661483"/>
                  </a:cubicBezTo>
                  <a:cubicBezTo>
                    <a:pt x="570821" y="2675000"/>
                    <a:pt x="606573" y="2686384"/>
                    <a:pt x="641730" y="2699428"/>
                  </a:cubicBezTo>
                  <a:cubicBezTo>
                    <a:pt x="654951" y="2704348"/>
                    <a:pt x="660939" y="2701206"/>
                    <a:pt x="665326" y="2687629"/>
                  </a:cubicBezTo>
                  <a:cubicBezTo>
                    <a:pt x="710622" y="2546880"/>
                    <a:pt x="756333" y="2406309"/>
                    <a:pt x="802103" y="2265738"/>
                  </a:cubicBezTo>
                  <a:cubicBezTo>
                    <a:pt x="840046" y="2149179"/>
                    <a:pt x="878465" y="2032737"/>
                    <a:pt x="916409" y="1916178"/>
                  </a:cubicBezTo>
                  <a:cubicBezTo>
                    <a:pt x="973858" y="1739915"/>
                    <a:pt x="1031250" y="1563654"/>
                    <a:pt x="1088403" y="1387332"/>
                  </a:cubicBezTo>
                  <a:cubicBezTo>
                    <a:pt x="1129074" y="1261762"/>
                    <a:pt x="1171049" y="1136605"/>
                    <a:pt x="1209171" y="1010322"/>
                  </a:cubicBezTo>
                  <a:cubicBezTo>
                    <a:pt x="1229151" y="944217"/>
                    <a:pt x="1267273" y="888190"/>
                    <a:pt x="1298992" y="828605"/>
                  </a:cubicBezTo>
                  <a:cubicBezTo>
                    <a:pt x="1340730" y="750286"/>
                    <a:pt x="1381402" y="671552"/>
                    <a:pt x="1419524" y="591395"/>
                  </a:cubicBezTo>
                  <a:cubicBezTo>
                    <a:pt x="1460729" y="504777"/>
                    <a:pt x="1499799" y="417267"/>
                    <a:pt x="1537032" y="328870"/>
                  </a:cubicBezTo>
                  <a:cubicBezTo>
                    <a:pt x="1558019" y="279068"/>
                    <a:pt x="1578119" y="228852"/>
                    <a:pt x="1598631" y="178872"/>
                  </a:cubicBezTo>
                  <a:cubicBezTo>
                    <a:pt x="1602130" y="170335"/>
                    <a:pt x="1605687" y="161857"/>
                    <a:pt x="1609185" y="153319"/>
                  </a:cubicBezTo>
                  <a:close/>
                  <a:moveTo>
                    <a:pt x="1449049" y="1068"/>
                  </a:moveTo>
                  <a:cubicBezTo>
                    <a:pt x="1504008" y="13104"/>
                    <a:pt x="1558790" y="25554"/>
                    <a:pt x="1612624" y="42036"/>
                  </a:cubicBezTo>
                  <a:cubicBezTo>
                    <a:pt x="1625075" y="45830"/>
                    <a:pt x="1627861" y="49921"/>
                    <a:pt x="1622762" y="63320"/>
                  </a:cubicBezTo>
                  <a:cubicBezTo>
                    <a:pt x="1574146" y="190611"/>
                    <a:pt x="1523040" y="316952"/>
                    <a:pt x="1467251" y="441278"/>
                  </a:cubicBezTo>
                  <a:cubicBezTo>
                    <a:pt x="1410275" y="568273"/>
                    <a:pt x="1351758" y="694615"/>
                    <a:pt x="1282984" y="815858"/>
                  </a:cubicBezTo>
                  <a:cubicBezTo>
                    <a:pt x="1274803" y="830264"/>
                    <a:pt x="1268815" y="846272"/>
                    <a:pt x="1258914" y="859316"/>
                  </a:cubicBezTo>
                  <a:cubicBezTo>
                    <a:pt x="1170812" y="975223"/>
                    <a:pt x="1104944" y="1106130"/>
                    <a:pt x="1011803" y="1218776"/>
                  </a:cubicBezTo>
                  <a:cubicBezTo>
                    <a:pt x="915342" y="1335395"/>
                    <a:pt x="799790" y="1427706"/>
                    <a:pt x="669654" y="1503179"/>
                  </a:cubicBezTo>
                  <a:cubicBezTo>
                    <a:pt x="566434" y="1563060"/>
                    <a:pt x="454618" y="1599048"/>
                    <a:pt x="336635" y="1610193"/>
                  </a:cubicBezTo>
                  <a:cubicBezTo>
                    <a:pt x="284522" y="1615115"/>
                    <a:pt x="232290" y="1624542"/>
                    <a:pt x="179167" y="1621696"/>
                  </a:cubicBezTo>
                  <a:cubicBezTo>
                    <a:pt x="155334" y="1620392"/>
                    <a:pt x="141639" y="1605095"/>
                    <a:pt x="125216" y="1593001"/>
                  </a:cubicBezTo>
                  <a:cubicBezTo>
                    <a:pt x="81105" y="1560392"/>
                    <a:pt x="40908" y="1523456"/>
                    <a:pt x="0" y="1478991"/>
                  </a:cubicBezTo>
                  <a:cubicBezTo>
                    <a:pt x="47963" y="1467963"/>
                    <a:pt x="92074" y="1457647"/>
                    <a:pt x="136184" y="1447627"/>
                  </a:cubicBezTo>
                  <a:cubicBezTo>
                    <a:pt x="227368" y="1426876"/>
                    <a:pt x="315233" y="1396699"/>
                    <a:pt x="397821" y="1352648"/>
                  </a:cubicBezTo>
                  <a:cubicBezTo>
                    <a:pt x="488471" y="1304269"/>
                    <a:pt x="571533" y="1244330"/>
                    <a:pt x="651037" y="1179706"/>
                  </a:cubicBezTo>
                  <a:cubicBezTo>
                    <a:pt x="753901" y="1096052"/>
                    <a:pt x="854987" y="1010084"/>
                    <a:pt x="947061" y="914513"/>
                  </a:cubicBezTo>
                  <a:cubicBezTo>
                    <a:pt x="1053542" y="804060"/>
                    <a:pt x="1144311" y="681631"/>
                    <a:pt x="1219843" y="547878"/>
                  </a:cubicBezTo>
                  <a:cubicBezTo>
                    <a:pt x="1285356" y="431911"/>
                    <a:pt x="1339070" y="310905"/>
                    <a:pt x="1379801" y="184208"/>
                  </a:cubicBezTo>
                  <a:cubicBezTo>
                    <a:pt x="1397232" y="130018"/>
                    <a:pt x="1412825" y="75178"/>
                    <a:pt x="1423260" y="19151"/>
                  </a:cubicBezTo>
                  <a:cubicBezTo>
                    <a:pt x="1426342" y="2669"/>
                    <a:pt x="1432686" y="-2490"/>
                    <a:pt x="1449049" y="1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2712012-9E17-4A0F-967E-AA47AA041865}"/>
                </a:ext>
              </a:extLst>
            </p:cNvPr>
            <p:cNvSpPr/>
            <p:nvPr/>
          </p:nvSpPr>
          <p:spPr>
            <a:xfrm>
              <a:off x="335427" y="2982808"/>
              <a:ext cx="3609142" cy="3560669"/>
            </a:xfrm>
            <a:custGeom>
              <a:avLst/>
              <a:gdLst>
                <a:gd name="connsiteX0" fmla="*/ 26901 w 3609142"/>
                <a:gd name="connsiteY0" fmla="*/ 3253342 h 3560669"/>
                <a:gd name="connsiteX1" fmla="*/ 56920 w 3609142"/>
                <a:gd name="connsiteY1" fmla="*/ 3259607 h 3560669"/>
                <a:gd name="connsiteX2" fmla="*/ 291402 w 3609142"/>
                <a:gd name="connsiteY2" fmla="*/ 3338815 h 3560669"/>
                <a:gd name="connsiteX3" fmla="*/ 73342 w 3609142"/>
                <a:gd name="connsiteY3" fmla="*/ 3555334 h 3560669"/>
                <a:gd name="connsiteX4" fmla="*/ 57097 w 3609142"/>
                <a:gd name="connsiteY4" fmla="*/ 3560669 h 3560669"/>
                <a:gd name="connsiteX5" fmla="*/ 596 w 3609142"/>
                <a:gd name="connsiteY5" fmla="*/ 3302057 h 3560669"/>
                <a:gd name="connsiteX6" fmla="*/ 26901 w 3609142"/>
                <a:gd name="connsiteY6" fmla="*/ 3253342 h 3560669"/>
                <a:gd name="connsiteX7" fmla="*/ 965977 w 3609142"/>
                <a:gd name="connsiteY7" fmla="*/ 350363 h 3560669"/>
                <a:gd name="connsiteX8" fmla="*/ 883627 w 3609142"/>
                <a:gd name="connsiteY8" fmla="*/ 583778 h 3560669"/>
                <a:gd name="connsiteX9" fmla="*/ 453969 w 3609142"/>
                <a:gd name="connsiteY9" fmla="*/ 1707279 h 3560669"/>
                <a:gd name="connsiteX10" fmla="*/ 429246 w 3609142"/>
                <a:gd name="connsiteY10" fmla="*/ 1718069 h 3560669"/>
                <a:gd name="connsiteX11" fmla="*/ 307232 w 3609142"/>
                <a:gd name="connsiteY11" fmla="*/ 1674375 h 3560669"/>
                <a:gd name="connsiteX12" fmla="*/ 286126 w 3609142"/>
                <a:gd name="connsiteY12" fmla="*/ 1645501 h 3560669"/>
                <a:gd name="connsiteX13" fmla="*/ 272075 w 3609142"/>
                <a:gd name="connsiteY13" fmla="*/ 1145825 h 3560669"/>
                <a:gd name="connsiteX14" fmla="*/ 260632 w 3609142"/>
                <a:gd name="connsiteY14" fmla="*/ 747827 h 3560669"/>
                <a:gd name="connsiteX15" fmla="*/ 277648 w 3609142"/>
                <a:gd name="connsiteY15" fmla="*/ 728559 h 3560669"/>
                <a:gd name="connsiteX16" fmla="*/ 851078 w 3609142"/>
                <a:gd name="connsiteY16" fmla="*/ 462061 h 3560669"/>
                <a:gd name="connsiteX17" fmla="*/ 965977 w 3609142"/>
                <a:gd name="connsiteY17" fmla="*/ 350363 h 3560669"/>
                <a:gd name="connsiteX18" fmla="*/ 3588296 w 3609142"/>
                <a:gd name="connsiteY18" fmla="*/ 139 h 3560669"/>
                <a:gd name="connsiteX19" fmla="*/ 3605462 w 3609142"/>
                <a:gd name="connsiteY19" fmla="*/ 48470 h 3560669"/>
                <a:gd name="connsiteX20" fmla="*/ 3397066 w 3609142"/>
                <a:gd name="connsiteY20" fmla="*/ 568364 h 3560669"/>
                <a:gd name="connsiteX21" fmla="*/ 2912983 w 3609142"/>
                <a:gd name="connsiteY21" fmla="*/ 1128573 h 3560669"/>
                <a:gd name="connsiteX22" fmla="*/ 1978255 w 3609142"/>
                <a:gd name="connsiteY22" fmla="*/ 1816251 h 3560669"/>
                <a:gd name="connsiteX23" fmla="*/ 1344944 w 3609142"/>
                <a:gd name="connsiteY23" fmla="*/ 2158103 h 3560669"/>
                <a:gd name="connsiteX24" fmla="*/ 1286250 w 3609142"/>
                <a:gd name="connsiteY24" fmla="*/ 2145652 h 3560669"/>
                <a:gd name="connsiteX25" fmla="*/ 1179413 w 3609142"/>
                <a:gd name="connsiteY25" fmla="*/ 2038283 h 3560669"/>
                <a:gd name="connsiteX26" fmla="*/ 1178168 w 3609142"/>
                <a:gd name="connsiteY26" fmla="*/ 2010002 h 3560669"/>
                <a:gd name="connsiteX27" fmla="*/ 1790490 w 3609142"/>
                <a:gd name="connsiteY27" fmla="*/ 1355348 h 3560669"/>
                <a:gd name="connsiteX28" fmla="*/ 2511962 w 3609142"/>
                <a:gd name="connsiteY28" fmla="*/ 662572 h 3560669"/>
                <a:gd name="connsiteX29" fmla="*/ 3151616 w 3609142"/>
                <a:gd name="connsiteY29" fmla="*/ 167757 h 3560669"/>
                <a:gd name="connsiteX30" fmla="*/ 3479179 w 3609142"/>
                <a:gd name="connsiteY30" fmla="*/ 14142 h 3560669"/>
                <a:gd name="connsiteX31" fmla="*/ 3554238 w 3609142"/>
                <a:gd name="connsiteY31" fmla="*/ 1040 h 3560669"/>
                <a:gd name="connsiteX32" fmla="*/ 3588296 w 3609142"/>
                <a:gd name="connsiteY32" fmla="*/ 139 h 356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609142" h="3560669">
                  <a:moveTo>
                    <a:pt x="26901" y="3253342"/>
                  </a:moveTo>
                  <a:cubicBezTo>
                    <a:pt x="34353" y="3254160"/>
                    <a:pt x="44099" y="3256450"/>
                    <a:pt x="56920" y="3259607"/>
                  </a:cubicBezTo>
                  <a:cubicBezTo>
                    <a:pt x="137313" y="3279350"/>
                    <a:pt x="216107" y="3303954"/>
                    <a:pt x="291402" y="3338815"/>
                  </a:cubicBezTo>
                  <a:cubicBezTo>
                    <a:pt x="241482" y="3433912"/>
                    <a:pt x="166068" y="3503339"/>
                    <a:pt x="73342" y="3555334"/>
                  </a:cubicBezTo>
                  <a:cubicBezTo>
                    <a:pt x="68480" y="3558061"/>
                    <a:pt x="62552" y="3558891"/>
                    <a:pt x="57097" y="3560669"/>
                  </a:cubicBezTo>
                  <a:cubicBezTo>
                    <a:pt x="22474" y="3477904"/>
                    <a:pt x="-4384" y="3393360"/>
                    <a:pt x="596" y="3302057"/>
                  </a:cubicBezTo>
                  <a:cubicBezTo>
                    <a:pt x="2820" y="3261682"/>
                    <a:pt x="4543" y="3250888"/>
                    <a:pt x="26901" y="3253342"/>
                  </a:cubicBezTo>
                  <a:close/>
                  <a:moveTo>
                    <a:pt x="965977" y="350363"/>
                  </a:moveTo>
                  <a:cubicBezTo>
                    <a:pt x="938528" y="428148"/>
                    <a:pt x="911373" y="506053"/>
                    <a:pt x="883627" y="583778"/>
                  </a:cubicBezTo>
                  <a:cubicBezTo>
                    <a:pt x="748747" y="961441"/>
                    <a:pt x="599343" y="1333589"/>
                    <a:pt x="453969" y="1707279"/>
                  </a:cubicBezTo>
                  <a:cubicBezTo>
                    <a:pt x="448159" y="1722161"/>
                    <a:pt x="442467" y="1723050"/>
                    <a:pt x="429246" y="1718069"/>
                  </a:cubicBezTo>
                  <a:cubicBezTo>
                    <a:pt x="388871" y="1702774"/>
                    <a:pt x="348200" y="1688070"/>
                    <a:pt x="307232" y="1674375"/>
                  </a:cubicBezTo>
                  <a:cubicBezTo>
                    <a:pt x="292173" y="1669335"/>
                    <a:pt x="286541" y="1662340"/>
                    <a:pt x="286126" y="1645501"/>
                  </a:cubicBezTo>
                  <a:cubicBezTo>
                    <a:pt x="282095" y="1478904"/>
                    <a:pt x="276876" y="1312365"/>
                    <a:pt x="272075" y="1145825"/>
                  </a:cubicBezTo>
                  <a:cubicBezTo>
                    <a:pt x="268280" y="1013139"/>
                    <a:pt x="264782" y="880454"/>
                    <a:pt x="260632" y="747827"/>
                  </a:cubicBezTo>
                  <a:cubicBezTo>
                    <a:pt x="260217" y="734429"/>
                    <a:pt x="262944" y="728618"/>
                    <a:pt x="277648" y="728559"/>
                  </a:cubicBezTo>
                  <a:cubicBezTo>
                    <a:pt x="509700" y="727848"/>
                    <a:pt x="689697" y="614608"/>
                    <a:pt x="851078" y="462061"/>
                  </a:cubicBezTo>
                  <a:cubicBezTo>
                    <a:pt x="889615" y="425540"/>
                    <a:pt x="927797" y="388604"/>
                    <a:pt x="965977" y="350363"/>
                  </a:cubicBezTo>
                  <a:close/>
                  <a:moveTo>
                    <a:pt x="3588296" y="139"/>
                  </a:moveTo>
                  <a:cubicBezTo>
                    <a:pt x="3612877" y="1359"/>
                    <a:pt x="3611420" y="11074"/>
                    <a:pt x="3605462" y="48470"/>
                  </a:cubicBezTo>
                  <a:cubicBezTo>
                    <a:pt x="3575404" y="237597"/>
                    <a:pt x="3498863" y="408109"/>
                    <a:pt x="3397066" y="568364"/>
                  </a:cubicBezTo>
                  <a:cubicBezTo>
                    <a:pt x="3263313" y="778835"/>
                    <a:pt x="3095885" y="960551"/>
                    <a:pt x="2912983" y="1128573"/>
                  </a:cubicBezTo>
                  <a:cubicBezTo>
                    <a:pt x="2626446" y="1391751"/>
                    <a:pt x="2310028" y="1614553"/>
                    <a:pt x="1978255" y="1816251"/>
                  </a:cubicBezTo>
                  <a:cubicBezTo>
                    <a:pt x="1773060" y="1940991"/>
                    <a:pt x="1563122" y="2057255"/>
                    <a:pt x="1344944" y="2158103"/>
                  </a:cubicBezTo>
                  <a:cubicBezTo>
                    <a:pt x="1310795" y="2173873"/>
                    <a:pt x="1310795" y="2173577"/>
                    <a:pt x="1286250" y="2145652"/>
                  </a:cubicBezTo>
                  <a:cubicBezTo>
                    <a:pt x="1252870" y="2107649"/>
                    <a:pt x="1217594" y="2071365"/>
                    <a:pt x="1179413" y="2038283"/>
                  </a:cubicBezTo>
                  <a:cubicBezTo>
                    <a:pt x="1166785" y="2027314"/>
                    <a:pt x="1167674" y="2021682"/>
                    <a:pt x="1178168" y="2010002"/>
                  </a:cubicBezTo>
                  <a:cubicBezTo>
                    <a:pt x="1377848" y="1787673"/>
                    <a:pt x="1581739" y="1569257"/>
                    <a:pt x="1790490" y="1355348"/>
                  </a:cubicBezTo>
                  <a:cubicBezTo>
                    <a:pt x="2023432" y="1116596"/>
                    <a:pt x="2261827" y="883418"/>
                    <a:pt x="2511962" y="662572"/>
                  </a:cubicBezTo>
                  <a:cubicBezTo>
                    <a:pt x="2714428" y="483819"/>
                    <a:pt x="2922054" y="311470"/>
                    <a:pt x="3151616" y="167757"/>
                  </a:cubicBezTo>
                  <a:cubicBezTo>
                    <a:pt x="3254420" y="103371"/>
                    <a:pt x="3360486" y="45150"/>
                    <a:pt x="3479179" y="14142"/>
                  </a:cubicBezTo>
                  <a:cubicBezTo>
                    <a:pt x="3507875" y="6613"/>
                    <a:pt x="3536926" y="1632"/>
                    <a:pt x="3554238" y="1040"/>
                  </a:cubicBezTo>
                  <a:cubicBezTo>
                    <a:pt x="3569015" y="269"/>
                    <a:pt x="3580102" y="-268"/>
                    <a:pt x="3588296" y="1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9F0986C-C3E5-4FE5-B129-9743177B52E9}"/>
                </a:ext>
              </a:extLst>
            </p:cNvPr>
            <p:cNvSpPr/>
            <p:nvPr/>
          </p:nvSpPr>
          <p:spPr>
            <a:xfrm>
              <a:off x="392525" y="2996418"/>
              <a:ext cx="3685350" cy="3669283"/>
            </a:xfrm>
            <a:custGeom>
              <a:avLst/>
              <a:gdLst>
                <a:gd name="connsiteX0" fmla="*/ 234305 w 3685350"/>
                <a:gd name="connsiteY0" fmla="*/ 3325207 h 3669283"/>
                <a:gd name="connsiteX1" fmla="*/ 439678 w 3685350"/>
                <a:gd name="connsiteY1" fmla="*/ 3454751 h 3669283"/>
                <a:gd name="connsiteX2" fmla="*/ 436951 w 3685350"/>
                <a:gd name="connsiteY2" fmla="*/ 3476509 h 3669283"/>
                <a:gd name="connsiteX3" fmla="*/ 67529 w 3685350"/>
                <a:gd name="connsiteY3" fmla="*/ 3665281 h 3669283"/>
                <a:gd name="connsiteX4" fmla="*/ 49209 w 3685350"/>
                <a:gd name="connsiteY4" fmla="*/ 3661842 h 3669283"/>
                <a:gd name="connsiteX5" fmla="*/ 0 w 3685350"/>
                <a:gd name="connsiteY5" fmla="*/ 3547062 h 3669283"/>
                <a:gd name="connsiteX6" fmla="*/ 18617 w 3685350"/>
                <a:gd name="connsiteY6" fmla="*/ 3530402 h 3669283"/>
                <a:gd name="connsiteX7" fmla="*/ 215511 w 3685350"/>
                <a:gd name="connsiteY7" fmla="*/ 3341748 h 3669283"/>
                <a:gd name="connsiteX8" fmla="*/ 234305 w 3685350"/>
                <a:gd name="connsiteY8" fmla="*/ 3325207 h 3669283"/>
                <a:gd name="connsiteX9" fmla="*/ 1067711 w 3685350"/>
                <a:gd name="connsiteY9" fmla="*/ 118634 h 3669283"/>
                <a:gd name="connsiteX10" fmla="*/ 1072573 w 3685350"/>
                <a:gd name="connsiteY10" fmla="*/ 120650 h 3669283"/>
                <a:gd name="connsiteX11" fmla="*/ 1027041 w 3685350"/>
                <a:gd name="connsiteY11" fmla="*/ 261696 h 3669283"/>
                <a:gd name="connsiteX12" fmla="*/ 547106 w 3685350"/>
                <a:gd name="connsiteY12" fmla="*/ 1739795 h 3669283"/>
                <a:gd name="connsiteX13" fmla="*/ 514854 w 3685350"/>
                <a:gd name="connsiteY13" fmla="*/ 1755744 h 3669283"/>
                <a:gd name="connsiteX14" fmla="*/ 422425 w 3685350"/>
                <a:gd name="connsiteY14" fmla="*/ 1721950 h 3669283"/>
                <a:gd name="connsiteX15" fmla="*/ 415725 w 3685350"/>
                <a:gd name="connsiteY15" fmla="*/ 1698235 h 3669283"/>
                <a:gd name="connsiteX16" fmla="*/ 833406 w 3685350"/>
                <a:gd name="connsiteY16" fmla="*/ 607224 h 3669283"/>
                <a:gd name="connsiteX17" fmla="*/ 933840 w 3685350"/>
                <a:gd name="connsiteY17" fmla="*/ 320034 h 3669283"/>
                <a:gd name="connsiteX18" fmla="*/ 965440 w 3685350"/>
                <a:gd name="connsiteY18" fmla="*/ 262940 h 3669283"/>
                <a:gd name="connsiteX19" fmla="*/ 1067711 w 3685350"/>
                <a:gd name="connsiteY19" fmla="*/ 118634 h 3669283"/>
                <a:gd name="connsiteX20" fmla="*/ 3573504 w 3685350"/>
                <a:gd name="connsiteY20" fmla="*/ 0 h 3669283"/>
                <a:gd name="connsiteX21" fmla="*/ 3679748 w 3685350"/>
                <a:gd name="connsiteY21" fmla="*/ 196835 h 3669283"/>
                <a:gd name="connsiteX22" fmla="*/ 3611449 w 3685350"/>
                <a:gd name="connsiteY22" fmla="*/ 520545 h 3669283"/>
                <a:gd name="connsiteX23" fmla="*/ 3354733 w 3685350"/>
                <a:gd name="connsiteY23" fmla="*/ 842419 h 3669283"/>
                <a:gd name="connsiteX24" fmla="*/ 2209533 w 3685350"/>
                <a:gd name="connsiteY24" fmla="*/ 1760903 h 3669283"/>
                <a:gd name="connsiteX25" fmla="*/ 1405118 w 3685350"/>
                <a:gd name="connsiteY25" fmla="*/ 2187241 h 3669283"/>
                <a:gd name="connsiteX26" fmla="*/ 1320100 w 3685350"/>
                <a:gd name="connsiteY26" fmla="*/ 2218781 h 3669283"/>
                <a:gd name="connsiteX27" fmla="*/ 1293302 w 3685350"/>
                <a:gd name="connsiteY27" fmla="*/ 2211667 h 3669283"/>
                <a:gd name="connsiteX28" fmla="*/ 1306404 w 3685350"/>
                <a:gd name="connsiteY28" fmla="*/ 2157240 h 3669283"/>
                <a:gd name="connsiteX29" fmla="*/ 2365282 w 3685350"/>
                <a:gd name="connsiteY29" fmla="*/ 1533832 h 3669283"/>
                <a:gd name="connsiteX30" fmla="*/ 3003632 w 3685350"/>
                <a:gd name="connsiteY30" fmla="*/ 999353 h 3669283"/>
                <a:gd name="connsiteX31" fmla="*/ 3424929 w 3685350"/>
                <a:gd name="connsiteY31" fmla="*/ 447326 h 3669283"/>
                <a:gd name="connsiteX32" fmla="*/ 3573504 w 3685350"/>
                <a:gd name="connsiteY32" fmla="*/ 0 h 366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685350" h="3669283">
                  <a:moveTo>
                    <a:pt x="234305" y="3325207"/>
                  </a:moveTo>
                  <a:cubicBezTo>
                    <a:pt x="309956" y="3356985"/>
                    <a:pt x="379916" y="3397657"/>
                    <a:pt x="439678" y="3454751"/>
                  </a:cubicBezTo>
                  <a:cubicBezTo>
                    <a:pt x="449697" y="3464296"/>
                    <a:pt x="452484" y="3468683"/>
                    <a:pt x="436951" y="3476509"/>
                  </a:cubicBezTo>
                  <a:cubicBezTo>
                    <a:pt x="313513" y="3538880"/>
                    <a:pt x="190610" y="3602199"/>
                    <a:pt x="67529" y="3665281"/>
                  </a:cubicBezTo>
                  <a:cubicBezTo>
                    <a:pt x="60474" y="3668897"/>
                    <a:pt x="54426" y="3673463"/>
                    <a:pt x="49209" y="3661842"/>
                  </a:cubicBezTo>
                  <a:cubicBezTo>
                    <a:pt x="32193" y="3623839"/>
                    <a:pt x="12094" y="3587199"/>
                    <a:pt x="0" y="3547062"/>
                  </a:cubicBezTo>
                  <a:cubicBezTo>
                    <a:pt x="2490" y="3537338"/>
                    <a:pt x="11324" y="3534552"/>
                    <a:pt x="18617" y="3530402"/>
                  </a:cubicBezTo>
                  <a:cubicBezTo>
                    <a:pt x="100018" y="3483920"/>
                    <a:pt x="166835" y="3422320"/>
                    <a:pt x="215511" y="3341748"/>
                  </a:cubicBezTo>
                  <a:cubicBezTo>
                    <a:pt x="220075" y="3334278"/>
                    <a:pt x="224878" y="3327104"/>
                    <a:pt x="234305" y="3325207"/>
                  </a:cubicBezTo>
                  <a:close/>
                  <a:moveTo>
                    <a:pt x="1067711" y="118634"/>
                  </a:moveTo>
                  <a:cubicBezTo>
                    <a:pt x="1069312" y="119346"/>
                    <a:pt x="1070973" y="119998"/>
                    <a:pt x="1072573" y="120650"/>
                  </a:cubicBezTo>
                  <a:cubicBezTo>
                    <a:pt x="1057395" y="167665"/>
                    <a:pt x="1042277" y="214739"/>
                    <a:pt x="1027041" y="261696"/>
                  </a:cubicBezTo>
                  <a:cubicBezTo>
                    <a:pt x="866904" y="754376"/>
                    <a:pt x="706650" y="1246937"/>
                    <a:pt x="547106" y="1739795"/>
                  </a:cubicBezTo>
                  <a:cubicBezTo>
                    <a:pt x="540704" y="1759598"/>
                    <a:pt x="533944" y="1763985"/>
                    <a:pt x="514854" y="1755744"/>
                  </a:cubicBezTo>
                  <a:cubicBezTo>
                    <a:pt x="489123" y="1744598"/>
                    <a:pt x="448927" y="1731199"/>
                    <a:pt x="422425" y="1721950"/>
                  </a:cubicBezTo>
                  <a:cubicBezTo>
                    <a:pt x="414777" y="1719283"/>
                    <a:pt x="411752" y="1708433"/>
                    <a:pt x="415725" y="1698235"/>
                  </a:cubicBezTo>
                  <a:cubicBezTo>
                    <a:pt x="554161" y="1345236"/>
                    <a:pt x="705582" y="964314"/>
                    <a:pt x="833406" y="607224"/>
                  </a:cubicBezTo>
                  <a:cubicBezTo>
                    <a:pt x="867616" y="511712"/>
                    <a:pt x="902062" y="416318"/>
                    <a:pt x="933840" y="320034"/>
                  </a:cubicBezTo>
                  <a:cubicBezTo>
                    <a:pt x="941073" y="298097"/>
                    <a:pt x="951804" y="280371"/>
                    <a:pt x="965440" y="262940"/>
                  </a:cubicBezTo>
                  <a:cubicBezTo>
                    <a:pt x="1001783" y="216459"/>
                    <a:pt x="1035459" y="168080"/>
                    <a:pt x="1067711" y="118634"/>
                  </a:cubicBezTo>
                  <a:close/>
                  <a:moveTo>
                    <a:pt x="3573504" y="0"/>
                  </a:moveTo>
                  <a:cubicBezTo>
                    <a:pt x="3631725" y="55909"/>
                    <a:pt x="3667001" y="120591"/>
                    <a:pt x="3679748" y="196835"/>
                  </a:cubicBezTo>
                  <a:cubicBezTo>
                    <a:pt x="3699195" y="313395"/>
                    <a:pt x="3665993" y="419461"/>
                    <a:pt x="3611449" y="520545"/>
                  </a:cubicBezTo>
                  <a:cubicBezTo>
                    <a:pt x="3545283" y="643212"/>
                    <a:pt x="3454988" y="746965"/>
                    <a:pt x="3354733" y="842419"/>
                  </a:cubicBezTo>
                  <a:cubicBezTo>
                    <a:pt x="2999066" y="1181070"/>
                    <a:pt x="2619981" y="1490670"/>
                    <a:pt x="2209533" y="1760903"/>
                  </a:cubicBezTo>
                  <a:cubicBezTo>
                    <a:pt x="1955012" y="1928450"/>
                    <a:pt x="1690292" y="2077261"/>
                    <a:pt x="1405118" y="2187241"/>
                  </a:cubicBezTo>
                  <a:cubicBezTo>
                    <a:pt x="1376898" y="2198090"/>
                    <a:pt x="1348261" y="2207813"/>
                    <a:pt x="1320100" y="2218781"/>
                  </a:cubicBezTo>
                  <a:cubicBezTo>
                    <a:pt x="1308776" y="2223169"/>
                    <a:pt x="1301602" y="2222931"/>
                    <a:pt x="1293302" y="2211667"/>
                  </a:cubicBezTo>
                  <a:cubicBezTo>
                    <a:pt x="1266562" y="2175442"/>
                    <a:pt x="1266147" y="2176331"/>
                    <a:pt x="1306404" y="2157240"/>
                  </a:cubicBezTo>
                  <a:cubicBezTo>
                    <a:pt x="1678079" y="1981216"/>
                    <a:pt x="2030009" y="1771574"/>
                    <a:pt x="2365282" y="1533832"/>
                  </a:cubicBezTo>
                  <a:cubicBezTo>
                    <a:pt x="2592353" y="1372806"/>
                    <a:pt x="2807983" y="1197848"/>
                    <a:pt x="3003632" y="999353"/>
                  </a:cubicBezTo>
                  <a:cubicBezTo>
                    <a:pt x="3167384" y="833288"/>
                    <a:pt x="3314595" y="654299"/>
                    <a:pt x="3424929" y="447326"/>
                  </a:cubicBezTo>
                  <a:cubicBezTo>
                    <a:pt x="3504375" y="298395"/>
                    <a:pt x="3540303" y="190195"/>
                    <a:pt x="3573504" y="0"/>
                  </a:cubicBezTo>
                  <a:close/>
                </a:path>
              </a:pathLst>
            </a:custGeom>
            <a:solidFill>
              <a:schemeClr val="accent5"/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0A83D04-1A5B-4F29-996B-E434B7224338}"/>
                </a:ext>
              </a:extLst>
            </p:cNvPr>
            <p:cNvSpPr/>
            <p:nvPr/>
          </p:nvSpPr>
          <p:spPr>
            <a:xfrm>
              <a:off x="141742" y="5337353"/>
              <a:ext cx="1269581" cy="1040416"/>
            </a:xfrm>
            <a:custGeom>
              <a:avLst/>
              <a:gdLst>
                <a:gd name="connsiteX0" fmla="*/ 418277 w 1079548"/>
                <a:gd name="connsiteY0" fmla="*/ 636046 h 884685"/>
                <a:gd name="connsiteX1" fmla="*/ 291790 w 1079548"/>
                <a:gd name="connsiteY1" fmla="*/ 671638 h 884685"/>
                <a:gd name="connsiteX2" fmla="*/ 14869 w 1079548"/>
                <a:gd name="connsiteY2" fmla="*/ 476690 h 884685"/>
                <a:gd name="connsiteX3" fmla="*/ 111411 w 1079548"/>
                <a:gd name="connsiteY3" fmla="*/ 108520 h 884685"/>
                <a:gd name="connsiteX4" fmla="*/ 330154 w 1079548"/>
                <a:gd name="connsiteY4" fmla="*/ 535 h 884685"/>
                <a:gd name="connsiteX5" fmla="*/ 600420 w 1079548"/>
                <a:gd name="connsiteY5" fmla="*/ 177436 h 884685"/>
                <a:gd name="connsiteX6" fmla="*/ 622451 w 1079548"/>
                <a:gd name="connsiteY6" fmla="*/ 294445 h 884685"/>
                <a:gd name="connsiteX7" fmla="*/ 715060 w 1079548"/>
                <a:gd name="connsiteY7" fmla="*/ 260265 h 884685"/>
                <a:gd name="connsiteX8" fmla="*/ 935367 w 1079548"/>
                <a:gd name="connsiteY8" fmla="*/ 282245 h 884685"/>
                <a:gd name="connsiteX9" fmla="*/ 1066794 w 1079548"/>
                <a:gd name="connsiteY9" fmla="*/ 610386 h 884685"/>
                <a:gd name="connsiteX10" fmla="*/ 688896 w 1079548"/>
                <a:gd name="connsiteY10" fmla="*/ 884483 h 884685"/>
                <a:gd name="connsiteX11" fmla="*/ 421705 w 1079548"/>
                <a:gd name="connsiteY11" fmla="*/ 659942 h 884685"/>
                <a:gd name="connsiteX12" fmla="*/ 418277 w 1079548"/>
                <a:gd name="connsiteY12" fmla="*/ 636046 h 88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9548" h="884685">
                  <a:moveTo>
                    <a:pt x="418277" y="636046"/>
                  </a:moveTo>
                  <a:cubicBezTo>
                    <a:pt x="376938" y="655909"/>
                    <a:pt x="335901" y="669218"/>
                    <a:pt x="291790" y="671638"/>
                  </a:cubicBezTo>
                  <a:cubicBezTo>
                    <a:pt x="159555" y="678998"/>
                    <a:pt x="50158" y="604185"/>
                    <a:pt x="14869" y="476690"/>
                  </a:cubicBezTo>
                  <a:cubicBezTo>
                    <a:pt x="-23949" y="336439"/>
                    <a:pt x="14970" y="213733"/>
                    <a:pt x="111411" y="108520"/>
                  </a:cubicBezTo>
                  <a:cubicBezTo>
                    <a:pt x="169739" y="44899"/>
                    <a:pt x="242637" y="5627"/>
                    <a:pt x="330154" y="535"/>
                  </a:cubicBezTo>
                  <a:cubicBezTo>
                    <a:pt x="455179" y="-6724"/>
                    <a:pt x="555754" y="60275"/>
                    <a:pt x="600420" y="177436"/>
                  </a:cubicBezTo>
                  <a:cubicBezTo>
                    <a:pt x="614536" y="214490"/>
                    <a:pt x="620182" y="253106"/>
                    <a:pt x="622451" y="294445"/>
                  </a:cubicBezTo>
                  <a:cubicBezTo>
                    <a:pt x="653102" y="280481"/>
                    <a:pt x="683048" y="267625"/>
                    <a:pt x="715060" y="260265"/>
                  </a:cubicBezTo>
                  <a:cubicBezTo>
                    <a:pt x="791084" y="242771"/>
                    <a:pt x="865040" y="246754"/>
                    <a:pt x="935367" y="282245"/>
                  </a:cubicBezTo>
                  <a:cubicBezTo>
                    <a:pt x="1052880" y="341582"/>
                    <a:pt x="1105966" y="475177"/>
                    <a:pt x="1066794" y="610386"/>
                  </a:cubicBezTo>
                  <a:cubicBezTo>
                    <a:pt x="1019103" y="775086"/>
                    <a:pt x="860453" y="890180"/>
                    <a:pt x="688896" y="884483"/>
                  </a:cubicBezTo>
                  <a:cubicBezTo>
                    <a:pt x="552074" y="879946"/>
                    <a:pt x="447315" y="791924"/>
                    <a:pt x="421705" y="659942"/>
                  </a:cubicBezTo>
                  <a:cubicBezTo>
                    <a:pt x="420394" y="652834"/>
                    <a:pt x="419638" y="645524"/>
                    <a:pt x="418277" y="63604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7BCEC43-D05B-43A0-B290-C76F08424A00}"/>
                </a:ext>
              </a:extLst>
            </p:cNvPr>
            <p:cNvSpPr/>
            <p:nvPr/>
          </p:nvSpPr>
          <p:spPr>
            <a:xfrm>
              <a:off x="159362" y="5354913"/>
              <a:ext cx="684306" cy="750396"/>
            </a:xfrm>
            <a:custGeom>
              <a:avLst/>
              <a:gdLst>
                <a:gd name="connsiteX0" fmla="*/ 332312 w 581878"/>
                <a:gd name="connsiteY0" fmla="*/ 123 h 638076"/>
                <a:gd name="connsiteX1" fmla="*/ 573187 w 581878"/>
                <a:gd name="connsiteY1" fmla="*/ 195929 h 638076"/>
                <a:gd name="connsiteX2" fmla="*/ 328229 w 581878"/>
                <a:gd name="connsiteY2" fmla="*/ 625955 h 638076"/>
                <a:gd name="connsiteX3" fmla="*/ 8003 w 581878"/>
                <a:gd name="connsiteY3" fmla="*/ 433830 h 638076"/>
                <a:gd name="connsiteX4" fmla="*/ 259868 w 581878"/>
                <a:gd name="connsiteY4" fmla="*/ 10256 h 638076"/>
                <a:gd name="connsiteX5" fmla="*/ 332312 w 581878"/>
                <a:gd name="connsiteY5" fmla="*/ 123 h 63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878" h="638076">
                  <a:moveTo>
                    <a:pt x="332312" y="123"/>
                  </a:moveTo>
                  <a:cubicBezTo>
                    <a:pt x="451036" y="224"/>
                    <a:pt x="544099" y="76550"/>
                    <a:pt x="573187" y="195929"/>
                  </a:cubicBezTo>
                  <a:cubicBezTo>
                    <a:pt x="615434" y="369300"/>
                    <a:pt x="498828" y="573979"/>
                    <a:pt x="328229" y="625955"/>
                  </a:cubicBezTo>
                  <a:cubicBezTo>
                    <a:pt x="181122" y="670772"/>
                    <a:pt x="42990" y="587893"/>
                    <a:pt x="8003" y="433830"/>
                  </a:cubicBezTo>
                  <a:cubicBezTo>
                    <a:pt x="-32378" y="255870"/>
                    <a:pt x="84430" y="59409"/>
                    <a:pt x="259868" y="10256"/>
                  </a:cubicBezTo>
                  <a:cubicBezTo>
                    <a:pt x="284218" y="3400"/>
                    <a:pt x="308920" y="-784"/>
                    <a:pt x="332312" y="123"/>
                  </a:cubicBezTo>
                  <a:close/>
                </a:path>
              </a:pathLst>
            </a:custGeom>
            <a:solidFill>
              <a:schemeClr val="bg1"/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CA3A73C-265C-4667-A8C6-2E4DB7CB3C65}"/>
                </a:ext>
              </a:extLst>
            </p:cNvPr>
            <p:cNvSpPr/>
            <p:nvPr/>
          </p:nvSpPr>
          <p:spPr>
            <a:xfrm>
              <a:off x="653210" y="5648972"/>
              <a:ext cx="734329" cy="700221"/>
            </a:xfrm>
            <a:custGeom>
              <a:avLst/>
              <a:gdLst>
                <a:gd name="connsiteX0" fmla="*/ 258069 w 624414"/>
                <a:gd name="connsiteY0" fmla="*/ 595411 h 595411"/>
                <a:gd name="connsiteX1" fmla="*/ 5699 w 624414"/>
                <a:gd name="connsiteY1" fmla="*/ 406159 h 595411"/>
                <a:gd name="connsiteX2" fmla="*/ 4590 w 624414"/>
                <a:gd name="connsiteY2" fmla="*/ 402681 h 595411"/>
                <a:gd name="connsiteX3" fmla="*/ 27075 w 624414"/>
                <a:gd name="connsiteY3" fmla="*/ 343395 h 595411"/>
                <a:gd name="connsiteX4" fmla="*/ 184465 w 624414"/>
                <a:gd name="connsiteY4" fmla="*/ 68037 h 595411"/>
                <a:gd name="connsiteX5" fmla="*/ 206345 w 624414"/>
                <a:gd name="connsiteY5" fmla="*/ 36881 h 595411"/>
                <a:gd name="connsiteX6" fmla="*/ 449438 w 624414"/>
                <a:gd name="connsiteY6" fmla="*/ 13489 h 595411"/>
                <a:gd name="connsiteX7" fmla="*/ 614189 w 624414"/>
                <a:gd name="connsiteY7" fmla="*/ 322523 h 595411"/>
                <a:gd name="connsiteX8" fmla="*/ 258069 w 624414"/>
                <a:gd name="connsiteY8" fmla="*/ 595411 h 59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414" h="595411">
                  <a:moveTo>
                    <a:pt x="258069" y="595411"/>
                  </a:moveTo>
                  <a:cubicBezTo>
                    <a:pt x="131783" y="595562"/>
                    <a:pt x="34132" y="522362"/>
                    <a:pt x="5699" y="406159"/>
                  </a:cubicBezTo>
                  <a:cubicBezTo>
                    <a:pt x="5397" y="404950"/>
                    <a:pt x="4842" y="403840"/>
                    <a:pt x="4590" y="402681"/>
                  </a:cubicBezTo>
                  <a:cubicBezTo>
                    <a:pt x="-3678" y="365526"/>
                    <a:pt x="-3274" y="366030"/>
                    <a:pt x="27075" y="343395"/>
                  </a:cubicBezTo>
                  <a:cubicBezTo>
                    <a:pt x="119381" y="274480"/>
                    <a:pt x="172719" y="182828"/>
                    <a:pt x="184465" y="68037"/>
                  </a:cubicBezTo>
                  <a:cubicBezTo>
                    <a:pt x="186129" y="51904"/>
                    <a:pt x="191876" y="43637"/>
                    <a:pt x="206345" y="36881"/>
                  </a:cubicBezTo>
                  <a:cubicBezTo>
                    <a:pt x="284788" y="332"/>
                    <a:pt x="365651" y="-12070"/>
                    <a:pt x="449438" y="13489"/>
                  </a:cubicBezTo>
                  <a:cubicBezTo>
                    <a:pt x="583386" y="54425"/>
                    <a:pt x="651747" y="183887"/>
                    <a:pt x="614189" y="322523"/>
                  </a:cubicBezTo>
                  <a:cubicBezTo>
                    <a:pt x="572749" y="475679"/>
                    <a:pt x="416720" y="595210"/>
                    <a:pt x="258069" y="595411"/>
                  </a:cubicBezTo>
                  <a:close/>
                </a:path>
              </a:pathLst>
            </a:custGeom>
            <a:solidFill>
              <a:schemeClr val="bg1"/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4A6109-22EC-43C3-880B-E25829759007}"/>
                </a:ext>
              </a:extLst>
            </p:cNvPr>
            <p:cNvSpPr/>
            <p:nvPr/>
          </p:nvSpPr>
          <p:spPr>
            <a:xfrm>
              <a:off x="376576" y="5748010"/>
              <a:ext cx="737302" cy="548062"/>
            </a:xfrm>
            <a:custGeom>
              <a:avLst/>
              <a:gdLst>
                <a:gd name="connsiteX0" fmla="*/ 684179 w 737302"/>
                <a:gd name="connsiteY0" fmla="*/ 373104 h 548062"/>
                <a:gd name="connsiteX1" fmla="*/ 669061 w 737302"/>
                <a:gd name="connsiteY1" fmla="*/ 387629 h 548062"/>
                <a:gd name="connsiteX2" fmla="*/ 685305 w 737302"/>
                <a:gd name="connsiteY2" fmla="*/ 403399 h 548062"/>
                <a:gd name="connsiteX3" fmla="*/ 699890 w 737302"/>
                <a:gd name="connsiteY3" fmla="*/ 387510 h 548062"/>
                <a:gd name="connsiteX4" fmla="*/ 684179 w 737302"/>
                <a:gd name="connsiteY4" fmla="*/ 373104 h 548062"/>
                <a:gd name="connsiteX5" fmla="*/ 603251 w 737302"/>
                <a:gd name="connsiteY5" fmla="*/ 286069 h 548062"/>
                <a:gd name="connsiteX6" fmla="*/ 737301 w 737302"/>
                <a:gd name="connsiteY6" fmla="*/ 420830 h 548062"/>
                <a:gd name="connsiteX7" fmla="*/ 612086 w 737302"/>
                <a:gd name="connsiteY7" fmla="*/ 548061 h 548062"/>
                <a:gd name="connsiteX8" fmla="*/ 476494 w 737302"/>
                <a:gd name="connsiteY8" fmla="*/ 414189 h 548062"/>
                <a:gd name="connsiteX9" fmla="*/ 603251 w 737302"/>
                <a:gd name="connsiteY9" fmla="*/ 286069 h 548062"/>
                <a:gd name="connsiteX10" fmla="*/ 114959 w 737302"/>
                <a:gd name="connsiteY10" fmla="*/ 41686 h 548062"/>
                <a:gd name="connsiteX11" fmla="*/ 100255 w 737302"/>
                <a:gd name="connsiteY11" fmla="*/ 58761 h 548062"/>
                <a:gd name="connsiteX12" fmla="*/ 116737 w 737302"/>
                <a:gd name="connsiteY12" fmla="*/ 71981 h 548062"/>
                <a:gd name="connsiteX13" fmla="*/ 130551 w 737302"/>
                <a:gd name="connsiteY13" fmla="*/ 55797 h 548062"/>
                <a:gd name="connsiteX14" fmla="*/ 114959 w 737302"/>
                <a:gd name="connsiteY14" fmla="*/ 41686 h 548062"/>
                <a:gd name="connsiteX15" fmla="*/ 130966 w 737302"/>
                <a:gd name="connsiteY15" fmla="*/ 7 h 548062"/>
                <a:gd name="connsiteX16" fmla="*/ 264067 w 737302"/>
                <a:gd name="connsiteY16" fmla="*/ 133404 h 548062"/>
                <a:gd name="connsiteX17" fmla="*/ 134642 w 737302"/>
                <a:gd name="connsiteY17" fmla="*/ 258738 h 548062"/>
                <a:gd name="connsiteX18" fmla="*/ 0 w 737302"/>
                <a:gd name="connsiteY18" fmla="*/ 126408 h 548062"/>
                <a:gd name="connsiteX19" fmla="*/ 130966 w 737302"/>
                <a:gd name="connsiteY19" fmla="*/ 7 h 54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7302" h="548062">
                  <a:moveTo>
                    <a:pt x="684179" y="373104"/>
                  </a:moveTo>
                  <a:cubicBezTo>
                    <a:pt x="674930" y="373044"/>
                    <a:pt x="669061" y="378617"/>
                    <a:pt x="669061" y="387629"/>
                  </a:cubicBezTo>
                  <a:cubicBezTo>
                    <a:pt x="669061" y="397471"/>
                    <a:pt x="675108" y="403992"/>
                    <a:pt x="685305" y="403399"/>
                  </a:cubicBezTo>
                  <a:cubicBezTo>
                    <a:pt x="694198" y="402865"/>
                    <a:pt x="698941" y="396522"/>
                    <a:pt x="699890" y="387510"/>
                  </a:cubicBezTo>
                  <a:cubicBezTo>
                    <a:pt x="698112" y="379091"/>
                    <a:pt x="693369" y="373162"/>
                    <a:pt x="684179" y="373104"/>
                  </a:cubicBezTo>
                  <a:close/>
                  <a:moveTo>
                    <a:pt x="603251" y="286069"/>
                  </a:moveTo>
                  <a:cubicBezTo>
                    <a:pt x="678132" y="285950"/>
                    <a:pt x="737597" y="345713"/>
                    <a:pt x="737301" y="420830"/>
                  </a:cubicBezTo>
                  <a:cubicBezTo>
                    <a:pt x="737005" y="492330"/>
                    <a:pt x="682578" y="547646"/>
                    <a:pt x="612086" y="548061"/>
                  </a:cubicBezTo>
                  <a:cubicBezTo>
                    <a:pt x="537857" y="548416"/>
                    <a:pt x="476851" y="488299"/>
                    <a:pt x="476494" y="414189"/>
                  </a:cubicBezTo>
                  <a:cubicBezTo>
                    <a:pt x="476139" y="342333"/>
                    <a:pt x="531691" y="286128"/>
                    <a:pt x="603251" y="286069"/>
                  </a:cubicBezTo>
                  <a:close/>
                  <a:moveTo>
                    <a:pt x="114959" y="41686"/>
                  </a:moveTo>
                  <a:cubicBezTo>
                    <a:pt x="104524" y="41865"/>
                    <a:pt x="99485" y="49452"/>
                    <a:pt x="100255" y="58761"/>
                  </a:cubicBezTo>
                  <a:cubicBezTo>
                    <a:pt x="101026" y="67357"/>
                    <a:pt x="107725" y="72457"/>
                    <a:pt x="116737" y="71981"/>
                  </a:cubicBezTo>
                  <a:cubicBezTo>
                    <a:pt x="126342" y="71449"/>
                    <a:pt x="129662" y="64571"/>
                    <a:pt x="130551" y="55797"/>
                  </a:cubicBezTo>
                  <a:cubicBezTo>
                    <a:pt x="129128" y="47140"/>
                    <a:pt x="123911" y="41508"/>
                    <a:pt x="114959" y="41686"/>
                  </a:cubicBezTo>
                  <a:close/>
                  <a:moveTo>
                    <a:pt x="130966" y="7"/>
                  </a:moveTo>
                  <a:cubicBezTo>
                    <a:pt x="205253" y="778"/>
                    <a:pt x="264482" y="60065"/>
                    <a:pt x="264067" y="133404"/>
                  </a:cubicBezTo>
                  <a:cubicBezTo>
                    <a:pt x="263712" y="204549"/>
                    <a:pt x="207447" y="259035"/>
                    <a:pt x="134642" y="258738"/>
                  </a:cubicBezTo>
                  <a:cubicBezTo>
                    <a:pt x="60295" y="258382"/>
                    <a:pt x="0" y="199214"/>
                    <a:pt x="0" y="126408"/>
                  </a:cubicBezTo>
                  <a:cubicBezTo>
                    <a:pt x="0" y="54789"/>
                    <a:pt x="57509" y="-705"/>
                    <a:pt x="130966" y="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189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2018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050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4ECA5D22-7FC5-4634-B98B-A047D6B312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4F485D86-9CD4-4618-A859-1293508D68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2288" y="2064492"/>
            <a:ext cx="2955610" cy="3753256"/>
          </a:xfrm>
          <a:prstGeom prst="roundRect">
            <a:avLst>
              <a:gd name="adj" fmla="val 38850"/>
            </a:avLst>
          </a:prstGeom>
          <a:solidFill>
            <a:schemeClr val="bg1">
              <a:lumMod val="8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278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71BC114-F2C7-4604-9852-F32BC9BE689D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2D48594-8D70-4E7C-B18F-41C486267820}"/>
              </a:ext>
            </a:extLst>
          </p:cNvPr>
          <p:cNvSpPr>
            <a:spLocks noChangeArrowheads="1"/>
          </p:cNvSpPr>
          <p:nvPr userDrawn="1"/>
        </p:nvSpPr>
        <p:spPr bwMode="gray">
          <a:xfrm rot="10800000">
            <a:off x="4354" y="6146811"/>
            <a:ext cx="12187646" cy="724247"/>
          </a:xfrm>
          <a:prstGeom prst="rect">
            <a:avLst/>
          </a:prstGeom>
          <a:gradFill rotWithShape="1">
            <a:gsLst>
              <a:gs pos="0">
                <a:srgbClr val="4AB1E4"/>
              </a:gs>
              <a:gs pos="100000">
                <a:srgbClr val="4AB1E4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82728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6425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93101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6425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606066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029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2AE845BB-8A29-4779-8B43-B934E6DDFB8B}"/>
              </a:ext>
            </a:extLst>
          </p:cNvPr>
          <p:cNvGrpSpPr/>
          <p:nvPr userDrawn="1"/>
        </p:nvGrpSpPr>
        <p:grpSpPr>
          <a:xfrm>
            <a:off x="4079368" y="205711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7F19DBF-5292-43E5-94EE-D6AB60DDA78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FA08303-7450-4465-89B5-546560128F0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112214A-ECD6-47B6-B65C-5EF7FE51EF1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2EA0A9-6A68-4C40-88D6-04895709446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6F68883-C3B7-4C94-BD31-32F98D8BE1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BDEA13E-D294-4005-85D1-E56FE964E04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C12858-C367-4E68-B947-5BEE6E2C134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8AD4EFD-83E4-4211-9083-D69FFAF1094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5EED995C-31D2-4B3D-8F59-FF50BED6369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18668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EE93CA1-2CCC-43DD-A5A9-685B033F3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1075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21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FA69C225-89CA-4BB2-B8CB-15769C771B09}"/>
              </a:ext>
            </a:extLst>
          </p:cNvPr>
          <p:cNvGrpSpPr/>
          <p:nvPr userDrawn="1"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6A418332-DF2E-4EAB-8743-560F400EE1C4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12DCD536-98DA-44CF-AB88-EEE665B3890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01567D0F-7A55-44D0-93A4-92A78B1060B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3C85B135-091A-4013-B6AE-473A577AFB8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1A1FE1AD-B02A-43F6-898C-AEA2544D79D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73F9644-51ED-4E87-B547-240C4CAF93D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977442" y="2157009"/>
            <a:ext cx="2337757" cy="36248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 And Send To Back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8F750F-0E8C-4B54-A3F3-4F35B89D7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14213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363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62650" y="0"/>
            <a:ext cx="410527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8833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12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5C8BA9D-0217-4A45-87D6-5948A6D4A8B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1"/>
            <a:ext cx="8195094" cy="3631721"/>
          </a:xfrm>
          <a:custGeom>
            <a:avLst/>
            <a:gdLst>
              <a:gd name="connsiteX0" fmla="*/ 0 w 8195094"/>
              <a:gd name="connsiteY0" fmla="*/ 0 h 3631721"/>
              <a:gd name="connsiteX1" fmla="*/ 8195094 w 8195094"/>
              <a:gd name="connsiteY1" fmla="*/ 0 h 3631721"/>
              <a:gd name="connsiteX2" fmla="*/ 8195094 w 8195094"/>
              <a:gd name="connsiteY2" fmla="*/ 3631721 h 3631721"/>
              <a:gd name="connsiteX3" fmla="*/ 0 w 8195094"/>
              <a:gd name="connsiteY3" fmla="*/ 3631721 h 3631721"/>
              <a:gd name="connsiteX4" fmla="*/ 0 w 8195094"/>
              <a:gd name="connsiteY4" fmla="*/ 0 h 3631721"/>
              <a:gd name="connsiteX0" fmla="*/ 0 w 8195094"/>
              <a:gd name="connsiteY0" fmla="*/ 0 h 3631721"/>
              <a:gd name="connsiteX1" fmla="*/ 8195094 w 8195094"/>
              <a:gd name="connsiteY1" fmla="*/ 0 h 3631721"/>
              <a:gd name="connsiteX2" fmla="*/ 6185139 w 8195094"/>
              <a:gd name="connsiteY2" fmla="*/ 3631721 h 3631721"/>
              <a:gd name="connsiteX3" fmla="*/ 0 w 8195094"/>
              <a:gd name="connsiteY3" fmla="*/ 3631721 h 3631721"/>
              <a:gd name="connsiteX4" fmla="*/ 0 w 8195094"/>
              <a:gd name="connsiteY4" fmla="*/ 0 h 363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5094" h="3631721">
                <a:moveTo>
                  <a:pt x="0" y="0"/>
                </a:moveTo>
                <a:lnTo>
                  <a:pt x="8195094" y="0"/>
                </a:lnTo>
                <a:lnTo>
                  <a:pt x="6185139" y="3631721"/>
                </a:lnTo>
                <a:lnTo>
                  <a:pt x="0" y="36317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2854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6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93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42264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451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364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761201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1174448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662037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0424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826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1110DE-18EB-4210-943D-C1649298D02E}"/>
              </a:ext>
            </a:extLst>
          </p:cNvPr>
          <p:cNvSpPr/>
          <p:nvPr userDrawn="1"/>
        </p:nvSpPr>
        <p:spPr>
          <a:xfrm>
            <a:off x="0" y="2117377"/>
            <a:ext cx="12192000" cy="234888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04A8032-0DFA-47B7-8CFC-183FE2C2206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15027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F7F1429-037F-4061-98EE-8305BEA0650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95613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298BE42-C164-4361-8F9B-AB07C782CA4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76200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CCCF50C-19B6-42D7-A358-E6573A97A43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452281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54789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51072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3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1521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975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2122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417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AE5937-913C-4DF0-8E82-65A47DDDC31E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5999F162-95E0-4D26-9B0B-F89D7C9C2CD6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5500EBD9-7FEB-4C9B-90B0-E6506479940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ECC743D-893B-4ED5-B76A-71D9E33C790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0338A706-2839-4889-B276-3C91A5008C47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1">
                <a:extLst>
                  <a:ext uri="{FF2B5EF4-FFF2-40B4-BE49-F238E27FC236}">
                    <a16:creationId xmlns:a16="http://schemas.microsoft.com/office/drawing/2014/main" id="{616CB14F-A8D5-43BE-B9BB-C84CA789A56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2">
                <a:extLst>
                  <a:ext uri="{FF2B5EF4-FFF2-40B4-BE49-F238E27FC236}">
                    <a16:creationId xmlns:a16="http://schemas.microsoft.com/office/drawing/2014/main" id="{F4D75F51-CA0F-47A5-AE8D-1E8259DE456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A5091A2-A6BE-4FF7-8613-48ADC5A3E7C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A5751C-DC39-4EAB-8D5A-995478E8CF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817298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2736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23554" y="791473"/>
            <a:ext cx="4284617" cy="5574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5454F5-0A10-4493-9D37-30E4CF1B71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47954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C590238-E234-441E-A1D3-12BBFFFCA5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65475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48045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2554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C35A98AA-E492-481F-A0A2-5AB4074341ED}"/>
              </a:ext>
            </a:extLst>
          </p:cNvPr>
          <p:cNvSpPr/>
          <p:nvPr userDrawn="1"/>
        </p:nvSpPr>
        <p:spPr>
          <a:xfrm>
            <a:off x="1" y="2060849"/>
            <a:ext cx="4190267" cy="1728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B5C9FBD0-20CD-4905-85F1-6B80C34BA003}"/>
              </a:ext>
            </a:extLst>
          </p:cNvPr>
          <p:cNvSpPr/>
          <p:nvPr userDrawn="1"/>
        </p:nvSpPr>
        <p:spPr>
          <a:xfrm>
            <a:off x="7769438" y="3261741"/>
            <a:ext cx="4422562" cy="172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C65C379D-DA86-44A5-95E7-A772F6F644DE}"/>
              </a:ext>
            </a:extLst>
          </p:cNvPr>
          <p:cNvGrpSpPr/>
          <p:nvPr userDrawn="1"/>
        </p:nvGrpSpPr>
        <p:grpSpPr>
          <a:xfrm>
            <a:off x="4057675" y="1772818"/>
            <a:ext cx="3867113" cy="3041550"/>
            <a:chOff x="2444748" y="555044"/>
            <a:chExt cx="7282046" cy="572745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27E2EA-88FC-43F2-9200-16B6F6549489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0EB835-AB79-4DA8-8A97-F4203C3CE83B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D2667F-D369-43BA-B3FC-9650FA4B500E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FAB814C-2B88-4F3E-AAEA-1A8B5531107F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7BCBE1-B33E-43C0-BABC-0CA264355A55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3657BE8-E29E-44FF-A0DB-AF74DE1CEBF3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606E8F-4D66-421F-8A57-A71984B60A41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3815B7-F11B-4328-A726-A78730332458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10B773E8-2056-4D4F-A52F-DCD6F0AFA36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03257" y="1895562"/>
            <a:ext cx="3599245" cy="2121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42A0091-A03F-413B-A6D0-BE0FB6E6CE1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14449" y="3260426"/>
            <a:ext cx="1045514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9FE0FF0-E548-48F6-87D3-2658CDD857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65334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7953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9D5EFB-B9DB-434E-9710-1330528A5369}"/>
              </a:ext>
            </a:extLst>
          </p:cNvPr>
          <p:cNvSpPr/>
          <p:nvPr userDrawn="1"/>
        </p:nvSpPr>
        <p:spPr>
          <a:xfrm>
            <a:off x="4849821" y="222934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A71FF-85CF-4ECE-B3EB-E5E50D30B86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959843" y="137160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B5FD20-AE6A-4A89-863E-06B2687D745C}"/>
              </a:ext>
            </a:extLst>
          </p:cNvPr>
          <p:cNvSpPr/>
          <p:nvPr userDrawn="1"/>
        </p:nvSpPr>
        <p:spPr>
          <a:xfrm>
            <a:off x="3283690" y="467895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6272D93-E1F1-486F-BC74-74112B14F2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93712" y="382121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792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CB2AF-9946-424A-9CAE-38BB37347F6C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DCF713-1497-4259-A27C-F8344C734761}"/>
              </a:ext>
            </a:extLst>
          </p:cNvPr>
          <p:cNvGrpSpPr/>
          <p:nvPr userDrawn="1"/>
        </p:nvGrpSpPr>
        <p:grpSpPr>
          <a:xfrm flipH="1">
            <a:off x="709507" y="1610238"/>
            <a:ext cx="4407202" cy="4611048"/>
            <a:chOff x="6446339" y="1280897"/>
            <a:chExt cx="4320717" cy="53030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89A3254-D934-443A-A8E5-26F43C45538A}"/>
                </a:ext>
              </a:extLst>
            </p:cNvPr>
            <p:cNvSpPr/>
            <p:nvPr/>
          </p:nvSpPr>
          <p:spPr>
            <a:xfrm>
              <a:off x="7360122" y="5629227"/>
              <a:ext cx="2033648" cy="954722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1DD443A-C981-400C-A78A-A3A2BFA88DE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bg1">
                    <a:lumMod val="60000"/>
                  </a:schemeClr>
                </a:gs>
                <a:gs pos="7000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8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372E7C-CB1E-4E4D-9F8E-024C2326AF7E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2C58F3-2A40-41BA-BACD-47E754647D05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0F2220-32CC-44D4-8AFE-C56E78A9D7D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4E8244-A4F2-4E86-8B08-5FF2D301EB9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93C300E-7D6B-41AC-A90B-BE4D04EB849A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4429A7-D1AE-4770-A50D-87D49E00B25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42331B-3BD8-4CBE-8C5B-302479E090BA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C7E575B-9A0A-4153-80C4-02F15165D07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52835" y="1831952"/>
            <a:ext cx="4014766" cy="2996923"/>
          </a:xfrm>
          <a:custGeom>
            <a:avLst/>
            <a:gdLst>
              <a:gd name="connsiteX0" fmla="*/ 0 w 4014766"/>
              <a:gd name="connsiteY0" fmla="*/ 0 h 2996923"/>
              <a:gd name="connsiteX1" fmla="*/ 3877709 w 4014766"/>
              <a:gd name="connsiteY1" fmla="*/ 788969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0" fmla="*/ 0 w 4014766"/>
              <a:gd name="connsiteY0" fmla="*/ 0 h 2996923"/>
              <a:gd name="connsiteX1" fmla="*/ 3907527 w 4014766"/>
              <a:gd name="connsiteY1" fmla="*/ 798908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4" fmla="*/ 0 w 4014766"/>
              <a:gd name="connsiteY4" fmla="*/ 0 h 299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4766" h="2996923">
                <a:moveTo>
                  <a:pt x="0" y="0"/>
                </a:moveTo>
                <a:lnTo>
                  <a:pt x="3907527" y="798908"/>
                </a:lnTo>
                <a:lnTo>
                  <a:pt x="4014766" y="2864276"/>
                </a:lnTo>
                <a:lnTo>
                  <a:pt x="209763" y="29969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54020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177787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762236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772868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994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391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Chevron 4">
            <a:extLst>
              <a:ext uri="{FF2B5EF4-FFF2-40B4-BE49-F238E27FC236}">
                <a16:creationId xmlns:a16="http://schemas.microsoft.com/office/drawing/2014/main" id="{F91D817D-42AC-406F-8992-462616433CC0}"/>
              </a:ext>
            </a:extLst>
          </p:cNvPr>
          <p:cNvSpPr/>
          <p:nvPr userDrawn="1"/>
        </p:nvSpPr>
        <p:spPr>
          <a:xfrm flipH="1">
            <a:off x="706744" y="1827783"/>
            <a:ext cx="2156579" cy="2692456"/>
          </a:xfrm>
          <a:prstGeom prst="chevron">
            <a:avLst>
              <a:gd name="adj" fmla="val 2333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25403C2-8B82-4969-AE72-6E497CE5EEEF}"/>
              </a:ext>
            </a:extLst>
          </p:cNvPr>
          <p:cNvSpPr/>
          <p:nvPr userDrawn="1"/>
        </p:nvSpPr>
        <p:spPr>
          <a:xfrm flipH="1">
            <a:off x="3455827" y="1827783"/>
            <a:ext cx="2156579" cy="2692456"/>
          </a:xfrm>
          <a:prstGeom prst="chevron">
            <a:avLst>
              <a:gd name="adj" fmla="val 2333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3AC05D6-8180-4CE8-A0E8-F9872B179B12}"/>
              </a:ext>
            </a:extLst>
          </p:cNvPr>
          <p:cNvSpPr/>
          <p:nvPr userDrawn="1"/>
        </p:nvSpPr>
        <p:spPr>
          <a:xfrm flipH="1">
            <a:off x="6204910" y="1827783"/>
            <a:ext cx="2156579" cy="2692456"/>
          </a:xfrm>
          <a:prstGeom prst="chevron">
            <a:avLst>
              <a:gd name="adj" fmla="val 2333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62E6301-BF9F-403B-8314-60195D054878}"/>
              </a:ext>
            </a:extLst>
          </p:cNvPr>
          <p:cNvSpPr/>
          <p:nvPr userDrawn="1"/>
        </p:nvSpPr>
        <p:spPr>
          <a:xfrm flipH="1">
            <a:off x="8953992" y="1827783"/>
            <a:ext cx="2156579" cy="2692456"/>
          </a:xfrm>
          <a:prstGeom prst="chevron">
            <a:avLst>
              <a:gd name="adj" fmla="val 2333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C10C1C-79E5-4295-B426-8F2C929EE511}"/>
              </a:ext>
            </a:extLst>
          </p:cNvPr>
          <p:cNvSpPr/>
          <p:nvPr userDrawn="1"/>
        </p:nvSpPr>
        <p:spPr>
          <a:xfrm>
            <a:off x="0" y="2456886"/>
            <a:ext cx="12192000" cy="1434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9F4AA7-ECDF-4958-8870-F7868FC79F32}"/>
              </a:ext>
            </a:extLst>
          </p:cNvPr>
          <p:cNvGrpSpPr/>
          <p:nvPr userDrawn="1"/>
        </p:nvGrpSpPr>
        <p:grpSpPr>
          <a:xfrm>
            <a:off x="1215508" y="1827783"/>
            <a:ext cx="2164227" cy="2692456"/>
            <a:chOff x="3487166" y="1850315"/>
            <a:chExt cx="1781307" cy="2216076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C9960CBA-7FBA-4310-95D8-EBCE652C09AE}"/>
                </a:ext>
              </a:extLst>
            </p:cNvPr>
            <p:cNvSpPr/>
            <p:nvPr/>
          </p:nvSpPr>
          <p:spPr>
            <a:xfrm>
              <a:off x="3487166" y="1850315"/>
              <a:ext cx="1775013" cy="2216076"/>
            </a:xfrm>
            <a:prstGeom prst="chevron">
              <a:avLst>
                <a:gd name="adj" fmla="val 2333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4EFA4637-95F3-4F02-AF64-2DCDD3E2DE57}"/>
                </a:ext>
              </a:extLst>
            </p:cNvPr>
            <p:cNvSpPr/>
            <p:nvPr/>
          </p:nvSpPr>
          <p:spPr>
            <a:xfrm flipH="1">
              <a:off x="3493461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4EFE26-466B-4A45-9AD1-3BFD06B10144}"/>
              </a:ext>
            </a:extLst>
          </p:cNvPr>
          <p:cNvGrpSpPr/>
          <p:nvPr userDrawn="1"/>
        </p:nvGrpSpPr>
        <p:grpSpPr>
          <a:xfrm>
            <a:off x="3967140" y="1827783"/>
            <a:ext cx="2161678" cy="2692456"/>
            <a:chOff x="5417867" y="1850315"/>
            <a:chExt cx="1779209" cy="2216076"/>
          </a:xfrm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39781837-3ED6-4351-99BA-9A1DAFE710E5}"/>
                </a:ext>
              </a:extLst>
            </p:cNvPr>
            <p:cNvSpPr/>
            <p:nvPr/>
          </p:nvSpPr>
          <p:spPr>
            <a:xfrm>
              <a:off x="5417867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C49DE6DC-76E9-4C44-B94C-B17CDDD4873D}"/>
                </a:ext>
              </a:extLst>
            </p:cNvPr>
            <p:cNvSpPr/>
            <p:nvPr/>
          </p:nvSpPr>
          <p:spPr>
            <a:xfrm flipH="1">
              <a:off x="5422064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ED15D2-D741-4DDB-BFB5-D04808F7CC74}"/>
              </a:ext>
            </a:extLst>
          </p:cNvPr>
          <p:cNvGrpSpPr/>
          <p:nvPr userDrawn="1"/>
        </p:nvGrpSpPr>
        <p:grpSpPr>
          <a:xfrm>
            <a:off x="6716223" y="1827783"/>
            <a:ext cx="2159129" cy="2692456"/>
            <a:chOff x="7348568" y="1850315"/>
            <a:chExt cx="1777111" cy="2216076"/>
          </a:xfrm>
        </p:grpSpPr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ED50CA78-1F5E-4AD7-B4B4-90B2A0BC0AB5}"/>
                </a:ext>
              </a:extLst>
            </p:cNvPr>
            <p:cNvSpPr/>
            <p:nvPr/>
          </p:nvSpPr>
          <p:spPr>
            <a:xfrm>
              <a:off x="7348568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62FEE9DF-D5EF-4A52-9FCE-9947107046DE}"/>
                </a:ext>
              </a:extLst>
            </p:cNvPr>
            <p:cNvSpPr/>
            <p:nvPr/>
          </p:nvSpPr>
          <p:spPr>
            <a:xfrm flipH="1">
              <a:off x="7350667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5B5629-C87D-454E-8AD6-034D2D75D9F0}"/>
              </a:ext>
            </a:extLst>
          </p:cNvPr>
          <p:cNvGrpSpPr/>
          <p:nvPr userDrawn="1"/>
        </p:nvGrpSpPr>
        <p:grpSpPr>
          <a:xfrm>
            <a:off x="9462756" y="1827783"/>
            <a:ext cx="2156580" cy="2692456"/>
            <a:chOff x="9279270" y="1850315"/>
            <a:chExt cx="1775013" cy="2216076"/>
          </a:xfrm>
        </p:grpSpPr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BE20F662-8C83-43D8-B88A-F2DF00833E32}"/>
                </a:ext>
              </a:extLst>
            </p:cNvPr>
            <p:cNvSpPr/>
            <p:nvPr/>
          </p:nvSpPr>
          <p:spPr>
            <a:xfrm>
              <a:off x="9279270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97D1647-C0E5-4A68-8D71-C07F4CF7D4CC}"/>
                </a:ext>
              </a:extLst>
            </p:cNvPr>
            <p:cNvSpPr/>
            <p:nvPr/>
          </p:nvSpPr>
          <p:spPr>
            <a:xfrm flipH="1">
              <a:off x="9279271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C6E031D4-7C96-4991-960F-15488A1643FE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296297" y="1869818"/>
            <a:ext cx="2010296" cy="1272757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ED74A7CE-680E-450D-BA13-E6BAAE8C5DC3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4046113" y="1869818"/>
            <a:ext cx="2010296" cy="1272757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A1B08C67-8E64-40CA-915D-A094C01A2458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795929" y="1869818"/>
            <a:ext cx="2010296" cy="1272757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E135FB35-8423-4DC2-B6E0-A84848A40487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545745" y="1869818"/>
            <a:ext cx="2010296" cy="1272757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935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5731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5137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2AE845BB-8A29-4779-8B43-B934E6DDFB8B}"/>
              </a:ext>
            </a:extLst>
          </p:cNvPr>
          <p:cNvGrpSpPr/>
          <p:nvPr userDrawn="1"/>
        </p:nvGrpSpPr>
        <p:grpSpPr>
          <a:xfrm>
            <a:off x="4079368" y="205711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7F19DBF-5292-43E5-94EE-D6AB60DDA78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FA08303-7450-4465-89B5-546560128F0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112214A-ECD6-47B6-B65C-5EF7FE51EF1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2EA0A9-6A68-4C40-88D6-04895709446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6F68883-C3B7-4C94-BD31-32F98D8BE1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BDEA13E-D294-4005-85D1-E56FE964E04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C12858-C367-4E68-B947-5BEE6E2C134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8AD4EFD-83E4-4211-9083-D69FFAF1094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5EED995C-31D2-4B3D-8F59-FF50BED6369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18668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EE93CA1-2CCC-43DD-A5A9-685B033F3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88137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50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575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38876" cy="6858000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45052" y="371475"/>
                  <a:pt x="5222876" y="1143000"/>
                  <a:pt x="6238876" y="1628775"/>
                </a:cubicBezTo>
                <a:cubicBezTo>
                  <a:pt x="5153027" y="2584450"/>
                  <a:pt x="4819651" y="5168900"/>
                  <a:pt x="4819651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799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8938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2A921263-B14B-4578-8B20-3AC423CD7911}"/>
              </a:ext>
            </a:extLst>
          </p:cNvPr>
          <p:cNvGrpSpPr/>
          <p:nvPr userDrawn="1"/>
        </p:nvGrpSpPr>
        <p:grpSpPr>
          <a:xfrm>
            <a:off x="8758046" y="1910898"/>
            <a:ext cx="2357831" cy="4144944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8C3C820B-CE00-4BAD-9573-FCBB3CE63C1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335E9A53-BA4A-4973-9374-66FEFEC737C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C1CEE9FC-3896-4BDC-9E67-DA76492461D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2FC925BD-DB85-4C13-A07E-FCBC2C4EF69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B608E06C-085B-438A-88EF-35841D5F7632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08B97E3-9D87-44AD-9AA5-DB218399F06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924348" y="2256777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49CFBFE-8441-461C-BFBA-38F9B1FD5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16022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6718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>
            <a:extLst>
              <a:ext uri="{FF2B5EF4-FFF2-40B4-BE49-F238E27FC236}">
                <a16:creationId xmlns:a16="http://schemas.microsoft.com/office/drawing/2014/main" id="{B1200484-72B4-43EB-A307-AC173EECE210}"/>
              </a:ext>
            </a:extLst>
          </p:cNvPr>
          <p:cNvSpPr/>
          <p:nvPr/>
        </p:nvSpPr>
        <p:spPr>
          <a:xfrm rot="2700000">
            <a:off x="7613275" y="909332"/>
            <a:ext cx="2073280" cy="5107827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746E5197-E35A-4AF6-8BB9-724E846289AD}"/>
              </a:ext>
            </a:extLst>
          </p:cNvPr>
          <p:cNvSpPr/>
          <p:nvPr/>
        </p:nvSpPr>
        <p:spPr>
          <a:xfrm rot="18900000">
            <a:off x="7613278" y="875086"/>
            <a:ext cx="2073279" cy="5107830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5C6A544B-DEF5-42CF-B81D-EA204CF5C2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69923" y="2050576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7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7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C02AE221-A9B0-4F37-A129-07368400CD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70697" y="3451350"/>
            <a:ext cx="2565552" cy="2565552"/>
          </a:xfrm>
          <a:custGeom>
            <a:avLst/>
            <a:gdLst>
              <a:gd name="connsiteX0" fmla="*/ 1282775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5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E5285B70-0363-436C-AB13-3367F4E0F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58182" y="2063864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B86ADC2A-A8A4-4EF0-8AEC-78660E2990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7409" y="663092"/>
            <a:ext cx="2565552" cy="2565553"/>
          </a:xfrm>
          <a:custGeom>
            <a:avLst/>
            <a:gdLst>
              <a:gd name="connsiteX0" fmla="*/ 1282775 w 2565552"/>
              <a:gd name="connsiteY0" fmla="*/ 0 h 2565553"/>
              <a:gd name="connsiteX1" fmla="*/ 2565552 w 2565552"/>
              <a:gd name="connsiteY1" fmla="*/ 1282777 h 2565553"/>
              <a:gd name="connsiteX2" fmla="*/ 1282776 w 2565552"/>
              <a:gd name="connsiteY2" fmla="*/ 2565553 h 2565553"/>
              <a:gd name="connsiteX3" fmla="*/ 0 w 2565552"/>
              <a:gd name="connsiteY3" fmla="*/ 1282776 h 2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3">
                <a:moveTo>
                  <a:pt x="1282775" y="0"/>
                </a:moveTo>
                <a:lnTo>
                  <a:pt x="2565552" y="1282777"/>
                </a:lnTo>
                <a:lnTo>
                  <a:pt x="1282776" y="2565553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97930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0396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9A56A33B-1F69-4BF6-85FA-7D0554CE98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7896225" cy="68580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25255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4850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3421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92061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C94C0C1-C105-49A1-80F4-B360522907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6DD40-BA8F-48B7-B4C2-E0FFD7A6DDF0}"/>
              </a:ext>
            </a:extLst>
          </p:cNvPr>
          <p:cNvSpPr/>
          <p:nvPr userDrawn="1"/>
        </p:nvSpPr>
        <p:spPr>
          <a:xfrm>
            <a:off x="2632663" y="2468896"/>
            <a:ext cx="1728000" cy="2208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5D593A7-43B0-47D1-BF3D-9A8F79CC45B8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50C69-C1B1-41C4-952A-9DD539724917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C58B34E-2F81-4D5C-89F7-95C6B8D6BEC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FDA304-E7F5-4248-A1F4-6228DE43CE90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B7B164-60D4-4671-9B7F-E8A87D9422B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BCB82-A7CE-4D45-ABD4-76E3185AE53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E8DAB93-956F-4747-9938-C756572C5019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603F8D-B8F3-4CDB-B681-6B1551D1C8EF}"/>
              </a:ext>
            </a:extLst>
          </p:cNvPr>
          <p:cNvGrpSpPr/>
          <p:nvPr userDrawn="1"/>
        </p:nvGrpSpPr>
        <p:grpSpPr>
          <a:xfrm flipH="1">
            <a:off x="10856438" y="5136827"/>
            <a:ext cx="1174335" cy="1584931"/>
            <a:chOff x="10073923" y="4329846"/>
            <a:chExt cx="1822803" cy="2460131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066AE3-F712-40FC-B722-F9C1710A9D45}"/>
                </a:ext>
              </a:extLst>
            </p:cNvPr>
            <p:cNvSpPr/>
            <p:nvPr/>
          </p:nvSpPr>
          <p:spPr>
            <a:xfrm>
              <a:off x="10073923" y="4329846"/>
              <a:ext cx="1385397" cy="2351375"/>
            </a:xfrm>
            <a:custGeom>
              <a:avLst/>
              <a:gdLst>
                <a:gd name="connsiteX0" fmla="*/ 789622 w 1385397"/>
                <a:gd name="connsiteY0" fmla="*/ 0 h 2351375"/>
                <a:gd name="connsiteX1" fmla="*/ 865822 w 1385397"/>
                <a:gd name="connsiteY1" fmla="*/ 0 h 2351375"/>
                <a:gd name="connsiteX2" fmla="*/ 954405 w 1385397"/>
                <a:gd name="connsiteY2" fmla="*/ 58102 h 2351375"/>
                <a:gd name="connsiteX3" fmla="*/ 1050607 w 1385397"/>
                <a:gd name="connsiteY3" fmla="*/ 123825 h 2351375"/>
                <a:gd name="connsiteX4" fmla="*/ 1062990 w 1385397"/>
                <a:gd name="connsiteY4" fmla="*/ 136207 h 2351375"/>
                <a:gd name="connsiteX5" fmla="*/ 1102995 w 1385397"/>
                <a:gd name="connsiteY5" fmla="*/ 269557 h 2351375"/>
                <a:gd name="connsiteX6" fmla="*/ 1099185 w 1385397"/>
                <a:gd name="connsiteY6" fmla="*/ 284797 h 2351375"/>
                <a:gd name="connsiteX7" fmla="*/ 1084897 w 1385397"/>
                <a:gd name="connsiteY7" fmla="*/ 276225 h 2351375"/>
                <a:gd name="connsiteX8" fmla="*/ 1031557 w 1385397"/>
                <a:gd name="connsiteY8" fmla="*/ 202882 h 2351375"/>
                <a:gd name="connsiteX9" fmla="*/ 1015365 w 1385397"/>
                <a:gd name="connsiteY9" fmla="*/ 192405 h 2351375"/>
                <a:gd name="connsiteX10" fmla="*/ 957262 w 1385397"/>
                <a:gd name="connsiteY10" fmla="*/ 158115 h 2351375"/>
                <a:gd name="connsiteX11" fmla="*/ 950595 w 1385397"/>
                <a:gd name="connsiteY11" fmla="*/ 152400 h 2351375"/>
                <a:gd name="connsiteX12" fmla="*/ 934402 w 1385397"/>
                <a:gd name="connsiteY12" fmla="*/ 171450 h 2351375"/>
                <a:gd name="connsiteX13" fmla="*/ 934402 w 1385397"/>
                <a:gd name="connsiteY13" fmla="*/ 175260 h 2351375"/>
                <a:gd name="connsiteX14" fmla="*/ 934402 w 1385397"/>
                <a:gd name="connsiteY14" fmla="*/ 223837 h 2351375"/>
                <a:gd name="connsiteX15" fmla="*/ 901065 w 1385397"/>
                <a:gd name="connsiteY15" fmla="*/ 259080 h 2351375"/>
                <a:gd name="connsiteX16" fmla="*/ 863917 w 1385397"/>
                <a:gd name="connsiteY16" fmla="*/ 273367 h 2351375"/>
                <a:gd name="connsiteX17" fmla="*/ 817245 w 1385397"/>
                <a:gd name="connsiteY17" fmla="*/ 269557 h 2351375"/>
                <a:gd name="connsiteX18" fmla="*/ 842010 w 1385397"/>
                <a:gd name="connsiteY18" fmla="*/ 287655 h 2351375"/>
                <a:gd name="connsiteX19" fmla="*/ 848677 w 1385397"/>
                <a:gd name="connsiteY19" fmla="*/ 324802 h 2351375"/>
                <a:gd name="connsiteX20" fmla="*/ 761047 w 1385397"/>
                <a:gd name="connsiteY20" fmla="*/ 467677 h 2351375"/>
                <a:gd name="connsiteX21" fmla="*/ 752475 w 1385397"/>
                <a:gd name="connsiteY21" fmla="*/ 481965 h 2351375"/>
                <a:gd name="connsiteX22" fmla="*/ 806767 w 1385397"/>
                <a:gd name="connsiteY22" fmla="*/ 450532 h 2351375"/>
                <a:gd name="connsiteX23" fmla="*/ 942975 w 1385397"/>
                <a:gd name="connsiteY23" fmla="*/ 391477 h 2351375"/>
                <a:gd name="connsiteX24" fmla="*/ 1303020 w 1385397"/>
                <a:gd name="connsiteY24" fmla="*/ 489585 h 2351375"/>
                <a:gd name="connsiteX25" fmla="*/ 1372552 w 1385397"/>
                <a:gd name="connsiteY25" fmla="*/ 596265 h 2351375"/>
                <a:gd name="connsiteX26" fmla="*/ 1383030 w 1385397"/>
                <a:gd name="connsiteY26" fmla="*/ 732472 h 2351375"/>
                <a:gd name="connsiteX27" fmla="*/ 1380172 w 1385397"/>
                <a:gd name="connsiteY27" fmla="*/ 796290 h 2351375"/>
                <a:gd name="connsiteX28" fmla="*/ 1376362 w 1385397"/>
                <a:gd name="connsiteY28" fmla="*/ 808672 h 2351375"/>
                <a:gd name="connsiteX29" fmla="*/ 1365885 w 1385397"/>
                <a:gd name="connsiteY29" fmla="*/ 802957 h 2351375"/>
                <a:gd name="connsiteX30" fmla="*/ 1364932 w 1385397"/>
                <a:gd name="connsiteY30" fmla="*/ 802005 h 2351375"/>
                <a:gd name="connsiteX31" fmla="*/ 1263967 w 1385397"/>
                <a:gd name="connsiteY31" fmla="*/ 672465 h 2351375"/>
                <a:gd name="connsiteX32" fmla="*/ 1260157 w 1385397"/>
                <a:gd name="connsiteY32" fmla="*/ 675322 h 2351375"/>
                <a:gd name="connsiteX33" fmla="*/ 1265872 w 1385397"/>
                <a:gd name="connsiteY33" fmla="*/ 710565 h 2351375"/>
                <a:gd name="connsiteX34" fmla="*/ 1254442 w 1385397"/>
                <a:gd name="connsiteY34" fmla="*/ 720090 h 2351375"/>
                <a:gd name="connsiteX35" fmla="*/ 1194435 w 1385397"/>
                <a:gd name="connsiteY35" fmla="*/ 685800 h 2351375"/>
                <a:gd name="connsiteX36" fmla="*/ 1182052 w 1385397"/>
                <a:gd name="connsiteY36" fmla="*/ 677227 h 2351375"/>
                <a:gd name="connsiteX37" fmla="*/ 1148715 w 1385397"/>
                <a:gd name="connsiteY37" fmla="*/ 626745 h 2351375"/>
                <a:gd name="connsiteX38" fmla="*/ 1088707 w 1385397"/>
                <a:gd name="connsiteY38" fmla="*/ 515302 h 2351375"/>
                <a:gd name="connsiteX39" fmla="*/ 1110615 w 1385397"/>
                <a:gd name="connsiteY39" fmla="*/ 598170 h 2351375"/>
                <a:gd name="connsiteX40" fmla="*/ 1114425 w 1385397"/>
                <a:gd name="connsiteY40" fmla="*/ 626745 h 2351375"/>
                <a:gd name="connsiteX41" fmla="*/ 1100137 w 1385397"/>
                <a:gd name="connsiteY41" fmla="*/ 638175 h 2351375"/>
                <a:gd name="connsiteX42" fmla="*/ 1003935 w 1385397"/>
                <a:gd name="connsiteY42" fmla="*/ 612457 h 2351375"/>
                <a:gd name="connsiteX43" fmla="*/ 855345 w 1385397"/>
                <a:gd name="connsiteY43" fmla="*/ 625792 h 2351375"/>
                <a:gd name="connsiteX44" fmla="*/ 833437 w 1385397"/>
                <a:gd name="connsiteY44" fmla="*/ 669607 h 2351375"/>
                <a:gd name="connsiteX45" fmla="*/ 826770 w 1385397"/>
                <a:gd name="connsiteY45" fmla="*/ 765810 h 2351375"/>
                <a:gd name="connsiteX46" fmla="*/ 794385 w 1385397"/>
                <a:gd name="connsiteY46" fmla="*/ 834390 h 2351375"/>
                <a:gd name="connsiteX47" fmla="*/ 788670 w 1385397"/>
                <a:gd name="connsiteY47" fmla="*/ 909637 h 2351375"/>
                <a:gd name="connsiteX48" fmla="*/ 783907 w 1385397"/>
                <a:gd name="connsiteY48" fmla="*/ 929640 h 2351375"/>
                <a:gd name="connsiteX49" fmla="*/ 767715 w 1385397"/>
                <a:gd name="connsiteY49" fmla="*/ 916305 h 2351375"/>
                <a:gd name="connsiteX50" fmla="*/ 705802 w 1385397"/>
                <a:gd name="connsiteY50" fmla="*/ 834390 h 2351375"/>
                <a:gd name="connsiteX51" fmla="*/ 701040 w 1385397"/>
                <a:gd name="connsiteY51" fmla="*/ 807720 h 2351375"/>
                <a:gd name="connsiteX52" fmla="*/ 703897 w 1385397"/>
                <a:gd name="connsiteY52" fmla="*/ 730567 h 2351375"/>
                <a:gd name="connsiteX53" fmla="*/ 698182 w 1385397"/>
                <a:gd name="connsiteY53" fmla="*/ 724852 h 2351375"/>
                <a:gd name="connsiteX54" fmla="*/ 678180 w 1385397"/>
                <a:gd name="connsiteY54" fmla="*/ 767715 h 2351375"/>
                <a:gd name="connsiteX55" fmla="*/ 608647 w 1385397"/>
                <a:gd name="connsiteY55" fmla="*/ 994410 h 2351375"/>
                <a:gd name="connsiteX56" fmla="*/ 536257 w 1385397"/>
                <a:gd name="connsiteY56" fmla="*/ 1337310 h 2351375"/>
                <a:gd name="connsiteX57" fmla="*/ 519112 w 1385397"/>
                <a:gd name="connsiteY57" fmla="*/ 1524952 h 2351375"/>
                <a:gd name="connsiteX58" fmla="*/ 543877 w 1385397"/>
                <a:gd name="connsiteY58" fmla="*/ 1808797 h 2351375"/>
                <a:gd name="connsiteX59" fmla="*/ 629602 w 1385397"/>
                <a:gd name="connsiteY59" fmla="*/ 1998345 h 2351375"/>
                <a:gd name="connsiteX60" fmla="*/ 803910 w 1385397"/>
                <a:gd name="connsiteY60" fmla="*/ 2204085 h 2351375"/>
                <a:gd name="connsiteX61" fmla="*/ 883920 w 1385397"/>
                <a:gd name="connsiteY61" fmla="*/ 2251710 h 2351375"/>
                <a:gd name="connsiteX62" fmla="*/ 902970 w 1385397"/>
                <a:gd name="connsiteY62" fmla="*/ 2253615 h 2351375"/>
                <a:gd name="connsiteX63" fmla="*/ 912996 w 1385397"/>
                <a:gd name="connsiteY63" fmla="*/ 2252226 h 2351375"/>
                <a:gd name="connsiteX64" fmla="*/ 701023 w 1385397"/>
                <a:gd name="connsiteY64" fmla="*/ 2351375 h 2351375"/>
                <a:gd name="connsiteX65" fmla="*/ 696277 w 1385397"/>
                <a:gd name="connsiteY65" fmla="*/ 2346007 h 2351375"/>
                <a:gd name="connsiteX66" fmla="*/ 544830 w 1385397"/>
                <a:gd name="connsiteY66" fmla="*/ 2207895 h 2351375"/>
                <a:gd name="connsiteX67" fmla="*/ 397192 w 1385397"/>
                <a:gd name="connsiteY67" fmla="*/ 1887855 h 2351375"/>
                <a:gd name="connsiteX68" fmla="*/ 368617 w 1385397"/>
                <a:gd name="connsiteY68" fmla="*/ 1643062 h 2351375"/>
                <a:gd name="connsiteX69" fmla="*/ 374332 w 1385397"/>
                <a:gd name="connsiteY69" fmla="*/ 1531620 h 2351375"/>
                <a:gd name="connsiteX70" fmla="*/ 397192 w 1385397"/>
                <a:gd name="connsiteY70" fmla="*/ 1335405 h 2351375"/>
                <a:gd name="connsiteX71" fmla="*/ 459105 w 1385397"/>
                <a:gd name="connsiteY71" fmla="*/ 1087755 h 2351375"/>
                <a:gd name="connsiteX72" fmla="*/ 603885 w 1385397"/>
                <a:gd name="connsiteY72" fmla="*/ 725805 h 2351375"/>
                <a:gd name="connsiteX73" fmla="*/ 620077 w 1385397"/>
                <a:gd name="connsiteY73" fmla="*/ 696277 h 2351375"/>
                <a:gd name="connsiteX74" fmla="*/ 577215 w 1385397"/>
                <a:gd name="connsiteY74" fmla="*/ 716280 h 2351375"/>
                <a:gd name="connsiteX75" fmla="*/ 545782 w 1385397"/>
                <a:gd name="connsiteY75" fmla="*/ 753427 h 2351375"/>
                <a:gd name="connsiteX76" fmla="*/ 490537 w 1385397"/>
                <a:gd name="connsiteY76" fmla="*/ 767715 h 2351375"/>
                <a:gd name="connsiteX77" fmla="*/ 417195 w 1385397"/>
                <a:gd name="connsiteY77" fmla="*/ 742950 h 2351375"/>
                <a:gd name="connsiteX78" fmla="*/ 462915 w 1385397"/>
                <a:gd name="connsiteY78" fmla="*/ 788670 h 2351375"/>
                <a:gd name="connsiteX79" fmla="*/ 466725 w 1385397"/>
                <a:gd name="connsiteY79" fmla="*/ 845820 h 2351375"/>
                <a:gd name="connsiteX80" fmla="*/ 435292 w 1385397"/>
                <a:gd name="connsiteY80" fmla="*/ 854392 h 2351375"/>
                <a:gd name="connsiteX81" fmla="*/ 379095 w 1385397"/>
                <a:gd name="connsiteY81" fmla="*/ 834390 h 2351375"/>
                <a:gd name="connsiteX82" fmla="*/ 421957 w 1385397"/>
                <a:gd name="connsiteY82" fmla="*/ 890587 h 2351375"/>
                <a:gd name="connsiteX83" fmla="*/ 422910 w 1385397"/>
                <a:gd name="connsiteY83" fmla="*/ 915352 h 2351375"/>
                <a:gd name="connsiteX84" fmla="*/ 392430 w 1385397"/>
                <a:gd name="connsiteY84" fmla="*/ 965835 h 2351375"/>
                <a:gd name="connsiteX85" fmla="*/ 346710 w 1385397"/>
                <a:gd name="connsiteY85" fmla="*/ 983932 h 2351375"/>
                <a:gd name="connsiteX86" fmla="*/ 343852 w 1385397"/>
                <a:gd name="connsiteY86" fmla="*/ 984885 h 2351375"/>
                <a:gd name="connsiteX87" fmla="*/ 348615 w 1385397"/>
                <a:gd name="connsiteY87" fmla="*/ 988695 h 2351375"/>
                <a:gd name="connsiteX88" fmla="*/ 361950 w 1385397"/>
                <a:gd name="connsiteY88" fmla="*/ 1034415 h 2351375"/>
                <a:gd name="connsiteX89" fmla="*/ 319087 w 1385397"/>
                <a:gd name="connsiteY89" fmla="*/ 1044892 h 2351375"/>
                <a:gd name="connsiteX90" fmla="*/ 278130 w 1385397"/>
                <a:gd name="connsiteY90" fmla="*/ 1025842 h 2351375"/>
                <a:gd name="connsiteX91" fmla="*/ 343852 w 1385397"/>
                <a:gd name="connsiteY91" fmla="*/ 1088707 h 2351375"/>
                <a:gd name="connsiteX92" fmla="*/ 350520 w 1385397"/>
                <a:gd name="connsiteY92" fmla="*/ 1123950 h 2351375"/>
                <a:gd name="connsiteX93" fmla="*/ 321945 w 1385397"/>
                <a:gd name="connsiteY93" fmla="*/ 1132522 h 2351375"/>
                <a:gd name="connsiteX94" fmla="*/ 303847 w 1385397"/>
                <a:gd name="connsiteY94" fmla="*/ 1126807 h 2351375"/>
                <a:gd name="connsiteX95" fmla="*/ 345757 w 1385397"/>
                <a:gd name="connsiteY95" fmla="*/ 1203007 h 2351375"/>
                <a:gd name="connsiteX96" fmla="*/ 363855 w 1385397"/>
                <a:gd name="connsiteY96" fmla="*/ 1291590 h 2351375"/>
                <a:gd name="connsiteX97" fmla="*/ 362902 w 1385397"/>
                <a:gd name="connsiteY97" fmla="*/ 1301115 h 2351375"/>
                <a:gd name="connsiteX98" fmla="*/ 354330 w 1385397"/>
                <a:gd name="connsiteY98" fmla="*/ 1299210 h 2351375"/>
                <a:gd name="connsiteX99" fmla="*/ 309562 w 1385397"/>
                <a:gd name="connsiteY99" fmla="*/ 1268730 h 2351375"/>
                <a:gd name="connsiteX100" fmla="*/ 228600 w 1385397"/>
                <a:gd name="connsiteY100" fmla="*/ 1180147 h 2351375"/>
                <a:gd name="connsiteX101" fmla="*/ 180975 w 1385397"/>
                <a:gd name="connsiteY101" fmla="*/ 1088707 h 2351375"/>
                <a:gd name="connsiteX102" fmla="*/ 181927 w 1385397"/>
                <a:gd name="connsiteY102" fmla="*/ 1042035 h 2351375"/>
                <a:gd name="connsiteX103" fmla="*/ 179070 w 1385397"/>
                <a:gd name="connsiteY103" fmla="*/ 922972 h 2351375"/>
                <a:gd name="connsiteX104" fmla="*/ 185737 w 1385397"/>
                <a:gd name="connsiteY104" fmla="*/ 900112 h 2351375"/>
                <a:gd name="connsiteX105" fmla="*/ 258127 w 1385397"/>
                <a:gd name="connsiteY105" fmla="*/ 788670 h 2351375"/>
                <a:gd name="connsiteX106" fmla="*/ 340042 w 1385397"/>
                <a:gd name="connsiteY106" fmla="*/ 704850 h 2351375"/>
                <a:gd name="connsiteX107" fmla="*/ 425767 w 1385397"/>
                <a:gd name="connsiteY107" fmla="*/ 656272 h 2351375"/>
                <a:gd name="connsiteX108" fmla="*/ 438150 w 1385397"/>
                <a:gd name="connsiteY108" fmla="*/ 644842 h 2351375"/>
                <a:gd name="connsiteX109" fmla="*/ 275272 w 1385397"/>
                <a:gd name="connsiteY109" fmla="*/ 600075 h 2351375"/>
                <a:gd name="connsiteX110" fmla="*/ 264795 w 1385397"/>
                <a:gd name="connsiteY110" fmla="*/ 594360 h 2351375"/>
                <a:gd name="connsiteX111" fmla="*/ 242887 w 1385397"/>
                <a:gd name="connsiteY111" fmla="*/ 583882 h 2351375"/>
                <a:gd name="connsiteX112" fmla="*/ 336232 w 1385397"/>
                <a:gd name="connsiteY112" fmla="*/ 676275 h 2351375"/>
                <a:gd name="connsiteX113" fmla="*/ 263842 w 1385397"/>
                <a:gd name="connsiteY113" fmla="*/ 700087 h 2351375"/>
                <a:gd name="connsiteX114" fmla="*/ 240030 w 1385397"/>
                <a:gd name="connsiteY114" fmla="*/ 719137 h 2351375"/>
                <a:gd name="connsiteX115" fmla="*/ 160972 w 1385397"/>
                <a:gd name="connsiteY115" fmla="*/ 728662 h 2351375"/>
                <a:gd name="connsiteX116" fmla="*/ 186690 w 1385397"/>
                <a:gd name="connsiteY116" fmla="*/ 762952 h 2351375"/>
                <a:gd name="connsiteX117" fmla="*/ 189547 w 1385397"/>
                <a:gd name="connsiteY117" fmla="*/ 780097 h 2351375"/>
                <a:gd name="connsiteX118" fmla="*/ 160972 w 1385397"/>
                <a:gd name="connsiteY118" fmla="*/ 849630 h 2351375"/>
                <a:gd name="connsiteX119" fmla="*/ 148590 w 1385397"/>
                <a:gd name="connsiteY119" fmla="*/ 880110 h 2351375"/>
                <a:gd name="connsiteX120" fmla="*/ 130492 w 1385397"/>
                <a:gd name="connsiteY120" fmla="*/ 882015 h 2351375"/>
                <a:gd name="connsiteX121" fmla="*/ 121920 w 1385397"/>
                <a:gd name="connsiteY121" fmla="*/ 874395 h 2351375"/>
                <a:gd name="connsiteX122" fmla="*/ 139065 w 1385397"/>
                <a:gd name="connsiteY122" fmla="*/ 917257 h 2351375"/>
                <a:gd name="connsiteX123" fmla="*/ 133350 w 1385397"/>
                <a:gd name="connsiteY123" fmla="*/ 979170 h 2351375"/>
                <a:gd name="connsiteX124" fmla="*/ 122872 w 1385397"/>
                <a:gd name="connsiteY124" fmla="*/ 1010602 h 2351375"/>
                <a:gd name="connsiteX125" fmla="*/ 103822 w 1385397"/>
                <a:gd name="connsiteY125" fmla="*/ 1012507 h 2351375"/>
                <a:gd name="connsiteX126" fmla="*/ 88582 w 1385397"/>
                <a:gd name="connsiteY126" fmla="*/ 986790 h 2351375"/>
                <a:gd name="connsiteX127" fmla="*/ 0 w 1385397"/>
                <a:gd name="connsiteY127" fmla="*/ 771525 h 2351375"/>
                <a:gd name="connsiteX128" fmla="*/ 0 w 1385397"/>
                <a:gd name="connsiteY128" fmla="*/ 714375 h 2351375"/>
                <a:gd name="connsiteX129" fmla="*/ 2857 w 1385397"/>
                <a:gd name="connsiteY129" fmla="*/ 708660 h 2351375"/>
                <a:gd name="connsiteX130" fmla="*/ 195262 w 1385397"/>
                <a:gd name="connsiteY130" fmla="*/ 469582 h 2351375"/>
                <a:gd name="connsiteX131" fmla="*/ 325755 w 1385397"/>
                <a:gd name="connsiteY131" fmla="*/ 436245 h 2351375"/>
                <a:gd name="connsiteX132" fmla="*/ 431482 w 1385397"/>
                <a:gd name="connsiteY132" fmla="*/ 460057 h 2351375"/>
                <a:gd name="connsiteX133" fmla="*/ 560070 w 1385397"/>
                <a:gd name="connsiteY133" fmla="*/ 499110 h 2351375"/>
                <a:gd name="connsiteX134" fmla="*/ 570547 w 1385397"/>
                <a:gd name="connsiteY134" fmla="*/ 490537 h 2351375"/>
                <a:gd name="connsiteX135" fmla="*/ 539115 w 1385397"/>
                <a:gd name="connsiteY135" fmla="*/ 420052 h 2351375"/>
                <a:gd name="connsiteX136" fmla="*/ 437197 w 1385397"/>
                <a:gd name="connsiteY136" fmla="*/ 306705 h 2351375"/>
                <a:gd name="connsiteX137" fmla="*/ 427672 w 1385397"/>
                <a:gd name="connsiteY137" fmla="*/ 284797 h 2351375"/>
                <a:gd name="connsiteX138" fmla="*/ 436245 w 1385397"/>
                <a:gd name="connsiteY138" fmla="*/ 220980 h 2351375"/>
                <a:gd name="connsiteX139" fmla="*/ 410527 w 1385397"/>
                <a:gd name="connsiteY139" fmla="*/ 273367 h 2351375"/>
                <a:gd name="connsiteX140" fmla="*/ 381952 w 1385397"/>
                <a:gd name="connsiteY140" fmla="*/ 288607 h 2351375"/>
                <a:gd name="connsiteX141" fmla="*/ 332422 w 1385397"/>
                <a:gd name="connsiteY141" fmla="*/ 280035 h 2351375"/>
                <a:gd name="connsiteX142" fmla="*/ 301942 w 1385397"/>
                <a:gd name="connsiteY142" fmla="*/ 246697 h 2351375"/>
                <a:gd name="connsiteX143" fmla="*/ 300037 w 1385397"/>
                <a:gd name="connsiteY143" fmla="*/ 243840 h 2351375"/>
                <a:gd name="connsiteX144" fmla="*/ 246697 w 1385397"/>
                <a:gd name="connsiteY144" fmla="*/ 281940 h 2351375"/>
                <a:gd name="connsiteX145" fmla="*/ 185737 w 1385397"/>
                <a:gd name="connsiteY145" fmla="*/ 314325 h 2351375"/>
                <a:gd name="connsiteX146" fmla="*/ 162877 w 1385397"/>
                <a:gd name="connsiteY146" fmla="*/ 311467 h 2351375"/>
                <a:gd name="connsiteX147" fmla="*/ 145732 w 1385397"/>
                <a:gd name="connsiteY147" fmla="*/ 262890 h 2351375"/>
                <a:gd name="connsiteX148" fmla="*/ 145732 w 1385397"/>
                <a:gd name="connsiteY148" fmla="*/ 220027 h 2351375"/>
                <a:gd name="connsiteX149" fmla="*/ 141922 w 1385397"/>
                <a:gd name="connsiteY149" fmla="*/ 229552 h 2351375"/>
                <a:gd name="connsiteX150" fmla="*/ 139065 w 1385397"/>
                <a:gd name="connsiteY150" fmla="*/ 362902 h 2351375"/>
                <a:gd name="connsiteX151" fmla="*/ 120967 w 1385397"/>
                <a:gd name="connsiteY151" fmla="*/ 405765 h 2351375"/>
                <a:gd name="connsiteX152" fmla="*/ 67627 w 1385397"/>
                <a:gd name="connsiteY152" fmla="*/ 398145 h 2351375"/>
                <a:gd name="connsiteX153" fmla="*/ 60007 w 1385397"/>
                <a:gd name="connsiteY153" fmla="*/ 242887 h 2351375"/>
                <a:gd name="connsiteX154" fmla="*/ 61912 w 1385397"/>
                <a:gd name="connsiteY154" fmla="*/ 239077 h 2351375"/>
                <a:gd name="connsiteX155" fmla="*/ 142875 w 1385397"/>
                <a:gd name="connsiteY155" fmla="*/ 88582 h 2351375"/>
                <a:gd name="connsiteX156" fmla="*/ 155257 w 1385397"/>
                <a:gd name="connsiteY156" fmla="*/ 73342 h 2351375"/>
                <a:gd name="connsiteX157" fmla="*/ 322897 w 1385397"/>
                <a:gd name="connsiteY157" fmla="*/ 40005 h 2351375"/>
                <a:gd name="connsiteX158" fmla="*/ 420052 w 1385397"/>
                <a:gd name="connsiteY158" fmla="*/ 60960 h 2351375"/>
                <a:gd name="connsiteX159" fmla="*/ 500062 w 1385397"/>
                <a:gd name="connsiteY159" fmla="*/ 113347 h 2351375"/>
                <a:gd name="connsiteX160" fmla="*/ 562927 w 1385397"/>
                <a:gd name="connsiteY160" fmla="*/ 205740 h 2351375"/>
                <a:gd name="connsiteX161" fmla="*/ 613410 w 1385397"/>
                <a:gd name="connsiteY161" fmla="*/ 316230 h 2351375"/>
                <a:gd name="connsiteX162" fmla="*/ 626745 w 1385397"/>
                <a:gd name="connsiteY162" fmla="*/ 367665 h 2351375"/>
                <a:gd name="connsiteX163" fmla="*/ 678180 w 1385397"/>
                <a:gd name="connsiteY163" fmla="*/ 199072 h 2351375"/>
                <a:gd name="connsiteX164" fmla="*/ 728662 w 1385397"/>
                <a:gd name="connsiteY164" fmla="*/ 156210 h 2351375"/>
                <a:gd name="connsiteX165" fmla="*/ 772477 w 1385397"/>
                <a:gd name="connsiteY165" fmla="*/ 140970 h 2351375"/>
                <a:gd name="connsiteX166" fmla="*/ 741997 w 1385397"/>
                <a:gd name="connsiteY166" fmla="*/ 138112 h 2351375"/>
                <a:gd name="connsiteX167" fmla="*/ 721042 w 1385397"/>
                <a:gd name="connsiteY167" fmla="*/ 90487 h 2351375"/>
                <a:gd name="connsiteX168" fmla="*/ 753427 w 1385397"/>
                <a:gd name="connsiteY168" fmla="*/ 46672 h 2351375"/>
                <a:gd name="connsiteX169" fmla="*/ 778192 w 1385397"/>
                <a:gd name="connsiteY169" fmla="*/ 35242 h 2351375"/>
                <a:gd name="connsiteX170" fmla="*/ 816292 w 1385397"/>
                <a:gd name="connsiteY170" fmla="*/ 40005 h 2351375"/>
                <a:gd name="connsiteX171" fmla="*/ 795337 w 1385397"/>
                <a:gd name="connsiteY171" fmla="*/ 22860 h 2351375"/>
                <a:gd name="connsiteX172" fmla="*/ 789622 w 1385397"/>
                <a:gd name="connsiteY172" fmla="*/ 0 h 235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85397" h="2351375">
                  <a:moveTo>
                    <a:pt x="789622" y="0"/>
                  </a:moveTo>
                  <a:cubicBezTo>
                    <a:pt x="815340" y="0"/>
                    <a:pt x="840105" y="0"/>
                    <a:pt x="865822" y="0"/>
                  </a:cubicBezTo>
                  <a:cubicBezTo>
                    <a:pt x="895350" y="19050"/>
                    <a:pt x="924877" y="38100"/>
                    <a:pt x="954405" y="58102"/>
                  </a:cubicBezTo>
                  <a:cubicBezTo>
                    <a:pt x="986790" y="79057"/>
                    <a:pt x="1019175" y="100965"/>
                    <a:pt x="1050607" y="123825"/>
                  </a:cubicBezTo>
                  <a:cubicBezTo>
                    <a:pt x="1055370" y="127635"/>
                    <a:pt x="1060132" y="131445"/>
                    <a:pt x="1062990" y="136207"/>
                  </a:cubicBezTo>
                  <a:cubicBezTo>
                    <a:pt x="1087755" y="177165"/>
                    <a:pt x="1100137" y="221932"/>
                    <a:pt x="1102995" y="269557"/>
                  </a:cubicBezTo>
                  <a:cubicBezTo>
                    <a:pt x="1102995" y="274320"/>
                    <a:pt x="1105852" y="281940"/>
                    <a:pt x="1099185" y="284797"/>
                  </a:cubicBezTo>
                  <a:cubicBezTo>
                    <a:pt x="1091565" y="287655"/>
                    <a:pt x="1088707" y="280035"/>
                    <a:pt x="1084897" y="276225"/>
                  </a:cubicBezTo>
                  <a:cubicBezTo>
                    <a:pt x="1066800" y="252412"/>
                    <a:pt x="1048702" y="227647"/>
                    <a:pt x="1031557" y="202882"/>
                  </a:cubicBezTo>
                  <a:cubicBezTo>
                    <a:pt x="1027747" y="197167"/>
                    <a:pt x="1023937" y="190500"/>
                    <a:pt x="1015365" y="192405"/>
                  </a:cubicBezTo>
                  <a:cubicBezTo>
                    <a:pt x="986790" y="196215"/>
                    <a:pt x="966787" y="186690"/>
                    <a:pt x="957262" y="158115"/>
                  </a:cubicBezTo>
                  <a:cubicBezTo>
                    <a:pt x="956310" y="155257"/>
                    <a:pt x="954405" y="152400"/>
                    <a:pt x="950595" y="152400"/>
                  </a:cubicBezTo>
                  <a:cubicBezTo>
                    <a:pt x="944880" y="158115"/>
                    <a:pt x="957262" y="180975"/>
                    <a:pt x="934402" y="171450"/>
                  </a:cubicBezTo>
                  <a:cubicBezTo>
                    <a:pt x="934402" y="173355"/>
                    <a:pt x="934402" y="174307"/>
                    <a:pt x="934402" y="175260"/>
                  </a:cubicBezTo>
                  <a:cubicBezTo>
                    <a:pt x="956310" y="196215"/>
                    <a:pt x="956310" y="200977"/>
                    <a:pt x="934402" y="223837"/>
                  </a:cubicBezTo>
                  <a:cubicBezTo>
                    <a:pt x="922972" y="235267"/>
                    <a:pt x="912495" y="247650"/>
                    <a:pt x="901065" y="259080"/>
                  </a:cubicBezTo>
                  <a:cubicBezTo>
                    <a:pt x="890587" y="270510"/>
                    <a:pt x="879157" y="276225"/>
                    <a:pt x="863917" y="273367"/>
                  </a:cubicBezTo>
                  <a:cubicBezTo>
                    <a:pt x="849630" y="270510"/>
                    <a:pt x="835342" y="270510"/>
                    <a:pt x="817245" y="269557"/>
                  </a:cubicBezTo>
                  <a:cubicBezTo>
                    <a:pt x="827722" y="277177"/>
                    <a:pt x="835342" y="281940"/>
                    <a:pt x="842010" y="287655"/>
                  </a:cubicBezTo>
                  <a:cubicBezTo>
                    <a:pt x="856297" y="299085"/>
                    <a:pt x="858202" y="308610"/>
                    <a:pt x="848677" y="324802"/>
                  </a:cubicBezTo>
                  <a:cubicBezTo>
                    <a:pt x="819150" y="372427"/>
                    <a:pt x="790575" y="420052"/>
                    <a:pt x="761047" y="467677"/>
                  </a:cubicBezTo>
                  <a:cubicBezTo>
                    <a:pt x="759142" y="471487"/>
                    <a:pt x="756285" y="475297"/>
                    <a:pt x="752475" y="481965"/>
                  </a:cubicBezTo>
                  <a:cubicBezTo>
                    <a:pt x="773430" y="472440"/>
                    <a:pt x="789622" y="461962"/>
                    <a:pt x="806767" y="450532"/>
                  </a:cubicBezTo>
                  <a:cubicBezTo>
                    <a:pt x="848677" y="421957"/>
                    <a:pt x="892492" y="401955"/>
                    <a:pt x="942975" y="391477"/>
                  </a:cubicBezTo>
                  <a:cubicBezTo>
                    <a:pt x="1080135" y="363855"/>
                    <a:pt x="1200150" y="399097"/>
                    <a:pt x="1303020" y="489585"/>
                  </a:cubicBezTo>
                  <a:cubicBezTo>
                    <a:pt x="1335405" y="518160"/>
                    <a:pt x="1360170" y="554355"/>
                    <a:pt x="1372552" y="596265"/>
                  </a:cubicBezTo>
                  <a:cubicBezTo>
                    <a:pt x="1385887" y="640080"/>
                    <a:pt x="1387792" y="686752"/>
                    <a:pt x="1383030" y="732472"/>
                  </a:cubicBezTo>
                  <a:cubicBezTo>
                    <a:pt x="1381125" y="753427"/>
                    <a:pt x="1382077" y="774382"/>
                    <a:pt x="1380172" y="796290"/>
                  </a:cubicBezTo>
                  <a:cubicBezTo>
                    <a:pt x="1380172" y="801052"/>
                    <a:pt x="1381125" y="806767"/>
                    <a:pt x="1376362" y="808672"/>
                  </a:cubicBezTo>
                  <a:cubicBezTo>
                    <a:pt x="1372552" y="810577"/>
                    <a:pt x="1369695" y="805815"/>
                    <a:pt x="1365885" y="802957"/>
                  </a:cubicBezTo>
                  <a:cubicBezTo>
                    <a:pt x="1365885" y="802957"/>
                    <a:pt x="1364932" y="802005"/>
                    <a:pt x="1364932" y="802005"/>
                  </a:cubicBezTo>
                  <a:cubicBezTo>
                    <a:pt x="1319212" y="768667"/>
                    <a:pt x="1275397" y="733425"/>
                    <a:pt x="1263967" y="672465"/>
                  </a:cubicBezTo>
                  <a:cubicBezTo>
                    <a:pt x="1263015" y="673417"/>
                    <a:pt x="1261110" y="674370"/>
                    <a:pt x="1260157" y="675322"/>
                  </a:cubicBezTo>
                  <a:cubicBezTo>
                    <a:pt x="1262062" y="686752"/>
                    <a:pt x="1263967" y="698182"/>
                    <a:pt x="1265872" y="710565"/>
                  </a:cubicBezTo>
                  <a:cubicBezTo>
                    <a:pt x="1267777" y="720090"/>
                    <a:pt x="1263967" y="722947"/>
                    <a:pt x="1254442" y="720090"/>
                  </a:cubicBezTo>
                  <a:cubicBezTo>
                    <a:pt x="1232535" y="711517"/>
                    <a:pt x="1213485" y="699135"/>
                    <a:pt x="1194435" y="685800"/>
                  </a:cubicBezTo>
                  <a:cubicBezTo>
                    <a:pt x="1190625" y="682942"/>
                    <a:pt x="1186815" y="679132"/>
                    <a:pt x="1182052" y="677227"/>
                  </a:cubicBezTo>
                  <a:cubicBezTo>
                    <a:pt x="1163002" y="665797"/>
                    <a:pt x="1152525" y="650557"/>
                    <a:pt x="1148715" y="626745"/>
                  </a:cubicBezTo>
                  <a:cubicBezTo>
                    <a:pt x="1143000" y="587692"/>
                    <a:pt x="1119187" y="548640"/>
                    <a:pt x="1088707" y="515302"/>
                  </a:cubicBezTo>
                  <a:cubicBezTo>
                    <a:pt x="1097280" y="544830"/>
                    <a:pt x="1106805" y="570547"/>
                    <a:pt x="1110615" y="598170"/>
                  </a:cubicBezTo>
                  <a:cubicBezTo>
                    <a:pt x="1111567" y="607695"/>
                    <a:pt x="1113472" y="617220"/>
                    <a:pt x="1114425" y="626745"/>
                  </a:cubicBezTo>
                  <a:cubicBezTo>
                    <a:pt x="1115377" y="637222"/>
                    <a:pt x="1112520" y="641032"/>
                    <a:pt x="1100137" y="638175"/>
                  </a:cubicBezTo>
                  <a:cubicBezTo>
                    <a:pt x="1067752" y="629602"/>
                    <a:pt x="1036320" y="619125"/>
                    <a:pt x="1003935" y="612457"/>
                  </a:cubicBezTo>
                  <a:cubicBezTo>
                    <a:pt x="952500" y="602932"/>
                    <a:pt x="903922" y="612457"/>
                    <a:pt x="855345" y="625792"/>
                  </a:cubicBezTo>
                  <a:cubicBezTo>
                    <a:pt x="833437" y="631507"/>
                    <a:pt x="824865" y="649605"/>
                    <a:pt x="833437" y="669607"/>
                  </a:cubicBezTo>
                  <a:cubicBezTo>
                    <a:pt x="846772" y="702945"/>
                    <a:pt x="841057" y="734377"/>
                    <a:pt x="826770" y="765810"/>
                  </a:cubicBezTo>
                  <a:cubicBezTo>
                    <a:pt x="816292" y="788670"/>
                    <a:pt x="803910" y="810577"/>
                    <a:pt x="794385" y="834390"/>
                  </a:cubicBezTo>
                  <a:cubicBezTo>
                    <a:pt x="784860" y="859155"/>
                    <a:pt x="789622" y="883920"/>
                    <a:pt x="788670" y="909637"/>
                  </a:cubicBezTo>
                  <a:cubicBezTo>
                    <a:pt x="788670" y="916305"/>
                    <a:pt x="792480" y="926782"/>
                    <a:pt x="783907" y="929640"/>
                  </a:cubicBezTo>
                  <a:cubicBezTo>
                    <a:pt x="775335" y="932497"/>
                    <a:pt x="772477" y="922020"/>
                    <a:pt x="767715" y="916305"/>
                  </a:cubicBezTo>
                  <a:cubicBezTo>
                    <a:pt x="746760" y="888682"/>
                    <a:pt x="726757" y="861060"/>
                    <a:pt x="705802" y="834390"/>
                  </a:cubicBezTo>
                  <a:cubicBezTo>
                    <a:pt x="699135" y="825817"/>
                    <a:pt x="698182" y="818197"/>
                    <a:pt x="701040" y="807720"/>
                  </a:cubicBezTo>
                  <a:cubicBezTo>
                    <a:pt x="708660" y="782002"/>
                    <a:pt x="713422" y="756285"/>
                    <a:pt x="703897" y="730567"/>
                  </a:cubicBezTo>
                  <a:cubicBezTo>
                    <a:pt x="702945" y="728662"/>
                    <a:pt x="701992" y="725805"/>
                    <a:pt x="698182" y="724852"/>
                  </a:cubicBezTo>
                  <a:cubicBezTo>
                    <a:pt x="689610" y="738187"/>
                    <a:pt x="683895" y="752475"/>
                    <a:pt x="678180" y="767715"/>
                  </a:cubicBezTo>
                  <a:cubicBezTo>
                    <a:pt x="647700" y="841057"/>
                    <a:pt x="630555" y="918210"/>
                    <a:pt x="608647" y="994410"/>
                  </a:cubicBezTo>
                  <a:cubicBezTo>
                    <a:pt x="577215" y="1106805"/>
                    <a:pt x="551497" y="1221105"/>
                    <a:pt x="536257" y="1337310"/>
                  </a:cubicBezTo>
                  <a:cubicBezTo>
                    <a:pt x="528637" y="1400175"/>
                    <a:pt x="522922" y="1462087"/>
                    <a:pt x="519112" y="1524952"/>
                  </a:cubicBezTo>
                  <a:cubicBezTo>
                    <a:pt x="512445" y="1621155"/>
                    <a:pt x="525780" y="1715452"/>
                    <a:pt x="543877" y="1808797"/>
                  </a:cubicBezTo>
                  <a:cubicBezTo>
                    <a:pt x="557212" y="1878330"/>
                    <a:pt x="592455" y="1939290"/>
                    <a:pt x="629602" y="1998345"/>
                  </a:cubicBezTo>
                  <a:cubicBezTo>
                    <a:pt x="677227" y="2075497"/>
                    <a:pt x="731520" y="2147887"/>
                    <a:pt x="803910" y="2204085"/>
                  </a:cubicBezTo>
                  <a:cubicBezTo>
                    <a:pt x="828675" y="2223135"/>
                    <a:pt x="856297" y="2238375"/>
                    <a:pt x="883920" y="2251710"/>
                  </a:cubicBezTo>
                  <a:cubicBezTo>
                    <a:pt x="889635" y="2254567"/>
                    <a:pt x="896302" y="2255520"/>
                    <a:pt x="902970" y="2253615"/>
                  </a:cubicBezTo>
                  <a:lnTo>
                    <a:pt x="912996" y="2252226"/>
                  </a:lnTo>
                  <a:lnTo>
                    <a:pt x="701023" y="2351375"/>
                  </a:lnTo>
                  <a:lnTo>
                    <a:pt x="696277" y="2346007"/>
                  </a:lnTo>
                  <a:cubicBezTo>
                    <a:pt x="640080" y="2306002"/>
                    <a:pt x="588645" y="2261235"/>
                    <a:pt x="544830" y="2207895"/>
                  </a:cubicBezTo>
                  <a:cubicBezTo>
                    <a:pt x="468630" y="2113597"/>
                    <a:pt x="415290" y="2009775"/>
                    <a:pt x="397192" y="1887855"/>
                  </a:cubicBezTo>
                  <a:cubicBezTo>
                    <a:pt x="385762" y="1806892"/>
                    <a:pt x="368617" y="1725930"/>
                    <a:pt x="368617" y="1643062"/>
                  </a:cubicBezTo>
                  <a:cubicBezTo>
                    <a:pt x="368617" y="1605915"/>
                    <a:pt x="371475" y="1568767"/>
                    <a:pt x="374332" y="1531620"/>
                  </a:cubicBezTo>
                  <a:cubicBezTo>
                    <a:pt x="379095" y="1465897"/>
                    <a:pt x="387667" y="1400175"/>
                    <a:pt x="397192" y="1335405"/>
                  </a:cubicBezTo>
                  <a:cubicBezTo>
                    <a:pt x="410527" y="1250632"/>
                    <a:pt x="433387" y="1169670"/>
                    <a:pt x="459105" y="1087755"/>
                  </a:cubicBezTo>
                  <a:cubicBezTo>
                    <a:pt x="498157" y="963930"/>
                    <a:pt x="541972" y="841057"/>
                    <a:pt x="603885" y="725805"/>
                  </a:cubicBezTo>
                  <a:cubicBezTo>
                    <a:pt x="608647" y="716280"/>
                    <a:pt x="614362" y="706755"/>
                    <a:pt x="620077" y="696277"/>
                  </a:cubicBezTo>
                  <a:cubicBezTo>
                    <a:pt x="600075" y="694372"/>
                    <a:pt x="588645" y="703897"/>
                    <a:pt x="577215" y="716280"/>
                  </a:cubicBezTo>
                  <a:cubicBezTo>
                    <a:pt x="566737" y="728662"/>
                    <a:pt x="556260" y="741045"/>
                    <a:pt x="545782" y="753427"/>
                  </a:cubicBezTo>
                  <a:cubicBezTo>
                    <a:pt x="530542" y="771525"/>
                    <a:pt x="512445" y="776287"/>
                    <a:pt x="490537" y="767715"/>
                  </a:cubicBezTo>
                  <a:cubicBezTo>
                    <a:pt x="467677" y="759142"/>
                    <a:pt x="443865" y="752475"/>
                    <a:pt x="417195" y="742950"/>
                  </a:cubicBezTo>
                  <a:cubicBezTo>
                    <a:pt x="434340" y="760095"/>
                    <a:pt x="448627" y="773430"/>
                    <a:pt x="462915" y="788670"/>
                  </a:cubicBezTo>
                  <a:cubicBezTo>
                    <a:pt x="492442" y="819150"/>
                    <a:pt x="490537" y="808672"/>
                    <a:pt x="466725" y="845820"/>
                  </a:cubicBezTo>
                  <a:cubicBezTo>
                    <a:pt x="459105" y="857250"/>
                    <a:pt x="448627" y="860107"/>
                    <a:pt x="435292" y="854392"/>
                  </a:cubicBezTo>
                  <a:cubicBezTo>
                    <a:pt x="418147" y="847725"/>
                    <a:pt x="400050" y="842010"/>
                    <a:pt x="379095" y="834390"/>
                  </a:cubicBezTo>
                  <a:cubicBezTo>
                    <a:pt x="395287" y="855345"/>
                    <a:pt x="408622" y="873442"/>
                    <a:pt x="421957" y="890587"/>
                  </a:cubicBezTo>
                  <a:cubicBezTo>
                    <a:pt x="428625" y="899160"/>
                    <a:pt x="428625" y="905827"/>
                    <a:pt x="422910" y="915352"/>
                  </a:cubicBezTo>
                  <a:cubicBezTo>
                    <a:pt x="412432" y="931545"/>
                    <a:pt x="401955" y="948690"/>
                    <a:pt x="392430" y="965835"/>
                  </a:cubicBezTo>
                  <a:cubicBezTo>
                    <a:pt x="376237" y="992505"/>
                    <a:pt x="376237" y="992505"/>
                    <a:pt x="346710" y="983932"/>
                  </a:cubicBezTo>
                  <a:cubicBezTo>
                    <a:pt x="345757" y="983932"/>
                    <a:pt x="343852" y="982027"/>
                    <a:pt x="343852" y="984885"/>
                  </a:cubicBezTo>
                  <a:cubicBezTo>
                    <a:pt x="345757" y="985837"/>
                    <a:pt x="346710" y="986790"/>
                    <a:pt x="348615" y="988695"/>
                  </a:cubicBezTo>
                  <a:cubicBezTo>
                    <a:pt x="366712" y="1002982"/>
                    <a:pt x="370522" y="1018222"/>
                    <a:pt x="361950" y="1034415"/>
                  </a:cubicBezTo>
                  <a:cubicBezTo>
                    <a:pt x="354330" y="1047750"/>
                    <a:pt x="340042" y="1051560"/>
                    <a:pt x="319087" y="1044892"/>
                  </a:cubicBezTo>
                  <a:cubicBezTo>
                    <a:pt x="304800" y="1040130"/>
                    <a:pt x="291465" y="1032510"/>
                    <a:pt x="278130" y="1025842"/>
                  </a:cubicBezTo>
                  <a:cubicBezTo>
                    <a:pt x="299085" y="1047750"/>
                    <a:pt x="319087" y="1070610"/>
                    <a:pt x="343852" y="1088707"/>
                  </a:cubicBezTo>
                  <a:cubicBezTo>
                    <a:pt x="354330" y="1096327"/>
                    <a:pt x="356235" y="1113472"/>
                    <a:pt x="350520" y="1123950"/>
                  </a:cubicBezTo>
                  <a:cubicBezTo>
                    <a:pt x="343852" y="1135380"/>
                    <a:pt x="333375" y="1136332"/>
                    <a:pt x="321945" y="1132522"/>
                  </a:cubicBezTo>
                  <a:cubicBezTo>
                    <a:pt x="316230" y="1130617"/>
                    <a:pt x="309562" y="1128712"/>
                    <a:pt x="303847" y="1126807"/>
                  </a:cubicBezTo>
                  <a:cubicBezTo>
                    <a:pt x="325755" y="1147762"/>
                    <a:pt x="342900" y="1169670"/>
                    <a:pt x="345757" y="1203007"/>
                  </a:cubicBezTo>
                  <a:cubicBezTo>
                    <a:pt x="348615" y="1232535"/>
                    <a:pt x="358140" y="1262062"/>
                    <a:pt x="363855" y="1291590"/>
                  </a:cubicBezTo>
                  <a:cubicBezTo>
                    <a:pt x="364807" y="1294447"/>
                    <a:pt x="366712" y="1299210"/>
                    <a:pt x="362902" y="1301115"/>
                  </a:cubicBezTo>
                  <a:cubicBezTo>
                    <a:pt x="360045" y="1303020"/>
                    <a:pt x="357187" y="1300162"/>
                    <a:pt x="354330" y="1299210"/>
                  </a:cubicBezTo>
                  <a:cubicBezTo>
                    <a:pt x="338137" y="1290637"/>
                    <a:pt x="322897" y="1281112"/>
                    <a:pt x="309562" y="1268730"/>
                  </a:cubicBezTo>
                  <a:cubicBezTo>
                    <a:pt x="280987" y="1241107"/>
                    <a:pt x="254317" y="1211580"/>
                    <a:pt x="228600" y="1180147"/>
                  </a:cubicBezTo>
                  <a:cubicBezTo>
                    <a:pt x="206692" y="1153477"/>
                    <a:pt x="185737" y="1124902"/>
                    <a:pt x="180975" y="1088707"/>
                  </a:cubicBezTo>
                  <a:cubicBezTo>
                    <a:pt x="179070" y="1072515"/>
                    <a:pt x="183832" y="1057275"/>
                    <a:pt x="181927" y="1042035"/>
                  </a:cubicBezTo>
                  <a:cubicBezTo>
                    <a:pt x="178117" y="1002030"/>
                    <a:pt x="180022" y="962025"/>
                    <a:pt x="179070" y="922972"/>
                  </a:cubicBezTo>
                  <a:cubicBezTo>
                    <a:pt x="179070" y="914400"/>
                    <a:pt x="180975" y="906780"/>
                    <a:pt x="185737" y="900112"/>
                  </a:cubicBezTo>
                  <a:cubicBezTo>
                    <a:pt x="208597" y="862012"/>
                    <a:pt x="230505" y="823912"/>
                    <a:pt x="258127" y="788670"/>
                  </a:cubicBezTo>
                  <a:cubicBezTo>
                    <a:pt x="281940" y="757237"/>
                    <a:pt x="304800" y="724852"/>
                    <a:pt x="340042" y="704850"/>
                  </a:cubicBezTo>
                  <a:cubicBezTo>
                    <a:pt x="368617" y="688657"/>
                    <a:pt x="396240" y="670560"/>
                    <a:pt x="425767" y="656272"/>
                  </a:cubicBezTo>
                  <a:cubicBezTo>
                    <a:pt x="429577" y="654367"/>
                    <a:pt x="435292" y="653415"/>
                    <a:pt x="438150" y="644842"/>
                  </a:cubicBezTo>
                  <a:cubicBezTo>
                    <a:pt x="374332" y="662940"/>
                    <a:pt x="323850" y="633412"/>
                    <a:pt x="275272" y="600075"/>
                  </a:cubicBezTo>
                  <a:cubicBezTo>
                    <a:pt x="272415" y="598170"/>
                    <a:pt x="268605" y="596265"/>
                    <a:pt x="264795" y="594360"/>
                  </a:cubicBezTo>
                  <a:cubicBezTo>
                    <a:pt x="257175" y="590550"/>
                    <a:pt x="249555" y="586740"/>
                    <a:pt x="242887" y="583882"/>
                  </a:cubicBezTo>
                  <a:cubicBezTo>
                    <a:pt x="270510" y="616267"/>
                    <a:pt x="306705" y="640080"/>
                    <a:pt x="336232" y="676275"/>
                  </a:cubicBezTo>
                  <a:cubicBezTo>
                    <a:pt x="304800" y="673417"/>
                    <a:pt x="282892" y="683895"/>
                    <a:pt x="263842" y="700087"/>
                  </a:cubicBezTo>
                  <a:cubicBezTo>
                    <a:pt x="256222" y="706755"/>
                    <a:pt x="248602" y="712470"/>
                    <a:pt x="240030" y="719137"/>
                  </a:cubicBezTo>
                  <a:cubicBezTo>
                    <a:pt x="215265" y="738187"/>
                    <a:pt x="190500" y="748665"/>
                    <a:pt x="160972" y="728662"/>
                  </a:cubicBezTo>
                  <a:cubicBezTo>
                    <a:pt x="169545" y="741045"/>
                    <a:pt x="178117" y="751522"/>
                    <a:pt x="186690" y="762952"/>
                  </a:cubicBezTo>
                  <a:cubicBezTo>
                    <a:pt x="190500" y="767715"/>
                    <a:pt x="195262" y="773430"/>
                    <a:pt x="189547" y="780097"/>
                  </a:cubicBezTo>
                  <a:cubicBezTo>
                    <a:pt x="172402" y="800100"/>
                    <a:pt x="167640" y="824865"/>
                    <a:pt x="160972" y="849630"/>
                  </a:cubicBezTo>
                  <a:cubicBezTo>
                    <a:pt x="158115" y="860107"/>
                    <a:pt x="155257" y="871537"/>
                    <a:pt x="148590" y="880110"/>
                  </a:cubicBezTo>
                  <a:cubicBezTo>
                    <a:pt x="143827" y="887730"/>
                    <a:pt x="137160" y="890587"/>
                    <a:pt x="130492" y="882015"/>
                  </a:cubicBezTo>
                  <a:cubicBezTo>
                    <a:pt x="128587" y="880110"/>
                    <a:pt x="126682" y="878205"/>
                    <a:pt x="121920" y="874395"/>
                  </a:cubicBezTo>
                  <a:cubicBezTo>
                    <a:pt x="128587" y="890587"/>
                    <a:pt x="140017" y="902017"/>
                    <a:pt x="139065" y="917257"/>
                  </a:cubicBezTo>
                  <a:cubicBezTo>
                    <a:pt x="137160" y="938212"/>
                    <a:pt x="136207" y="958215"/>
                    <a:pt x="133350" y="979170"/>
                  </a:cubicBezTo>
                  <a:cubicBezTo>
                    <a:pt x="132397" y="990600"/>
                    <a:pt x="128587" y="1001077"/>
                    <a:pt x="122872" y="1010602"/>
                  </a:cubicBezTo>
                  <a:cubicBezTo>
                    <a:pt x="115252" y="1024890"/>
                    <a:pt x="112395" y="1024890"/>
                    <a:pt x="103822" y="1012507"/>
                  </a:cubicBezTo>
                  <a:cubicBezTo>
                    <a:pt x="98107" y="1003935"/>
                    <a:pt x="92392" y="995362"/>
                    <a:pt x="88582" y="986790"/>
                  </a:cubicBezTo>
                  <a:cubicBezTo>
                    <a:pt x="51435" y="912495"/>
                    <a:pt x="19050" y="844867"/>
                    <a:pt x="0" y="771525"/>
                  </a:cubicBezTo>
                  <a:cubicBezTo>
                    <a:pt x="0" y="752475"/>
                    <a:pt x="0" y="733425"/>
                    <a:pt x="0" y="714375"/>
                  </a:cubicBezTo>
                  <a:cubicBezTo>
                    <a:pt x="952" y="712470"/>
                    <a:pt x="1905" y="710565"/>
                    <a:pt x="2857" y="708660"/>
                  </a:cubicBezTo>
                  <a:cubicBezTo>
                    <a:pt x="42862" y="609600"/>
                    <a:pt x="99060" y="524827"/>
                    <a:pt x="195262" y="469582"/>
                  </a:cubicBezTo>
                  <a:cubicBezTo>
                    <a:pt x="236220" y="445770"/>
                    <a:pt x="279082" y="431482"/>
                    <a:pt x="325755" y="436245"/>
                  </a:cubicBezTo>
                  <a:cubicBezTo>
                    <a:pt x="361950" y="440055"/>
                    <a:pt x="397192" y="449580"/>
                    <a:pt x="431482" y="460057"/>
                  </a:cubicBezTo>
                  <a:cubicBezTo>
                    <a:pt x="474345" y="473392"/>
                    <a:pt x="517207" y="485775"/>
                    <a:pt x="560070" y="499110"/>
                  </a:cubicBezTo>
                  <a:cubicBezTo>
                    <a:pt x="569595" y="501967"/>
                    <a:pt x="574357" y="501967"/>
                    <a:pt x="570547" y="490537"/>
                  </a:cubicBezTo>
                  <a:cubicBezTo>
                    <a:pt x="561975" y="466725"/>
                    <a:pt x="555307" y="441007"/>
                    <a:pt x="539115" y="420052"/>
                  </a:cubicBezTo>
                  <a:cubicBezTo>
                    <a:pt x="508635" y="379095"/>
                    <a:pt x="478155" y="338137"/>
                    <a:pt x="437197" y="306705"/>
                  </a:cubicBezTo>
                  <a:cubicBezTo>
                    <a:pt x="429577" y="300990"/>
                    <a:pt x="426720" y="294322"/>
                    <a:pt x="427672" y="284797"/>
                  </a:cubicBezTo>
                  <a:cubicBezTo>
                    <a:pt x="430530" y="263842"/>
                    <a:pt x="433387" y="241935"/>
                    <a:pt x="436245" y="220980"/>
                  </a:cubicBezTo>
                  <a:cubicBezTo>
                    <a:pt x="426720" y="238125"/>
                    <a:pt x="417195" y="255270"/>
                    <a:pt x="410527" y="273367"/>
                  </a:cubicBezTo>
                  <a:cubicBezTo>
                    <a:pt x="404812" y="288607"/>
                    <a:pt x="396240" y="291465"/>
                    <a:pt x="381952" y="288607"/>
                  </a:cubicBezTo>
                  <a:cubicBezTo>
                    <a:pt x="365760" y="284797"/>
                    <a:pt x="349567" y="282892"/>
                    <a:pt x="332422" y="280035"/>
                  </a:cubicBezTo>
                  <a:cubicBezTo>
                    <a:pt x="301942" y="275272"/>
                    <a:pt x="303847" y="277177"/>
                    <a:pt x="301942" y="246697"/>
                  </a:cubicBezTo>
                  <a:cubicBezTo>
                    <a:pt x="301942" y="245745"/>
                    <a:pt x="300990" y="245745"/>
                    <a:pt x="300037" y="243840"/>
                  </a:cubicBezTo>
                  <a:cubicBezTo>
                    <a:pt x="289560" y="267652"/>
                    <a:pt x="268605" y="274320"/>
                    <a:pt x="246697" y="281940"/>
                  </a:cubicBezTo>
                  <a:cubicBezTo>
                    <a:pt x="224790" y="289560"/>
                    <a:pt x="202882" y="296227"/>
                    <a:pt x="185737" y="314325"/>
                  </a:cubicBezTo>
                  <a:cubicBezTo>
                    <a:pt x="178117" y="322897"/>
                    <a:pt x="168592" y="319087"/>
                    <a:pt x="162877" y="311467"/>
                  </a:cubicBezTo>
                  <a:cubicBezTo>
                    <a:pt x="151447" y="297180"/>
                    <a:pt x="145732" y="280987"/>
                    <a:pt x="145732" y="262890"/>
                  </a:cubicBezTo>
                  <a:cubicBezTo>
                    <a:pt x="145732" y="249555"/>
                    <a:pt x="145732" y="235267"/>
                    <a:pt x="145732" y="220027"/>
                  </a:cubicBezTo>
                  <a:cubicBezTo>
                    <a:pt x="140017" y="222885"/>
                    <a:pt x="141922" y="226695"/>
                    <a:pt x="141922" y="229552"/>
                  </a:cubicBezTo>
                  <a:cubicBezTo>
                    <a:pt x="140970" y="274320"/>
                    <a:pt x="139065" y="318135"/>
                    <a:pt x="139065" y="362902"/>
                  </a:cubicBezTo>
                  <a:cubicBezTo>
                    <a:pt x="139065" y="381000"/>
                    <a:pt x="133350" y="393382"/>
                    <a:pt x="120967" y="405765"/>
                  </a:cubicBezTo>
                  <a:cubicBezTo>
                    <a:pt x="100965" y="425767"/>
                    <a:pt x="79057" y="423862"/>
                    <a:pt x="67627" y="398145"/>
                  </a:cubicBezTo>
                  <a:cubicBezTo>
                    <a:pt x="44767" y="347662"/>
                    <a:pt x="46672" y="295275"/>
                    <a:pt x="60007" y="242887"/>
                  </a:cubicBezTo>
                  <a:cubicBezTo>
                    <a:pt x="60007" y="240982"/>
                    <a:pt x="60960" y="240030"/>
                    <a:pt x="61912" y="239077"/>
                  </a:cubicBezTo>
                  <a:cubicBezTo>
                    <a:pt x="87630" y="186690"/>
                    <a:pt x="114300" y="137160"/>
                    <a:pt x="142875" y="88582"/>
                  </a:cubicBezTo>
                  <a:cubicBezTo>
                    <a:pt x="145732" y="82867"/>
                    <a:pt x="148590" y="77152"/>
                    <a:pt x="155257" y="73342"/>
                  </a:cubicBezTo>
                  <a:cubicBezTo>
                    <a:pt x="208597" y="47625"/>
                    <a:pt x="262890" y="30480"/>
                    <a:pt x="322897" y="40005"/>
                  </a:cubicBezTo>
                  <a:cubicBezTo>
                    <a:pt x="356235" y="44767"/>
                    <a:pt x="387667" y="53340"/>
                    <a:pt x="420052" y="60960"/>
                  </a:cubicBezTo>
                  <a:cubicBezTo>
                    <a:pt x="453390" y="68580"/>
                    <a:pt x="479107" y="84772"/>
                    <a:pt x="500062" y="113347"/>
                  </a:cubicBezTo>
                  <a:cubicBezTo>
                    <a:pt x="521970" y="143827"/>
                    <a:pt x="540067" y="176212"/>
                    <a:pt x="562927" y="205740"/>
                  </a:cubicBezTo>
                  <a:cubicBezTo>
                    <a:pt x="588645" y="239077"/>
                    <a:pt x="603885" y="276225"/>
                    <a:pt x="613410" y="316230"/>
                  </a:cubicBezTo>
                  <a:cubicBezTo>
                    <a:pt x="617220" y="332422"/>
                    <a:pt x="621982" y="347662"/>
                    <a:pt x="626745" y="367665"/>
                  </a:cubicBezTo>
                  <a:cubicBezTo>
                    <a:pt x="644842" y="308610"/>
                    <a:pt x="661035" y="253365"/>
                    <a:pt x="678180" y="199072"/>
                  </a:cubicBezTo>
                  <a:cubicBezTo>
                    <a:pt x="690562" y="160020"/>
                    <a:pt x="680085" y="163830"/>
                    <a:pt x="728662" y="156210"/>
                  </a:cubicBezTo>
                  <a:cubicBezTo>
                    <a:pt x="742950" y="154305"/>
                    <a:pt x="758190" y="152400"/>
                    <a:pt x="772477" y="140970"/>
                  </a:cubicBezTo>
                  <a:cubicBezTo>
                    <a:pt x="761047" y="140017"/>
                    <a:pt x="751522" y="140017"/>
                    <a:pt x="741997" y="138112"/>
                  </a:cubicBezTo>
                  <a:cubicBezTo>
                    <a:pt x="712470" y="133350"/>
                    <a:pt x="703897" y="115252"/>
                    <a:pt x="721042" y="90487"/>
                  </a:cubicBezTo>
                  <a:cubicBezTo>
                    <a:pt x="730567" y="75247"/>
                    <a:pt x="741997" y="60960"/>
                    <a:pt x="753427" y="46672"/>
                  </a:cubicBezTo>
                  <a:cubicBezTo>
                    <a:pt x="760095" y="38100"/>
                    <a:pt x="768667" y="35242"/>
                    <a:pt x="778192" y="35242"/>
                  </a:cubicBezTo>
                  <a:cubicBezTo>
                    <a:pt x="789622" y="34290"/>
                    <a:pt x="801052" y="38100"/>
                    <a:pt x="816292" y="40005"/>
                  </a:cubicBezTo>
                  <a:cubicBezTo>
                    <a:pt x="807720" y="33337"/>
                    <a:pt x="802005" y="27622"/>
                    <a:pt x="795337" y="22860"/>
                  </a:cubicBezTo>
                  <a:cubicBezTo>
                    <a:pt x="787717" y="16192"/>
                    <a:pt x="784860" y="9525"/>
                    <a:pt x="7896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F8B134-52BD-40DA-9E7B-CC3927AF3546}"/>
                </a:ext>
              </a:extLst>
            </p:cNvPr>
            <p:cNvSpPr/>
            <p:nvPr/>
          </p:nvSpPr>
          <p:spPr>
            <a:xfrm>
              <a:off x="10898822" y="5108406"/>
              <a:ext cx="997904" cy="1681571"/>
            </a:xfrm>
            <a:custGeom>
              <a:avLst/>
              <a:gdLst>
                <a:gd name="connsiteX0" fmla="*/ 518320 w 1386208"/>
                <a:gd name="connsiteY0" fmla="*/ 0 h 2335903"/>
                <a:gd name="connsiteX1" fmla="*/ 593568 w 1386208"/>
                <a:gd name="connsiteY1" fmla="*/ 0 h 2335903"/>
                <a:gd name="connsiteX2" fmla="*/ 588805 w 1386208"/>
                <a:gd name="connsiteY2" fmla="*/ 22860 h 2335903"/>
                <a:gd name="connsiteX3" fmla="*/ 568803 w 1386208"/>
                <a:gd name="connsiteY3" fmla="*/ 40005 h 2335903"/>
                <a:gd name="connsiteX4" fmla="*/ 600235 w 1386208"/>
                <a:gd name="connsiteY4" fmla="*/ 35242 h 2335903"/>
                <a:gd name="connsiteX5" fmla="*/ 626905 w 1386208"/>
                <a:gd name="connsiteY5" fmla="*/ 41910 h 2335903"/>
                <a:gd name="connsiteX6" fmla="*/ 668815 w 1386208"/>
                <a:gd name="connsiteY6" fmla="*/ 100965 h 2335903"/>
                <a:gd name="connsiteX7" fmla="*/ 649765 w 1386208"/>
                <a:gd name="connsiteY7" fmla="*/ 137160 h 2335903"/>
                <a:gd name="connsiteX8" fmla="*/ 611665 w 1386208"/>
                <a:gd name="connsiteY8" fmla="*/ 140970 h 2335903"/>
                <a:gd name="connsiteX9" fmla="*/ 638335 w 1386208"/>
                <a:gd name="connsiteY9" fmla="*/ 153352 h 2335903"/>
                <a:gd name="connsiteX10" fmla="*/ 677388 w 1386208"/>
                <a:gd name="connsiteY10" fmla="*/ 160020 h 2335903"/>
                <a:gd name="connsiteX11" fmla="*/ 701200 w 1386208"/>
                <a:gd name="connsiteY11" fmla="*/ 180975 h 2335903"/>
                <a:gd name="connsiteX12" fmla="*/ 738348 w 1386208"/>
                <a:gd name="connsiteY12" fmla="*/ 302895 h 2335903"/>
                <a:gd name="connsiteX13" fmla="*/ 758350 w 1386208"/>
                <a:gd name="connsiteY13" fmla="*/ 368617 h 2335903"/>
                <a:gd name="connsiteX14" fmla="*/ 765970 w 1386208"/>
                <a:gd name="connsiteY14" fmla="*/ 338137 h 2335903"/>
                <a:gd name="connsiteX15" fmla="*/ 805975 w 1386208"/>
                <a:gd name="connsiteY15" fmla="*/ 229552 h 2335903"/>
                <a:gd name="connsiteX16" fmla="*/ 851695 w 1386208"/>
                <a:gd name="connsiteY16" fmla="*/ 160020 h 2335903"/>
                <a:gd name="connsiteX17" fmla="*/ 1001238 w 1386208"/>
                <a:gd name="connsiteY17" fmla="*/ 53340 h 2335903"/>
                <a:gd name="connsiteX18" fmla="*/ 1221265 w 1386208"/>
                <a:gd name="connsiteY18" fmla="*/ 71437 h 2335903"/>
                <a:gd name="connsiteX19" fmla="*/ 1242220 w 1386208"/>
                <a:gd name="connsiteY19" fmla="*/ 90487 h 2335903"/>
                <a:gd name="connsiteX20" fmla="*/ 1277463 w 1386208"/>
                <a:gd name="connsiteY20" fmla="*/ 153352 h 2335903"/>
                <a:gd name="connsiteX21" fmla="*/ 1330803 w 1386208"/>
                <a:gd name="connsiteY21" fmla="*/ 338137 h 2335903"/>
                <a:gd name="connsiteX22" fmla="*/ 1330803 w 1386208"/>
                <a:gd name="connsiteY22" fmla="*/ 342900 h 2335903"/>
                <a:gd name="connsiteX23" fmla="*/ 1313658 w 1386208"/>
                <a:gd name="connsiteY23" fmla="*/ 400050 h 2335903"/>
                <a:gd name="connsiteX24" fmla="*/ 1278415 w 1386208"/>
                <a:gd name="connsiteY24" fmla="*/ 417195 h 2335903"/>
                <a:gd name="connsiteX25" fmla="*/ 1244125 w 1386208"/>
                <a:gd name="connsiteY25" fmla="*/ 369570 h 2335903"/>
                <a:gd name="connsiteX26" fmla="*/ 1241268 w 1386208"/>
                <a:gd name="connsiteY26" fmla="*/ 228600 h 2335903"/>
                <a:gd name="connsiteX27" fmla="*/ 1237458 w 1386208"/>
                <a:gd name="connsiteY27" fmla="*/ 220027 h 2335903"/>
                <a:gd name="connsiteX28" fmla="*/ 1237458 w 1386208"/>
                <a:gd name="connsiteY28" fmla="*/ 262890 h 2335903"/>
                <a:gd name="connsiteX29" fmla="*/ 1221265 w 1386208"/>
                <a:gd name="connsiteY29" fmla="*/ 310515 h 2335903"/>
                <a:gd name="connsiteX30" fmla="*/ 1198405 w 1386208"/>
                <a:gd name="connsiteY30" fmla="*/ 315277 h 2335903"/>
                <a:gd name="connsiteX31" fmla="*/ 1128873 w 1386208"/>
                <a:gd name="connsiteY31" fmla="*/ 280035 h 2335903"/>
                <a:gd name="connsiteX32" fmla="*/ 1081248 w 1386208"/>
                <a:gd name="connsiteY32" fmla="*/ 241935 h 2335903"/>
                <a:gd name="connsiteX33" fmla="*/ 1080295 w 1386208"/>
                <a:gd name="connsiteY33" fmla="*/ 255270 h 2335903"/>
                <a:gd name="connsiteX34" fmla="*/ 1059340 w 1386208"/>
                <a:gd name="connsiteY34" fmla="*/ 280035 h 2335903"/>
                <a:gd name="connsiteX35" fmla="*/ 993618 w 1386208"/>
                <a:gd name="connsiteY35" fmla="*/ 290512 h 2335903"/>
                <a:gd name="connsiteX36" fmla="*/ 976473 w 1386208"/>
                <a:gd name="connsiteY36" fmla="*/ 280987 h 2335903"/>
                <a:gd name="connsiteX37" fmla="*/ 949803 w 1386208"/>
                <a:gd name="connsiteY37" fmla="*/ 221932 h 2335903"/>
                <a:gd name="connsiteX38" fmla="*/ 955518 w 1386208"/>
                <a:gd name="connsiteY38" fmla="*/ 276225 h 2335903"/>
                <a:gd name="connsiteX39" fmla="*/ 941230 w 1386208"/>
                <a:gd name="connsiteY39" fmla="*/ 314325 h 2335903"/>
                <a:gd name="connsiteX40" fmla="*/ 817405 w 1386208"/>
                <a:gd name="connsiteY40" fmla="*/ 483870 h 2335903"/>
                <a:gd name="connsiteX41" fmla="*/ 814548 w 1386208"/>
                <a:gd name="connsiteY41" fmla="*/ 501015 h 2335903"/>
                <a:gd name="connsiteX42" fmla="*/ 831693 w 1386208"/>
                <a:gd name="connsiteY42" fmla="*/ 499110 h 2335903"/>
                <a:gd name="connsiteX43" fmla="*/ 1041243 w 1386208"/>
                <a:gd name="connsiteY43" fmla="*/ 441007 h 2335903"/>
                <a:gd name="connsiteX44" fmla="*/ 1154590 w 1386208"/>
                <a:gd name="connsiteY44" fmla="*/ 452437 h 2335903"/>
                <a:gd name="connsiteX45" fmla="*/ 1296513 w 1386208"/>
                <a:gd name="connsiteY45" fmla="*/ 558165 h 2335903"/>
                <a:gd name="connsiteX46" fmla="*/ 1369855 w 1386208"/>
                <a:gd name="connsiteY46" fmla="*/ 679132 h 2335903"/>
                <a:gd name="connsiteX47" fmla="*/ 1381285 w 1386208"/>
                <a:gd name="connsiteY47" fmla="*/ 782955 h 2335903"/>
                <a:gd name="connsiteX48" fmla="*/ 1326040 w 1386208"/>
                <a:gd name="connsiteY48" fmla="*/ 926782 h 2335903"/>
                <a:gd name="connsiteX49" fmla="*/ 1283178 w 1386208"/>
                <a:gd name="connsiteY49" fmla="*/ 1007745 h 2335903"/>
                <a:gd name="connsiteX50" fmla="*/ 1266985 w 1386208"/>
                <a:gd name="connsiteY50" fmla="*/ 1006792 h 2335903"/>
                <a:gd name="connsiteX51" fmla="*/ 1254603 w 1386208"/>
                <a:gd name="connsiteY51" fmla="*/ 971550 h 2335903"/>
                <a:gd name="connsiteX52" fmla="*/ 1265080 w 1386208"/>
                <a:gd name="connsiteY52" fmla="*/ 869632 h 2335903"/>
                <a:gd name="connsiteX53" fmla="*/ 1232695 w 1386208"/>
                <a:gd name="connsiteY53" fmla="*/ 860107 h 2335903"/>
                <a:gd name="connsiteX54" fmla="*/ 1226028 w 1386208"/>
                <a:gd name="connsiteY54" fmla="*/ 840105 h 2335903"/>
                <a:gd name="connsiteX55" fmla="*/ 1200310 w 1386208"/>
                <a:gd name="connsiteY55" fmla="*/ 777240 h 2335903"/>
                <a:gd name="connsiteX56" fmla="*/ 1201263 w 1386208"/>
                <a:gd name="connsiteY56" fmla="*/ 755332 h 2335903"/>
                <a:gd name="connsiteX57" fmla="*/ 1214598 w 1386208"/>
                <a:gd name="connsiteY57" fmla="*/ 739140 h 2335903"/>
                <a:gd name="connsiteX58" fmla="*/ 1226980 w 1386208"/>
                <a:gd name="connsiteY58" fmla="*/ 723900 h 2335903"/>
                <a:gd name="connsiteX59" fmla="*/ 1154590 w 1386208"/>
                <a:gd name="connsiteY59" fmla="*/ 719137 h 2335903"/>
                <a:gd name="connsiteX60" fmla="*/ 1134588 w 1386208"/>
                <a:gd name="connsiteY60" fmla="*/ 703897 h 2335903"/>
                <a:gd name="connsiteX61" fmla="*/ 1049815 w 1386208"/>
                <a:gd name="connsiteY61" fmla="*/ 671512 h 2335903"/>
                <a:gd name="connsiteX62" fmla="*/ 1145065 w 1386208"/>
                <a:gd name="connsiteY62" fmla="*/ 581025 h 2335903"/>
                <a:gd name="connsiteX63" fmla="*/ 1130778 w 1386208"/>
                <a:gd name="connsiteY63" fmla="*/ 585787 h 2335903"/>
                <a:gd name="connsiteX64" fmla="*/ 1046005 w 1386208"/>
                <a:gd name="connsiteY64" fmla="*/ 635317 h 2335903"/>
                <a:gd name="connsiteX65" fmla="*/ 1016478 w 1386208"/>
                <a:gd name="connsiteY65" fmla="*/ 643890 h 2335903"/>
                <a:gd name="connsiteX66" fmla="*/ 948850 w 1386208"/>
                <a:gd name="connsiteY66" fmla="*/ 643890 h 2335903"/>
                <a:gd name="connsiteX67" fmla="*/ 1034575 w 1386208"/>
                <a:gd name="connsiteY67" fmla="*/ 695325 h 2335903"/>
                <a:gd name="connsiteX68" fmla="*/ 1086963 w 1386208"/>
                <a:gd name="connsiteY68" fmla="*/ 735330 h 2335903"/>
                <a:gd name="connsiteX69" fmla="*/ 1191738 w 1386208"/>
                <a:gd name="connsiteY69" fmla="*/ 882015 h 2335903"/>
                <a:gd name="connsiteX70" fmla="*/ 1206978 w 1386208"/>
                <a:gd name="connsiteY70" fmla="*/ 939165 h 2335903"/>
                <a:gd name="connsiteX71" fmla="*/ 1205073 w 1386208"/>
                <a:gd name="connsiteY71" fmla="*/ 1052512 h 2335903"/>
                <a:gd name="connsiteX72" fmla="*/ 1183165 w 1386208"/>
                <a:gd name="connsiteY72" fmla="*/ 1141095 h 2335903"/>
                <a:gd name="connsiteX73" fmla="*/ 1068865 w 1386208"/>
                <a:gd name="connsiteY73" fmla="*/ 1271587 h 2335903"/>
                <a:gd name="connsiteX74" fmla="*/ 1030765 w 1386208"/>
                <a:gd name="connsiteY74" fmla="*/ 1296352 h 2335903"/>
                <a:gd name="connsiteX75" fmla="*/ 1022193 w 1386208"/>
                <a:gd name="connsiteY75" fmla="*/ 1290637 h 2335903"/>
                <a:gd name="connsiteX76" fmla="*/ 1025050 w 1386208"/>
                <a:gd name="connsiteY76" fmla="*/ 1279207 h 2335903"/>
                <a:gd name="connsiteX77" fmla="*/ 1044100 w 1386208"/>
                <a:gd name="connsiteY77" fmla="*/ 1187767 h 2335903"/>
                <a:gd name="connsiteX78" fmla="*/ 1061245 w 1386208"/>
                <a:gd name="connsiteY78" fmla="*/ 1148715 h 2335903"/>
                <a:gd name="connsiteX79" fmla="*/ 1083153 w 1386208"/>
                <a:gd name="connsiteY79" fmla="*/ 1125855 h 2335903"/>
                <a:gd name="connsiteX80" fmla="*/ 1066960 w 1386208"/>
                <a:gd name="connsiteY80" fmla="*/ 1128712 h 2335903"/>
                <a:gd name="connsiteX81" fmla="*/ 1034575 w 1386208"/>
                <a:gd name="connsiteY81" fmla="*/ 1121092 h 2335903"/>
                <a:gd name="connsiteX82" fmla="*/ 1044100 w 1386208"/>
                <a:gd name="connsiteY82" fmla="*/ 1082040 h 2335903"/>
                <a:gd name="connsiteX83" fmla="*/ 1106965 w 1386208"/>
                <a:gd name="connsiteY83" fmla="*/ 1022032 h 2335903"/>
                <a:gd name="connsiteX84" fmla="*/ 1055530 w 1386208"/>
                <a:gd name="connsiteY84" fmla="*/ 1042987 h 2335903"/>
                <a:gd name="connsiteX85" fmla="*/ 1018383 w 1386208"/>
                <a:gd name="connsiteY85" fmla="*/ 1006792 h 2335903"/>
                <a:gd name="connsiteX86" fmla="*/ 1042195 w 1386208"/>
                <a:gd name="connsiteY86" fmla="*/ 977265 h 2335903"/>
                <a:gd name="connsiteX87" fmla="*/ 1025050 w 1386208"/>
                <a:gd name="connsiteY87" fmla="*/ 982980 h 2335903"/>
                <a:gd name="connsiteX88" fmla="*/ 997428 w 1386208"/>
                <a:gd name="connsiteY88" fmla="*/ 973455 h 2335903"/>
                <a:gd name="connsiteX89" fmla="*/ 961233 w 1386208"/>
                <a:gd name="connsiteY89" fmla="*/ 914400 h 2335903"/>
                <a:gd name="connsiteX90" fmla="*/ 963138 w 1386208"/>
                <a:gd name="connsiteY90" fmla="*/ 883920 h 2335903"/>
                <a:gd name="connsiteX91" fmla="*/ 1001238 w 1386208"/>
                <a:gd name="connsiteY91" fmla="*/ 835342 h 2335903"/>
                <a:gd name="connsiteX92" fmla="*/ 947898 w 1386208"/>
                <a:gd name="connsiteY92" fmla="*/ 851535 h 2335903"/>
                <a:gd name="connsiteX93" fmla="*/ 915513 w 1386208"/>
                <a:gd name="connsiteY93" fmla="*/ 842010 h 2335903"/>
                <a:gd name="connsiteX94" fmla="*/ 905035 w 1386208"/>
                <a:gd name="connsiteY94" fmla="*/ 826770 h 2335903"/>
                <a:gd name="connsiteX95" fmla="*/ 907893 w 1386208"/>
                <a:gd name="connsiteY95" fmla="*/ 797242 h 2335903"/>
                <a:gd name="connsiteX96" fmla="*/ 965995 w 1386208"/>
                <a:gd name="connsiteY96" fmla="*/ 740092 h 2335903"/>
                <a:gd name="connsiteX97" fmla="*/ 886938 w 1386208"/>
                <a:gd name="connsiteY97" fmla="*/ 766762 h 2335903"/>
                <a:gd name="connsiteX98" fmla="*/ 841218 w 1386208"/>
                <a:gd name="connsiteY98" fmla="*/ 755332 h 2335903"/>
                <a:gd name="connsiteX99" fmla="*/ 808833 w 1386208"/>
                <a:gd name="connsiteY99" fmla="*/ 717232 h 2335903"/>
                <a:gd name="connsiteX100" fmla="*/ 772638 w 1386208"/>
                <a:gd name="connsiteY100" fmla="*/ 693420 h 2335903"/>
                <a:gd name="connsiteX101" fmla="*/ 759303 w 1386208"/>
                <a:gd name="connsiteY101" fmla="*/ 695325 h 2335903"/>
                <a:gd name="connsiteX102" fmla="*/ 762160 w 1386208"/>
                <a:gd name="connsiteY102" fmla="*/ 707707 h 2335903"/>
                <a:gd name="connsiteX103" fmla="*/ 946945 w 1386208"/>
                <a:gd name="connsiteY103" fmla="*/ 1187767 h 2335903"/>
                <a:gd name="connsiteX104" fmla="*/ 990760 w 1386208"/>
                <a:gd name="connsiteY104" fmla="*/ 1419225 h 2335903"/>
                <a:gd name="connsiteX105" fmla="*/ 1007905 w 1386208"/>
                <a:gd name="connsiteY105" fmla="*/ 1619250 h 2335903"/>
                <a:gd name="connsiteX106" fmla="*/ 984093 w 1386208"/>
                <a:gd name="connsiteY106" fmla="*/ 1861185 h 2335903"/>
                <a:gd name="connsiteX107" fmla="*/ 934563 w 1386208"/>
                <a:gd name="connsiteY107" fmla="*/ 2043112 h 2335903"/>
                <a:gd name="connsiteX108" fmla="*/ 757621 w 1386208"/>
                <a:gd name="connsiteY108" fmla="*/ 2281133 h 2335903"/>
                <a:gd name="connsiteX109" fmla="*/ 687604 w 1386208"/>
                <a:gd name="connsiteY109" fmla="*/ 2335903 h 2335903"/>
                <a:gd name="connsiteX110" fmla="*/ 686954 w 1386208"/>
                <a:gd name="connsiteY110" fmla="*/ 2335462 h 2335903"/>
                <a:gd name="connsiteX111" fmla="*/ 652160 w 1386208"/>
                <a:gd name="connsiteY111" fmla="*/ 2327790 h 2335903"/>
                <a:gd name="connsiteX112" fmla="*/ 647930 w 1386208"/>
                <a:gd name="connsiteY112" fmla="*/ 2327278 h 2335903"/>
                <a:gd name="connsiteX113" fmla="*/ 508263 w 1386208"/>
                <a:gd name="connsiteY113" fmla="*/ 2243561 h 2335903"/>
                <a:gd name="connsiteX114" fmla="*/ 519273 w 1386208"/>
                <a:gd name="connsiteY114" fmla="*/ 2243137 h 2335903"/>
                <a:gd name="connsiteX115" fmla="*/ 682150 w 1386208"/>
                <a:gd name="connsiteY115" fmla="*/ 2110740 h 2335903"/>
                <a:gd name="connsiteX116" fmla="*/ 827883 w 1386208"/>
                <a:gd name="connsiteY116" fmla="*/ 1872615 h 2335903"/>
                <a:gd name="connsiteX117" fmla="*/ 865030 w 1386208"/>
                <a:gd name="connsiteY117" fmla="*/ 1706880 h 2335903"/>
                <a:gd name="connsiteX118" fmla="*/ 866935 w 1386208"/>
                <a:gd name="connsiteY118" fmla="*/ 1430655 h 2335903"/>
                <a:gd name="connsiteX119" fmla="*/ 751683 w 1386208"/>
                <a:gd name="connsiteY119" fmla="*/ 872490 h 2335903"/>
                <a:gd name="connsiteX120" fmla="*/ 698343 w 1386208"/>
                <a:gd name="connsiteY120" fmla="*/ 727710 h 2335903"/>
                <a:gd name="connsiteX121" fmla="*/ 689770 w 1386208"/>
                <a:gd name="connsiteY121" fmla="*/ 716280 h 2335903"/>
                <a:gd name="connsiteX122" fmla="*/ 681198 w 1386208"/>
                <a:gd name="connsiteY122" fmla="*/ 729615 h 2335903"/>
                <a:gd name="connsiteX123" fmla="*/ 684055 w 1386208"/>
                <a:gd name="connsiteY123" fmla="*/ 803910 h 2335903"/>
                <a:gd name="connsiteX124" fmla="*/ 679293 w 1386208"/>
                <a:gd name="connsiteY124" fmla="*/ 831532 h 2335903"/>
                <a:gd name="connsiteX125" fmla="*/ 613570 w 1386208"/>
                <a:gd name="connsiteY125" fmla="*/ 918210 h 2335903"/>
                <a:gd name="connsiteX126" fmla="*/ 600235 w 1386208"/>
                <a:gd name="connsiteY126" fmla="*/ 926782 h 2335903"/>
                <a:gd name="connsiteX127" fmla="*/ 595473 w 1386208"/>
                <a:gd name="connsiteY127" fmla="*/ 912495 h 2335903"/>
                <a:gd name="connsiteX128" fmla="*/ 585948 w 1386208"/>
                <a:gd name="connsiteY128" fmla="*/ 820102 h 2335903"/>
                <a:gd name="connsiteX129" fmla="*/ 560230 w 1386208"/>
                <a:gd name="connsiteY129" fmla="*/ 768667 h 2335903"/>
                <a:gd name="connsiteX130" fmla="*/ 551658 w 1386208"/>
                <a:gd name="connsiteY130" fmla="*/ 664845 h 2335903"/>
                <a:gd name="connsiteX131" fmla="*/ 527845 w 1386208"/>
                <a:gd name="connsiteY131" fmla="*/ 621982 h 2335903"/>
                <a:gd name="connsiteX132" fmla="*/ 447835 w 1386208"/>
                <a:gd name="connsiteY132" fmla="*/ 606742 h 2335903"/>
                <a:gd name="connsiteX133" fmla="*/ 334488 w 1386208"/>
                <a:gd name="connsiteY133" fmla="*/ 620077 h 2335903"/>
                <a:gd name="connsiteX134" fmla="*/ 289720 w 1386208"/>
                <a:gd name="connsiteY134" fmla="*/ 633412 h 2335903"/>
                <a:gd name="connsiteX135" fmla="*/ 270670 w 1386208"/>
                <a:gd name="connsiteY135" fmla="*/ 618172 h 2335903"/>
                <a:gd name="connsiteX136" fmla="*/ 290673 w 1386208"/>
                <a:gd name="connsiteY136" fmla="*/ 526732 h 2335903"/>
                <a:gd name="connsiteX137" fmla="*/ 294483 w 1386208"/>
                <a:gd name="connsiteY137" fmla="*/ 514350 h 2335903"/>
                <a:gd name="connsiteX138" fmla="*/ 231618 w 1386208"/>
                <a:gd name="connsiteY138" fmla="*/ 636270 h 2335903"/>
                <a:gd name="connsiteX139" fmla="*/ 218283 w 1386208"/>
                <a:gd name="connsiteY139" fmla="*/ 660082 h 2335903"/>
                <a:gd name="connsiteX140" fmla="*/ 133510 w 1386208"/>
                <a:gd name="connsiteY140" fmla="*/ 715327 h 2335903"/>
                <a:gd name="connsiteX141" fmla="*/ 118270 w 1386208"/>
                <a:gd name="connsiteY141" fmla="*/ 702945 h 2335903"/>
                <a:gd name="connsiteX142" fmla="*/ 121128 w 1386208"/>
                <a:gd name="connsiteY142" fmla="*/ 672465 h 2335903"/>
                <a:gd name="connsiteX143" fmla="*/ 103030 w 1386208"/>
                <a:gd name="connsiteY143" fmla="*/ 713422 h 2335903"/>
                <a:gd name="connsiteX144" fmla="*/ 65883 w 1386208"/>
                <a:gd name="connsiteY144" fmla="*/ 762000 h 2335903"/>
                <a:gd name="connsiteX145" fmla="*/ 16353 w 1386208"/>
                <a:gd name="connsiteY145" fmla="*/ 802005 h 2335903"/>
                <a:gd name="connsiteX146" fmla="*/ 7780 w 1386208"/>
                <a:gd name="connsiteY146" fmla="*/ 806767 h 2335903"/>
                <a:gd name="connsiteX147" fmla="*/ 3970 w 1386208"/>
                <a:gd name="connsiteY147" fmla="*/ 797242 h 2335903"/>
                <a:gd name="connsiteX148" fmla="*/ 9685 w 1386208"/>
                <a:gd name="connsiteY148" fmla="*/ 600075 h 2335903"/>
                <a:gd name="connsiteX149" fmla="*/ 16353 w 1386208"/>
                <a:gd name="connsiteY149" fmla="*/ 580072 h 2335903"/>
                <a:gd name="connsiteX150" fmla="*/ 109698 w 1386208"/>
                <a:gd name="connsiteY150" fmla="*/ 464820 h 2335903"/>
                <a:gd name="connsiteX151" fmla="*/ 294483 w 1386208"/>
                <a:gd name="connsiteY151" fmla="*/ 383857 h 2335903"/>
                <a:gd name="connsiteX152" fmla="*/ 567850 w 1386208"/>
                <a:gd name="connsiteY152" fmla="*/ 441007 h 2335903"/>
                <a:gd name="connsiteX153" fmla="*/ 632620 w 1386208"/>
                <a:gd name="connsiteY153" fmla="*/ 480060 h 2335903"/>
                <a:gd name="connsiteX154" fmla="*/ 544038 w 1386208"/>
                <a:gd name="connsiteY154" fmla="*/ 336232 h 2335903"/>
                <a:gd name="connsiteX155" fmla="*/ 557373 w 1386208"/>
                <a:gd name="connsiteY155" fmla="*/ 275272 h 2335903"/>
                <a:gd name="connsiteX156" fmla="*/ 566898 w 1386208"/>
                <a:gd name="connsiteY156" fmla="*/ 267652 h 2335903"/>
                <a:gd name="connsiteX157" fmla="*/ 521178 w 1386208"/>
                <a:gd name="connsiteY157" fmla="*/ 271462 h 2335903"/>
                <a:gd name="connsiteX158" fmla="*/ 484030 w 1386208"/>
                <a:gd name="connsiteY158" fmla="*/ 257175 h 2335903"/>
                <a:gd name="connsiteX159" fmla="*/ 452598 w 1386208"/>
                <a:gd name="connsiteY159" fmla="*/ 223837 h 2335903"/>
                <a:gd name="connsiteX160" fmla="*/ 450693 w 1386208"/>
                <a:gd name="connsiteY160" fmla="*/ 172402 h 2335903"/>
                <a:gd name="connsiteX161" fmla="*/ 432595 w 1386208"/>
                <a:gd name="connsiteY161" fmla="*/ 150495 h 2335903"/>
                <a:gd name="connsiteX162" fmla="*/ 420213 w 1386208"/>
                <a:gd name="connsiteY162" fmla="*/ 169545 h 2335903"/>
                <a:gd name="connsiteX163" fmla="*/ 385923 w 1386208"/>
                <a:gd name="connsiteY163" fmla="*/ 191452 h 2335903"/>
                <a:gd name="connsiteX164" fmla="*/ 344965 w 1386208"/>
                <a:gd name="connsiteY164" fmla="*/ 213360 h 2335903"/>
                <a:gd name="connsiteX165" fmla="*/ 299245 w 1386208"/>
                <a:gd name="connsiteY165" fmla="*/ 275272 h 2335903"/>
                <a:gd name="connsiteX166" fmla="*/ 284958 w 1386208"/>
                <a:gd name="connsiteY166" fmla="*/ 284797 h 2335903"/>
                <a:gd name="connsiteX167" fmla="*/ 281148 w 1386208"/>
                <a:gd name="connsiteY167" fmla="*/ 269557 h 2335903"/>
                <a:gd name="connsiteX168" fmla="*/ 321153 w 1386208"/>
                <a:gd name="connsiteY168" fmla="*/ 136207 h 2335903"/>
                <a:gd name="connsiteX169" fmla="*/ 336393 w 1386208"/>
                <a:gd name="connsiteY169" fmla="*/ 121920 h 2335903"/>
                <a:gd name="connsiteX170" fmla="*/ 483078 w 1386208"/>
                <a:gd name="connsiteY170" fmla="*/ 22860 h 2335903"/>
                <a:gd name="connsiteX171" fmla="*/ 518320 w 1386208"/>
                <a:gd name="connsiteY171" fmla="*/ 0 h 2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386208" h="2335903">
                  <a:moveTo>
                    <a:pt x="518320" y="0"/>
                  </a:moveTo>
                  <a:cubicBezTo>
                    <a:pt x="543085" y="0"/>
                    <a:pt x="568803" y="0"/>
                    <a:pt x="593568" y="0"/>
                  </a:cubicBezTo>
                  <a:cubicBezTo>
                    <a:pt x="599283" y="9525"/>
                    <a:pt x="595473" y="16192"/>
                    <a:pt x="588805" y="22860"/>
                  </a:cubicBezTo>
                  <a:cubicBezTo>
                    <a:pt x="583090" y="27622"/>
                    <a:pt x="576423" y="33337"/>
                    <a:pt x="568803" y="40005"/>
                  </a:cubicBezTo>
                  <a:cubicBezTo>
                    <a:pt x="581185" y="38100"/>
                    <a:pt x="590710" y="36195"/>
                    <a:pt x="600235" y="35242"/>
                  </a:cubicBezTo>
                  <a:cubicBezTo>
                    <a:pt x="609760" y="34290"/>
                    <a:pt x="621190" y="34290"/>
                    <a:pt x="626905" y="41910"/>
                  </a:cubicBezTo>
                  <a:cubicBezTo>
                    <a:pt x="642145" y="60960"/>
                    <a:pt x="659290" y="78105"/>
                    <a:pt x="668815" y="100965"/>
                  </a:cubicBezTo>
                  <a:cubicBezTo>
                    <a:pt x="677388" y="119062"/>
                    <a:pt x="668815" y="132397"/>
                    <a:pt x="649765" y="137160"/>
                  </a:cubicBezTo>
                  <a:cubicBezTo>
                    <a:pt x="638335" y="140017"/>
                    <a:pt x="625953" y="139065"/>
                    <a:pt x="611665" y="140970"/>
                  </a:cubicBezTo>
                  <a:cubicBezTo>
                    <a:pt x="621190" y="148590"/>
                    <a:pt x="629763" y="151447"/>
                    <a:pt x="638335" y="153352"/>
                  </a:cubicBezTo>
                  <a:cubicBezTo>
                    <a:pt x="650718" y="156210"/>
                    <a:pt x="664053" y="158115"/>
                    <a:pt x="677388" y="160020"/>
                  </a:cubicBezTo>
                  <a:cubicBezTo>
                    <a:pt x="690723" y="161925"/>
                    <a:pt x="697390" y="167640"/>
                    <a:pt x="701200" y="180975"/>
                  </a:cubicBezTo>
                  <a:cubicBezTo>
                    <a:pt x="712630" y="221932"/>
                    <a:pt x="725965" y="261937"/>
                    <a:pt x="738348" y="302895"/>
                  </a:cubicBezTo>
                  <a:cubicBezTo>
                    <a:pt x="745015" y="323850"/>
                    <a:pt x="750730" y="343852"/>
                    <a:pt x="758350" y="368617"/>
                  </a:cubicBezTo>
                  <a:cubicBezTo>
                    <a:pt x="761208" y="355282"/>
                    <a:pt x="764065" y="346710"/>
                    <a:pt x="765970" y="338137"/>
                  </a:cubicBezTo>
                  <a:cubicBezTo>
                    <a:pt x="775495" y="300037"/>
                    <a:pt x="783115" y="261937"/>
                    <a:pt x="805975" y="229552"/>
                  </a:cubicBezTo>
                  <a:cubicBezTo>
                    <a:pt x="822168" y="206692"/>
                    <a:pt x="835503" y="182880"/>
                    <a:pt x="851695" y="160020"/>
                  </a:cubicBezTo>
                  <a:cubicBezTo>
                    <a:pt x="906940" y="79057"/>
                    <a:pt x="906940" y="79057"/>
                    <a:pt x="1001238" y="53340"/>
                  </a:cubicBezTo>
                  <a:cubicBezTo>
                    <a:pt x="1077438" y="32385"/>
                    <a:pt x="1150780" y="35242"/>
                    <a:pt x="1221265" y="71437"/>
                  </a:cubicBezTo>
                  <a:cubicBezTo>
                    <a:pt x="1229838" y="76200"/>
                    <a:pt x="1237458" y="81915"/>
                    <a:pt x="1242220" y="90487"/>
                  </a:cubicBezTo>
                  <a:cubicBezTo>
                    <a:pt x="1253650" y="111442"/>
                    <a:pt x="1266033" y="132397"/>
                    <a:pt x="1277463" y="153352"/>
                  </a:cubicBezTo>
                  <a:cubicBezTo>
                    <a:pt x="1308895" y="210502"/>
                    <a:pt x="1341280" y="268605"/>
                    <a:pt x="1330803" y="338137"/>
                  </a:cubicBezTo>
                  <a:cubicBezTo>
                    <a:pt x="1330803" y="340042"/>
                    <a:pt x="1330803" y="340995"/>
                    <a:pt x="1330803" y="342900"/>
                  </a:cubicBezTo>
                  <a:cubicBezTo>
                    <a:pt x="1328898" y="362902"/>
                    <a:pt x="1324135" y="382905"/>
                    <a:pt x="1313658" y="400050"/>
                  </a:cubicBezTo>
                  <a:cubicBezTo>
                    <a:pt x="1305085" y="415290"/>
                    <a:pt x="1290798" y="421005"/>
                    <a:pt x="1278415" y="417195"/>
                  </a:cubicBezTo>
                  <a:cubicBezTo>
                    <a:pt x="1261270" y="411480"/>
                    <a:pt x="1245078" y="387667"/>
                    <a:pt x="1244125" y="369570"/>
                  </a:cubicBezTo>
                  <a:cubicBezTo>
                    <a:pt x="1243173" y="322897"/>
                    <a:pt x="1242220" y="276225"/>
                    <a:pt x="1241268" y="228600"/>
                  </a:cubicBezTo>
                  <a:cubicBezTo>
                    <a:pt x="1241268" y="225742"/>
                    <a:pt x="1243173" y="222885"/>
                    <a:pt x="1237458" y="220027"/>
                  </a:cubicBezTo>
                  <a:cubicBezTo>
                    <a:pt x="1237458" y="235267"/>
                    <a:pt x="1237458" y="248602"/>
                    <a:pt x="1237458" y="262890"/>
                  </a:cubicBezTo>
                  <a:cubicBezTo>
                    <a:pt x="1237458" y="280987"/>
                    <a:pt x="1231743" y="296227"/>
                    <a:pt x="1221265" y="310515"/>
                  </a:cubicBezTo>
                  <a:cubicBezTo>
                    <a:pt x="1215550" y="318135"/>
                    <a:pt x="1206025" y="323850"/>
                    <a:pt x="1198405" y="315277"/>
                  </a:cubicBezTo>
                  <a:cubicBezTo>
                    <a:pt x="1179355" y="294322"/>
                    <a:pt x="1153638" y="288607"/>
                    <a:pt x="1128873" y="280035"/>
                  </a:cubicBezTo>
                  <a:cubicBezTo>
                    <a:pt x="1109823" y="273367"/>
                    <a:pt x="1091725" y="264795"/>
                    <a:pt x="1081248" y="241935"/>
                  </a:cubicBezTo>
                  <a:cubicBezTo>
                    <a:pt x="1080295" y="248602"/>
                    <a:pt x="1080295" y="252412"/>
                    <a:pt x="1080295" y="255270"/>
                  </a:cubicBezTo>
                  <a:cubicBezTo>
                    <a:pt x="1081248" y="270510"/>
                    <a:pt x="1074580" y="278130"/>
                    <a:pt x="1059340" y="280035"/>
                  </a:cubicBezTo>
                  <a:cubicBezTo>
                    <a:pt x="1037433" y="282892"/>
                    <a:pt x="1015525" y="286702"/>
                    <a:pt x="993618" y="290512"/>
                  </a:cubicBezTo>
                  <a:cubicBezTo>
                    <a:pt x="984093" y="292417"/>
                    <a:pt x="980283" y="289560"/>
                    <a:pt x="976473" y="280987"/>
                  </a:cubicBezTo>
                  <a:cubicBezTo>
                    <a:pt x="967900" y="260985"/>
                    <a:pt x="958375" y="240982"/>
                    <a:pt x="949803" y="221932"/>
                  </a:cubicBezTo>
                  <a:cubicBezTo>
                    <a:pt x="950755" y="240982"/>
                    <a:pt x="952660" y="258127"/>
                    <a:pt x="955518" y="276225"/>
                  </a:cubicBezTo>
                  <a:cubicBezTo>
                    <a:pt x="958375" y="292417"/>
                    <a:pt x="953613" y="302895"/>
                    <a:pt x="941230" y="314325"/>
                  </a:cubicBezTo>
                  <a:cubicBezTo>
                    <a:pt x="887890" y="361950"/>
                    <a:pt x="839313" y="413385"/>
                    <a:pt x="817405" y="483870"/>
                  </a:cubicBezTo>
                  <a:cubicBezTo>
                    <a:pt x="815500" y="489585"/>
                    <a:pt x="810738" y="496252"/>
                    <a:pt x="814548" y="501015"/>
                  </a:cubicBezTo>
                  <a:cubicBezTo>
                    <a:pt x="819310" y="506730"/>
                    <a:pt x="825978" y="501015"/>
                    <a:pt x="831693" y="499110"/>
                  </a:cubicBezTo>
                  <a:cubicBezTo>
                    <a:pt x="901225" y="479107"/>
                    <a:pt x="969805" y="455295"/>
                    <a:pt x="1041243" y="441007"/>
                  </a:cubicBezTo>
                  <a:cubicBezTo>
                    <a:pt x="1080295" y="433387"/>
                    <a:pt x="1119348" y="436245"/>
                    <a:pt x="1154590" y="452437"/>
                  </a:cubicBezTo>
                  <a:cubicBezTo>
                    <a:pt x="1207930" y="478155"/>
                    <a:pt x="1257460" y="511492"/>
                    <a:pt x="1296513" y="558165"/>
                  </a:cubicBezTo>
                  <a:cubicBezTo>
                    <a:pt x="1326993" y="595312"/>
                    <a:pt x="1347948" y="637222"/>
                    <a:pt x="1369855" y="679132"/>
                  </a:cubicBezTo>
                  <a:cubicBezTo>
                    <a:pt x="1387953" y="713422"/>
                    <a:pt x="1389858" y="746760"/>
                    <a:pt x="1381285" y="782955"/>
                  </a:cubicBezTo>
                  <a:cubicBezTo>
                    <a:pt x="1369855" y="833437"/>
                    <a:pt x="1347948" y="880110"/>
                    <a:pt x="1326040" y="926782"/>
                  </a:cubicBezTo>
                  <a:cubicBezTo>
                    <a:pt x="1312705" y="954405"/>
                    <a:pt x="1300323" y="982980"/>
                    <a:pt x="1283178" y="1007745"/>
                  </a:cubicBezTo>
                  <a:cubicBezTo>
                    <a:pt x="1276510" y="1016317"/>
                    <a:pt x="1272700" y="1016317"/>
                    <a:pt x="1266985" y="1006792"/>
                  </a:cubicBezTo>
                  <a:cubicBezTo>
                    <a:pt x="1260318" y="995362"/>
                    <a:pt x="1255555" y="983932"/>
                    <a:pt x="1254603" y="971550"/>
                  </a:cubicBezTo>
                  <a:cubicBezTo>
                    <a:pt x="1251745" y="937260"/>
                    <a:pt x="1238410" y="902017"/>
                    <a:pt x="1265080" y="869632"/>
                  </a:cubicBezTo>
                  <a:cubicBezTo>
                    <a:pt x="1246030" y="884872"/>
                    <a:pt x="1241268" y="882967"/>
                    <a:pt x="1232695" y="860107"/>
                  </a:cubicBezTo>
                  <a:cubicBezTo>
                    <a:pt x="1229838" y="853440"/>
                    <a:pt x="1228885" y="846772"/>
                    <a:pt x="1226028" y="840105"/>
                  </a:cubicBezTo>
                  <a:cubicBezTo>
                    <a:pt x="1219360" y="818197"/>
                    <a:pt x="1215550" y="795337"/>
                    <a:pt x="1200310" y="777240"/>
                  </a:cubicBezTo>
                  <a:cubicBezTo>
                    <a:pt x="1192690" y="768667"/>
                    <a:pt x="1194595" y="762000"/>
                    <a:pt x="1201263" y="755332"/>
                  </a:cubicBezTo>
                  <a:cubicBezTo>
                    <a:pt x="1206025" y="749617"/>
                    <a:pt x="1209835" y="744855"/>
                    <a:pt x="1214598" y="739140"/>
                  </a:cubicBezTo>
                  <a:cubicBezTo>
                    <a:pt x="1218408" y="734377"/>
                    <a:pt x="1223170" y="728662"/>
                    <a:pt x="1226980" y="723900"/>
                  </a:cubicBezTo>
                  <a:cubicBezTo>
                    <a:pt x="1201263" y="739140"/>
                    <a:pt x="1177450" y="734377"/>
                    <a:pt x="1154590" y="719137"/>
                  </a:cubicBezTo>
                  <a:cubicBezTo>
                    <a:pt x="1147923" y="714375"/>
                    <a:pt x="1141255" y="708660"/>
                    <a:pt x="1134588" y="703897"/>
                  </a:cubicBezTo>
                  <a:cubicBezTo>
                    <a:pt x="1111728" y="684847"/>
                    <a:pt x="1087915" y="666750"/>
                    <a:pt x="1049815" y="671512"/>
                  </a:cubicBezTo>
                  <a:cubicBezTo>
                    <a:pt x="1079343" y="635317"/>
                    <a:pt x="1115538" y="611505"/>
                    <a:pt x="1145065" y="581025"/>
                  </a:cubicBezTo>
                  <a:cubicBezTo>
                    <a:pt x="1138398" y="580072"/>
                    <a:pt x="1134588" y="583882"/>
                    <a:pt x="1130778" y="585787"/>
                  </a:cubicBezTo>
                  <a:cubicBezTo>
                    <a:pt x="1101250" y="599122"/>
                    <a:pt x="1073628" y="618172"/>
                    <a:pt x="1046005" y="635317"/>
                  </a:cubicBezTo>
                  <a:cubicBezTo>
                    <a:pt x="1036480" y="641032"/>
                    <a:pt x="1026955" y="643890"/>
                    <a:pt x="1016478" y="643890"/>
                  </a:cubicBezTo>
                  <a:cubicBezTo>
                    <a:pt x="993618" y="643890"/>
                    <a:pt x="971710" y="643890"/>
                    <a:pt x="948850" y="643890"/>
                  </a:cubicBezTo>
                  <a:cubicBezTo>
                    <a:pt x="978378" y="660082"/>
                    <a:pt x="1006000" y="678180"/>
                    <a:pt x="1034575" y="695325"/>
                  </a:cubicBezTo>
                  <a:cubicBezTo>
                    <a:pt x="1053625" y="706755"/>
                    <a:pt x="1072675" y="718185"/>
                    <a:pt x="1086963" y="735330"/>
                  </a:cubicBezTo>
                  <a:cubicBezTo>
                    <a:pt x="1126968" y="780097"/>
                    <a:pt x="1160305" y="830580"/>
                    <a:pt x="1191738" y="882015"/>
                  </a:cubicBezTo>
                  <a:cubicBezTo>
                    <a:pt x="1202215" y="900112"/>
                    <a:pt x="1207930" y="918210"/>
                    <a:pt x="1206978" y="939165"/>
                  </a:cubicBezTo>
                  <a:cubicBezTo>
                    <a:pt x="1206025" y="977265"/>
                    <a:pt x="1203168" y="1015365"/>
                    <a:pt x="1205073" y="1052512"/>
                  </a:cubicBezTo>
                  <a:cubicBezTo>
                    <a:pt x="1206978" y="1085850"/>
                    <a:pt x="1201263" y="1114425"/>
                    <a:pt x="1183165" y="1141095"/>
                  </a:cubicBezTo>
                  <a:cubicBezTo>
                    <a:pt x="1151733" y="1189672"/>
                    <a:pt x="1110775" y="1231582"/>
                    <a:pt x="1068865" y="1271587"/>
                  </a:cubicBezTo>
                  <a:cubicBezTo>
                    <a:pt x="1058388" y="1282065"/>
                    <a:pt x="1044100" y="1289685"/>
                    <a:pt x="1030765" y="1296352"/>
                  </a:cubicBezTo>
                  <a:cubicBezTo>
                    <a:pt x="1024098" y="1300162"/>
                    <a:pt x="1020288" y="1300162"/>
                    <a:pt x="1022193" y="1290637"/>
                  </a:cubicBezTo>
                  <a:cubicBezTo>
                    <a:pt x="1023145" y="1286827"/>
                    <a:pt x="1024098" y="1283017"/>
                    <a:pt x="1025050" y="1279207"/>
                  </a:cubicBezTo>
                  <a:cubicBezTo>
                    <a:pt x="1031718" y="1248727"/>
                    <a:pt x="1041243" y="1218247"/>
                    <a:pt x="1044100" y="1187767"/>
                  </a:cubicBezTo>
                  <a:cubicBezTo>
                    <a:pt x="1046005" y="1172527"/>
                    <a:pt x="1050768" y="1159192"/>
                    <a:pt x="1061245" y="1148715"/>
                  </a:cubicBezTo>
                  <a:cubicBezTo>
                    <a:pt x="1068865" y="1141095"/>
                    <a:pt x="1076485" y="1133475"/>
                    <a:pt x="1083153" y="1125855"/>
                  </a:cubicBezTo>
                  <a:cubicBezTo>
                    <a:pt x="1076485" y="1125855"/>
                    <a:pt x="1071723" y="1127760"/>
                    <a:pt x="1066960" y="1128712"/>
                  </a:cubicBezTo>
                  <a:cubicBezTo>
                    <a:pt x="1054578" y="1132522"/>
                    <a:pt x="1043148" y="1134427"/>
                    <a:pt x="1034575" y="1121092"/>
                  </a:cubicBezTo>
                  <a:cubicBezTo>
                    <a:pt x="1026955" y="1108710"/>
                    <a:pt x="1030765" y="1092517"/>
                    <a:pt x="1044100" y="1082040"/>
                  </a:cubicBezTo>
                  <a:cubicBezTo>
                    <a:pt x="1067913" y="1064895"/>
                    <a:pt x="1086010" y="1042987"/>
                    <a:pt x="1106965" y="1022032"/>
                  </a:cubicBezTo>
                  <a:cubicBezTo>
                    <a:pt x="1090773" y="1030605"/>
                    <a:pt x="1074580" y="1040130"/>
                    <a:pt x="1055530" y="1042987"/>
                  </a:cubicBezTo>
                  <a:cubicBezTo>
                    <a:pt x="1030765" y="1047750"/>
                    <a:pt x="1014573" y="1030605"/>
                    <a:pt x="1018383" y="1006792"/>
                  </a:cubicBezTo>
                  <a:cubicBezTo>
                    <a:pt x="1020288" y="993457"/>
                    <a:pt x="1031718" y="987742"/>
                    <a:pt x="1042195" y="977265"/>
                  </a:cubicBezTo>
                  <a:cubicBezTo>
                    <a:pt x="1034575" y="980122"/>
                    <a:pt x="1029813" y="981075"/>
                    <a:pt x="1025050" y="982980"/>
                  </a:cubicBezTo>
                  <a:cubicBezTo>
                    <a:pt x="1012668" y="989647"/>
                    <a:pt x="1004095" y="986790"/>
                    <a:pt x="997428" y="973455"/>
                  </a:cubicBezTo>
                  <a:cubicBezTo>
                    <a:pt x="986950" y="953452"/>
                    <a:pt x="974568" y="933450"/>
                    <a:pt x="961233" y="914400"/>
                  </a:cubicBezTo>
                  <a:cubicBezTo>
                    <a:pt x="953613" y="902970"/>
                    <a:pt x="953613" y="894397"/>
                    <a:pt x="963138" y="883920"/>
                  </a:cubicBezTo>
                  <a:cubicBezTo>
                    <a:pt x="976473" y="867727"/>
                    <a:pt x="988855" y="851535"/>
                    <a:pt x="1001238" y="835342"/>
                  </a:cubicBezTo>
                  <a:cubicBezTo>
                    <a:pt x="982188" y="839152"/>
                    <a:pt x="965043" y="843915"/>
                    <a:pt x="947898" y="851535"/>
                  </a:cubicBezTo>
                  <a:cubicBezTo>
                    <a:pt x="933610" y="857250"/>
                    <a:pt x="923133" y="854392"/>
                    <a:pt x="915513" y="842010"/>
                  </a:cubicBezTo>
                  <a:cubicBezTo>
                    <a:pt x="911703" y="837247"/>
                    <a:pt x="909798" y="831532"/>
                    <a:pt x="905035" y="826770"/>
                  </a:cubicBezTo>
                  <a:cubicBezTo>
                    <a:pt x="895510" y="815340"/>
                    <a:pt x="896463" y="806767"/>
                    <a:pt x="907893" y="797242"/>
                  </a:cubicBezTo>
                  <a:cubicBezTo>
                    <a:pt x="926943" y="780097"/>
                    <a:pt x="944088" y="761047"/>
                    <a:pt x="965995" y="740092"/>
                  </a:cubicBezTo>
                  <a:cubicBezTo>
                    <a:pt x="936468" y="749617"/>
                    <a:pt x="911703" y="758190"/>
                    <a:pt x="886938" y="766762"/>
                  </a:cubicBezTo>
                  <a:cubicBezTo>
                    <a:pt x="868840" y="772477"/>
                    <a:pt x="853600" y="769620"/>
                    <a:pt x="841218" y="755332"/>
                  </a:cubicBezTo>
                  <a:cubicBezTo>
                    <a:pt x="829788" y="742950"/>
                    <a:pt x="819310" y="730567"/>
                    <a:pt x="808833" y="717232"/>
                  </a:cubicBezTo>
                  <a:cubicBezTo>
                    <a:pt x="799308" y="705802"/>
                    <a:pt x="787878" y="696277"/>
                    <a:pt x="772638" y="693420"/>
                  </a:cubicBezTo>
                  <a:cubicBezTo>
                    <a:pt x="767875" y="692467"/>
                    <a:pt x="763113" y="691515"/>
                    <a:pt x="759303" y="695325"/>
                  </a:cubicBezTo>
                  <a:cubicBezTo>
                    <a:pt x="755493" y="700087"/>
                    <a:pt x="760255" y="703897"/>
                    <a:pt x="762160" y="707707"/>
                  </a:cubicBezTo>
                  <a:cubicBezTo>
                    <a:pt x="847885" y="858202"/>
                    <a:pt x="899320" y="1022032"/>
                    <a:pt x="946945" y="1187767"/>
                  </a:cubicBezTo>
                  <a:cubicBezTo>
                    <a:pt x="968853" y="1263015"/>
                    <a:pt x="981235" y="1341120"/>
                    <a:pt x="990760" y="1419225"/>
                  </a:cubicBezTo>
                  <a:cubicBezTo>
                    <a:pt x="998380" y="1485900"/>
                    <a:pt x="1005048" y="1552575"/>
                    <a:pt x="1007905" y="1619250"/>
                  </a:cubicBezTo>
                  <a:cubicBezTo>
                    <a:pt x="1010763" y="1701165"/>
                    <a:pt x="997428" y="1781175"/>
                    <a:pt x="984093" y="1861185"/>
                  </a:cubicBezTo>
                  <a:cubicBezTo>
                    <a:pt x="973615" y="1923097"/>
                    <a:pt x="961233" y="1985010"/>
                    <a:pt x="934563" y="2043112"/>
                  </a:cubicBezTo>
                  <a:cubicBezTo>
                    <a:pt x="890986" y="2135981"/>
                    <a:pt x="831871" y="2214919"/>
                    <a:pt x="757621" y="2281133"/>
                  </a:cubicBezTo>
                  <a:lnTo>
                    <a:pt x="687604" y="2335903"/>
                  </a:lnTo>
                  <a:lnTo>
                    <a:pt x="686954" y="2335462"/>
                  </a:lnTo>
                  <a:cubicBezTo>
                    <a:pt x="676465" y="2328640"/>
                    <a:pt x="675014" y="2329959"/>
                    <a:pt x="652160" y="2327790"/>
                  </a:cubicBezTo>
                  <a:lnTo>
                    <a:pt x="647930" y="2327278"/>
                  </a:lnTo>
                  <a:lnTo>
                    <a:pt x="508263" y="2243561"/>
                  </a:lnTo>
                  <a:lnTo>
                    <a:pt x="519273" y="2243137"/>
                  </a:lnTo>
                  <a:cubicBezTo>
                    <a:pt x="585948" y="2214562"/>
                    <a:pt x="637383" y="2165985"/>
                    <a:pt x="682150" y="2110740"/>
                  </a:cubicBezTo>
                  <a:cubicBezTo>
                    <a:pt x="741205" y="2037397"/>
                    <a:pt x="790735" y="1959292"/>
                    <a:pt x="827883" y="1872615"/>
                  </a:cubicBezTo>
                  <a:cubicBezTo>
                    <a:pt x="850743" y="1819275"/>
                    <a:pt x="856458" y="1762125"/>
                    <a:pt x="865030" y="1706880"/>
                  </a:cubicBezTo>
                  <a:cubicBezTo>
                    <a:pt x="879318" y="1615440"/>
                    <a:pt x="874555" y="1523047"/>
                    <a:pt x="866935" y="1430655"/>
                  </a:cubicBezTo>
                  <a:cubicBezTo>
                    <a:pt x="850743" y="1240155"/>
                    <a:pt x="804070" y="1055370"/>
                    <a:pt x="751683" y="872490"/>
                  </a:cubicBezTo>
                  <a:cubicBezTo>
                    <a:pt x="737395" y="822960"/>
                    <a:pt x="722155" y="774382"/>
                    <a:pt x="698343" y="727710"/>
                  </a:cubicBezTo>
                  <a:cubicBezTo>
                    <a:pt x="696438" y="722947"/>
                    <a:pt x="695485" y="716280"/>
                    <a:pt x="689770" y="716280"/>
                  </a:cubicBezTo>
                  <a:cubicBezTo>
                    <a:pt x="683103" y="716280"/>
                    <a:pt x="683103" y="723900"/>
                    <a:pt x="681198" y="729615"/>
                  </a:cubicBezTo>
                  <a:cubicBezTo>
                    <a:pt x="672625" y="754380"/>
                    <a:pt x="676435" y="779145"/>
                    <a:pt x="684055" y="803910"/>
                  </a:cubicBezTo>
                  <a:cubicBezTo>
                    <a:pt x="687865" y="814387"/>
                    <a:pt x="686913" y="822960"/>
                    <a:pt x="679293" y="831532"/>
                  </a:cubicBezTo>
                  <a:cubicBezTo>
                    <a:pt x="657385" y="860107"/>
                    <a:pt x="635478" y="889635"/>
                    <a:pt x="613570" y="918210"/>
                  </a:cubicBezTo>
                  <a:cubicBezTo>
                    <a:pt x="610713" y="922972"/>
                    <a:pt x="606903" y="928687"/>
                    <a:pt x="600235" y="926782"/>
                  </a:cubicBezTo>
                  <a:cubicBezTo>
                    <a:pt x="593568" y="924877"/>
                    <a:pt x="595473" y="917257"/>
                    <a:pt x="595473" y="912495"/>
                  </a:cubicBezTo>
                  <a:cubicBezTo>
                    <a:pt x="595473" y="881062"/>
                    <a:pt x="600235" y="849630"/>
                    <a:pt x="585948" y="820102"/>
                  </a:cubicBezTo>
                  <a:cubicBezTo>
                    <a:pt x="577375" y="802957"/>
                    <a:pt x="568803" y="785812"/>
                    <a:pt x="560230" y="768667"/>
                  </a:cubicBezTo>
                  <a:cubicBezTo>
                    <a:pt x="544038" y="735330"/>
                    <a:pt x="536418" y="701992"/>
                    <a:pt x="551658" y="664845"/>
                  </a:cubicBezTo>
                  <a:cubicBezTo>
                    <a:pt x="560230" y="644842"/>
                    <a:pt x="550705" y="630555"/>
                    <a:pt x="527845" y="621982"/>
                  </a:cubicBezTo>
                  <a:cubicBezTo>
                    <a:pt x="502128" y="612457"/>
                    <a:pt x="474505" y="611505"/>
                    <a:pt x="447835" y="606742"/>
                  </a:cubicBezTo>
                  <a:cubicBezTo>
                    <a:pt x="408783" y="600075"/>
                    <a:pt x="371635" y="609600"/>
                    <a:pt x="334488" y="620077"/>
                  </a:cubicBezTo>
                  <a:cubicBezTo>
                    <a:pt x="319248" y="623887"/>
                    <a:pt x="304008" y="628650"/>
                    <a:pt x="289720" y="633412"/>
                  </a:cubicBezTo>
                  <a:cubicBezTo>
                    <a:pt x="269718" y="639127"/>
                    <a:pt x="268765" y="637222"/>
                    <a:pt x="270670" y="618172"/>
                  </a:cubicBezTo>
                  <a:cubicBezTo>
                    <a:pt x="273528" y="586740"/>
                    <a:pt x="281148" y="556260"/>
                    <a:pt x="290673" y="526732"/>
                  </a:cubicBezTo>
                  <a:cubicBezTo>
                    <a:pt x="291625" y="522922"/>
                    <a:pt x="293530" y="519112"/>
                    <a:pt x="294483" y="514350"/>
                  </a:cubicBezTo>
                  <a:cubicBezTo>
                    <a:pt x="266860" y="535305"/>
                    <a:pt x="236380" y="594360"/>
                    <a:pt x="231618" y="636270"/>
                  </a:cubicBezTo>
                  <a:cubicBezTo>
                    <a:pt x="230665" y="646747"/>
                    <a:pt x="226855" y="654367"/>
                    <a:pt x="218283" y="660082"/>
                  </a:cubicBezTo>
                  <a:cubicBezTo>
                    <a:pt x="190660" y="680085"/>
                    <a:pt x="165895" y="702945"/>
                    <a:pt x="133510" y="715327"/>
                  </a:cubicBezTo>
                  <a:cubicBezTo>
                    <a:pt x="118270" y="721042"/>
                    <a:pt x="115413" y="720090"/>
                    <a:pt x="118270" y="702945"/>
                  </a:cubicBezTo>
                  <a:cubicBezTo>
                    <a:pt x="119223" y="693420"/>
                    <a:pt x="122080" y="682942"/>
                    <a:pt x="121128" y="672465"/>
                  </a:cubicBezTo>
                  <a:cubicBezTo>
                    <a:pt x="115413" y="685800"/>
                    <a:pt x="108745" y="699135"/>
                    <a:pt x="103030" y="713422"/>
                  </a:cubicBezTo>
                  <a:cubicBezTo>
                    <a:pt x="95410" y="733425"/>
                    <a:pt x="83028" y="749617"/>
                    <a:pt x="65883" y="762000"/>
                  </a:cubicBezTo>
                  <a:cubicBezTo>
                    <a:pt x="48738" y="774382"/>
                    <a:pt x="32545" y="788670"/>
                    <a:pt x="16353" y="802005"/>
                  </a:cubicBezTo>
                  <a:cubicBezTo>
                    <a:pt x="13495" y="803910"/>
                    <a:pt x="11590" y="807720"/>
                    <a:pt x="7780" y="806767"/>
                  </a:cubicBezTo>
                  <a:cubicBezTo>
                    <a:pt x="3970" y="805815"/>
                    <a:pt x="3970" y="801052"/>
                    <a:pt x="3970" y="797242"/>
                  </a:cubicBezTo>
                  <a:cubicBezTo>
                    <a:pt x="2065" y="731520"/>
                    <a:pt x="-6507" y="665797"/>
                    <a:pt x="9685" y="600075"/>
                  </a:cubicBezTo>
                  <a:cubicBezTo>
                    <a:pt x="11590" y="593407"/>
                    <a:pt x="13495" y="585787"/>
                    <a:pt x="16353" y="580072"/>
                  </a:cubicBezTo>
                  <a:cubicBezTo>
                    <a:pt x="40165" y="536257"/>
                    <a:pt x="66835" y="494347"/>
                    <a:pt x="109698" y="464820"/>
                  </a:cubicBezTo>
                  <a:cubicBezTo>
                    <a:pt x="166848" y="426720"/>
                    <a:pt x="224950" y="390525"/>
                    <a:pt x="294483" y="383857"/>
                  </a:cubicBezTo>
                  <a:cubicBezTo>
                    <a:pt x="391638" y="374332"/>
                    <a:pt x="484983" y="383857"/>
                    <a:pt x="567850" y="441007"/>
                  </a:cubicBezTo>
                  <a:cubicBezTo>
                    <a:pt x="587853" y="454342"/>
                    <a:pt x="607855" y="467677"/>
                    <a:pt x="632620" y="480060"/>
                  </a:cubicBezTo>
                  <a:cubicBezTo>
                    <a:pt x="602140" y="429577"/>
                    <a:pt x="573565" y="382905"/>
                    <a:pt x="544038" y="336232"/>
                  </a:cubicBezTo>
                  <a:cubicBezTo>
                    <a:pt x="522130" y="300990"/>
                    <a:pt x="523083" y="299085"/>
                    <a:pt x="557373" y="275272"/>
                  </a:cubicBezTo>
                  <a:cubicBezTo>
                    <a:pt x="559278" y="273367"/>
                    <a:pt x="562135" y="271462"/>
                    <a:pt x="566898" y="267652"/>
                  </a:cubicBezTo>
                  <a:cubicBezTo>
                    <a:pt x="549753" y="269557"/>
                    <a:pt x="535465" y="268605"/>
                    <a:pt x="521178" y="271462"/>
                  </a:cubicBezTo>
                  <a:cubicBezTo>
                    <a:pt x="504985" y="274320"/>
                    <a:pt x="493555" y="268605"/>
                    <a:pt x="484030" y="257175"/>
                  </a:cubicBezTo>
                  <a:cubicBezTo>
                    <a:pt x="473553" y="245745"/>
                    <a:pt x="464028" y="235267"/>
                    <a:pt x="452598" y="223837"/>
                  </a:cubicBezTo>
                  <a:cubicBezTo>
                    <a:pt x="427833" y="199072"/>
                    <a:pt x="427833" y="196215"/>
                    <a:pt x="450693" y="172402"/>
                  </a:cubicBezTo>
                  <a:cubicBezTo>
                    <a:pt x="438310" y="172402"/>
                    <a:pt x="438310" y="172402"/>
                    <a:pt x="432595" y="150495"/>
                  </a:cubicBezTo>
                  <a:cubicBezTo>
                    <a:pt x="425928" y="155257"/>
                    <a:pt x="423070" y="162877"/>
                    <a:pt x="420213" y="169545"/>
                  </a:cubicBezTo>
                  <a:cubicBezTo>
                    <a:pt x="413545" y="184785"/>
                    <a:pt x="401163" y="192405"/>
                    <a:pt x="385923" y="191452"/>
                  </a:cubicBezTo>
                  <a:cubicBezTo>
                    <a:pt x="365920" y="189547"/>
                    <a:pt x="354490" y="197167"/>
                    <a:pt x="344965" y="213360"/>
                  </a:cubicBezTo>
                  <a:cubicBezTo>
                    <a:pt x="331630" y="235267"/>
                    <a:pt x="314485" y="255270"/>
                    <a:pt x="299245" y="275272"/>
                  </a:cubicBezTo>
                  <a:cubicBezTo>
                    <a:pt x="295435" y="280035"/>
                    <a:pt x="292578" y="287655"/>
                    <a:pt x="284958" y="284797"/>
                  </a:cubicBezTo>
                  <a:cubicBezTo>
                    <a:pt x="278290" y="281940"/>
                    <a:pt x="281148" y="275272"/>
                    <a:pt x="281148" y="269557"/>
                  </a:cubicBezTo>
                  <a:cubicBezTo>
                    <a:pt x="284005" y="221932"/>
                    <a:pt x="295435" y="177165"/>
                    <a:pt x="321153" y="136207"/>
                  </a:cubicBezTo>
                  <a:cubicBezTo>
                    <a:pt x="324963" y="129540"/>
                    <a:pt x="330678" y="125730"/>
                    <a:pt x="336393" y="121920"/>
                  </a:cubicBezTo>
                  <a:cubicBezTo>
                    <a:pt x="384018" y="86677"/>
                    <a:pt x="434500" y="56197"/>
                    <a:pt x="483078" y="22860"/>
                  </a:cubicBezTo>
                  <a:cubicBezTo>
                    <a:pt x="494508" y="15240"/>
                    <a:pt x="504985" y="4762"/>
                    <a:pt x="518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39653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558473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2F75C07-5E29-4639-AED1-1FE18317100F}"/>
              </a:ext>
            </a:extLst>
          </p:cNvPr>
          <p:cNvGrpSpPr/>
          <p:nvPr userDrawn="1"/>
        </p:nvGrpSpPr>
        <p:grpSpPr>
          <a:xfrm>
            <a:off x="295273" y="195394"/>
            <a:ext cx="10784232" cy="724247"/>
            <a:chOff x="295273" y="195394"/>
            <a:chExt cx="10784232" cy="91235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48A7523-F896-4006-83A3-D7F6DD565E52}"/>
                </a:ext>
              </a:extLst>
            </p:cNvPr>
            <p:cNvSpPr/>
            <p:nvPr/>
          </p:nvSpPr>
          <p:spPr>
            <a:xfrm>
              <a:off x="295273" y="195394"/>
              <a:ext cx="10784232" cy="912354"/>
            </a:xfrm>
            <a:custGeom>
              <a:avLst/>
              <a:gdLst>
                <a:gd name="connsiteX0" fmla="*/ 6413652 w 10784232"/>
                <a:gd name="connsiteY0" fmla="*/ 54 h 912354"/>
                <a:gd name="connsiteX1" fmla="*/ 6736749 w 10784232"/>
                <a:gd name="connsiteY1" fmla="*/ 11703 h 912354"/>
                <a:gd name="connsiteX2" fmla="*/ 7131417 w 10784232"/>
                <a:gd name="connsiteY2" fmla="*/ 10538 h 912354"/>
                <a:gd name="connsiteX3" fmla="*/ 7323703 w 10784232"/>
                <a:gd name="connsiteY3" fmla="*/ 3403 h 912354"/>
                <a:gd name="connsiteX4" fmla="*/ 7513431 w 10784232"/>
                <a:gd name="connsiteY4" fmla="*/ 5841 h 912354"/>
                <a:gd name="connsiteX5" fmla="*/ 7523208 w 10784232"/>
                <a:gd name="connsiteY5" fmla="*/ 5587 h 912354"/>
                <a:gd name="connsiteX6" fmla="*/ 7668433 w 10784232"/>
                <a:gd name="connsiteY6" fmla="*/ 7407 h 912354"/>
                <a:gd name="connsiteX7" fmla="*/ 7673788 w 10784232"/>
                <a:gd name="connsiteY7" fmla="*/ 7750 h 912354"/>
                <a:gd name="connsiteX8" fmla="*/ 7814418 w 10784232"/>
                <a:gd name="connsiteY8" fmla="*/ 2384 h 912354"/>
                <a:gd name="connsiteX9" fmla="*/ 8182936 w 10784232"/>
                <a:gd name="connsiteY9" fmla="*/ 5878 h 912354"/>
                <a:gd name="connsiteX10" fmla="*/ 8867748 w 10784232"/>
                <a:gd name="connsiteY10" fmla="*/ 8499 h 912354"/>
                <a:gd name="connsiteX11" fmla="*/ 9377437 w 10784232"/>
                <a:gd name="connsiteY11" fmla="*/ 54 h 912354"/>
                <a:gd name="connsiteX12" fmla="*/ 9660498 w 10784232"/>
                <a:gd name="connsiteY12" fmla="*/ 11703 h 912354"/>
                <a:gd name="connsiteX13" fmla="*/ 10006262 w 10784232"/>
                <a:gd name="connsiteY13" fmla="*/ 10538 h 912354"/>
                <a:gd name="connsiteX14" fmla="*/ 10343517 w 10784232"/>
                <a:gd name="connsiteY14" fmla="*/ 5878 h 912354"/>
                <a:gd name="connsiteX15" fmla="*/ 10421981 w 10784232"/>
                <a:gd name="connsiteY15" fmla="*/ 7189 h 912354"/>
                <a:gd name="connsiteX16" fmla="*/ 10782847 w 10784232"/>
                <a:gd name="connsiteY16" fmla="*/ 791668 h 912354"/>
                <a:gd name="connsiteX17" fmla="*/ 10784232 w 10784232"/>
                <a:gd name="connsiteY17" fmla="*/ 893542 h 912354"/>
                <a:gd name="connsiteX18" fmla="*/ 10782441 w 10784232"/>
                <a:gd name="connsiteY18" fmla="*/ 893542 h 912354"/>
                <a:gd name="connsiteX19" fmla="*/ 10730935 w 10784232"/>
                <a:gd name="connsiteY19" fmla="*/ 886552 h 912354"/>
                <a:gd name="connsiteX20" fmla="*/ 10399950 w 10784232"/>
                <a:gd name="connsiteY20" fmla="*/ 883349 h 912354"/>
                <a:gd name="connsiteX21" fmla="*/ 9991034 w 10784232"/>
                <a:gd name="connsiteY21" fmla="*/ 894707 h 912354"/>
                <a:gd name="connsiteX22" fmla="*/ 9785457 w 10784232"/>
                <a:gd name="connsiteY22" fmla="*/ 891212 h 912354"/>
                <a:gd name="connsiteX23" fmla="*/ 9589284 w 10784232"/>
                <a:gd name="connsiteY23" fmla="*/ 881019 h 912354"/>
                <a:gd name="connsiteX24" fmla="*/ 9291891 w 10784232"/>
                <a:gd name="connsiteY24" fmla="*/ 878107 h 912354"/>
                <a:gd name="connsiteX25" fmla="*/ 8757569 w 10784232"/>
                <a:gd name="connsiteY25" fmla="*/ 887426 h 912354"/>
                <a:gd name="connsiteX26" fmla="*/ 8220559 w 10784232"/>
                <a:gd name="connsiteY26" fmla="*/ 884805 h 912354"/>
                <a:gd name="connsiteX27" fmla="*/ 7958585 w 10784232"/>
                <a:gd name="connsiteY27" fmla="*/ 886552 h 912354"/>
                <a:gd name="connsiteX28" fmla="*/ 7840466 w 10784232"/>
                <a:gd name="connsiteY28" fmla="*/ 885551 h 912354"/>
                <a:gd name="connsiteX29" fmla="*/ 7775365 w 10784232"/>
                <a:gd name="connsiteY29" fmla="*/ 885679 h 912354"/>
                <a:gd name="connsiteX30" fmla="*/ 7520520 w 10784232"/>
                <a:gd name="connsiteY30" fmla="*/ 892668 h 912354"/>
                <a:gd name="connsiteX31" fmla="*/ 7355252 w 10784232"/>
                <a:gd name="connsiteY31" fmla="*/ 897619 h 912354"/>
                <a:gd name="connsiteX32" fmla="*/ 7260189 w 10784232"/>
                <a:gd name="connsiteY32" fmla="*/ 897219 h 912354"/>
                <a:gd name="connsiteX33" fmla="*/ 7193724 w 10784232"/>
                <a:gd name="connsiteY33" fmla="*/ 892169 h 912354"/>
                <a:gd name="connsiteX34" fmla="*/ 7114035 w 10784232"/>
                <a:gd name="connsiteY34" fmla="*/ 894707 h 912354"/>
                <a:gd name="connsiteX35" fmla="*/ 6879381 w 10784232"/>
                <a:gd name="connsiteY35" fmla="*/ 891212 h 912354"/>
                <a:gd name="connsiteX36" fmla="*/ 6655463 w 10784232"/>
                <a:gd name="connsiteY36" fmla="*/ 881019 h 912354"/>
                <a:gd name="connsiteX37" fmla="*/ 6316007 w 10784232"/>
                <a:gd name="connsiteY37" fmla="*/ 878107 h 912354"/>
                <a:gd name="connsiteX38" fmla="*/ 5706112 w 10784232"/>
                <a:gd name="connsiteY38" fmla="*/ 887426 h 912354"/>
                <a:gd name="connsiteX39" fmla="*/ 5093149 w 10784232"/>
                <a:gd name="connsiteY39" fmla="*/ 884805 h 912354"/>
                <a:gd name="connsiteX40" fmla="*/ 4584987 w 10784232"/>
                <a:gd name="connsiteY40" fmla="*/ 885679 h 912354"/>
                <a:gd name="connsiteX41" fmla="*/ 4294099 w 10784232"/>
                <a:gd name="connsiteY41" fmla="*/ 892668 h 912354"/>
                <a:gd name="connsiteX42" fmla="*/ 4226632 w 10784232"/>
                <a:gd name="connsiteY42" fmla="*/ 894439 h 912354"/>
                <a:gd name="connsiteX43" fmla="*/ 3788204 w 10784232"/>
                <a:gd name="connsiteY43" fmla="*/ 897496 h 912354"/>
                <a:gd name="connsiteX44" fmla="*/ 3321452 w 10784232"/>
                <a:gd name="connsiteY44" fmla="*/ 908854 h 912354"/>
                <a:gd name="connsiteX45" fmla="*/ 3086799 w 10784232"/>
                <a:gd name="connsiteY45" fmla="*/ 905359 h 912354"/>
                <a:gd name="connsiteX46" fmla="*/ 2862880 w 10784232"/>
                <a:gd name="connsiteY46" fmla="*/ 895166 h 912354"/>
                <a:gd name="connsiteX47" fmla="*/ 2523424 w 10784232"/>
                <a:gd name="connsiteY47" fmla="*/ 892254 h 912354"/>
                <a:gd name="connsiteX48" fmla="*/ 1913529 w 10784232"/>
                <a:gd name="connsiteY48" fmla="*/ 901573 h 912354"/>
                <a:gd name="connsiteX49" fmla="*/ 1300566 w 10784232"/>
                <a:gd name="connsiteY49" fmla="*/ 898952 h 912354"/>
                <a:gd name="connsiteX50" fmla="*/ 792405 w 10784232"/>
                <a:gd name="connsiteY50" fmla="*/ 899826 h 912354"/>
                <a:gd name="connsiteX51" fmla="*/ 501516 w 10784232"/>
                <a:gd name="connsiteY51" fmla="*/ 906815 h 912354"/>
                <a:gd name="connsiteX52" fmla="*/ 312872 w 10784232"/>
                <a:gd name="connsiteY52" fmla="*/ 911766 h 912354"/>
                <a:gd name="connsiteX53" fmla="*/ 96623 w 10784232"/>
                <a:gd name="connsiteY53" fmla="*/ 904194 h 912354"/>
                <a:gd name="connsiteX54" fmla="*/ 62370 w 10784232"/>
                <a:gd name="connsiteY54" fmla="*/ 898078 h 912354"/>
                <a:gd name="connsiteX55" fmla="*/ 21472 w 10784232"/>
                <a:gd name="connsiteY55" fmla="*/ 850899 h 912354"/>
                <a:gd name="connsiteX56" fmla="*/ 16871 w 10784232"/>
                <a:gd name="connsiteY56" fmla="*/ 788868 h 912354"/>
                <a:gd name="connsiteX57" fmla="*/ 52146 w 10784232"/>
                <a:gd name="connsiteY57" fmla="*/ 739650 h 912354"/>
                <a:gd name="connsiteX58" fmla="*/ 105825 w 10784232"/>
                <a:gd name="connsiteY58" fmla="*/ 706741 h 912354"/>
                <a:gd name="connsiteX59" fmla="*/ 92533 w 10784232"/>
                <a:gd name="connsiteY59" fmla="*/ 683443 h 912354"/>
                <a:gd name="connsiteX60" fmla="*/ 51635 w 10784232"/>
                <a:gd name="connsiteY60" fmla="*/ 675289 h 912354"/>
                <a:gd name="connsiteX61" fmla="*/ 12270 w 10784232"/>
                <a:gd name="connsiteY61" fmla="*/ 642380 h 912354"/>
                <a:gd name="connsiteX62" fmla="*/ 27096 w 10784232"/>
                <a:gd name="connsiteY62" fmla="*/ 561418 h 912354"/>
                <a:gd name="connsiteX63" fmla="*/ 71061 w 10784232"/>
                <a:gd name="connsiteY63" fmla="*/ 526180 h 912354"/>
                <a:gd name="connsiteX64" fmla="*/ 179442 w 10784232"/>
                <a:gd name="connsiteY64" fmla="*/ 496475 h 912354"/>
                <a:gd name="connsiteX65" fmla="*/ 199891 w 10784232"/>
                <a:gd name="connsiteY65" fmla="*/ 485117 h 912354"/>
                <a:gd name="connsiteX66" fmla="*/ 176374 w 10784232"/>
                <a:gd name="connsiteY66" fmla="*/ 478419 h 912354"/>
                <a:gd name="connsiteX67" fmla="*/ 67994 w 10784232"/>
                <a:gd name="connsiteY67" fmla="*/ 469390 h 912354"/>
                <a:gd name="connsiteX68" fmla="*/ 0 w 10784232"/>
                <a:gd name="connsiteY68" fmla="*/ 451917 h 912354"/>
                <a:gd name="connsiteX69" fmla="*/ 0 w 10784232"/>
                <a:gd name="connsiteY69" fmla="*/ 434443 h 912354"/>
                <a:gd name="connsiteX70" fmla="*/ 13292 w 10784232"/>
                <a:gd name="connsiteY70" fmla="*/ 367169 h 912354"/>
                <a:gd name="connsiteX71" fmla="*/ 17894 w 10784232"/>
                <a:gd name="connsiteY71" fmla="*/ 311836 h 912354"/>
                <a:gd name="connsiteX72" fmla="*/ 51635 w 10784232"/>
                <a:gd name="connsiteY72" fmla="*/ 264657 h 912354"/>
                <a:gd name="connsiteX73" fmla="*/ 60837 w 10784232"/>
                <a:gd name="connsiteY73" fmla="*/ 245145 h 912354"/>
                <a:gd name="connsiteX74" fmla="*/ 104802 w 10784232"/>
                <a:gd name="connsiteY74" fmla="*/ 212818 h 912354"/>
                <a:gd name="connsiteX75" fmla="*/ 244367 w 10784232"/>
                <a:gd name="connsiteY75" fmla="*/ 195345 h 912354"/>
                <a:gd name="connsiteX76" fmla="*/ 288333 w 10784232"/>
                <a:gd name="connsiteY76" fmla="*/ 187481 h 912354"/>
                <a:gd name="connsiteX77" fmla="*/ 241812 w 10784232"/>
                <a:gd name="connsiteY77" fmla="*/ 181074 h 912354"/>
                <a:gd name="connsiteX78" fmla="*/ 71572 w 10784232"/>
                <a:gd name="connsiteY78" fmla="*/ 172629 h 912354"/>
                <a:gd name="connsiteX79" fmla="*/ 51635 w 10784232"/>
                <a:gd name="connsiteY79" fmla="*/ 170008 h 912354"/>
                <a:gd name="connsiteX80" fmla="*/ 36298 w 10784232"/>
                <a:gd name="connsiteY80" fmla="*/ 148457 h 912354"/>
                <a:gd name="connsiteX81" fmla="*/ 59303 w 10784232"/>
                <a:gd name="connsiteY81" fmla="*/ 76232 h 912354"/>
                <a:gd name="connsiteX82" fmla="*/ 57258 w 10784232"/>
                <a:gd name="connsiteY82" fmla="*/ 61671 h 912354"/>
                <a:gd name="connsiteX83" fmla="*/ 123718 w 10784232"/>
                <a:gd name="connsiteY83" fmla="*/ 26432 h 912354"/>
                <a:gd name="connsiteX84" fmla="*/ 504583 w 10784232"/>
                <a:gd name="connsiteY84" fmla="*/ 19734 h 912354"/>
                <a:gd name="connsiteX85" fmla="*/ 835348 w 10784232"/>
                <a:gd name="connsiteY85" fmla="*/ 30801 h 912354"/>
                <a:gd name="connsiteX86" fmla="*/ 1079715 w 10784232"/>
                <a:gd name="connsiteY86" fmla="*/ 28180 h 912354"/>
                <a:gd name="connsiteX87" fmla="*/ 1257623 w 10784232"/>
                <a:gd name="connsiteY87" fmla="*/ 20025 h 912354"/>
                <a:gd name="connsiteX88" fmla="*/ 2039291 w 10784232"/>
                <a:gd name="connsiteY88" fmla="*/ 22646 h 912354"/>
                <a:gd name="connsiteX89" fmla="*/ 2621069 w 10784232"/>
                <a:gd name="connsiteY89" fmla="*/ 14201 h 912354"/>
                <a:gd name="connsiteX90" fmla="*/ 2944166 w 10784232"/>
                <a:gd name="connsiteY90" fmla="*/ 25850 h 912354"/>
                <a:gd name="connsiteX91" fmla="*/ 3338834 w 10784232"/>
                <a:gd name="connsiteY91" fmla="*/ 24685 h 912354"/>
                <a:gd name="connsiteX92" fmla="*/ 3723789 w 10784232"/>
                <a:gd name="connsiteY92" fmla="*/ 20025 h 912354"/>
                <a:gd name="connsiteX93" fmla="*/ 3862439 w 10784232"/>
                <a:gd name="connsiteY93" fmla="*/ 22055 h 912354"/>
                <a:gd name="connsiteX94" fmla="*/ 3865434 w 10784232"/>
                <a:gd name="connsiteY94" fmla="*/ 19093 h 912354"/>
                <a:gd name="connsiteX95" fmla="*/ 3916301 w 10784232"/>
                <a:gd name="connsiteY95" fmla="*/ 12285 h 912354"/>
                <a:gd name="connsiteX96" fmla="*/ 4297166 w 10784232"/>
                <a:gd name="connsiteY96" fmla="*/ 5587 h 912354"/>
                <a:gd name="connsiteX97" fmla="*/ 4627931 w 10784232"/>
                <a:gd name="connsiteY97" fmla="*/ 16654 h 912354"/>
                <a:gd name="connsiteX98" fmla="*/ 4872298 w 10784232"/>
                <a:gd name="connsiteY98" fmla="*/ 14033 h 912354"/>
                <a:gd name="connsiteX99" fmla="*/ 5050205 w 10784232"/>
                <a:gd name="connsiteY99" fmla="*/ 5878 h 912354"/>
                <a:gd name="connsiteX100" fmla="*/ 5831875 w 10784232"/>
                <a:gd name="connsiteY100" fmla="*/ 8499 h 912354"/>
                <a:gd name="connsiteX101" fmla="*/ 6413652 w 10784232"/>
                <a:gd name="connsiteY101" fmla="*/ 54 h 91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784232" h="912354">
                  <a:moveTo>
                    <a:pt x="6413652" y="54"/>
                  </a:moveTo>
                  <a:cubicBezTo>
                    <a:pt x="6521521" y="636"/>
                    <a:pt x="6629391" y="5878"/>
                    <a:pt x="6736749" y="11703"/>
                  </a:cubicBezTo>
                  <a:cubicBezTo>
                    <a:pt x="6868134" y="18110"/>
                    <a:pt x="6999520" y="17819"/>
                    <a:pt x="7131417" y="10538"/>
                  </a:cubicBezTo>
                  <a:cubicBezTo>
                    <a:pt x="7195321" y="6898"/>
                    <a:pt x="7259480" y="4349"/>
                    <a:pt x="7323703" y="3403"/>
                  </a:cubicBezTo>
                  <a:lnTo>
                    <a:pt x="7513431" y="5841"/>
                  </a:lnTo>
                  <a:lnTo>
                    <a:pt x="7523208" y="5587"/>
                  </a:lnTo>
                  <a:cubicBezTo>
                    <a:pt x="7571803" y="5004"/>
                    <a:pt x="7620174" y="5587"/>
                    <a:pt x="7668433" y="7407"/>
                  </a:cubicBezTo>
                  <a:lnTo>
                    <a:pt x="7673788" y="7750"/>
                  </a:lnTo>
                  <a:lnTo>
                    <a:pt x="7814418" y="2384"/>
                  </a:lnTo>
                  <a:lnTo>
                    <a:pt x="8182936" y="5878"/>
                  </a:lnTo>
                  <a:lnTo>
                    <a:pt x="8867748" y="8499"/>
                  </a:lnTo>
                  <a:cubicBezTo>
                    <a:pt x="9037494" y="9082"/>
                    <a:pt x="9207242" y="-820"/>
                    <a:pt x="9377437" y="54"/>
                  </a:cubicBezTo>
                  <a:cubicBezTo>
                    <a:pt x="9471940" y="636"/>
                    <a:pt x="9566443" y="5878"/>
                    <a:pt x="9660498" y="11703"/>
                  </a:cubicBezTo>
                  <a:cubicBezTo>
                    <a:pt x="9775603" y="18110"/>
                    <a:pt x="9890709" y="17819"/>
                    <a:pt x="10006262" y="10538"/>
                  </a:cubicBezTo>
                  <a:cubicBezTo>
                    <a:pt x="10118233" y="3257"/>
                    <a:pt x="10231099" y="345"/>
                    <a:pt x="10343517" y="5878"/>
                  </a:cubicBezTo>
                  <a:lnTo>
                    <a:pt x="10421981" y="7189"/>
                  </a:lnTo>
                  <a:lnTo>
                    <a:pt x="10782847" y="791668"/>
                  </a:lnTo>
                  <a:lnTo>
                    <a:pt x="10784232" y="893542"/>
                  </a:lnTo>
                  <a:lnTo>
                    <a:pt x="10782441" y="893542"/>
                  </a:lnTo>
                  <a:cubicBezTo>
                    <a:pt x="10764526" y="893833"/>
                    <a:pt x="10749746" y="883640"/>
                    <a:pt x="10730935" y="886552"/>
                  </a:cubicBezTo>
                  <a:lnTo>
                    <a:pt x="10399950" y="883349"/>
                  </a:lnTo>
                  <a:cubicBezTo>
                    <a:pt x="10263346" y="883640"/>
                    <a:pt x="10127190" y="889756"/>
                    <a:pt x="9991034" y="894707"/>
                  </a:cubicBezTo>
                  <a:cubicBezTo>
                    <a:pt x="9922508" y="897328"/>
                    <a:pt x="9853983" y="894415"/>
                    <a:pt x="9785457" y="891212"/>
                  </a:cubicBezTo>
                  <a:lnTo>
                    <a:pt x="9589284" y="881019"/>
                  </a:lnTo>
                  <a:cubicBezTo>
                    <a:pt x="9490303" y="876359"/>
                    <a:pt x="9390873" y="876942"/>
                    <a:pt x="9291891" y="878107"/>
                  </a:cubicBezTo>
                  <a:lnTo>
                    <a:pt x="8757569" y="887426"/>
                  </a:lnTo>
                  <a:cubicBezTo>
                    <a:pt x="8578416" y="890921"/>
                    <a:pt x="8399711" y="885679"/>
                    <a:pt x="8220559" y="884805"/>
                  </a:cubicBezTo>
                  <a:lnTo>
                    <a:pt x="7958585" y="886552"/>
                  </a:lnTo>
                  <a:lnTo>
                    <a:pt x="7840466" y="885551"/>
                  </a:lnTo>
                  <a:lnTo>
                    <a:pt x="7775365" y="885679"/>
                  </a:lnTo>
                  <a:lnTo>
                    <a:pt x="7520520" y="892668"/>
                  </a:lnTo>
                  <a:lnTo>
                    <a:pt x="7355252" y="897619"/>
                  </a:lnTo>
                  <a:cubicBezTo>
                    <a:pt x="7323452" y="898493"/>
                    <a:pt x="7291765" y="898420"/>
                    <a:pt x="7260189" y="897219"/>
                  </a:cubicBezTo>
                  <a:lnTo>
                    <a:pt x="7193724" y="892169"/>
                  </a:lnTo>
                  <a:lnTo>
                    <a:pt x="7114035" y="894707"/>
                  </a:lnTo>
                  <a:cubicBezTo>
                    <a:pt x="7035817" y="897328"/>
                    <a:pt x="6957599" y="894415"/>
                    <a:pt x="6879381" y="891212"/>
                  </a:cubicBezTo>
                  <a:lnTo>
                    <a:pt x="6655463" y="881019"/>
                  </a:lnTo>
                  <a:cubicBezTo>
                    <a:pt x="6542482" y="876359"/>
                    <a:pt x="6428989" y="876942"/>
                    <a:pt x="6316007" y="878107"/>
                  </a:cubicBezTo>
                  <a:lnTo>
                    <a:pt x="5706112" y="887426"/>
                  </a:lnTo>
                  <a:cubicBezTo>
                    <a:pt x="5501620" y="890921"/>
                    <a:pt x="5297640" y="885679"/>
                    <a:pt x="5093149" y="884805"/>
                  </a:cubicBezTo>
                  <a:lnTo>
                    <a:pt x="4584987" y="885679"/>
                  </a:lnTo>
                  <a:lnTo>
                    <a:pt x="4294099" y="892668"/>
                  </a:lnTo>
                  <a:lnTo>
                    <a:pt x="4226632" y="894439"/>
                  </a:lnTo>
                  <a:lnTo>
                    <a:pt x="3788204" y="897496"/>
                  </a:lnTo>
                  <a:lnTo>
                    <a:pt x="3321452" y="908854"/>
                  </a:lnTo>
                  <a:cubicBezTo>
                    <a:pt x="3243234" y="911475"/>
                    <a:pt x="3165016" y="908562"/>
                    <a:pt x="3086799" y="905359"/>
                  </a:cubicBezTo>
                  <a:lnTo>
                    <a:pt x="2862880" y="895166"/>
                  </a:lnTo>
                  <a:cubicBezTo>
                    <a:pt x="2749899" y="890506"/>
                    <a:pt x="2636406" y="891089"/>
                    <a:pt x="2523424" y="892254"/>
                  </a:cubicBezTo>
                  <a:lnTo>
                    <a:pt x="1913529" y="901573"/>
                  </a:lnTo>
                  <a:cubicBezTo>
                    <a:pt x="1709038" y="905068"/>
                    <a:pt x="1505057" y="899826"/>
                    <a:pt x="1300566" y="898952"/>
                  </a:cubicBezTo>
                  <a:lnTo>
                    <a:pt x="792405" y="899826"/>
                  </a:lnTo>
                  <a:lnTo>
                    <a:pt x="501516" y="906815"/>
                  </a:lnTo>
                  <a:lnTo>
                    <a:pt x="312872" y="911766"/>
                  </a:lnTo>
                  <a:cubicBezTo>
                    <a:pt x="240278" y="913514"/>
                    <a:pt x="168195" y="911475"/>
                    <a:pt x="96623" y="904194"/>
                  </a:cubicBezTo>
                  <a:cubicBezTo>
                    <a:pt x="84864" y="903029"/>
                    <a:pt x="73106" y="900699"/>
                    <a:pt x="62370" y="898078"/>
                  </a:cubicBezTo>
                  <a:cubicBezTo>
                    <a:pt x="15337" y="886429"/>
                    <a:pt x="8691" y="879149"/>
                    <a:pt x="21472" y="850899"/>
                  </a:cubicBezTo>
                  <a:cubicBezTo>
                    <a:pt x="30674" y="829931"/>
                    <a:pt x="21472" y="809254"/>
                    <a:pt x="16871" y="788868"/>
                  </a:cubicBezTo>
                  <a:cubicBezTo>
                    <a:pt x="11759" y="767608"/>
                    <a:pt x="21472" y="751882"/>
                    <a:pt x="52146" y="739650"/>
                  </a:cubicBezTo>
                  <a:cubicBezTo>
                    <a:pt x="74129" y="730913"/>
                    <a:pt x="90488" y="718973"/>
                    <a:pt x="105825" y="706741"/>
                  </a:cubicBezTo>
                  <a:cubicBezTo>
                    <a:pt x="120139" y="695383"/>
                    <a:pt x="116049" y="688685"/>
                    <a:pt x="92533" y="683443"/>
                  </a:cubicBezTo>
                  <a:cubicBezTo>
                    <a:pt x="79241" y="680239"/>
                    <a:pt x="65438" y="678201"/>
                    <a:pt x="51635" y="675289"/>
                  </a:cubicBezTo>
                  <a:cubicBezTo>
                    <a:pt x="21983" y="668882"/>
                    <a:pt x="9714" y="659854"/>
                    <a:pt x="12270" y="642380"/>
                  </a:cubicBezTo>
                  <a:cubicBezTo>
                    <a:pt x="15849" y="615296"/>
                    <a:pt x="21472" y="588211"/>
                    <a:pt x="27096" y="561418"/>
                  </a:cubicBezTo>
                  <a:cubicBezTo>
                    <a:pt x="30163" y="545401"/>
                    <a:pt x="46522" y="534334"/>
                    <a:pt x="71061" y="526180"/>
                  </a:cubicBezTo>
                  <a:cubicBezTo>
                    <a:pt x="106336" y="514531"/>
                    <a:pt x="142633" y="505794"/>
                    <a:pt x="179442" y="496475"/>
                  </a:cubicBezTo>
                  <a:cubicBezTo>
                    <a:pt x="188644" y="494145"/>
                    <a:pt x="201936" y="491815"/>
                    <a:pt x="199891" y="485117"/>
                  </a:cubicBezTo>
                  <a:cubicBezTo>
                    <a:pt x="198357" y="479583"/>
                    <a:pt x="185577" y="479292"/>
                    <a:pt x="176374" y="478419"/>
                  </a:cubicBezTo>
                  <a:lnTo>
                    <a:pt x="67994" y="469390"/>
                  </a:lnTo>
                  <a:cubicBezTo>
                    <a:pt x="42433" y="467060"/>
                    <a:pt x="16871" y="464731"/>
                    <a:pt x="0" y="451917"/>
                  </a:cubicBezTo>
                  <a:lnTo>
                    <a:pt x="0" y="434443"/>
                  </a:lnTo>
                  <a:cubicBezTo>
                    <a:pt x="19938" y="412892"/>
                    <a:pt x="27607" y="390759"/>
                    <a:pt x="13292" y="367169"/>
                  </a:cubicBezTo>
                  <a:cubicBezTo>
                    <a:pt x="2045" y="348531"/>
                    <a:pt x="5113" y="329892"/>
                    <a:pt x="17894" y="311836"/>
                  </a:cubicBezTo>
                  <a:cubicBezTo>
                    <a:pt x="28629" y="296110"/>
                    <a:pt x="40388" y="280383"/>
                    <a:pt x="51635" y="264657"/>
                  </a:cubicBezTo>
                  <a:cubicBezTo>
                    <a:pt x="56235" y="258250"/>
                    <a:pt x="61859" y="252134"/>
                    <a:pt x="60837" y="245145"/>
                  </a:cubicBezTo>
                  <a:cubicBezTo>
                    <a:pt x="58280" y="226506"/>
                    <a:pt x="76685" y="217769"/>
                    <a:pt x="104802" y="212818"/>
                  </a:cubicBezTo>
                  <a:cubicBezTo>
                    <a:pt x="150302" y="204955"/>
                    <a:pt x="197846" y="201169"/>
                    <a:pt x="244367" y="195345"/>
                  </a:cubicBezTo>
                  <a:cubicBezTo>
                    <a:pt x="258682" y="193597"/>
                    <a:pt x="272996" y="192432"/>
                    <a:pt x="288333" y="187481"/>
                  </a:cubicBezTo>
                  <a:cubicBezTo>
                    <a:pt x="272485" y="181657"/>
                    <a:pt x="257149" y="181948"/>
                    <a:pt x="241812" y="181074"/>
                  </a:cubicBezTo>
                  <a:cubicBezTo>
                    <a:pt x="185065" y="177871"/>
                    <a:pt x="127807" y="177871"/>
                    <a:pt x="71572" y="172629"/>
                  </a:cubicBezTo>
                  <a:cubicBezTo>
                    <a:pt x="64927" y="171755"/>
                    <a:pt x="58280" y="171173"/>
                    <a:pt x="51635" y="170008"/>
                  </a:cubicBezTo>
                  <a:cubicBezTo>
                    <a:pt x="29141" y="165931"/>
                    <a:pt x="21983" y="158359"/>
                    <a:pt x="36298" y="148457"/>
                  </a:cubicBezTo>
                  <a:cubicBezTo>
                    <a:pt x="67994" y="126323"/>
                    <a:pt x="61859" y="101278"/>
                    <a:pt x="59303" y="76232"/>
                  </a:cubicBezTo>
                  <a:cubicBezTo>
                    <a:pt x="58792" y="71281"/>
                    <a:pt x="56747" y="66330"/>
                    <a:pt x="57258" y="61671"/>
                  </a:cubicBezTo>
                  <a:cubicBezTo>
                    <a:pt x="60325" y="33130"/>
                    <a:pt x="73617" y="26141"/>
                    <a:pt x="123718" y="26432"/>
                  </a:cubicBezTo>
                  <a:cubicBezTo>
                    <a:pt x="250502" y="27306"/>
                    <a:pt x="377287" y="21481"/>
                    <a:pt x="504583" y="19734"/>
                  </a:cubicBezTo>
                  <a:cubicBezTo>
                    <a:pt x="615520" y="18569"/>
                    <a:pt x="725434" y="22064"/>
                    <a:pt x="835348" y="30801"/>
                  </a:cubicBezTo>
                  <a:cubicBezTo>
                    <a:pt x="917144" y="37208"/>
                    <a:pt x="998430" y="34878"/>
                    <a:pt x="1079715" y="28180"/>
                  </a:cubicBezTo>
                  <a:cubicBezTo>
                    <a:pt x="1138507" y="23229"/>
                    <a:pt x="1197809" y="19734"/>
                    <a:pt x="1257623" y="20025"/>
                  </a:cubicBezTo>
                  <a:lnTo>
                    <a:pt x="2039291" y="22646"/>
                  </a:lnTo>
                  <a:cubicBezTo>
                    <a:pt x="2233047" y="23229"/>
                    <a:pt x="2426803" y="13327"/>
                    <a:pt x="2621069" y="14201"/>
                  </a:cubicBezTo>
                  <a:cubicBezTo>
                    <a:pt x="2728938" y="14783"/>
                    <a:pt x="2836808" y="20025"/>
                    <a:pt x="2944166" y="25850"/>
                  </a:cubicBezTo>
                  <a:cubicBezTo>
                    <a:pt x="3075551" y="32257"/>
                    <a:pt x="3206937" y="31966"/>
                    <a:pt x="3338834" y="24685"/>
                  </a:cubicBezTo>
                  <a:cubicBezTo>
                    <a:pt x="3466641" y="17404"/>
                    <a:pt x="3595471" y="14492"/>
                    <a:pt x="3723789" y="20025"/>
                  </a:cubicBezTo>
                  <a:lnTo>
                    <a:pt x="3862439" y="22055"/>
                  </a:lnTo>
                  <a:lnTo>
                    <a:pt x="3865434" y="19093"/>
                  </a:lnTo>
                  <a:cubicBezTo>
                    <a:pt x="3875402" y="13814"/>
                    <a:pt x="3891251" y="12140"/>
                    <a:pt x="3916301" y="12285"/>
                  </a:cubicBezTo>
                  <a:cubicBezTo>
                    <a:pt x="4043085" y="13159"/>
                    <a:pt x="4169870" y="7334"/>
                    <a:pt x="4297166" y="5587"/>
                  </a:cubicBezTo>
                  <a:cubicBezTo>
                    <a:pt x="4408102" y="4422"/>
                    <a:pt x="4518017" y="7917"/>
                    <a:pt x="4627931" y="16654"/>
                  </a:cubicBezTo>
                  <a:cubicBezTo>
                    <a:pt x="4709727" y="23061"/>
                    <a:pt x="4791014" y="20731"/>
                    <a:pt x="4872298" y="14033"/>
                  </a:cubicBezTo>
                  <a:cubicBezTo>
                    <a:pt x="4931089" y="9082"/>
                    <a:pt x="4990392" y="5587"/>
                    <a:pt x="5050205" y="5878"/>
                  </a:cubicBezTo>
                  <a:lnTo>
                    <a:pt x="5831875" y="8499"/>
                  </a:lnTo>
                  <a:cubicBezTo>
                    <a:pt x="6025629" y="9082"/>
                    <a:pt x="6219385" y="-820"/>
                    <a:pt x="6413652" y="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1D21D24-939F-4852-88E5-6BBC56F54728}"/>
                </a:ext>
              </a:extLst>
            </p:cNvPr>
            <p:cNvGrpSpPr/>
            <p:nvPr userDrawn="1"/>
          </p:nvGrpSpPr>
          <p:grpSpPr>
            <a:xfrm>
              <a:off x="325902" y="196144"/>
              <a:ext cx="10492534" cy="848402"/>
              <a:chOff x="325902" y="196144"/>
              <a:chExt cx="10492534" cy="84840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365C4493-BC88-474D-8F38-B1D8E511758C}"/>
                  </a:ext>
                </a:extLst>
              </p:cNvPr>
              <p:cNvSpPr/>
              <p:nvPr/>
            </p:nvSpPr>
            <p:spPr>
              <a:xfrm>
                <a:off x="839133" y="222991"/>
                <a:ext cx="1841022" cy="205348"/>
              </a:xfrm>
              <a:custGeom>
                <a:avLst/>
                <a:gdLst>
                  <a:gd name="connsiteX0" fmla="*/ 3430117 w 3430116"/>
                  <a:gd name="connsiteY0" fmla="*/ 2858 h 671618"/>
                  <a:gd name="connsiteX1" fmla="*/ 3278669 w 3430116"/>
                  <a:gd name="connsiteY1" fmla="*/ 43815 h 671618"/>
                  <a:gd name="connsiteX2" fmla="*/ 3233902 w 3430116"/>
                  <a:gd name="connsiteY2" fmla="*/ 98108 h 671618"/>
                  <a:gd name="connsiteX3" fmla="*/ 3119602 w 3430116"/>
                  <a:gd name="connsiteY3" fmla="*/ 197168 h 671618"/>
                  <a:gd name="connsiteX4" fmla="*/ 2769082 w 3430116"/>
                  <a:gd name="connsiteY4" fmla="*/ 173355 h 671618"/>
                  <a:gd name="connsiteX5" fmla="*/ 2375699 w 3430116"/>
                  <a:gd name="connsiteY5" fmla="*/ 154305 h 671618"/>
                  <a:gd name="connsiteX6" fmla="*/ 2170912 w 3430116"/>
                  <a:gd name="connsiteY6" fmla="*/ 306705 h 671618"/>
                  <a:gd name="connsiteX7" fmla="*/ 1932787 w 3430116"/>
                  <a:gd name="connsiteY7" fmla="*/ 443865 h 671618"/>
                  <a:gd name="connsiteX8" fmla="*/ 1725142 w 3430116"/>
                  <a:gd name="connsiteY8" fmla="*/ 420053 h 671618"/>
                  <a:gd name="connsiteX9" fmla="*/ 1328902 w 3430116"/>
                  <a:gd name="connsiteY9" fmla="*/ 377190 h 671618"/>
                  <a:gd name="connsiteX10" fmla="*/ 1121257 w 3430116"/>
                  <a:gd name="connsiteY10" fmla="*/ 482918 h 671618"/>
                  <a:gd name="connsiteX11" fmla="*/ 1034579 w 3430116"/>
                  <a:gd name="connsiteY11" fmla="*/ 607695 h 671618"/>
                  <a:gd name="connsiteX12" fmla="*/ 872654 w 3430116"/>
                  <a:gd name="connsiteY12" fmla="*/ 663893 h 671618"/>
                  <a:gd name="connsiteX13" fmla="*/ 796454 w 3430116"/>
                  <a:gd name="connsiteY13" fmla="*/ 638175 h 671618"/>
                  <a:gd name="connsiteX14" fmla="*/ 89699 w 3430116"/>
                  <a:gd name="connsiteY14" fmla="*/ 345758 h 671618"/>
                  <a:gd name="connsiteX15" fmla="*/ 17309 w 3430116"/>
                  <a:gd name="connsiteY15" fmla="*/ 310515 h 671618"/>
                  <a:gd name="connsiteX16" fmla="*/ 1117 w 3430116"/>
                  <a:gd name="connsiteY16" fmla="*/ 285750 h 671618"/>
                  <a:gd name="connsiteX17" fmla="*/ 24929 w 3430116"/>
                  <a:gd name="connsiteY17" fmla="*/ 274320 h 671618"/>
                  <a:gd name="connsiteX18" fmla="*/ 143039 w 3430116"/>
                  <a:gd name="connsiteY18" fmla="*/ 263843 h 671618"/>
                  <a:gd name="connsiteX19" fmla="*/ 242099 w 3430116"/>
                  <a:gd name="connsiteY19" fmla="*/ 259080 h 671618"/>
                  <a:gd name="connsiteX20" fmla="*/ 293534 w 3430116"/>
                  <a:gd name="connsiteY20" fmla="*/ 235268 h 671618"/>
                  <a:gd name="connsiteX21" fmla="*/ 257339 w 3430116"/>
                  <a:gd name="connsiteY21" fmla="*/ 188595 h 671618"/>
                  <a:gd name="connsiteX22" fmla="*/ 122084 w 3430116"/>
                  <a:gd name="connsiteY22" fmla="*/ 100013 h 671618"/>
                  <a:gd name="connsiteX23" fmla="*/ 76364 w 3430116"/>
                  <a:gd name="connsiteY23" fmla="*/ 51435 h 671618"/>
                  <a:gd name="connsiteX24" fmla="*/ 142087 w 3430116"/>
                  <a:gd name="connsiteY24" fmla="*/ 27623 h 671618"/>
                  <a:gd name="connsiteX25" fmla="*/ 483082 w 3430116"/>
                  <a:gd name="connsiteY25" fmla="*/ 50482 h 671618"/>
                  <a:gd name="connsiteX26" fmla="*/ 828839 w 3430116"/>
                  <a:gd name="connsiteY26" fmla="*/ 52388 h 671618"/>
                  <a:gd name="connsiteX27" fmla="*/ 1122209 w 3430116"/>
                  <a:gd name="connsiteY27" fmla="*/ 27623 h 671618"/>
                  <a:gd name="connsiteX28" fmla="*/ 2068994 w 3430116"/>
                  <a:gd name="connsiteY28" fmla="*/ 20003 h 671618"/>
                  <a:gd name="connsiteX29" fmla="*/ 2872904 w 3430116"/>
                  <a:gd name="connsiteY29" fmla="*/ 25718 h 671618"/>
                  <a:gd name="connsiteX30" fmla="*/ 3416782 w 3430116"/>
                  <a:gd name="connsiteY30" fmla="*/ 0 h 671618"/>
                  <a:gd name="connsiteX31" fmla="*/ 3430117 w 3430116"/>
                  <a:gd name="connsiteY31" fmla="*/ 2858 h 67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430116" h="671618">
                    <a:moveTo>
                      <a:pt x="3430117" y="2858"/>
                    </a:moveTo>
                    <a:cubicBezTo>
                      <a:pt x="3379634" y="22860"/>
                      <a:pt x="3327247" y="24765"/>
                      <a:pt x="3278669" y="43815"/>
                    </a:cubicBezTo>
                    <a:cubicBezTo>
                      <a:pt x="3251999" y="54293"/>
                      <a:pt x="3238664" y="68580"/>
                      <a:pt x="3233902" y="98108"/>
                    </a:cubicBezTo>
                    <a:cubicBezTo>
                      <a:pt x="3221519" y="173355"/>
                      <a:pt x="3195802" y="192405"/>
                      <a:pt x="3119602" y="197168"/>
                    </a:cubicBezTo>
                    <a:cubicBezTo>
                      <a:pt x="3001492" y="202883"/>
                      <a:pt x="2886239" y="182880"/>
                      <a:pt x="2769082" y="173355"/>
                    </a:cubicBezTo>
                    <a:cubicBezTo>
                      <a:pt x="2638589" y="163830"/>
                      <a:pt x="2509049" y="142875"/>
                      <a:pt x="2375699" y="154305"/>
                    </a:cubicBezTo>
                    <a:cubicBezTo>
                      <a:pt x="2270924" y="162878"/>
                      <a:pt x="2210917" y="219075"/>
                      <a:pt x="2170912" y="306705"/>
                    </a:cubicBezTo>
                    <a:cubicBezTo>
                      <a:pt x="2124239" y="409575"/>
                      <a:pt x="2041372" y="451485"/>
                      <a:pt x="1932787" y="443865"/>
                    </a:cubicBezTo>
                    <a:cubicBezTo>
                      <a:pt x="1863254" y="439103"/>
                      <a:pt x="1794674" y="428625"/>
                      <a:pt x="1725142" y="420053"/>
                    </a:cubicBezTo>
                    <a:cubicBezTo>
                      <a:pt x="1592744" y="403860"/>
                      <a:pt x="1463204" y="374333"/>
                      <a:pt x="1328902" y="377190"/>
                    </a:cubicBezTo>
                    <a:cubicBezTo>
                      <a:pt x="1241272" y="379095"/>
                      <a:pt x="1172692" y="412433"/>
                      <a:pt x="1121257" y="482918"/>
                    </a:cubicBezTo>
                    <a:cubicBezTo>
                      <a:pt x="1091729" y="523875"/>
                      <a:pt x="1064107" y="566738"/>
                      <a:pt x="1034579" y="607695"/>
                    </a:cubicBezTo>
                    <a:cubicBezTo>
                      <a:pt x="990764" y="667703"/>
                      <a:pt x="945044" y="682943"/>
                      <a:pt x="872654" y="663893"/>
                    </a:cubicBezTo>
                    <a:cubicBezTo>
                      <a:pt x="846937" y="657225"/>
                      <a:pt x="819314" y="651510"/>
                      <a:pt x="796454" y="638175"/>
                    </a:cubicBezTo>
                    <a:cubicBezTo>
                      <a:pt x="572617" y="512445"/>
                      <a:pt x="327824" y="436245"/>
                      <a:pt x="89699" y="345758"/>
                    </a:cubicBezTo>
                    <a:cubicBezTo>
                      <a:pt x="64934" y="336233"/>
                      <a:pt x="41122" y="322898"/>
                      <a:pt x="17309" y="310515"/>
                    </a:cubicBezTo>
                    <a:cubicBezTo>
                      <a:pt x="7784" y="305753"/>
                      <a:pt x="-3646" y="299085"/>
                      <a:pt x="1117" y="285750"/>
                    </a:cubicBezTo>
                    <a:cubicBezTo>
                      <a:pt x="4927" y="275273"/>
                      <a:pt x="16357" y="275273"/>
                      <a:pt x="24929" y="274320"/>
                    </a:cubicBezTo>
                    <a:cubicBezTo>
                      <a:pt x="63982" y="270510"/>
                      <a:pt x="103034" y="262890"/>
                      <a:pt x="143039" y="263843"/>
                    </a:cubicBezTo>
                    <a:cubicBezTo>
                      <a:pt x="176377" y="264795"/>
                      <a:pt x="209714" y="263843"/>
                      <a:pt x="242099" y="259080"/>
                    </a:cubicBezTo>
                    <a:cubicBezTo>
                      <a:pt x="260197" y="256223"/>
                      <a:pt x="289724" y="261937"/>
                      <a:pt x="293534" y="235268"/>
                    </a:cubicBezTo>
                    <a:cubicBezTo>
                      <a:pt x="297344" y="213360"/>
                      <a:pt x="273532" y="200025"/>
                      <a:pt x="257339" y="188595"/>
                    </a:cubicBezTo>
                    <a:cubicBezTo>
                      <a:pt x="213524" y="157163"/>
                      <a:pt x="166852" y="129540"/>
                      <a:pt x="122084" y="100013"/>
                    </a:cubicBezTo>
                    <a:cubicBezTo>
                      <a:pt x="103034" y="86678"/>
                      <a:pt x="70649" y="75248"/>
                      <a:pt x="76364" y="51435"/>
                    </a:cubicBezTo>
                    <a:cubicBezTo>
                      <a:pt x="83032" y="23813"/>
                      <a:pt x="117322" y="27623"/>
                      <a:pt x="142087" y="27623"/>
                    </a:cubicBezTo>
                    <a:cubicBezTo>
                      <a:pt x="256387" y="26670"/>
                      <a:pt x="370687" y="29528"/>
                      <a:pt x="483082" y="50482"/>
                    </a:cubicBezTo>
                    <a:cubicBezTo>
                      <a:pt x="599287" y="72390"/>
                      <a:pt x="713587" y="61913"/>
                      <a:pt x="828839" y="52388"/>
                    </a:cubicBezTo>
                    <a:cubicBezTo>
                      <a:pt x="926947" y="43815"/>
                      <a:pt x="1024102" y="33338"/>
                      <a:pt x="1122209" y="27623"/>
                    </a:cubicBezTo>
                    <a:cubicBezTo>
                      <a:pt x="1437487" y="9525"/>
                      <a:pt x="1753717" y="12383"/>
                      <a:pt x="2068994" y="20003"/>
                    </a:cubicBezTo>
                    <a:cubicBezTo>
                      <a:pt x="2336647" y="26670"/>
                      <a:pt x="2605252" y="26670"/>
                      <a:pt x="2872904" y="25718"/>
                    </a:cubicBezTo>
                    <a:cubicBezTo>
                      <a:pt x="3052927" y="22860"/>
                      <a:pt x="3234854" y="7620"/>
                      <a:pt x="3416782" y="0"/>
                    </a:cubicBezTo>
                    <a:cubicBezTo>
                      <a:pt x="3421544" y="0"/>
                      <a:pt x="3426307" y="1905"/>
                      <a:pt x="3430117" y="285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261758E-A3BA-426A-8669-35EF9E0DCBB1}"/>
                  </a:ext>
                </a:extLst>
              </p:cNvPr>
              <p:cNvSpPr/>
              <p:nvPr/>
            </p:nvSpPr>
            <p:spPr>
              <a:xfrm>
                <a:off x="2922750" y="219020"/>
                <a:ext cx="1338635" cy="83435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F5878BE-E134-4A03-B5C3-A27CB2F12A72}"/>
                  </a:ext>
                </a:extLst>
              </p:cNvPr>
              <p:cNvSpPr/>
              <p:nvPr/>
            </p:nvSpPr>
            <p:spPr>
              <a:xfrm>
                <a:off x="325902" y="393534"/>
                <a:ext cx="367143" cy="223489"/>
              </a:xfrm>
              <a:custGeom>
                <a:avLst/>
                <a:gdLst>
                  <a:gd name="connsiteX0" fmla="*/ 6753 w 684046"/>
                  <a:gd name="connsiteY0" fmla="*/ 730951 h 730951"/>
                  <a:gd name="connsiteX1" fmla="*/ 4848 w 684046"/>
                  <a:gd name="connsiteY1" fmla="*/ 695709 h 730951"/>
                  <a:gd name="connsiteX2" fmla="*/ 12468 w 684046"/>
                  <a:gd name="connsiteY2" fmla="*/ 546166 h 730951"/>
                  <a:gd name="connsiteX3" fmla="*/ 52473 w 684046"/>
                  <a:gd name="connsiteY3" fmla="*/ 269941 h 730951"/>
                  <a:gd name="connsiteX4" fmla="*/ 87715 w 684046"/>
                  <a:gd name="connsiteY4" fmla="*/ 151831 h 730951"/>
                  <a:gd name="connsiteX5" fmla="*/ 170583 w 684046"/>
                  <a:gd name="connsiteY5" fmla="*/ 59439 h 730951"/>
                  <a:gd name="connsiteX6" fmla="*/ 386800 w 684046"/>
                  <a:gd name="connsiteY6" fmla="*/ 5146 h 730951"/>
                  <a:gd name="connsiteX7" fmla="*/ 666835 w 684046"/>
                  <a:gd name="connsiteY7" fmla="*/ 59439 h 730951"/>
                  <a:gd name="connsiteX8" fmla="*/ 683980 w 684046"/>
                  <a:gd name="connsiteY8" fmla="*/ 80394 h 730951"/>
                  <a:gd name="connsiteX9" fmla="*/ 658263 w 684046"/>
                  <a:gd name="connsiteY9" fmla="*/ 96586 h 730951"/>
                  <a:gd name="connsiteX10" fmla="*/ 507768 w 684046"/>
                  <a:gd name="connsiteY10" fmla="*/ 120399 h 730951"/>
                  <a:gd name="connsiteX11" fmla="*/ 459190 w 684046"/>
                  <a:gd name="connsiteY11" fmla="*/ 145164 h 730951"/>
                  <a:gd name="connsiteX12" fmla="*/ 490623 w 684046"/>
                  <a:gd name="connsiteY12" fmla="*/ 186121 h 730951"/>
                  <a:gd name="connsiteX13" fmla="*/ 521103 w 684046"/>
                  <a:gd name="connsiteY13" fmla="*/ 225174 h 730951"/>
                  <a:gd name="connsiteX14" fmla="*/ 472525 w 684046"/>
                  <a:gd name="connsiteY14" fmla="*/ 245176 h 730951"/>
                  <a:gd name="connsiteX15" fmla="*/ 249640 w 684046"/>
                  <a:gd name="connsiteY15" fmla="*/ 248986 h 730951"/>
                  <a:gd name="connsiteX16" fmla="*/ 185823 w 684046"/>
                  <a:gd name="connsiteY16" fmla="*/ 269941 h 730951"/>
                  <a:gd name="connsiteX17" fmla="*/ 214398 w 684046"/>
                  <a:gd name="connsiteY17" fmla="*/ 334711 h 730951"/>
                  <a:gd name="connsiteX18" fmla="*/ 351558 w 684046"/>
                  <a:gd name="connsiteY18" fmla="*/ 458536 h 730951"/>
                  <a:gd name="connsiteX19" fmla="*/ 390610 w 684046"/>
                  <a:gd name="connsiteY19" fmla="*/ 527116 h 730951"/>
                  <a:gd name="connsiteX20" fmla="*/ 324888 w 684046"/>
                  <a:gd name="connsiteY20" fmla="*/ 552834 h 730951"/>
                  <a:gd name="connsiteX21" fmla="*/ 98193 w 684046"/>
                  <a:gd name="connsiteY21" fmla="*/ 655704 h 730951"/>
                  <a:gd name="connsiteX22" fmla="*/ 6753 w 684046"/>
                  <a:gd name="connsiteY22" fmla="*/ 730951 h 73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4046" h="730951">
                    <a:moveTo>
                      <a:pt x="6753" y="730951"/>
                    </a:moveTo>
                    <a:cubicBezTo>
                      <a:pt x="-4677" y="716664"/>
                      <a:pt x="1038" y="706186"/>
                      <a:pt x="4848" y="695709"/>
                    </a:cubicBezTo>
                    <a:cubicBezTo>
                      <a:pt x="22945" y="646179"/>
                      <a:pt x="24850" y="595696"/>
                      <a:pt x="12468" y="546166"/>
                    </a:cubicBezTo>
                    <a:cubicBezTo>
                      <a:pt x="-10392" y="448059"/>
                      <a:pt x="10563" y="357571"/>
                      <a:pt x="52473" y="269941"/>
                    </a:cubicBezTo>
                    <a:cubicBezTo>
                      <a:pt x="70570" y="232794"/>
                      <a:pt x="82000" y="193741"/>
                      <a:pt x="87715" y="151831"/>
                    </a:cubicBezTo>
                    <a:cubicBezTo>
                      <a:pt x="93430" y="102301"/>
                      <a:pt x="122005" y="71821"/>
                      <a:pt x="170583" y="59439"/>
                    </a:cubicBezTo>
                    <a:cubicBezTo>
                      <a:pt x="242973" y="41341"/>
                      <a:pt x="314410" y="18481"/>
                      <a:pt x="386800" y="5146"/>
                    </a:cubicBezTo>
                    <a:cubicBezTo>
                      <a:pt x="485860" y="-12951"/>
                      <a:pt x="578253" y="19434"/>
                      <a:pt x="666835" y="59439"/>
                    </a:cubicBezTo>
                    <a:cubicBezTo>
                      <a:pt x="675408" y="63249"/>
                      <a:pt x="684933" y="68964"/>
                      <a:pt x="683980" y="80394"/>
                    </a:cubicBezTo>
                    <a:cubicBezTo>
                      <a:pt x="683028" y="94681"/>
                      <a:pt x="668740" y="94681"/>
                      <a:pt x="658263" y="96586"/>
                    </a:cubicBezTo>
                    <a:cubicBezTo>
                      <a:pt x="607780" y="104206"/>
                      <a:pt x="558250" y="110874"/>
                      <a:pt x="507768" y="120399"/>
                    </a:cubicBezTo>
                    <a:cubicBezTo>
                      <a:pt x="489670" y="123256"/>
                      <a:pt x="465858" y="126114"/>
                      <a:pt x="459190" y="145164"/>
                    </a:cubicBezTo>
                    <a:cubicBezTo>
                      <a:pt x="451570" y="168024"/>
                      <a:pt x="478240" y="174691"/>
                      <a:pt x="490623" y="186121"/>
                    </a:cubicBezTo>
                    <a:cubicBezTo>
                      <a:pt x="503005" y="197551"/>
                      <a:pt x="524913" y="207076"/>
                      <a:pt x="521103" y="225174"/>
                    </a:cubicBezTo>
                    <a:cubicBezTo>
                      <a:pt x="516340" y="248034"/>
                      <a:pt x="489670" y="244224"/>
                      <a:pt x="472525" y="245176"/>
                    </a:cubicBezTo>
                    <a:cubicBezTo>
                      <a:pt x="398230" y="248034"/>
                      <a:pt x="323935" y="247081"/>
                      <a:pt x="249640" y="248986"/>
                    </a:cubicBezTo>
                    <a:cubicBezTo>
                      <a:pt x="226780" y="248986"/>
                      <a:pt x="197253" y="243271"/>
                      <a:pt x="185823" y="269941"/>
                    </a:cubicBezTo>
                    <a:cubicBezTo>
                      <a:pt x="173440" y="297564"/>
                      <a:pt x="197253" y="318519"/>
                      <a:pt x="214398" y="334711"/>
                    </a:cubicBezTo>
                    <a:cubicBezTo>
                      <a:pt x="258213" y="377574"/>
                      <a:pt x="304885" y="418531"/>
                      <a:pt x="351558" y="458536"/>
                    </a:cubicBezTo>
                    <a:cubicBezTo>
                      <a:pt x="372513" y="477586"/>
                      <a:pt x="401088" y="494731"/>
                      <a:pt x="390610" y="527116"/>
                    </a:cubicBezTo>
                    <a:cubicBezTo>
                      <a:pt x="381085" y="557596"/>
                      <a:pt x="349653" y="551881"/>
                      <a:pt x="324888" y="552834"/>
                    </a:cubicBezTo>
                    <a:cubicBezTo>
                      <a:pt x="234400" y="554739"/>
                      <a:pt x="160105" y="590934"/>
                      <a:pt x="98193" y="655704"/>
                    </a:cubicBezTo>
                    <a:cubicBezTo>
                      <a:pt x="73428" y="684279"/>
                      <a:pt x="42948" y="711901"/>
                      <a:pt x="6753" y="73095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7DD8C90-649B-48E9-85FE-B3366E77671B}"/>
                  </a:ext>
                </a:extLst>
              </p:cNvPr>
              <p:cNvSpPr/>
              <p:nvPr/>
            </p:nvSpPr>
            <p:spPr>
              <a:xfrm>
                <a:off x="364819" y="224595"/>
                <a:ext cx="243782" cy="110823"/>
              </a:xfrm>
              <a:custGeom>
                <a:avLst/>
                <a:gdLst>
                  <a:gd name="connsiteX0" fmla="*/ 70451 w 454205"/>
                  <a:gd name="connsiteY0" fmla="*/ 362419 h 362462"/>
                  <a:gd name="connsiteX1" fmla="*/ 10443 w 454205"/>
                  <a:gd name="connsiteY1" fmla="*/ 280504 h 362462"/>
                  <a:gd name="connsiteX2" fmla="*/ 11396 w 454205"/>
                  <a:gd name="connsiteY2" fmla="*/ 130009 h 362462"/>
                  <a:gd name="connsiteX3" fmla="*/ 153318 w 454205"/>
                  <a:gd name="connsiteY3" fmla="*/ 8089 h 362462"/>
                  <a:gd name="connsiteX4" fmla="*/ 375251 w 454205"/>
                  <a:gd name="connsiteY4" fmla="*/ 469 h 362462"/>
                  <a:gd name="connsiteX5" fmla="*/ 439068 w 454205"/>
                  <a:gd name="connsiteY5" fmla="*/ 15709 h 362462"/>
                  <a:gd name="connsiteX6" fmla="*/ 434306 w 454205"/>
                  <a:gd name="connsiteY6" fmla="*/ 56666 h 362462"/>
                  <a:gd name="connsiteX7" fmla="*/ 354296 w 454205"/>
                  <a:gd name="connsiteY7" fmla="*/ 67144 h 362462"/>
                  <a:gd name="connsiteX8" fmla="*/ 289526 w 454205"/>
                  <a:gd name="connsiteY8" fmla="*/ 119531 h 362462"/>
                  <a:gd name="connsiteX9" fmla="*/ 241901 w 454205"/>
                  <a:gd name="connsiteY9" fmla="*/ 149059 h 362462"/>
                  <a:gd name="connsiteX10" fmla="*/ 144746 w 454205"/>
                  <a:gd name="connsiteY10" fmla="*/ 128104 h 362462"/>
                  <a:gd name="connsiteX11" fmla="*/ 97121 w 454205"/>
                  <a:gd name="connsiteY11" fmla="*/ 184301 h 362462"/>
                  <a:gd name="connsiteX12" fmla="*/ 130458 w 454205"/>
                  <a:gd name="connsiteY12" fmla="*/ 288124 h 362462"/>
                  <a:gd name="connsiteX13" fmla="*/ 70451 w 454205"/>
                  <a:gd name="connsiteY13" fmla="*/ 362419 h 36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4205" h="362462">
                    <a:moveTo>
                      <a:pt x="70451" y="362419"/>
                    </a:moveTo>
                    <a:cubicBezTo>
                      <a:pt x="-34" y="361466"/>
                      <a:pt x="-12417" y="346226"/>
                      <a:pt x="10443" y="280504"/>
                    </a:cubicBezTo>
                    <a:cubicBezTo>
                      <a:pt x="28541" y="230021"/>
                      <a:pt x="9491" y="180491"/>
                      <a:pt x="11396" y="130009"/>
                    </a:cubicBezTo>
                    <a:cubicBezTo>
                      <a:pt x="15206" y="25234"/>
                      <a:pt x="47591" y="-5246"/>
                      <a:pt x="153318" y="8089"/>
                    </a:cubicBezTo>
                    <a:cubicBezTo>
                      <a:pt x="227613" y="17614"/>
                      <a:pt x="300956" y="-3341"/>
                      <a:pt x="375251" y="469"/>
                    </a:cubicBezTo>
                    <a:cubicBezTo>
                      <a:pt x="397158" y="1421"/>
                      <a:pt x="420018" y="1421"/>
                      <a:pt x="439068" y="15709"/>
                    </a:cubicBezTo>
                    <a:cubicBezTo>
                      <a:pt x="459071" y="31901"/>
                      <a:pt x="460976" y="47141"/>
                      <a:pt x="434306" y="56666"/>
                    </a:cubicBezTo>
                    <a:cubicBezTo>
                      <a:pt x="408588" y="66191"/>
                      <a:pt x="381918" y="67144"/>
                      <a:pt x="354296" y="67144"/>
                    </a:cubicBezTo>
                    <a:cubicBezTo>
                      <a:pt x="319053" y="68096"/>
                      <a:pt x="291431" y="77621"/>
                      <a:pt x="289526" y="119531"/>
                    </a:cubicBezTo>
                    <a:cubicBezTo>
                      <a:pt x="287621" y="150964"/>
                      <a:pt x="266666" y="154774"/>
                      <a:pt x="241901" y="149059"/>
                    </a:cubicBezTo>
                    <a:cubicBezTo>
                      <a:pt x="209516" y="142391"/>
                      <a:pt x="177131" y="133819"/>
                      <a:pt x="144746" y="128104"/>
                    </a:cubicBezTo>
                    <a:cubicBezTo>
                      <a:pt x="102836" y="121436"/>
                      <a:pt x="85691" y="143344"/>
                      <a:pt x="97121" y="184301"/>
                    </a:cubicBezTo>
                    <a:cubicBezTo>
                      <a:pt x="107598" y="219544"/>
                      <a:pt x="120933" y="252881"/>
                      <a:pt x="130458" y="288124"/>
                    </a:cubicBezTo>
                    <a:cubicBezTo>
                      <a:pt x="145698" y="349084"/>
                      <a:pt x="133316" y="363371"/>
                      <a:pt x="70451" y="36241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96D2899-1874-4FA1-9843-1B0222F5EC5F}"/>
                  </a:ext>
                </a:extLst>
              </p:cNvPr>
              <p:cNvSpPr/>
              <p:nvPr/>
            </p:nvSpPr>
            <p:spPr>
              <a:xfrm>
                <a:off x="329478" y="900079"/>
                <a:ext cx="139736" cy="144467"/>
              </a:xfrm>
              <a:custGeom>
                <a:avLst/>
                <a:gdLst>
                  <a:gd name="connsiteX0" fmla="*/ 2948 w 260350"/>
                  <a:gd name="connsiteY0" fmla="*/ 472497 h 472497"/>
                  <a:gd name="connsiteX1" fmla="*/ 2948 w 260350"/>
                  <a:gd name="connsiteY1" fmla="*/ 227705 h 472497"/>
                  <a:gd name="connsiteX2" fmla="*/ 69623 w 260350"/>
                  <a:gd name="connsiteY2" fmla="*/ 120072 h 472497"/>
                  <a:gd name="connsiteX3" fmla="*/ 159158 w 260350"/>
                  <a:gd name="connsiteY3" fmla="*/ 21012 h 472497"/>
                  <a:gd name="connsiteX4" fmla="*/ 242978 w 260350"/>
                  <a:gd name="connsiteY4" fmla="*/ 19107 h 472497"/>
                  <a:gd name="connsiteX5" fmla="*/ 237263 w 260350"/>
                  <a:gd name="connsiteY5" fmla="*/ 102927 h 472497"/>
                  <a:gd name="connsiteX6" fmla="*/ 176303 w 260350"/>
                  <a:gd name="connsiteY6" fmla="*/ 155315 h 472497"/>
                  <a:gd name="connsiteX7" fmla="*/ 25808 w 260350"/>
                  <a:gd name="connsiteY7" fmla="*/ 423920 h 472497"/>
                  <a:gd name="connsiteX8" fmla="*/ 2948 w 260350"/>
                  <a:gd name="connsiteY8" fmla="*/ 472497 h 47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350" h="472497">
                    <a:moveTo>
                      <a:pt x="2948" y="472497"/>
                    </a:moveTo>
                    <a:cubicBezTo>
                      <a:pt x="7710" y="387725"/>
                      <a:pt x="-5625" y="307715"/>
                      <a:pt x="2948" y="227705"/>
                    </a:cubicBezTo>
                    <a:cubicBezTo>
                      <a:pt x="7710" y="181032"/>
                      <a:pt x="45810" y="155315"/>
                      <a:pt x="69623" y="120072"/>
                    </a:cubicBezTo>
                    <a:cubicBezTo>
                      <a:pt x="95340" y="83877"/>
                      <a:pt x="125820" y="51492"/>
                      <a:pt x="159158" y="21012"/>
                    </a:cubicBezTo>
                    <a:cubicBezTo>
                      <a:pt x="186780" y="-4705"/>
                      <a:pt x="216308" y="-8515"/>
                      <a:pt x="242978" y="19107"/>
                    </a:cubicBezTo>
                    <a:cubicBezTo>
                      <a:pt x="269648" y="46730"/>
                      <a:pt x="263933" y="77210"/>
                      <a:pt x="237263" y="102927"/>
                    </a:cubicBezTo>
                    <a:cubicBezTo>
                      <a:pt x="218213" y="121977"/>
                      <a:pt x="197258" y="139122"/>
                      <a:pt x="176303" y="155315"/>
                    </a:cubicBezTo>
                    <a:cubicBezTo>
                      <a:pt x="86768" y="222942"/>
                      <a:pt x="55335" y="322955"/>
                      <a:pt x="25808" y="423920"/>
                    </a:cubicBezTo>
                    <a:cubicBezTo>
                      <a:pt x="21045" y="439160"/>
                      <a:pt x="22950" y="456305"/>
                      <a:pt x="2948" y="47249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1E16FCA-DF7A-40FA-86A1-ACAA5BDDF3F0}"/>
                  </a:ext>
                </a:extLst>
              </p:cNvPr>
              <p:cNvSpPr/>
              <p:nvPr/>
            </p:nvSpPr>
            <p:spPr>
              <a:xfrm>
                <a:off x="331275" y="699182"/>
                <a:ext cx="181270" cy="133059"/>
              </a:xfrm>
              <a:custGeom>
                <a:avLst/>
                <a:gdLst>
                  <a:gd name="connsiteX0" fmla="*/ 30078 w 337735"/>
                  <a:gd name="connsiteY0" fmla="*/ 435187 h 435186"/>
                  <a:gd name="connsiteX1" fmla="*/ 24363 w 337735"/>
                  <a:gd name="connsiteY1" fmla="*/ 143722 h 435186"/>
                  <a:gd name="connsiteX2" fmla="*/ 44366 w 337735"/>
                  <a:gd name="connsiteY2" fmla="*/ 125624 h 435186"/>
                  <a:gd name="connsiteX3" fmla="*/ 316781 w 337735"/>
                  <a:gd name="connsiteY3" fmla="*/ 847 h 435186"/>
                  <a:gd name="connsiteX4" fmla="*/ 337736 w 337735"/>
                  <a:gd name="connsiteY4" fmla="*/ 847 h 435186"/>
                  <a:gd name="connsiteX5" fmla="*/ 259631 w 337735"/>
                  <a:gd name="connsiteY5" fmla="*/ 63712 h 435186"/>
                  <a:gd name="connsiteX6" fmla="*/ 251058 w 337735"/>
                  <a:gd name="connsiteY6" fmla="*/ 135149 h 435186"/>
                  <a:gd name="connsiteX7" fmla="*/ 233913 w 337735"/>
                  <a:gd name="connsiteY7" fmla="*/ 181822 h 435186"/>
                  <a:gd name="connsiteX8" fmla="*/ 127233 w 337735"/>
                  <a:gd name="connsiteY8" fmla="*/ 203729 h 435186"/>
                  <a:gd name="connsiteX9" fmla="*/ 47223 w 337735"/>
                  <a:gd name="connsiteY9" fmla="*/ 304694 h 435186"/>
                  <a:gd name="connsiteX10" fmla="*/ 38651 w 337735"/>
                  <a:gd name="connsiteY10" fmla="*/ 426614 h 435186"/>
                  <a:gd name="connsiteX11" fmla="*/ 30078 w 337735"/>
                  <a:gd name="connsiteY11" fmla="*/ 435187 h 43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7735" h="435186">
                    <a:moveTo>
                      <a:pt x="30078" y="435187"/>
                    </a:moveTo>
                    <a:cubicBezTo>
                      <a:pt x="-15642" y="337079"/>
                      <a:pt x="-2307" y="239924"/>
                      <a:pt x="24363" y="143722"/>
                    </a:cubicBezTo>
                    <a:cubicBezTo>
                      <a:pt x="26268" y="136102"/>
                      <a:pt x="36746" y="129434"/>
                      <a:pt x="44366" y="125624"/>
                    </a:cubicBezTo>
                    <a:cubicBezTo>
                      <a:pt x="134853" y="83714"/>
                      <a:pt x="225341" y="41804"/>
                      <a:pt x="316781" y="847"/>
                    </a:cubicBezTo>
                    <a:cubicBezTo>
                      <a:pt x="320591" y="-1058"/>
                      <a:pt x="325353" y="847"/>
                      <a:pt x="337736" y="847"/>
                    </a:cubicBezTo>
                    <a:cubicBezTo>
                      <a:pt x="308208" y="24659"/>
                      <a:pt x="283443" y="43709"/>
                      <a:pt x="259631" y="63712"/>
                    </a:cubicBezTo>
                    <a:cubicBezTo>
                      <a:pt x="233913" y="84667"/>
                      <a:pt x="221531" y="106574"/>
                      <a:pt x="251058" y="135149"/>
                    </a:cubicBezTo>
                    <a:cubicBezTo>
                      <a:pt x="278681" y="161819"/>
                      <a:pt x="265346" y="176107"/>
                      <a:pt x="233913" y="181822"/>
                    </a:cubicBezTo>
                    <a:cubicBezTo>
                      <a:pt x="198671" y="189442"/>
                      <a:pt x="161523" y="194204"/>
                      <a:pt x="127233" y="203729"/>
                    </a:cubicBezTo>
                    <a:cubicBezTo>
                      <a:pt x="67226" y="219922"/>
                      <a:pt x="51033" y="242782"/>
                      <a:pt x="47223" y="304694"/>
                    </a:cubicBezTo>
                    <a:cubicBezTo>
                      <a:pt x="44366" y="345652"/>
                      <a:pt x="42461" y="386609"/>
                      <a:pt x="38651" y="426614"/>
                    </a:cubicBezTo>
                    <a:cubicBezTo>
                      <a:pt x="38651" y="428519"/>
                      <a:pt x="34841" y="431377"/>
                      <a:pt x="30078" y="4351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4D20443-A13E-42A3-A9C3-B84B7F1A3B40}"/>
                  </a:ext>
                </a:extLst>
              </p:cNvPr>
              <p:cNvSpPr/>
              <p:nvPr userDrawn="1"/>
            </p:nvSpPr>
            <p:spPr>
              <a:xfrm>
                <a:off x="3968996" y="205582"/>
                <a:ext cx="1338635" cy="83435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D50383A-FF3B-4BF0-9DC4-791868A53DF5}"/>
                  </a:ext>
                </a:extLst>
              </p:cNvPr>
              <p:cNvSpPr/>
              <p:nvPr userDrawn="1"/>
            </p:nvSpPr>
            <p:spPr>
              <a:xfrm>
                <a:off x="6002908" y="202024"/>
                <a:ext cx="1338635" cy="83435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7DB82CF-4D12-4299-8477-10EC1FC9519B}"/>
                  </a:ext>
                </a:extLst>
              </p:cNvPr>
              <p:cNvSpPr/>
              <p:nvPr userDrawn="1"/>
            </p:nvSpPr>
            <p:spPr>
              <a:xfrm>
                <a:off x="7286922" y="198466"/>
                <a:ext cx="1999034" cy="73163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4D04029-953E-470E-B2A0-5565DC8125AF}"/>
                  </a:ext>
                </a:extLst>
              </p:cNvPr>
              <p:cNvSpPr/>
              <p:nvPr userDrawn="1"/>
            </p:nvSpPr>
            <p:spPr>
              <a:xfrm>
                <a:off x="9479801" y="196144"/>
                <a:ext cx="1338635" cy="113216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C76C88-3B74-47C1-9EA5-53D1F02C2882}"/>
              </a:ext>
            </a:extLst>
          </p:cNvPr>
          <p:cNvGrpSpPr/>
          <p:nvPr userDrawn="1"/>
        </p:nvGrpSpPr>
        <p:grpSpPr>
          <a:xfrm rot="17003425" flipH="1">
            <a:off x="10630824" y="-114624"/>
            <a:ext cx="1231408" cy="1101430"/>
            <a:chOff x="646749" y="3124500"/>
            <a:chExt cx="3290703" cy="33327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BCE745E-E6B6-4A4B-B041-34CEA0FB1AC9}"/>
                </a:ext>
              </a:extLst>
            </p:cNvPr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>
                <a:gd name="connsiteX0" fmla="*/ 376825 w 1283915"/>
                <a:gd name="connsiteY0" fmla="*/ 233296 h 1475011"/>
                <a:gd name="connsiteX1" fmla="*/ 1212402 w 1283915"/>
                <a:gd name="connsiteY1" fmla="*/ 1137254 h 1475011"/>
                <a:gd name="connsiteX2" fmla="*/ 1274112 w 1283915"/>
                <a:gd name="connsiteY2" fmla="*/ 1297365 h 1475011"/>
                <a:gd name="connsiteX3" fmla="*/ 1078977 w 1283915"/>
                <a:gd name="connsiteY3" fmla="*/ 1442465 h 1475011"/>
                <a:gd name="connsiteX4" fmla="*/ 925538 w 1283915"/>
                <a:gd name="connsiteY4" fmla="*/ 1419116 h 1475011"/>
                <a:gd name="connsiteX5" fmla="*/ 33254 w 1283915"/>
                <a:gd name="connsiteY5" fmla="*/ 174922 h 1475011"/>
                <a:gd name="connsiteX6" fmla="*/ 4902 w 1283915"/>
                <a:gd name="connsiteY6" fmla="*/ 103206 h 1475011"/>
                <a:gd name="connsiteX7" fmla="*/ 123317 w 1283915"/>
                <a:gd name="connsiteY7" fmla="*/ 6473 h 1475011"/>
                <a:gd name="connsiteX8" fmla="*/ 186694 w 1283915"/>
                <a:gd name="connsiteY8" fmla="*/ 39829 h 1475011"/>
                <a:gd name="connsiteX9" fmla="*/ 376825 w 1283915"/>
                <a:gd name="connsiteY9" fmla="*/ 233296 h 1475011"/>
                <a:gd name="connsiteX0" fmla="*/ 186694 w 1323395"/>
                <a:gd name="connsiteY0" fmla="*/ 39829 h 1475011"/>
                <a:gd name="connsiteX1" fmla="*/ 1212402 w 1323395"/>
                <a:gd name="connsiteY1" fmla="*/ 1137254 h 1475011"/>
                <a:gd name="connsiteX2" fmla="*/ 1274112 w 1323395"/>
                <a:gd name="connsiteY2" fmla="*/ 1297365 h 1475011"/>
                <a:gd name="connsiteX3" fmla="*/ 1078977 w 1323395"/>
                <a:gd name="connsiteY3" fmla="*/ 1442465 h 1475011"/>
                <a:gd name="connsiteX4" fmla="*/ 925538 w 1323395"/>
                <a:gd name="connsiteY4" fmla="*/ 1419116 h 1475011"/>
                <a:gd name="connsiteX5" fmla="*/ 33254 w 1323395"/>
                <a:gd name="connsiteY5" fmla="*/ 174922 h 1475011"/>
                <a:gd name="connsiteX6" fmla="*/ 4902 w 1323395"/>
                <a:gd name="connsiteY6" fmla="*/ 103206 h 1475011"/>
                <a:gd name="connsiteX7" fmla="*/ 123317 w 1323395"/>
                <a:gd name="connsiteY7" fmla="*/ 6473 h 1475011"/>
                <a:gd name="connsiteX8" fmla="*/ 186694 w 1323395"/>
                <a:gd name="connsiteY8" fmla="*/ 39829 h 1475011"/>
                <a:gd name="connsiteX0" fmla="*/ 234958 w 1371659"/>
                <a:gd name="connsiteY0" fmla="*/ 39829 h 1449814"/>
                <a:gd name="connsiteX1" fmla="*/ 1260666 w 1371659"/>
                <a:gd name="connsiteY1" fmla="*/ 1137254 h 1449814"/>
                <a:gd name="connsiteX2" fmla="*/ 1322376 w 1371659"/>
                <a:gd name="connsiteY2" fmla="*/ 1297365 h 1449814"/>
                <a:gd name="connsiteX3" fmla="*/ 1127241 w 1371659"/>
                <a:gd name="connsiteY3" fmla="*/ 1442465 h 1449814"/>
                <a:gd name="connsiteX4" fmla="*/ 980026 w 1371659"/>
                <a:gd name="connsiteY4" fmla="*/ 1385281 h 1449814"/>
                <a:gd name="connsiteX5" fmla="*/ 81518 w 1371659"/>
                <a:gd name="connsiteY5" fmla="*/ 174922 h 1449814"/>
                <a:gd name="connsiteX6" fmla="*/ 53166 w 1371659"/>
                <a:gd name="connsiteY6" fmla="*/ 103206 h 1449814"/>
                <a:gd name="connsiteX7" fmla="*/ 171581 w 1371659"/>
                <a:gd name="connsiteY7" fmla="*/ 6473 h 1449814"/>
                <a:gd name="connsiteX8" fmla="*/ 234958 w 1371659"/>
                <a:gd name="connsiteY8" fmla="*/ 39829 h 1449814"/>
                <a:gd name="connsiteX0" fmla="*/ 234958 w 1371659"/>
                <a:gd name="connsiteY0" fmla="*/ 39829 h 1515808"/>
                <a:gd name="connsiteX1" fmla="*/ 1260666 w 1371659"/>
                <a:gd name="connsiteY1" fmla="*/ 1137254 h 1515808"/>
                <a:gd name="connsiteX2" fmla="*/ 1322376 w 1371659"/>
                <a:gd name="connsiteY2" fmla="*/ 1297365 h 1515808"/>
                <a:gd name="connsiteX3" fmla="*/ 1100715 w 1371659"/>
                <a:gd name="connsiteY3" fmla="*/ 1472566 h 1515808"/>
                <a:gd name="connsiteX4" fmla="*/ 980026 w 1371659"/>
                <a:gd name="connsiteY4" fmla="*/ 1385281 h 1515808"/>
                <a:gd name="connsiteX5" fmla="*/ 81518 w 1371659"/>
                <a:gd name="connsiteY5" fmla="*/ 174922 h 1515808"/>
                <a:gd name="connsiteX6" fmla="*/ 53166 w 1371659"/>
                <a:gd name="connsiteY6" fmla="*/ 103206 h 1515808"/>
                <a:gd name="connsiteX7" fmla="*/ 171581 w 1371659"/>
                <a:gd name="connsiteY7" fmla="*/ 6473 h 1515808"/>
                <a:gd name="connsiteX8" fmla="*/ 234958 w 1371659"/>
                <a:gd name="connsiteY8" fmla="*/ 39829 h 1515808"/>
                <a:gd name="connsiteX0" fmla="*/ 234958 w 1346401"/>
                <a:gd name="connsiteY0" fmla="*/ 39829 h 1518077"/>
                <a:gd name="connsiteX1" fmla="*/ 1260666 w 1346401"/>
                <a:gd name="connsiteY1" fmla="*/ 1137254 h 1518077"/>
                <a:gd name="connsiteX2" fmla="*/ 1266452 w 1346401"/>
                <a:gd name="connsiteY2" fmla="*/ 1259093 h 1518077"/>
                <a:gd name="connsiteX3" fmla="*/ 1100715 w 1346401"/>
                <a:gd name="connsiteY3" fmla="*/ 1472566 h 1518077"/>
                <a:gd name="connsiteX4" fmla="*/ 980026 w 1346401"/>
                <a:gd name="connsiteY4" fmla="*/ 1385281 h 1518077"/>
                <a:gd name="connsiteX5" fmla="*/ 81518 w 1346401"/>
                <a:gd name="connsiteY5" fmla="*/ 174922 h 1518077"/>
                <a:gd name="connsiteX6" fmla="*/ 53166 w 1346401"/>
                <a:gd name="connsiteY6" fmla="*/ 103206 h 1518077"/>
                <a:gd name="connsiteX7" fmla="*/ 171581 w 1346401"/>
                <a:gd name="connsiteY7" fmla="*/ 6473 h 1518077"/>
                <a:gd name="connsiteX8" fmla="*/ 234958 w 1346401"/>
                <a:gd name="connsiteY8" fmla="*/ 39829 h 1518077"/>
                <a:gd name="connsiteX0" fmla="*/ 234958 w 1274320"/>
                <a:gd name="connsiteY0" fmla="*/ 39829 h 1518077"/>
                <a:gd name="connsiteX1" fmla="*/ 1062955 w 1274320"/>
                <a:gd name="connsiteY1" fmla="*/ 918984 h 1518077"/>
                <a:gd name="connsiteX2" fmla="*/ 1266452 w 1274320"/>
                <a:gd name="connsiteY2" fmla="*/ 1259093 h 1518077"/>
                <a:gd name="connsiteX3" fmla="*/ 1100715 w 1274320"/>
                <a:gd name="connsiteY3" fmla="*/ 1472566 h 1518077"/>
                <a:gd name="connsiteX4" fmla="*/ 980026 w 1274320"/>
                <a:gd name="connsiteY4" fmla="*/ 1385281 h 1518077"/>
                <a:gd name="connsiteX5" fmla="*/ 81518 w 1274320"/>
                <a:gd name="connsiteY5" fmla="*/ 174922 h 1518077"/>
                <a:gd name="connsiteX6" fmla="*/ 53166 w 1274320"/>
                <a:gd name="connsiteY6" fmla="*/ 103206 h 1518077"/>
                <a:gd name="connsiteX7" fmla="*/ 171581 w 1274320"/>
                <a:gd name="connsiteY7" fmla="*/ 6473 h 1518077"/>
                <a:gd name="connsiteX8" fmla="*/ 234958 w 1274320"/>
                <a:gd name="connsiteY8" fmla="*/ 39829 h 1518077"/>
                <a:gd name="connsiteX0" fmla="*/ 221490 w 1260852"/>
                <a:gd name="connsiteY0" fmla="*/ 39829 h 1474731"/>
                <a:gd name="connsiteX1" fmla="*/ 1049487 w 1260852"/>
                <a:gd name="connsiteY1" fmla="*/ 918984 h 1474731"/>
                <a:gd name="connsiteX2" fmla="*/ 1252984 w 1260852"/>
                <a:gd name="connsiteY2" fmla="*/ 1259093 h 1474731"/>
                <a:gd name="connsiteX3" fmla="*/ 1087247 w 1260852"/>
                <a:gd name="connsiteY3" fmla="*/ 1472566 h 1474731"/>
                <a:gd name="connsiteX4" fmla="*/ 777560 w 1260852"/>
                <a:gd name="connsiteY4" fmla="*/ 1119640 h 1474731"/>
                <a:gd name="connsiteX5" fmla="*/ 68050 w 1260852"/>
                <a:gd name="connsiteY5" fmla="*/ 174922 h 1474731"/>
                <a:gd name="connsiteX6" fmla="*/ 39698 w 1260852"/>
                <a:gd name="connsiteY6" fmla="*/ 103206 h 1474731"/>
                <a:gd name="connsiteX7" fmla="*/ 158113 w 1260852"/>
                <a:gd name="connsiteY7" fmla="*/ 6473 h 1474731"/>
                <a:gd name="connsiteX8" fmla="*/ 221490 w 1260852"/>
                <a:gd name="connsiteY8" fmla="*/ 39829 h 1474731"/>
                <a:gd name="connsiteX0" fmla="*/ 221490 w 1260852"/>
                <a:gd name="connsiteY0" fmla="*/ 39829 h 1419559"/>
                <a:gd name="connsiteX1" fmla="*/ 1049487 w 1260852"/>
                <a:gd name="connsiteY1" fmla="*/ 918984 h 1419559"/>
                <a:gd name="connsiteX2" fmla="*/ 1252984 w 1260852"/>
                <a:gd name="connsiteY2" fmla="*/ 1259093 h 1419559"/>
                <a:gd name="connsiteX3" fmla="*/ 1048592 w 1260852"/>
                <a:gd name="connsiteY3" fmla="*/ 1416483 h 1419559"/>
                <a:gd name="connsiteX4" fmla="*/ 777560 w 1260852"/>
                <a:gd name="connsiteY4" fmla="*/ 1119640 h 1419559"/>
                <a:gd name="connsiteX5" fmla="*/ 68050 w 1260852"/>
                <a:gd name="connsiteY5" fmla="*/ 174922 h 1419559"/>
                <a:gd name="connsiteX6" fmla="*/ 39698 w 1260852"/>
                <a:gd name="connsiteY6" fmla="*/ 103206 h 1419559"/>
                <a:gd name="connsiteX7" fmla="*/ 158113 w 1260852"/>
                <a:gd name="connsiteY7" fmla="*/ 6473 h 1419559"/>
                <a:gd name="connsiteX8" fmla="*/ 221490 w 1260852"/>
                <a:gd name="connsiteY8" fmla="*/ 39829 h 14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852" h="1419559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20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62094C-2052-4579-900E-12D504E385F4}"/>
                </a:ext>
              </a:extLst>
            </p:cNvPr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>
                <a:gd name="connsiteX0" fmla="*/ 321244 w 634516"/>
                <a:gd name="connsiteY0" fmla="*/ 1919694 h 2016426"/>
                <a:gd name="connsiteX1" fmla="*/ 202829 w 634516"/>
                <a:gd name="connsiteY1" fmla="*/ 2016427 h 2016426"/>
                <a:gd name="connsiteX2" fmla="*/ 66068 w 634516"/>
                <a:gd name="connsiteY2" fmla="*/ 1824628 h 2016426"/>
                <a:gd name="connsiteX3" fmla="*/ 29376 w 634516"/>
                <a:gd name="connsiteY3" fmla="*/ 1574455 h 2016426"/>
                <a:gd name="connsiteX4" fmla="*/ 456338 w 634516"/>
                <a:gd name="connsiteY4" fmla="*/ 608788 h 2016426"/>
                <a:gd name="connsiteX5" fmla="*/ 409639 w 634516"/>
                <a:gd name="connsiteY5" fmla="*/ 348608 h 2016426"/>
                <a:gd name="connsiteX6" fmla="*/ 277881 w 634516"/>
                <a:gd name="connsiteY6" fmla="*/ 155141 h 2016426"/>
                <a:gd name="connsiteX7" fmla="*/ 182815 w 634516"/>
                <a:gd name="connsiteY7" fmla="*/ 31722 h 2016426"/>
                <a:gd name="connsiteX8" fmla="*/ 449666 w 634516"/>
                <a:gd name="connsiteY8" fmla="*/ 165148 h 2016426"/>
                <a:gd name="connsiteX9" fmla="*/ 619784 w 634516"/>
                <a:gd name="connsiteY9" fmla="*/ 542075 h 2016426"/>
                <a:gd name="connsiteX10" fmla="*/ 144455 w 634516"/>
                <a:gd name="connsiteY10" fmla="*/ 1626157 h 2016426"/>
                <a:gd name="connsiteX11" fmla="*/ 157798 w 634516"/>
                <a:gd name="connsiteY11" fmla="*/ 1736233 h 2016426"/>
                <a:gd name="connsiteX12" fmla="*/ 321244 w 634516"/>
                <a:gd name="connsiteY12" fmla="*/ 1919694 h 201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4516" h="2016426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1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94B33DB-47DB-442F-9AAC-51F60526AA20}"/>
                </a:ext>
              </a:extLst>
            </p:cNvPr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>
                <a:gd name="connsiteX0" fmla="*/ 74902 w 213330"/>
                <a:gd name="connsiteY0" fmla="*/ 0 h 226350"/>
                <a:gd name="connsiteX1" fmla="*/ 213331 w 213330"/>
                <a:gd name="connsiteY1" fmla="*/ 168450 h 226350"/>
                <a:gd name="connsiteX2" fmla="*/ 43213 w 213330"/>
                <a:gd name="connsiteY2" fmla="*/ 180124 h 226350"/>
                <a:gd name="connsiteX3" fmla="*/ 74902 w 213330"/>
                <a:gd name="connsiteY3" fmla="*/ 0 h 22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30" h="22635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E6FC1C8-1DF1-4F89-A4CB-AD8364AD6F3F}"/>
                </a:ext>
              </a:extLst>
            </p:cNvPr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41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1000">
                  <a:schemeClr val="accent1">
                    <a:lumMod val="75000"/>
                  </a:schemeClr>
                </a:gs>
                <a:gs pos="23000">
                  <a:schemeClr val="accent1"/>
                </a:gs>
                <a:gs pos="62000">
                  <a:schemeClr val="accent1"/>
                </a:gs>
                <a:gs pos="84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6667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254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C220C7E-B5A7-4BB5-8DB4-EC1BA69CBE7D}"/>
              </a:ext>
            </a:extLst>
          </p:cNvPr>
          <p:cNvSpPr/>
          <p:nvPr userDrawn="1"/>
        </p:nvSpPr>
        <p:spPr>
          <a:xfrm rot="14552104" flipH="1">
            <a:off x="-97187" y="-593855"/>
            <a:ext cx="4562635" cy="4633498"/>
          </a:xfrm>
          <a:custGeom>
            <a:avLst/>
            <a:gdLst>
              <a:gd name="connsiteX0" fmla="*/ 2831028 w 4562635"/>
              <a:gd name="connsiteY0" fmla="*/ 3283969 h 4633498"/>
              <a:gd name="connsiteX1" fmla="*/ 2882290 w 4562635"/>
              <a:gd name="connsiteY1" fmla="*/ 3382590 h 4633498"/>
              <a:gd name="connsiteX2" fmla="*/ 2932301 w 4562635"/>
              <a:gd name="connsiteY2" fmla="*/ 3356595 h 4633498"/>
              <a:gd name="connsiteX3" fmla="*/ 2881039 w 4562635"/>
              <a:gd name="connsiteY3" fmla="*/ 3257974 h 4633498"/>
              <a:gd name="connsiteX4" fmla="*/ 2831028 w 4562635"/>
              <a:gd name="connsiteY4" fmla="*/ 3283969 h 4633498"/>
              <a:gd name="connsiteX5" fmla="*/ 2740878 w 4562635"/>
              <a:gd name="connsiteY5" fmla="*/ 3112279 h 4633498"/>
              <a:gd name="connsiteX6" fmla="*/ 2791413 w 4562635"/>
              <a:gd name="connsiteY6" fmla="*/ 3209502 h 4633498"/>
              <a:gd name="connsiteX7" fmla="*/ 2843567 w 4562635"/>
              <a:gd name="connsiteY7" fmla="*/ 3182393 h 4633498"/>
              <a:gd name="connsiteX8" fmla="*/ 2793032 w 4562635"/>
              <a:gd name="connsiteY8" fmla="*/ 3085170 h 4633498"/>
              <a:gd name="connsiteX9" fmla="*/ 2740878 w 4562635"/>
              <a:gd name="connsiteY9" fmla="*/ 3112279 h 4633498"/>
              <a:gd name="connsiteX10" fmla="*/ 1556491 w 4562635"/>
              <a:gd name="connsiteY10" fmla="*/ 858937 h 4633498"/>
              <a:gd name="connsiteX11" fmla="*/ 1557816 w 4562635"/>
              <a:gd name="connsiteY11" fmla="*/ 853636 h 4633498"/>
              <a:gd name="connsiteX12" fmla="*/ 1573719 w 4562635"/>
              <a:gd name="connsiteY12" fmla="*/ 845685 h 4633498"/>
              <a:gd name="connsiteX13" fmla="*/ 1569079 w 4562635"/>
              <a:gd name="connsiteY13" fmla="*/ 848335 h 4633498"/>
              <a:gd name="connsiteX14" fmla="*/ 1556491 w 4562635"/>
              <a:gd name="connsiteY14" fmla="*/ 858937 h 4633498"/>
              <a:gd name="connsiteX15" fmla="*/ 2757806 w 4562635"/>
              <a:gd name="connsiteY15" fmla="*/ 3322918 h 4633498"/>
              <a:gd name="connsiteX16" fmla="*/ 2809432 w 4562635"/>
              <a:gd name="connsiteY16" fmla="*/ 3422238 h 4633498"/>
              <a:gd name="connsiteX17" fmla="*/ 2862299 w 4562635"/>
              <a:gd name="connsiteY17" fmla="*/ 3394758 h 4633498"/>
              <a:gd name="connsiteX18" fmla="*/ 2810674 w 4562635"/>
              <a:gd name="connsiteY18" fmla="*/ 3295438 h 4633498"/>
              <a:gd name="connsiteX19" fmla="*/ 2757806 w 4562635"/>
              <a:gd name="connsiteY19" fmla="*/ 3322918 h 4633498"/>
              <a:gd name="connsiteX20" fmla="*/ 2667291 w 4562635"/>
              <a:gd name="connsiteY20" fmla="*/ 3150529 h 4633498"/>
              <a:gd name="connsiteX21" fmla="*/ 2718553 w 4562635"/>
              <a:gd name="connsiteY21" fmla="*/ 3249150 h 4633498"/>
              <a:gd name="connsiteX22" fmla="*/ 2772851 w 4562635"/>
              <a:gd name="connsiteY22" fmla="*/ 3220927 h 4633498"/>
              <a:gd name="connsiteX23" fmla="*/ 2721588 w 4562635"/>
              <a:gd name="connsiteY23" fmla="*/ 3122306 h 4633498"/>
              <a:gd name="connsiteX24" fmla="*/ 2667291 w 4562635"/>
              <a:gd name="connsiteY24" fmla="*/ 3150529 h 4633498"/>
              <a:gd name="connsiteX25" fmla="*/ 2410039 w 4562635"/>
              <a:gd name="connsiteY25" fmla="*/ 2812425 h 4633498"/>
              <a:gd name="connsiteX26" fmla="*/ 2451562 w 4562635"/>
              <a:gd name="connsiteY26" fmla="*/ 2892310 h 4633498"/>
              <a:gd name="connsiteX27" fmla="*/ 2529336 w 4562635"/>
              <a:gd name="connsiteY27" fmla="*/ 2851884 h 4633498"/>
              <a:gd name="connsiteX28" fmla="*/ 2487813 w 4562635"/>
              <a:gd name="connsiteY28" fmla="*/ 2771998 h 4633498"/>
              <a:gd name="connsiteX29" fmla="*/ 2410039 w 4562635"/>
              <a:gd name="connsiteY29" fmla="*/ 2812425 h 4633498"/>
              <a:gd name="connsiteX30" fmla="*/ 2461307 w 4562635"/>
              <a:gd name="connsiteY30" fmla="*/ 2912613 h 4633498"/>
              <a:gd name="connsiteX31" fmla="*/ 2502182 w 4562635"/>
              <a:gd name="connsiteY31" fmla="*/ 2991252 h 4633498"/>
              <a:gd name="connsiteX32" fmla="*/ 2581231 w 4562635"/>
              <a:gd name="connsiteY32" fmla="*/ 2950163 h 4633498"/>
              <a:gd name="connsiteX33" fmla="*/ 2540356 w 4562635"/>
              <a:gd name="connsiteY33" fmla="*/ 2871525 h 4633498"/>
              <a:gd name="connsiteX34" fmla="*/ 2461307 w 4562635"/>
              <a:gd name="connsiteY34" fmla="*/ 2912613 h 4633498"/>
              <a:gd name="connsiteX35" fmla="*/ 2680634 w 4562635"/>
              <a:gd name="connsiteY35" fmla="*/ 3361254 h 4633498"/>
              <a:gd name="connsiteX36" fmla="*/ 2732259 w 4562635"/>
              <a:gd name="connsiteY36" fmla="*/ 3460574 h 4633498"/>
              <a:gd name="connsiteX37" fmla="*/ 2788700 w 4562635"/>
              <a:gd name="connsiteY37" fmla="*/ 3431237 h 4633498"/>
              <a:gd name="connsiteX38" fmla="*/ 2737075 w 4562635"/>
              <a:gd name="connsiteY38" fmla="*/ 3331917 h 4633498"/>
              <a:gd name="connsiteX39" fmla="*/ 2680634 w 4562635"/>
              <a:gd name="connsiteY39" fmla="*/ 3361254 h 4633498"/>
              <a:gd name="connsiteX40" fmla="*/ 2590835 w 4562635"/>
              <a:gd name="connsiteY40" fmla="*/ 3188494 h 4633498"/>
              <a:gd name="connsiteX41" fmla="*/ 2642460 w 4562635"/>
              <a:gd name="connsiteY41" fmla="*/ 3287814 h 4633498"/>
              <a:gd name="connsiteX42" fmla="*/ 2699614 w 4562635"/>
              <a:gd name="connsiteY42" fmla="*/ 3258106 h 4633498"/>
              <a:gd name="connsiteX43" fmla="*/ 2647989 w 4562635"/>
              <a:gd name="connsiteY43" fmla="*/ 3158786 h 4633498"/>
              <a:gd name="connsiteX44" fmla="*/ 2590835 w 4562635"/>
              <a:gd name="connsiteY44" fmla="*/ 3188494 h 4633498"/>
              <a:gd name="connsiteX45" fmla="*/ 2007866 w 4562635"/>
              <a:gd name="connsiteY45" fmla="*/ 2210771 h 4633498"/>
              <a:gd name="connsiteX46" fmla="*/ 2060629 w 4562635"/>
              <a:gd name="connsiteY46" fmla="*/ 2196673 h 4633498"/>
              <a:gd name="connsiteX47" fmla="*/ 1998333 w 4562635"/>
              <a:gd name="connsiteY47" fmla="*/ 2189568 h 4633498"/>
              <a:gd name="connsiteX48" fmla="*/ 2007866 w 4562635"/>
              <a:gd name="connsiteY48" fmla="*/ 2210771 h 4633498"/>
              <a:gd name="connsiteX49" fmla="*/ 2022188 w 4562635"/>
              <a:gd name="connsiteY49" fmla="*/ 2241334 h 4633498"/>
              <a:gd name="connsiteX50" fmla="*/ 2045214 w 4562635"/>
              <a:gd name="connsiteY50" fmla="*/ 2285633 h 4633498"/>
              <a:gd name="connsiteX51" fmla="*/ 2122110 w 4562635"/>
              <a:gd name="connsiteY51" fmla="*/ 2245663 h 4633498"/>
              <a:gd name="connsiteX52" fmla="*/ 2022188 w 4562635"/>
              <a:gd name="connsiteY52" fmla="*/ 2241334 h 4633498"/>
              <a:gd name="connsiteX53" fmla="*/ 2066416 w 4562635"/>
              <a:gd name="connsiteY53" fmla="*/ 2335816 h 4633498"/>
              <a:gd name="connsiteX54" fmla="*/ 2169264 w 4562635"/>
              <a:gd name="connsiteY54" fmla="*/ 2282357 h 4633498"/>
              <a:gd name="connsiteX55" fmla="*/ 2164569 w 4562635"/>
              <a:gd name="connsiteY55" fmla="*/ 2270977 h 4633498"/>
              <a:gd name="connsiteX56" fmla="*/ 2063253 w 4562635"/>
              <a:gd name="connsiteY56" fmla="*/ 2303896 h 4633498"/>
              <a:gd name="connsiteX57" fmla="*/ 2066416 w 4562635"/>
              <a:gd name="connsiteY57" fmla="*/ 2335816 h 4633498"/>
              <a:gd name="connsiteX58" fmla="*/ 2413450 w 4562635"/>
              <a:gd name="connsiteY58" fmla="*/ 3065118 h 4633498"/>
              <a:gd name="connsiteX59" fmla="*/ 2454001 w 4562635"/>
              <a:gd name="connsiteY59" fmla="*/ 3143132 h 4633498"/>
              <a:gd name="connsiteX60" fmla="*/ 2532413 w 4562635"/>
              <a:gd name="connsiteY60" fmla="*/ 3102374 h 4633498"/>
              <a:gd name="connsiteX61" fmla="*/ 2491862 w 4562635"/>
              <a:gd name="connsiteY61" fmla="*/ 3024361 h 4633498"/>
              <a:gd name="connsiteX62" fmla="*/ 2413450 w 4562635"/>
              <a:gd name="connsiteY62" fmla="*/ 3065118 h 4633498"/>
              <a:gd name="connsiteX63" fmla="*/ 2361221 w 4562635"/>
              <a:gd name="connsiteY63" fmla="*/ 2964637 h 4633498"/>
              <a:gd name="connsiteX64" fmla="*/ 2402420 w 4562635"/>
              <a:gd name="connsiteY64" fmla="*/ 3043899 h 4633498"/>
              <a:gd name="connsiteX65" fmla="*/ 2482107 w 4562635"/>
              <a:gd name="connsiteY65" fmla="*/ 3002479 h 4633498"/>
              <a:gd name="connsiteX66" fmla="*/ 2440908 w 4562635"/>
              <a:gd name="connsiteY66" fmla="*/ 2923217 h 4633498"/>
              <a:gd name="connsiteX67" fmla="*/ 2361221 w 4562635"/>
              <a:gd name="connsiteY67" fmla="*/ 2964637 h 4633498"/>
              <a:gd name="connsiteX68" fmla="*/ 2586199 w 4562635"/>
              <a:gd name="connsiteY68" fmla="*/ 3492075 h 4633498"/>
              <a:gd name="connsiteX69" fmla="*/ 2611284 w 4562635"/>
              <a:gd name="connsiteY69" fmla="*/ 3540336 h 4633498"/>
              <a:gd name="connsiteX70" fmla="*/ 2667011 w 4562635"/>
              <a:gd name="connsiteY70" fmla="*/ 3511369 h 4633498"/>
              <a:gd name="connsiteX71" fmla="*/ 2641925 w 4562635"/>
              <a:gd name="connsiteY71" fmla="*/ 3463109 h 4633498"/>
              <a:gd name="connsiteX72" fmla="*/ 2586199 w 4562635"/>
              <a:gd name="connsiteY72" fmla="*/ 3492075 h 4633498"/>
              <a:gd name="connsiteX73" fmla="*/ 2491323 w 4562635"/>
              <a:gd name="connsiteY73" fmla="*/ 3311293 h 4633498"/>
              <a:gd name="connsiteX74" fmla="*/ 2575305 w 4562635"/>
              <a:gd name="connsiteY74" fmla="*/ 3472862 h 4633498"/>
              <a:gd name="connsiteX75" fmla="*/ 2631030 w 4562635"/>
              <a:gd name="connsiteY75" fmla="*/ 3443896 h 4633498"/>
              <a:gd name="connsiteX76" fmla="*/ 2547048 w 4562635"/>
              <a:gd name="connsiteY76" fmla="*/ 3282327 h 4633498"/>
              <a:gd name="connsiteX77" fmla="*/ 2491323 w 4562635"/>
              <a:gd name="connsiteY77" fmla="*/ 3311293 h 4633498"/>
              <a:gd name="connsiteX78" fmla="*/ 2456058 w 4562635"/>
              <a:gd name="connsiteY78" fmla="*/ 3243448 h 4633498"/>
              <a:gd name="connsiteX79" fmla="*/ 2480780 w 4562635"/>
              <a:gd name="connsiteY79" fmla="*/ 3291009 h 4633498"/>
              <a:gd name="connsiteX80" fmla="*/ 2537935 w 4562635"/>
              <a:gd name="connsiteY80" fmla="*/ 3261301 h 4633498"/>
              <a:gd name="connsiteX81" fmla="*/ 2513212 w 4562635"/>
              <a:gd name="connsiteY81" fmla="*/ 3213739 h 4633498"/>
              <a:gd name="connsiteX82" fmla="*/ 2456058 w 4562635"/>
              <a:gd name="connsiteY82" fmla="*/ 3243448 h 4633498"/>
              <a:gd name="connsiteX83" fmla="*/ 2209868 w 4562635"/>
              <a:gd name="connsiteY83" fmla="*/ 2916471 h 4633498"/>
              <a:gd name="connsiteX84" fmla="*/ 2251067 w 4562635"/>
              <a:gd name="connsiteY84" fmla="*/ 2995733 h 4633498"/>
              <a:gd name="connsiteX85" fmla="*/ 2330115 w 4562635"/>
              <a:gd name="connsiteY85" fmla="*/ 2954645 h 4633498"/>
              <a:gd name="connsiteX86" fmla="*/ 2288916 w 4562635"/>
              <a:gd name="connsiteY86" fmla="*/ 2875383 h 4633498"/>
              <a:gd name="connsiteX87" fmla="*/ 2209868 w 4562635"/>
              <a:gd name="connsiteY87" fmla="*/ 2916471 h 4633498"/>
              <a:gd name="connsiteX88" fmla="*/ 2313040 w 4562635"/>
              <a:gd name="connsiteY88" fmla="*/ 3116517 h 4633498"/>
              <a:gd name="connsiteX89" fmla="*/ 2353591 w 4562635"/>
              <a:gd name="connsiteY89" fmla="*/ 3194530 h 4633498"/>
              <a:gd name="connsiteX90" fmla="*/ 2433913 w 4562635"/>
              <a:gd name="connsiteY90" fmla="*/ 3152780 h 4633498"/>
              <a:gd name="connsiteX91" fmla="*/ 2393363 w 4562635"/>
              <a:gd name="connsiteY91" fmla="*/ 3074766 h 4633498"/>
              <a:gd name="connsiteX92" fmla="*/ 2313040 w 4562635"/>
              <a:gd name="connsiteY92" fmla="*/ 3116517 h 4633498"/>
              <a:gd name="connsiteX93" fmla="*/ 2261136 w 4562635"/>
              <a:gd name="connsiteY93" fmla="*/ 3016660 h 4633498"/>
              <a:gd name="connsiteX94" fmla="*/ 2302011 w 4562635"/>
              <a:gd name="connsiteY94" fmla="*/ 3095298 h 4633498"/>
              <a:gd name="connsiteX95" fmla="*/ 2382333 w 4562635"/>
              <a:gd name="connsiteY95" fmla="*/ 3053548 h 4633498"/>
              <a:gd name="connsiteX96" fmla="*/ 2341458 w 4562635"/>
              <a:gd name="connsiteY96" fmla="*/ 2974909 h 4633498"/>
              <a:gd name="connsiteX97" fmla="*/ 2261136 w 4562635"/>
              <a:gd name="connsiteY97" fmla="*/ 3016660 h 4633498"/>
              <a:gd name="connsiteX98" fmla="*/ 2479841 w 4562635"/>
              <a:gd name="connsiteY98" fmla="*/ 3460294 h 4633498"/>
              <a:gd name="connsiteX99" fmla="*/ 2505654 w 4562635"/>
              <a:gd name="connsiteY99" fmla="*/ 3509955 h 4633498"/>
              <a:gd name="connsiteX100" fmla="*/ 2560666 w 4562635"/>
              <a:gd name="connsiteY100" fmla="*/ 3481360 h 4633498"/>
              <a:gd name="connsiteX101" fmla="*/ 2534853 w 4562635"/>
              <a:gd name="connsiteY101" fmla="*/ 3431699 h 4633498"/>
              <a:gd name="connsiteX102" fmla="*/ 2479841 w 4562635"/>
              <a:gd name="connsiteY102" fmla="*/ 3460294 h 4633498"/>
              <a:gd name="connsiteX103" fmla="*/ 2384615 w 4562635"/>
              <a:gd name="connsiteY103" fmla="*/ 3280583 h 4633498"/>
              <a:gd name="connsiteX104" fmla="*/ 2467869 w 4562635"/>
              <a:gd name="connsiteY104" fmla="*/ 3440753 h 4633498"/>
              <a:gd name="connsiteX105" fmla="*/ 2524310 w 4562635"/>
              <a:gd name="connsiteY105" fmla="*/ 3411415 h 4633498"/>
              <a:gd name="connsiteX106" fmla="*/ 2441055 w 4562635"/>
              <a:gd name="connsiteY106" fmla="*/ 3251246 h 4633498"/>
              <a:gd name="connsiteX107" fmla="*/ 2384615 w 4562635"/>
              <a:gd name="connsiteY107" fmla="*/ 3280583 h 4633498"/>
              <a:gd name="connsiteX108" fmla="*/ 1899892 w 4562635"/>
              <a:gd name="connsiteY108" fmla="*/ 2400656 h 4633498"/>
              <a:gd name="connsiteX109" fmla="*/ 1939864 w 4562635"/>
              <a:gd name="connsiteY109" fmla="*/ 2403570 h 4633498"/>
              <a:gd name="connsiteX110" fmla="*/ 2042636 w 4562635"/>
              <a:gd name="connsiteY110" fmla="*/ 2351139 h 4633498"/>
              <a:gd name="connsiteX111" fmla="*/ 2040742 w 4562635"/>
              <a:gd name="connsiteY111" fmla="*/ 2314611 h 4633498"/>
              <a:gd name="connsiteX112" fmla="*/ 1898004 w 4562635"/>
              <a:gd name="connsiteY112" fmla="*/ 2388805 h 4633498"/>
              <a:gd name="connsiteX113" fmla="*/ 1899892 w 4562635"/>
              <a:gd name="connsiteY113" fmla="*/ 2400656 h 4633498"/>
              <a:gd name="connsiteX114" fmla="*/ 1817606 w 4562635"/>
              <a:gd name="connsiteY114" fmla="*/ 2345699 h 4633498"/>
              <a:gd name="connsiteX115" fmla="*/ 1898325 w 4562635"/>
              <a:gd name="connsiteY115" fmla="*/ 2365933 h 4633498"/>
              <a:gd name="connsiteX116" fmla="*/ 2032488 w 4562635"/>
              <a:gd name="connsiteY116" fmla="*/ 2295209 h 4633498"/>
              <a:gd name="connsiteX117" fmla="*/ 2007442 w 4562635"/>
              <a:gd name="connsiteY117" fmla="*/ 2247024 h 4633498"/>
              <a:gd name="connsiteX118" fmla="*/ 1817606 w 4562635"/>
              <a:gd name="connsiteY118" fmla="*/ 2345699 h 4633498"/>
              <a:gd name="connsiteX119" fmla="*/ 2315665 w 4562635"/>
              <a:gd name="connsiteY119" fmla="*/ 3315533 h 4633498"/>
              <a:gd name="connsiteX120" fmla="*/ 2341478 w 4562635"/>
              <a:gd name="connsiteY120" fmla="*/ 3365193 h 4633498"/>
              <a:gd name="connsiteX121" fmla="*/ 2395775 w 4562635"/>
              <a:gd name="connsiteY121" fmla="*/ 3336970 h 4633498"/>
              <a:gd name="connsiteX122" fmla="*/ 2369962 w 4562635"/>
              <a:gd name="connsiteY122" fmla="*/ 3287310 h 4633498"/>
              <a:gd name="connsiteX123" fmla="*/ 2315665 w 4562635"/>
              <a:gd name="connsiteY123" fmla="*/ 3315533 h 4633498"/>
              <a:gd name="connsiteX124" fmla="*/ 2385857 w 4562635"/>
              <a:gd name="connsiteY124" fmla="*/ 3454064 h 4633498"/>
              <a:gd name="connsiteX125" fmla="*/ 2470203 w 4562635"/>
              <a:gd name="connsiteY125" fmla="*/ 3616333 h 4633498"/>
              <a:gd name="connsiteX126" fmla="*/ 2525929 w 4562635"/>
              <a:gd name="connsiteY126" fmla="*/ 3587367 h 4633498"/>
              <a:gd name="connsiteX127" fmla="*/ 2441584 w 4562635"/>
              <a:gd name="connsiteY127" fmla="*/ 3425098 h 4633498"/>
              <a:gd name="connsiteX128" fmla="*/ 2385857 w 4562635"/>
              <a:gd name="connsiteY128" fmla="*/ 3454064 h 4633498"/>
              <a:gd name="connsiteX129" fmla="*/ 2215504 w 4562635"/>
              <a:gd name="connsiteY129" fmla="*/ 3167215 h 4633498"/>
              <a:gd name="connsiteX130" fmla="*/ 2256703 w 4562635"/>
              <a:gd name="connsiteY130" fmla="*/ 3246477 h 4633498"/>
              <a:gd name="connsiteX131" fmla="*/ 2335115 w 4562635"/>
              <a:gd name="connsiteY131" fmla="*/ 3205720 h 4633498"/>
              <a:gd name="connsiteX132" fmla="*/ 2293916 w 4562635"/>
              <a:gd name="connsiteY132" fmla="*/ 3126458 h 4633498"/>
              <a:gd name="connsiteX133" fmla="*/ 2215504 w 4562635"/>
              <a:gd name="connsiteY133" fmla="*/ 3167215 h 4633498"/>
              <a:gd name="connsiteX134" fmla="*/ 2163286 w 4562635"/>
              <a:gd name="connsiteY134" fmla="*/ 3068314 h 4633498"/>
              <a:gd name="connsiteX135" fmla="*/ 2203837 w 4562635"/>
              <a:gd name="connsiteY135" fmla="*/ 3146328 h 4633498"/>
              <a:gd name="connsiteX136" fmla="*/ 2283524 w 4562635"/>
              <a:gd name="connsiteY136" fmla="*/ 3104908 h 4633498"/>
              <a:gd name="connsiteX137" fmla="*/ 2242973 w 4562635"/>
              <a:gd name="connsiteY137" fmla="*/ 3026893 h 4633498"/>
              <a:gd name="connsiteX138" fmla="*/ 2163286 w 4562635"/>
              <a:gd name="connsiteY138" fmla="*/ 3068314 h 4633498"/>
              <a:gd name="connsiteX139" fmla="*/ 1755553 w 4562635"/>
              <a:gd name="connsiteY139" fmla="*/ 2316749 h 4633498"/>
              <a:gd name="connsiteX140" fmla="*/ 1803432 w 4562635"/>
              <a:gd name="connsiteY140" fmla="*/ 2331348 h 4633498"/>
              <a:gd name="connsiteX141" fmla="*/ 1998883 w 4562635"/>
              <a:gd name="connsiteY141" fmla="*/ 2231730 h 4633498"/>
              <a:gd name="connsiteX142" fmla="*/ 1982877 w 4562635"/>
              <a:gd name="connsiteY142" fmla="*/ 2198588 h 4633498"/>
              <a:gd name="connsiteX143" fmla="*/ 1755553 w 4562635"/>
              <a:gd name="connsiteY143" fmla="*/ 2316749 h 4633498"/>
              <a:gd name="connsiteX144" fmla="*/ 2280917 w 4562635"/>
              <a:gd name="connsiteY144" fmla="*/ 3419771 h 4633498"/>
              <a:gd name="connsiteX145" fmla="*/ 2364898 w 4562635"/>
              <a:gd name="connsiteY145" fmla="*/ 3581341 h 4633498"/>
              <a:gd name="connsiteX146" fmla="*/ 2417767 w 4562635"/>
              <a:gd name="connsiteY146" fmla="*/ 3553860 h 4633498"/>
              <a:gd name="connsiteX147" fmla="*/ 2333785 w 4562635"/>
              <a:gd name="connsiteY147" fmla="*/ 3392291 h 4633498"/>
              <a:gd name="connsiteX148" fmla="*/ 2280917 w 4562635"/>
              <a:gd name="connsiteY148" fmla="*/ 3419771 h 4633498"/>
              <a:gd name="connsiteX149" fmla="*/ 2245287 w 4562635"/>
              <a:gd name="connsiteY149" fmla="*/ 3351226 h 4633498"/>
              <a:gd name="connsiteX150" fmla="*/ 2270737 w 4562635"/>
              <a:gd name="connsiteY150" fmla="*/ 3400187 h 4633498"/>
              <a:gd name="connsiteX151" fmla="*/ 2323605 w 4562635"/>
              <a:gd name="connsiteY151" fmla="*/ 3372707 h 4633498"/>
              <a:gd name="connsiteX152" fmla="*/ 2298156 w 4562635"/>
              <a:gd name="connsiteY152" fmla="*/ 3323746 h 4633498"/>
              <a:gd name="connsiteX153" fmla="*/ 2245287 w 4562635"/>
              <a:gd name="connsiteY153" fmla="*/ 3351226 h 4633498"/>
              <a:gd name="connsiteX154" fmla="*/ 2374727 w 4562635"/>
              <a:gd name="connsiteY154" fmla="*/ 3601995 h 4633498"/>
              <a:gd name="connsiteX155" fmla="*/ 2400540 w 4562635"/>
              <a:gd name="connsiteY155" fmla="*/ 3651655 h 4633498"/>
              <a:gd name="connsiteX156" fmla="*/ 2454837 w 4562635"/>
              <a:gd name="connsiteY156" fmla="*/ 3623432 h 4633498"/>
              <a:gd name="connsiteX157" fmla="*/ 2429024 w 4562635"/>
              <a:gd name="connsiteY157" fmla="*/ 3573772 h 4633498"/>
              <a:gd name="connsiteX158" fmla="*/ 2374727 w 4562635"/>
              <a:gd name="connsiteY158" fmla="*/ 3601995 h 4633498"/>
              <a:gd name="connsiteX159" fmla="*/ 1939366 w 4562635"/>
              <a:gd name="connsiteY159" fmla="*/ 2777608 h 4633498"/>
              <a:gd name="connsiteX160" fmla="*/ 1979483 w 4562635"/>
              <a:gd name="connsiteY160" fmla="*/ 2854788 h 4633498"/>
              <a:gd name="connsiteX161" fmla="*/ 2019004 w 4562635"/>
              <a:gd name="connsiteY161" fmla="*/ 2834245 h 4633498"/>
              <a:gd name="connsiteX162" fmla="*/ 1978887 w 4562635"/>
              <a:gd name="connsiteY162" fmla="*/ 2757066 h 4633498"/>
              <a:gd name="connsiteX163" fmla="*/ 1855706 w 4562635"/>
              <a:gd name="connsiteY163" fmla="*/ 2625009 h 4633498"/>
              <a:gd name="connsiteX164" fmla="*/ 1895823 w 4562635"/>
              <a:gd name="connsiteY164" fmla="*/ 2702188 h 4633498"/>
              <a:gd name="connsiteX165" fmla="*/ 1935344 w 4562635"/>
              <a:gd name="connsiteY165" fmla="*/ 2681646 h 4633498"/>
              <a:gd name="connsiteX166" fmla="*/ 1895227 w 4562635"/>
              <a:gd name="connsiteY166" fmla="*/ 2604466 h 4633498"/>
              <a:gd name="connsiteX167" fmla="*/ 2115419 w 4562635"/>
              <a:gd name="connsiteY167" fmla="*/ 3219239 h 4633498"/>
              <a:gd name="connsiteX168" fmla="*/ 2156294 w 4562635"/>
              <a:gd name="connsiteY168" fmla="*/ 3297877 h 4633498"/>
              <a:gd name="connsiteX169" fmla="*/ 2234704 w 4562635"/>
              <a:gd name="connsiteY169" fmla="*/ 3257120 h 4633498"/>
              <a:gd name="connsiteX170" fmla="*/ 2193829 w 4562635"/>
              <a:gd name="connsiteY170" fmla="*/ 3178482 h 4633498"/>
              <a:gd name="connsiteX171" fmla="*/ 2115419 w 4562635"/>
              <a:gd name="connsiteY171" fmla="*/ 3219239 h 4633498"/>
              <a:gd name="connsiteX172" fmla="*/ 2011621 w 4562635"/>
              <a:gd name="connsiteY172" fmla="*/ 3021105 h 4633498"/>
              <a:gd name="connsiteX173" fmla="*/ 2052171 w 4562635"/>
              <a:gd name="connsiteY173" fmla="*/ 3099117 h 4633498"/>
              <a:gd name="connsiteX174" fmla="*/ 2130582 w 4562635"/>
              <a:gd name="connsiteY174" fmla="*/ 3058360 h 4633498"/>
              <a:gd name="connsiteX175" fmla="*/ 2090032 w 4562635"/>
              <a:gd name="connsiteY175" fmla="*/ 2980348 h 4633498"/>
              <a:gd name="connsiteX176" fmla="*/ 2011621 w 4562635"/>
              <a:gd name="connsiteY176" fmla="*/ 3021105 h 4633498"/>
              <a:gd name="connsiteX177" fmla="*/ 1408063 w 4562635"/>
              <a:gd name="connsiteY177" fmla="*/ 1895720 h 4633498"/>
              <a:gd name="connsiteX178" fmla="*/ 1453363 w 4562635"/>
              <a:gd name="connsiteY178" fmla="*/ 1872173 h 4633498"/>
              <a:gd name="connsiteX179" fmla="*/ 1477369 w 4562635"/>
              <a:gd name="connsiteY179" fmla="*/ 1918356 h 4633498"/>
              <a:gd name="connsiteX180" fmla="*/ 1565350 w 4562635"/>
              <a:gd name="connsiteY180" fmla="*/ 1872624 h 4633498"/>
              <a:gd name="connsiteX181" fmla="*/ 1567833 w 4562635"/>
              <a:gd name="connsiteY181" fmla="*/ 1878316 h 4633498"/>
              <a:gd name="connsiteX182" fmla="*/ 1439880 w 4562635"/>
              <a:gd name="connsiteY182" fmla="*/ 1956931 h 4633498"/>
              <a:gd name="connsiteX183" fmla="*/ 1408063 w 4562635"/>
              <a:gd name="connsiteY183" fmla="*/ 1895720 h 4633498"/>
              <a:gd name="connsiteX184" fmla="*/ 2210200 w 4562635"/>
              <a:gd name="connsiteY184" fmla="*/ 3458305 h 4633498"/>
              <a:gd name="connsiteX185" fmla="*/ 2235649 w 4562635"/>
              <a:gd name="connsiteY185" fmla="*/ 3507265 h 4633498"/>
              <a:gd name="connsiteX186" fmla="*/ 2289232 w 4562635"/>
              <a:gd name="connsiteY186" fmla="*/ 3479413 h 4633498"/>
              <a:gd name="connsiteX187" fmla="*/ 2263783 w 4562635"/>
              <a:gd name="connsiteY187" fmla="*/ 3430453 h 4633498"/>
              <a:gd name="connsiteX188" fmla="*/ 2210200 w 4562635"/>
              <a:gd name="connsiteY188" fmla="*/ 3458305 h 4633498"/>
              <a:gd name="connsiteX189" fmla="*/ 2174208 w 4562635"/>
              <a:gd name="connsiteY189" fmla="*/ 3389061 h 4633498"/>
              <a:gd name="connsiteX190" fmla="*/ 2200021 w 4562635"/>
              <a:gd name="connsiteY190" fmla="*/ 3438721 h 4633498"/>
              <a:gd name="connsiteX191" fmla="*/ 2252889 w 4562635"/>
              <a:gd name="connsiteY191" fmla="*/ 3411240 h 4633498"/>
              <a:gd name="connsiteX192" fmla="*/ 2227076 w 4562635"/>
              <a:gd name="connsiteY192" fmla="*/ 3361580 h 4633498"/>
              <a:gd name="connsiteX193" fmla="*/ 2174208 w 4562635"/>
              <a:gd name="connsiteY193" fmla="*/ 3389061 h 4633498"/>
              <a:gd name="connsiteX194" fmla="*/ 1850573 w 4562635"/>
              <a:gd name="connsiteY194" fmla="*/ 2823762 h 4633498"/>
              <a:gd name="connsiteX195" fmla="*/ 1890690 w 4562635"/>
              <a:gd name="connsiteY195" fmla="*/ 2900942 h 4633498"/>
              <a:gd name="connsiteX196" fmla="*/ 1930211 w 4562635"/>
              <a:gd name="connsiteY196" fmla="*/ 2880399 h 4633498"/>
              <a:gd name="connsiteX197" fmla="*/ 1890094 w 4562635"/>
              <a:gd name="connsiteY197" fmla="*/ 2803220 h 4633498"/>
              <a:gd name="connsiteX198" fmla="*/ 1663654 w 4562635"/>
              <a:gd name="connsiteY198" fmla="*/ 2471131 h 4633498"/>
              <a:gd name="connsiteX199" fmla="*/ 1693547 w 4562635"/>
              <a:gd name="connsiteY199" fmla="*/ 2528642 h 4633498"/>
              <a:gd name="connsiteX200" fmla="*/ 1853106 w 4562635"/>
              <a:gd name="connsiteY200" fmla="*/ 2445706 h 4633498"/>
              <a:gd name="connsiteX201" fmla="*/ 1853775 w 4562635"/>
              <a:gd name="connsiteY201" fmla="*/ 2430550 h 4633498"/>
              <a:gd name="connsiteX202" fmla="*/ 1823414 w 4562635"/>
              <a:gd name="connsiteY202" fmla="*/ 2422640 h 4633498"/>
              <a:gd name="connsiteX203" fmla="*/ 1819395 w 4562635"/>
              <a:gd name="connsiteY203" fmla="*/ 2420780 h 4633498"/>
              <a:gd name="connsiteX204" fmla="*/ 1791416 w 4562635"/>
              <a:gd name="connsiteY204" fmla="*/ 2405708 h 4633498"/>
              <a:gd name="connsiteX205" fmla="*/ 1663654 w 4562635"/>
              <a:gd name="connsiteY205" fmla="*/ 2471131 h 4633498"/>
              <a:gd name="connsiteX206" fmla="*/ 1611138 w 4562635"/>
              <a:gd name="connsiteY206" fmla="*/ 2370098 h 4633498"/>
              <a:gd name="connsiteX207" fmla="*/ 1653150 w 4562635"/>
              <a:gd name="connsiteY207" fmla="*/ 2450924 h 4633498"/>
              <a:gd name="connsiteX208" fmla="*/ 1778107 w 4562635"/>
              <a:gd name="connsiteY208" fmla="*/ 2385973 h 4633498"/>
              <a:gd name="connsiteX209" fmla="*/ 1739742 w 4562635"/>
              <a:gd name="connsiteY209" fmla="*/ 2361492 h 4633498"/>
              <a:gd name="connsiteX210" fmla="*/ 1741108 w 4562635"/>
              <a:gd name="connsiteY210" fmla="*/ 2361770 h 4633498"/>
              <a:gd name="connsiteX211" fmla="*/ 1666003 w 4562635"/>
              <a:gd name="connsiteY211" fmla="*/ 2340591 h 4633498"/>
              <a:gd name="connsiteX212" fmla="*/ 1611138 w 4562635"/>
              <a:gd name="connsiteY212" fmla="*/ 2370098 h 4633498"/>
              <a:gd name="connsiteX213" fmla="*/ 1766914 w 4562635"/>
              <a:gd name="connsiteY213" fmla="*/ 2671162 h 4633498"/>
              <a:gd name="connsiteX214" fmla="*/ 1807031 w 4562635"/>
              <a:gd name="connsiteY214" fmla="*/ 2748341 h 4633498"/>
              <a:gd name="connsiteX215" fmla="*/ 1846551 w 4562635"/>
              <a:gd name="connsiteY215" fmla="*/ 2727799 h 4633498"/>
              <a:gd name="connsiteX216" fmla="*/ 1806434 w 4562635"/>
              <a:gd name="connsiteY216" fmla="*/ 2650620 h 4633498"/>
              <a:gd name="connsiteX217" fmla="*/ 1568567 w 4562635"/>
              <a:gd name="connsiteY217" fmla="*/ 2290547 h 4633498"/>
              <a:gd name="connsiteX218" fmla="*/ 1600481 w 4562635"/>
              <a:gd name="connsiteY218" fmla="*/ 2351945 h 4633498"/>
              <a:gd name="connsiteX219" fmla="*/ 1673532 w 4562635"/>
              <a:gd name="connsiteY219" fmla="*/ 2313974 h 4633498"/>
              <a:gd name="connsiteX220" fmla="*/ 1568567 w 4562635"/>
              <a:gd name="connsiteY220" fmla="*/ 2290547 h 4633498"/>
              <a:gd name="connsiteX221" fmla="*/ 1301922 w 4562635"/>
              <a:gd name="connsiteY221" fmla="*/ 1819602 h 4633498"/>
              <a:gd name="connsiteX222" fmla="*/ 1385179 w 4562635"/>
              <a:gd name="connsiteY222" fmla="*/ 1979777 h 4633498"/>
              <a:gd name="connsiteX223" fmla="*/ 1406306 w 4562635"/>
              <a:gd name="connsiteY223" fmla="*/ 1938999 h 4633498"/>
              <a:gd name="connsiteX224" fmla="*/ 1348198 w 4562635"/>
              <a:gd name="connsiteY224" fmla="*/ 1827208 h 4633498"/>
              <a:gd name="connsiteX225" fmla="*/ 1301922 w 4562635"/>
              <a:gd name="connsiteY225" fmla="*/ 1819602 h 4633498"/>
              <a:gd name="connsiteX226" fmla="*/ 2175815 w 4562635"/>
              <a:gd name="connsiteY226" fmla="*/ 3563242 h 4633498"/>
              <a:gd name="connsiteX227" fmla="*/ 2260525 w 4562635"/>
              <a:gd name="connsiteY227" fmla="*/ 3726211 h 4633498"/>
              <a:gd name="connsiteX228" fmla="*/ 2311964 w 4562635"/>
              <a:gd name="connsiteY228" fmla="*/ 3699474 h 4633498"/>
              <a:gd name="connsiteX229" fmla="*/ 2227254 w 4562635"/>
              <a:gd name="connsiteY229" fmla="*/ 3536504 h 4633498"/>
              <a:gd name="connsiteX230" fmla="*/ 2175815 w 4562635"/>
              <a:gd name="connsiteY230" fmla="*/ 3563242 h 4633498"/>
              <a:gd name="connsiteX231" fmla="*/ 2139460 w 4562635"/>
              <a:gd name="connsiteY231" fmla="*/ 3493299 h 4633498"/>
              <a:gd name="connsiteX232" fmla="*/ 2165636 w 4562635"/>
              <a:gd name="connsiteY232" fmla="*/ 3543658 h 4633498"/>
              <a:gd name="connsiteX233" fmla="*/ 2217789 w 4562635"/>
              <a:gd name="connsiteY233" fmla="*/ 3516549 h 4633498"/>
              <a:gd name="connsiteX234" fmla="*/ 2191613 w 4562635"/>
              <a:gd name="connsiteY234" fmla="*/ 3466190 h 4633498"/>
              <a:gd name="connsiteX235" fmla="*/ 2139460 w 4562635"/>
              <a:gd name="connsiteY235" fmla="*/ 3493299 h 4633498"/>
              <a:gd name="connsiteX236" fmla="*/ 2103480 w 4562635"/>
              <a:gd name="connsiteY236" fmla="*/ 3425824 h 4633498"/>
              <a:gd name="connsiteX237" fmla="*/ 2128929 w 4562635"/>
              <a:gd name="connsiteY237" fmla="*/ 3474785 h 4633498"/>
              <a:gd name="connsiteX238" fmla="*/ 2181083 w 4562635"/>
              <a:gd name="connsiteY238" fmla="*/ 3447677 h 4633498"/>
              <a:gd name="connsiteX239" fmla="*/ 2155633 w 4562635"/>
              <a:gd name="connsiteY239" fmla="*/ 3398716 h 4633498"/>
              <a:gd name="connsiteX240" fmla="*/ 2103480 w 4562635"/>
              <a:gd name="connsiteY240" fmla="*/ 3425824 h 4633498"/>
              <a:gd name="connsiteX241" fmla="*/ 2018531 w 4562635"/>
              <a:gd name="connsiteY241" fmla="*/ 3271185 h 4633498"/>
              <a:gd name="connsiteX242" fmla="*/ 2058433 w 4562635"/>
              <a:gd name="connsiteY242" fmla="*/ 3347950 h 4633498"/>
              <a:gd name="connsiteX243" fmla="*/ 2136845 w 4562635"/>
              <a:gd name="connsiteY243" fmla="*/ 3307193 h 4633498"/>
              <a:gd name="connsiteX244" fmla="*/ 2096943 w 4562635"/>
              <a:gd name="connsiteY244" fmla="*/ 3230428 h 4633498"/>
              <a:gd name="connsiteX245" fmla="*/ 2018531 w 4562635"/>
              <a:gd name="connsiteY245" fmla="*/ 3271185 h 4633498"/>
              <a:gd name="connsiteX246" fmla="*/ 1966627 w 4562635"/>
              <a:gd name="connsiteY246" fmla="*/ 3171329 h 4633498"/>
              <a:gd name="connsiteX247" fmla="*/ 2007177 w 4562635"/>
              <a:gd name="connsiteY247" fmla="*/ 3249342 h 4633498"/>
              <a:gd name="connsiteX248" fmla="*/ 2085589 w 4562635"/>
              <a:gd name="connsiteY248" fmla="*/ 3208584 h 4633498"/>
              <a:gd name="connsiteX249" fmla="*/ 2045039 w 4562635"/>
              <a:gd name="connsiteY249" fmla="*/ 3130571 h 4633498"/>
              <a:gd name="connsiteX250" fmla="*/ 1966627 w 4562635"/>
              <a:gd name="connsiteY250" fmla="*/ 3171329 h 4633498"/>
              <a:gd name="connsiteX251" fmla="*/ 1914084 w 4562635"/>
              <a:gd name="connsiteY251" fmla="*/ 3071803 h 4633498"/>
              <a:gd name="connsiteX252" fmla="*/ 1954634 w 4562635"/>
              <a:gd name="connsiteY252" fmla="*/ 3149816 h 4633498"/>
              <a:gd name="connsiteX253" fmla="*/ 2034321 w 4562635"/>
              <a:gd name="connsiteY253" fmla="*/ 3108395 h 4633498"/>
              <a:gd name="connsiteX254" fmla="*/ 1993771 w 4562635"/>
              <a:gd name="connsiteY254" fmla="*/ 3030383 h 4633498"/>
              <a:gd name="connsiteX255" fmla="*/ 1914084 w 4562635"/>
              <a:gd name="connsiteY255" fmla="*/ 3071803 h 4633498"/>
              <a:gd name="connsiteX256" fmla="*/ 1298404 w 4562635"/>
              <a:gd name="connsiteY256" fmla="*/ 1931769 h 4633498"/>
              <a:gd name="connsiteX257" fmla="*/ 1337650 w 4562635"/>
              <a:gd name="connsiteY257" fmla="*/ 2007274 h 4633498"/>
              <a:gd name="connsiteX258" fmla="*/ 1374342 w 4562635"/>
              <a:gd name="connsiteY258" fmla="*/ 1988202 h 4633498"/>
              <a:gd name="connsiteX259" fmla="*/ 1354528 w 4562635"/>
              <a:gd name="connsiteY259" fmla="*/ 1950084 h 4633498"/>
              <a:gd name="connsiteX260" fmla="*/ 1335095 w 4562635"/>
              <a:gd name="connsiteY260" fmla="*/ 1912697 h 4633498"/>
              <a:gd name="connsiteX261" fmla="*/ 1298404 w 4562635"/>
              <a:gd name="connsiteY261" fmla="*/ 1931769 h 4633498"/>
              <a:gd name="connsiteX262" fmla="*/ 1252679 w 4562635"/>
              <a:gd name="connsiteY262" fmla="*/ 1843802 h 4633498"/>
              <a:gd name="connsiteX263" fmla="*/ 1291926 w 4562635"/>
              <a:gd name="connsiteY263" fmla="*/ 1919307 h 4633498"/>
              <a:gd name="connsiteX264" fmla="*/ 1327494 w 4562635"/>
              <a:gd name="connsiteY264" fmla="*/ 1900819 h 4633498"/>
              <a:gd name="connsiteX265" fmla="*/ 1288247 w 4562635"/>
              <a:gd name="connsiteY265" fmla="*/ 1825314 h 4633498"/>
              <a:gd name="connsiteX266" fmla="*/ 1252679 w 4562635"/>
              <a:gd name="connsiteY266" fmla="*/ 1843802 h 4633498"/>
              <a:gd name="connsiteX267" fmla="*/ 1233868 w 4562635"/>
              <a:gd name="connsiteY267" fmla="*/ 1840545 h 4633498"/>
              <a:gd name="connsiteX268" fmla="*/ 1342815 w 4562635"/>
              <a:gd name="connsiteY268" fmla="*/ 1783915 h 4633498"/>
              <a:gd name="connsiteX269" fmla="*/ 1438455 w 4562635"/>
              <a:gd name="connsiteY269" fmla="*/ 1967913 h 4633498"/>
              <a:gd name="connsiteX270" fmla="*/ 1329508 w 4562635"/>
              <a:gd name="connsiteY270" fmla="*/ 2024543 h 4633498"/>
              <a:gd name="connsiteX271" fmla="*/ 1233868 w 4562635"/>
              <a:gd name="connsiteY271" fmla="*/ 1840545 h 4633498"/>
              <a:gd name="connsiteX272" fmla="*/ 1761780 w 4562635"/>
              <a:gd name="connsiteY272" fmla="*/ 2869916 h 4633498"/>
              <a:gd name="connsiteX273" fmla="*/ 1801897 w 4562635"/>
              <a:gd name="connsiteY273" fmla="*/ 2947095 h 4633498"/>
              <a:gd name="connsiteX274" fmla="*/ 1841418 w 4562635"/>
              <a:gd name="connsiteY274" fmla="*/ 2926553 h 4633498"/>
              <a:gd name="connsiteX275" fmla="*/ 1801301 w 4562635"/>
              <a:gd name="connsiteY275" fmla="*/ 2849373 h 4633498"/>
              <a:gd name="connsiteX276" fmla="*/ 1678121 w 4562635"/>
              <a:gd name="connsiteY276" fmla="*/ 2717316 h 4633498"/>
              <a:gd name="connsiteX277" fmla="*/ 1718238 w 4562635"/>
              <a:gd name="connsiteY277" fmla="*/ 2794495 h 4633498"/>
              <a:gd name="connsiteX278" fmla="*/ 1757758 w 4562635"/>
              <a:gd name="connsiteY278" fmla="*/ 2773953 h 4633498"/>
              <a:gd name="connsiteX279" fmla="*/ 1717641 w 4562635"/>
              <a:gd name="connsiteY279" fmla="*/ 2696774 h 4633498"/>
              <a:gd name="connsiteX280" fmla="*/ 2068017 w 4562635"/>
              <a:gd name="connsiteY280" fmla="*/ 3530435 h 4633498"/>
              <a:gd name="connsiteX281" fmla="*/ 2152726 w 4562635"/>
              <a:gd name="connsiteY281" fmla="*/ 3693403 h 4633498"/>
              <a:gd name="connsiteX282" fmla="*/ 2204879 w 4562635"/>
              <a:gd name="connsiteY282" fmla="*/ 3666294 h 4633498"/>
              <a:gd name="connsiteX283" fmla="*/ 2120170 w 4562635"/>
              <a:gd name="connsiteY283" fmla="*/ 3503326 h 4633498"/>
              <a:gd name="connsiteX284" fmla="*/ 2068017 w 4562635"/>
              <a:gd name="connsiteY284" fmla="*/ 3530435 h 4633498"/>
              <a:gd name="connsiteX285" fmla="*/ 2161465 w 4562635"/>
              <a:gd name="connsiteY285" fmla="*/ 3711958 h 4633498"/>
              <a:gd name="connsiteX286" fmla="*/ 2187641 w 4562635"/>
              <a:gd name="connsiteY286" fmla="*/ 3762318 h 4633498"/>
              <a:gd name="connsiteX287" fmla="*/ 2240508 w 4562635"/>
              <a:gd name="connsiteY287" fmla="*/ 3734838 h 4633498"/>
              <a:gd name="connsiteX288" fmla="*/ 2214331 w 4562635"/>
              <a:gd name="connsiteY288" fmla="*/ 3684478 h 4633498"/>
              <a:gd name="connsiteX289" fmla="*/ 2161465 w 4562635"/>
              <a:gd name="connsiteY289" fmla="*/ 3711958 h 4633498"/>
              <a:gd name="connsiteX290" fmla="*/ 1173120 w 4562635"/>
              <a:gd name="connsiteY290" fmla="*/ 1884691 h 4633498"/>
              <a:gd name="connsiteX291" fmla="*/ 1197506 w 4562635"/>
              <a:gd name="connsiteY291" fmla="*/ 1931607 h 4633498"/>
              <a:gd name="connsiteX292" fmla="*/ 1243181 w 4562635"/>
              <a:gd name="connsiteY292" fmla="*/ 1907865 h 4633498"/>
              <a:gd name="connsiteX293" fmla="*/ 1218795 w 4562635"/>
              <a:gd name="connsiteY293" fmla="*/ 1860949 h 4633498"/>
              <a:gd name="connsiteX294" fmla="*/ 1173120 w 4562635"/>
              <a:gd name="connsiteY294" fmla="*/ 1884691 h 4633498"/>
              <a:gd name="connsiteX295" fmla="*/ 1203228 w 4562635"/>
              <a:gd name="connsiteY295" fmla="*/ 1943530 h 4633498"/>
              <a:gd name="connsiteX296" fmla="*/ 1227233 w 4562635"/>
              <a:gd name="connsiteY296" fmla="*/ 1989713 h 4633498"/>
              <a:gd name="connsiteX297" fmla="*/ 1273656 w 4562635"/>
              <a:gd name="connsiteY297" fmla="*/ 1965583 h 4633498"/>
              <a:gd name="connsiteX298" fmla="*/ 1249651 w 4562635"/>
              <a:gd name="connsiteY298" fmla="*/ 1919400 h 4633498"/>
              <a:gd name="connsiteX299" fmla="*/ 1203228 w 4562635"/>
              <a:gd name="connsiteY299" fmla="*/ 1943530 h 4633498"/>
              <a:gd name="connsiteX300" fmla="*/ 1317646 w 4562635"/>
              <a:gd name="connsiteY300" fmla="*/ 2166461 h 4633498"/>
              <a:gd name="connsiteX301" fmla="*/ 1357763 w 4562635"/>
              <a:gd name="connsiteY301" fmla="*/ 2243640 h 4633498"/>
              <a:gd name="connsiteX302" fmla="*/ 1397284 w 4562635"/>
              <a:gd name="connsiteY302" fmla="*/ 2223098 h 4633498"/>
              <a:gd name="connsiteX303" fmla="*/ 1357167 w 4562635"/>
              <a:gd name="connsiteY303" fmla="*/ 2145919 h 4633498"/>
              <a:gd name="connsiteX304" fmla="*/ 1813362 w 4562635"/>
              <a:gd name="connsiteY304" fmla="*/ 3124157 h 4633498"/>
              <a:gd name="connsiteX305" fmla="*/ 1853912 w 4562635"/>
              <a:gd name="connsiteY305" fmla="*/ 3202170 h 4633498"/>
              <a:gd name="connsiteX306" fmla="*/ 1932322 w 4562635"/>
              <a:gd name="connsiteY306" fmla="*/ 3161413 h 4633498"/>
              <a:gd name="connsiteX307" fmla="*/ 1891772 w 4562635"/>
              <a:gd name="connsiteY307" fmla="*/ 3083401 h 4633498"/>
              <a:gd name="connsiteX308" fmla="*/ 1813362 w 4562635"/>
              <a:gd name="connsiteY308" fmla="*/ 3124157 h 4633498"/>
              <a:gd name="connsiteX309" fmla="*/ 1055762 w 4562635"/>
              <a:gd name="connsiteY309" fmla="*/ 1727730 h 4633498"/>
              <a:gd name="connsiteX310" fmla="*/ 1086061 w 4562635"/>
              <a:gd name="connsiteY310" fmla="*/ 1786021 h 4633498"/>
              <a:gd name="connsiteX311" fmla="*/ 1115910 w 4562635"/>
              <a:gd name="connsiteY311" fmla="*/ 1770506 h 4633498"/>
              <a:gd name="connsiteX312" fmla="*/ 1085611 w 4562635"/>
              <a:gd name="connsiteY312" fmla="*/ 1712215 h 4633498"/>
              <a:gd name="connsiteX313" fmla="*/ 1672988 w 4562635"/>
              <a:gd name="connsiteY313" fmla="*/ 2916069 h 4633498"/>
              <a:gd name="connsiteX314" fmla="*/ 1713105 w 4562635"/>
              <a:gd name="connsiteY314" fmla="*/ 2993248 h 4633498"/>
              <a:gd name="connsiteX315" fmla="*/ 1752625 w 4562635"/>
              <a:gd name="connsiteY315" fmla="*/ 2972706 h 4633498"/>
              <a:gd name="connsiteX316" fmla="*/ 1712508 w 4562635"/>
              <a:gd name="connsiteY316" fmla="*/ 2895527 h 4633498"/>
              <a:gd name="connsiteX317" fmla="*/ 992577 w 4562635"/>
              <a:gd name="connsiteY317" fmla="*/ 1612477 h 4633498"/>
              <a:gd name="connsiteX318" fmla="*/ 1022875 w 4562635"/>
              <a:gd name="connsiteY318" fmla="*/ 1670768 h 4633498"/>
              <a:gd name="connsiteX319" fmla="*/ 1052725 w 4562635"/>
              <a:gd name="connsiteY319" fmla="*/ 1655252 h 4633498"/>
              <a:gd name="connsiteX320" fmla="*/ 1022426 w 4562635"/>
              <a:gd name="connsiteY320" fmla="*/ 1596962 h 4633498"/>
              <a:gd name="connsiteX321" fmla="*/ 1589329 w 4562635"/>
              <a:gd name="connsiteY321" fmla="*/ 2763469 h 4633498"/>
              <a:gd name="connsiteX322" fmla="*/ 1629446 w 4562635"/>
              <a:gd name="connsiteY322" fmla="*/ 2840648 h 4633498"/>
              <a:gd name="connsiteX323" fmla="*/ 1668966 w 4562635"/>
              <a:gd name="connsiteY323" fmla="*/ 2820106 h 4633498"/>
              <a:gd name="connsiteX324" fmla="*/ 1628849 w 4562635"/>
              <a:gd name="connsiteY324" fmla="*/ 2742927 h 4633498"/>
              <a:gd name="connsiteX325" fmla="*/ 1386420 w 4562635"/>
              <a:gd name="connsiteY325" fmla="*/ 2385225 h 4633498"/>
              <a:gd name="connsiteX326" fmla="*/ 1419142 w 4562635"/>
              <a:gd name="connsiteY326" fmla="*/ 2448178 h 4633498"/>
              <a:gd name="connsiteX327" fmla="*/ 1587833 w 4562635"/>
              <a:gd name="connsiteY327" fmla="*/ 2360494 h 4633498"/>
              <a:gd name="connsiteX328" fmla="*/ 1555110 w 4562635"/>
              <a:gd name="connsiteY328" fmla="*/ 2297541 h 4633498"/>
              <a:gd name="connsiteX329" fmla="*/ 1386420 w 4562635"/>
              <a:gd name="connsiteY329" fmla="*/ 2385225 h 4633498"/>
              <a:gd name="connsiteX330" fmla="*/ 1480872 w 4562635"/>
              <a:gd name="connsiteY330" fmla="*/ 2568113 h 4633498"/>
              <a:gd name="connsiteX331" fmla="*/ 1510362 w 4562635"/>
              <a:gd name="connsiteY331" fmla="*/ 2624847 h 4633498"/>
              <a:gd name="connsiteX332" fmla="*/ 1679053 w 4562635"/>
              <a:gd name="connsiteY332" fmla="*/ 2537164 h 4633498"/>
              <a:gd name="connsiteX333" fmla="*/ 1649563 w 4562635"/>
              <a:gd name="connsiteY333" fmla="*/ 2480429 h 4633498"/>
              <a:gd name="connsiteX334" fmla="*/ 1480872 w 4562635"/>
              <a:gd name="connsiteY334" fmla="*/ 2568113 h 4633498"/>
              <a:gd name="connsiteX335" fmla="*/ 1427549 w 4562635"/>
              <a:gd name="connsiteY335" fmla="*/ 2465526 h 4633498"/>
              <a:gd name="connsiteX336" fmla="*/ 1468753 w 4562635"/>
              <a:gd name="connsiteY336" fmla="*/ 2544797 h 4633498"/>
              <a:gd name="connsiteX337" fmla="*/ 1637444 w 4562635"/>
              <a:gd name="connsiteY337" fmla="*/ 2457114 h 4633498"/>
              <a:gd name="connsiteX338" fmla="*/ 1596239 w 4562635"/>
              <a:gd name="connsiteY338" fmla="*/ 2377842 h 4633498"/>
              <a:gd name="connsiteX339" fmla="*/ 1427549 w 4562635"/>
              <a:gd name="connsiteY339" fmla="*/ 2465526 h 4633498"/>
              <a:gd name="connsiteX340" fmla="*/ 1960946 w 4562635"/>
              <a:gd name="connsiteY340" fmla="*/ 3499024 h 4633498"/>
              <a:gd name="connsiteX341" fmla="*/ 2044927 w 4562635"/>
              <a:gd name="connsiteY341" fmla="*/ 3660593 h 4633498"/>
              <a:gd name="connsiteX342" fmla="*/ 2097080 w 4562635"/>
              <a:gd name="connsiteY342" fmla="*/ 3633485 h 4633498"/>
              <a:gd name="connsiteX343" fmla="*/ 2013098 w 4562635"/>
              <a:gd name="connsiteY343" fmla="*/ 3471916 h 4633498"/>
              <a:gd name="connsiteX344" fmla="*/ 1960946 w 4562635"/>
              <a:gd name="connsiteY344" fmla="*/ 3499024 h 4633498"/>
              <a:gd name="connsiteX345" fmla="*/ 2054393 w 4562635"/>
              <a:gd name="connsiteY345" fmla="*/ 3680550 h 4633498"/>
              <a:gd name="connsiteX346" fmla="*/ 2080569 w 4562635"/>
              <a:gd name="connsiteY346" fmla="*/ 3730909 h 4633498"/>
              <a:gd name="connsiteX347" fmla="*/ 2132722 w 4562635"/>
              <a:gd name="connsiteY347" fmla="*/ 3703801 h 4633498"/>
              <a:gd name="connsiteX348" fmla="*/ 2106546 w 4562635"/>
              <a:gd name="connsiteY348" fmla="*/ 3653441 h 4633498"/>
              <a:gd name="connsiteX349" fmla="*/ 2054393 w 4562635"/>
              <a:gd name="connsiteY349" fmla="*/ 3680550 h 4633498"/>
              <a:gd name="connsiteX350" fmla="*/ 1175122 w 4562635"/>
              <a:gd name="connsiteY350" fmla="*/ 2033094 h 4633498"/>
              <a:gd name="connsiteX351" fmla="*/ 1198937 w 4562635"/>
              <a:gd name="connsiteY351" fmla="*/ 2078912 h 4633498"/>
              <a:gd name="connsiteX352" fmla="*/ 1244988 w 4562635"/>
              <a:gd name="connsiteY352" fmla="*/ 2054975 h 4633498"/>
              <a:gd name="connsiteX353" fmla="*/ 1221172 w 4562635"/>
              <a:gd name="connsiteY353" fmla="*/ 2009158 h 4633498"/>
              <a:gd name="connsiteX354" fmla="*/ 1175122 w 4562635"/>
              <a:gd name="connsiteY354" fmla="*/ 2033094 h 4633498"/>
              <a:gd name="connsiteX355" fmla="*/ 1144448 w 4562635"/>
              <a:gd name="connsiteY355" fmla="*/ 1974083 h 4633498"/>
              <a:gd name="connsiteX356" fmla="*/ 1168644 w 4562635"/>
              <a:gd name="connsiteY356" fmla="*/ 2020632 h 4633498"/>
              <a:gd name="connsiteX357" fmla="*/ 1215443 w 4562635"/>
              <a:gd name="connsiteY357" fmla="*/ 1996307 h 4633498"/>
              <a:gd name="connsiteX358" fmla="*/ 1191247 w 4562635"/>
              <a:gd name="connsiteY358" fmla="*/ 1949758 h 4633498"/>
              <a:gd name="connsiteX359" fmla="*/ 1144448 w 4562635"/>
              <a:gd name="connsiteY359" fmla="*/ 1974083 h 4633498"/>
              <a:gd name="connsiteX360" fmla="*/ 2137941 w 4562635"/>
              <a:gd name="connsiteY360" fmla="*/ 3953220 h 4633498"/>
              <a:gd name="connsiteX361" fmla="*/ 2178058 w 4562635"/>
              <a:gd name="connsiteY361" fmla="*/ 4030400 h 4633498"/>
              <a:gd name="connsiteX362" fmla="*/ 2217579 w 4562635"/>
              <a:gd name="connsiteY362" fmla="*/ 4009858 h 4633498"/>
              <a:gd name="connsiteX363" fmla="*/ 2177462 w 4562635"/>
              <a:gd name="connsiteY363" fmla="*/ 3932677 h 4633498"/>
              <a:gd name="connsiteX364" fmla="*/ 1228853 w 4562635"/>
              <a:gd name="connsiteY364" fmla="*/ 2212614 h 4633498"/>
              <a:gd name="connsiteX365" fmla="*/ 1268970 w 4562635"/>
              <a:gd name="connsiteY365" fmla="*/ 2289794 h 4633498"/>
              <a:gd name="connsiteX366" fmla="*/ 1308490 w 4562635"/>
              <a:gd name="connsiteY366" fmla="*/ 2269252 h 4633498"/>
              <a:gd name="connsiteX367" fmla="*/ 1268373 w 4562635"/>
              <a:gd name="connsiteY367" fmla="*/ 2192072 h 4633498"/>
              <a:gd name="connsiteX368" fmla="*/ 988700 w 4562635"/>
              <a:gd name="connsiteY368" fmla="*/ 1762588 h 4633498"/>
              <a:gd name="connsiteX369" fmla="*/ 1018999 w 4562635"/>
              <a:gd name="connsiteY369" fmla="*/ 1820879 h 4633498"/>
              <a:gd name="connsiteX370" fmla="*/ 1048847 w 4562635"/>
              <a:gd name="connsiteY370" fmla="*/ 1805364 h 4633498"/>
              <a:gd name="connsiteX371" fmla="*/ 1018548 w 4562635"/>
              <a:gd name="connsiteY371" fmla="*/ 1747073 h 4633498"/>
              <a:gd name="connsiteX372" fmla="*/ 925515 w 4562635"/>
              <a:gd name="connsiteY372" fmla="*/ 1647335 h 4633498"/>
              <a:gd name="connsiteX373" fmla="*/ 955814 w 4562635"/>
              <a:gd name="connsiteY373" fmla="*/ 1705626 h 4633498"/>
              <a:gd name="connsiteX374" fmla="*/ 985662 w 4562635"/>
              <a:gd name="connsiteY374" fmla="*/ 1690111 h 4633498"/>
              <a:gd name="connsiteX375" fmla="*/ 955363 w 4562635"/>
              <a:gd name="connsiteY375" fmla="*/ 1631820 h 4633498"/>
              <a:gd name="connsiteX376" fmla="*/ 1818036 w 4562635"/>
              <a:gd name="connsiteY376" fmla="*/ 3374608 h 4633498"/>
              <a:gd name="connsiteX377" fmla="*/ 1858587 w 4562635"/>
              <a:gd name="connsiteY377" fmla="*/ 3452622 h 4633498"/>
              <a:gd name="connsiteX378" fmla="*/ 1937635 w 4562635"/>
              <a:gd name="connsiteY378" fmla="*/ 3411533 h 4633498"/>
              <a:gd name="connsiteX379" fmla="*/ 1897084 w 4562635"/>
              <a:gd name="connsiteY379" fmla="*/ 3333520 h 4633498"/>
              <a:gd name="connsiteX380" fmla="*/ 1818036 w 4562635"/>
              <a:gd name="connsiteY380" fmla="*/ 3374608 h 4633498"/>
              <a:gd name="connsiteX381" fmla="*/ 1713902 w 4562635"/>
              <a:gd name="connsiteY381" fmla="*/ 3174269 h 4633498"/>
              <a:gd name="connsiteX382" fmla="*/ 1754777 w 4562635"/>
              <a:gd name="connsiteY382" fmla="*/ 3252907 h 4633498"/>
              <a:gd name="connsiteX383" fmla="*/ 1833187 w 4562635"/>
              <a:gd name="connsiteY383" fmla="*/ 3212150 h 4633498"/>
              <a:gd name="connsiteX384" fmla="*/ 1792312 w 4562635"/>
              <a:gd name="connsiteY384" fmla="*/ 3133512 h 4633498"/>
              <a:gd name="connsiteX385" fmla="*/ 1713902 w 4562635"/>
              <a:gd name="connsiteY385" fmla="*/ 3174269 h 4633498"/>
              <a:gd name="connsiteX386" fmla="*/ 1765181 w 4562635"/>
              <a:gd name="connsiteY386" fmla="*/ 3276038 h 4633498"/>
              <a:gd name="connsiteX387" fmla="*/ 1805083 w 4562635"/>
              <a:gd name="connsiteY387" fmla="*/ 3352803 h 4633498"/>
              <a:gd name="connsiteX388" fmla="*/ 1885406 w 4562635"/>
              <a:gd name="connsiteY388" fmla="*/ 3311052 h 4633498"/>
              <a:gd name="connsiteX389" fmla="*/ 1845504 w 4562635"/>
              <a:gd name="connsiteY389" fmla="*/ 3234287 h 4633498"/>
              <a:gd name="connsiteX390" fmla="*/ 1765181 w 4562635"/>
              <a:gd name="connsiteY390" fmla="*/ 3276038 h 4633498"/>
              <a:gd name="connsiteX391" fmla="*/ 1312813 w 4562635"/>
              <a:gd name="connsiteY391" fmla="*/ 2424474 h 4633498"/>
              <a:gd name="connsiteX392" fmla="*/ 1331395 w 4562635"/>
              <a:gd name="connsiteY392" fmla="*/ 2460224 h 4633498"/>
              <a:gd name="connsiteX393" fmla="*/ 1379455 w 4562635"/>
              <a:gd name="connsiteY393" fmla="*/ 2435242 h 4633498"/>
              <a:gd name="connsiteX394" fmla="*/ 1360873 w 4562635"/>
              <a:gd name="connsiteY394" fmla="*/ 2399492 h 4633498"/>
              <a:gd name="connsiteX395" fmla="*/ 1312813 w 4562635"/>
              <a:gd name="connsiteY395" fmla="*/ 2424474 h 4633498"/>
              <a:gd name="connsiteX396" fmla="*/ 1926209 w 4562635"/>
              <a:gd name="connsiteY396" fmla="*/ 3605033 h 4633498"/>
              <a:gd name="connsiteX397" fmla="*/ 2009828 w 4562635"/>
              <a:gd name="connsiteY397" fmla="*/ 3765903 h 4633498"/>
              <a:gd name="connsiteX398" fmla="*/ 2064124 w 4562635"/>
              <a:gd name="connsiteY398" fmla="*/ 3737680 h 4633498"/>
              <a:gd name="connsiteX399" fmla="*/ 1980505 w 4562635"/>
              <a:gd name="connsiteY399" fmla="*/ 3576810 h 4633498"/>
              <a:gd name="connsiteX400" fmla="*/ 1926209 w 4562635"/>
              <a:gd name="connsiteY400" fmla="*/ 3605033 h 4633498"/>
              <a:gd name="connsiteX401" fmla="*/ 1418172 w 4562635"/>
              <a:gd name="connsiteY401" fmla="*/ 2628345 h 4633498"/>
              <a:gd name="connsiteX402" fmla="*/ 1436351 w 4562635"/>
              <a:gd name="connsiteY402" fmla="*/ 2663318 h 4633498"/>
              <a:gd name="connsiteX403" fmla="*/ 1484411 w 4562635"/>
              <a:gd name="connsiteY403" fmla="*/ 2638336 h 4633498"/>
              <a:gd name="connsiteX404" fmla="*/ 1466232 w 4562635"/>
              <a:gd name="connsiteY404" fmla="*/ 2603364 h 4633498"/>
              <a:gd name="connsiteX405" fmla="*/ 1418172 w 4562635"/>
              <a:gd name="connsiteY405" fmla="*/ 2628345 h 4633498"/>
              <a:gd name="connsiteX406" fmla="*/ 1341418 w 4562635"/>
              <a:gd name="connsiteY406" fmla="*/ 2480681 h 4633498"/>
              <a:gd name="connsiteX407" fmla="*/ 1407669 w 4562635"/>
              <a:gd name="connsiteY407" fmla="*/ 2608138 h 4633498"/>
              <a:gd name="connsiteX408" fmla="*/ 1455248 w 4562635"/>
              <a:gd name="connsiteY408" fmla="*/ 2583407 h 4633498"/>
              <a:gd name="connsiteX409" fmla="*/ 1388997 w 4562635"/>
              <a:gd name="connsiteY409" fmla="*/ 2455950 h 4633498"/>
              <a:gd name="connsiteX410" fmla="*/ 1341418 w 4562635"/>
              <a:gd name="connsiteY410" fmla="*/ 2480681 h 4633498"/>
              <a:gd name="connsiteX411" fmla="*/ 2019657 w 4562635"/>
              <a:gd name="connsiteY411" fmla="*/ 3786557 h 4633498"/>
              <a:gd name="connsiteX412" fmla="*/ 2045469 w 4562635"/>
              <a:gd name="connsiteY412" fmla="*/ 3836217 h 4633498"/>
              <a:gd name="connsiteX413" fmla="*/ 2099765 w 4562635"/>
              <a:gd name="connsiteY413" fmla="*/ 3807995 h 4633498"/>
              <a:gd name="connsiteX414" fmla="*/ 2073953 w 4562635"/>
              <a:gd name="connsiteY414" fmla="*/ 3758335 h 4633498"/>
              <a:gd name="connsiteX415" fmla="*/ 2019657 w 4562635"/>
              <a:gd name="connsiteY415" fmla="*/ 3786557 h 4633498"/>
              <a:gd name="connsiteX416" fmla="*/ 1889502 w 4562635"/>
              <a:gd name="connsiteY416" fmla="*/ 3536160 h 4633498"/>
              <a:gd name="connsiteX417" fmla="*/ 1914588 w 4562635"/>
              <a:gd name="connsiteY417" fmla="*/ 3584421 h 4633498"/>
              <a:gd name="connsiteX418" fmla="*/ 1967455 w 4562635"/>
              <a:gd name="connsiteY418" fmla="*/ 3556942 h 4633498"/>
              <a:gd name="connsiteX419" fmla="*/ 1942369 w 4562635"/>
              <a:gd name="connsiteY419" fmla="*/ 3508680 h 4633498"/>
              <a:gd name="connsiteX420" fmla="*/ 1889502 w 4562635"/>
              <a:gd name="connsiteY420" fmla="*/ 3536160 h 4633498"/>
              <a:gd name="connsiteX421" fmla="*/ 1584195 w 4562635"/>
              <a:gd name="connsiteY421" fmla="*/ 2962222 h 4633498"/>
              <a:gd name="connsiteX422" fmla="*/ 1624312 w 4562635"/>
              <a:gd name="connsiteY422" fmla="*/ 3039402 h 4633498"/>
              <a:gd name="connsiteX423" fmla="*/ 1663832 w 4562635"/>
              <a:gd name="connsiteY423" fmla="*/ 3018860 h 4633498"/>
              <a:gd name="connsiteX424" fmla="*/ 1623715 w 4562635"/>
              <a:gd name="connsiteY424" fmla="*/ 2941680 h 4633498"/>
              <a:gd name="connsiteX425" fmla="*/ 1055561 w 4562635"/>
              <a:gd name="connsiteY425" fmla="*/ 1945797 h 4633498"/>
              <a:gd name="connsiteX426" fmla="*/ 1079757 w 4562635"/>
              <a:gd name="connsiteY426" fmla="*/ 1992346 h 4633498"/>
              <a:gd name="connsiteX427" fmla="*/ 1126181 w 4562635"/>
              <a:gd name="connsiteY427" fmla="*/ 1968216 h 4633498"/>
              <a:gd name="connsiteX428" fmla="*/ 1101985 w 4562635"/>
              <a:gd name="connsiteY428" fmla="*/ 1921666 h 4633498"/>
              <a:gd name="connsiteX429" fmla="*/ 1055561 w 4562635"/>
              <a:gd name="connsiteY429" fmla="*/ 1945797 h 4633498"/>
              <a:gd name="connsiteX430" fmla="*/ 1116153 w 4562635"/>
              <a:gd name="connsiteY430" fmla="*/ 2063281 h 4633498"/>
              <a:gd name="connsiteX431" fmla="*/ 1139967 w 4562635"/>
              <a:gd name="connsiteY431" fmla="*/ 2109097 h 4633498"/>
              <a:gd name="connsiteX432" fmla="*/ 1187140 w 4562635"/>
              <a:gd name="connsiteY432" fmla="*/ 2084577 h 4633498"/>
              <a:gd name="connsiteX433" fmla="*/ 1163326 w 4562635"/>
              <a:gd name="connsiteY433" fmla="*/ 2038761 h 4633498"/>
              <a:gd name="connsiteX434" fmla="*/ 1116153 w 4562635"/>
              <a:gd name="connsiteY434" fmla="*/ 2063281 h 4633498"/>
              <a:gd name="connsiteX435" fmla="*/ 1085670 w 4562635"/>
              <a:gd name="connsiteY435" fmla="*/ 2004636 h 4633498"/>
              <a:gd name="connsiteX436" fmla="*/ 1109675 w 4562635"/>
              <a:gd name="connsiteY436" fmla="*/ 2050819 h 4633498"/>
              <a:gd name="connsiteX437" fmla="*/ 1156848 w 4562635"/>
              <a:gd name="connsiteY437" fmla="*/ 2026299 h 4633498"/>
              <a:gd name="connsiteX438" fmla="*/ 1132843 w 4562635"/>
              <a:gd name="connsiteY438" fmla="*/ 1980116 h 4633498"/>
              <a:gd name="connsiteX439" fmla="*/ 1085670 w 4562635"/>
              <a:gd name="connsiteY439" fmla="*/ 2004636 h 4633498"/>
              <a:gd name="connsiteX440" fmla="*/ 1500535 w 4562635"/>
              <a:gd name="connsiteY440" fmla="*/ 2809623 h 4633498"/>
              <a:gd name="connsiteX441" fmla="*/ 1540652 w 4562635"/>
              <a:gd name="connsiteY441" fmla="*/ 2886802 h 4633498"/>
              <a:gd name="connsiteX442" fmla="*/ 1580172 w 4562635"/>
              <a:gd name="connsiteY442" fmla="*/ 2866260 h 4633498"/>
              <a:gd name="connsiteX443" fmla="*/ 1540055 w 4562635"/>
              <a:gd name="connsiteY443" fmla="*/ 2789081 h 4633498"/>
              <a:gd name="connsiteX444" fmla="*/ 921637 w 4562635"/>
              <a:gd name="connsiteY444" fmla="*/ 1797447 h 4633498"/>
              <a:gd name="connsiteX445" fmla="*/ 951936 w 4562635"/>
              <a:gd name="connsiteY445" fmla="*/ 1855738 h 4633498"/>
              <a:gd name="connsiteX446" fmla="*/ 981785 w 4562635"/>
              <a:gd name="connsiteY446" fmla="*/ 1840223 h 4633498"/>
              <a:gd name="connsiteX447" fmla="*/ 951486 w 4562635"/>
              <a:gd name="connsiteY447" fmla="*/ 1781932 h 4633498"/>
              <a:gd name="connsiteX448" fmla="*/ 858452 w 4562635"/>
              <a:gd name="connsiteY448" fmla="*/ 1682193 h 4633498"/>
              <a:gd name="connsiteX449" fmla="*/ 888751 w 4562635"/>
              <a:gd name="connsiteY449" fmla="*/ 1740484 h 4633498"/>
              <a:gd name="connsiteX450" fmla="*/ 918600 w 4562635"/>
              <a:gd name="connsiteY450" fmla="*/ 1724969 h 4633498"/>
              <a:gd name="connsiteX451" fmla="*/ 888301 w 4562635"/>
              <a:gd name="connsiteY451" fmla="*/ 1666678 h 4633498"/>
              <a:gd name="connsiteX452" fmla="*/ 1329896 w 4562635"/>
              <a:gd name="connsiteY452" fmla="*/ 2604141 h 4633498"/>
              <a:gd name="connsiteX453" fmla="*/ 1348074 w 4562635"/>
              <a:gd name="connsiteY453" fmla="*/ 2639114 h 4633498"/>
              <a:gd name="connsiteX454" fmla="*/ 1395654 w 4562635"/>
              <a:gd name="connsiteY454" fmla="*/ 2614383 h 4633498"/>
              <a:gd name="connsiteX455" fmla="*/ 1379878 w 4562635"/>
              <a:gd name="connsiteY455" fmla="*/ 2578160 h 4633498"/>
              <a:gd name="connsiteX456" fmla="*/ 1329896 w 4562635"/>
              <a:gd name="connsiteY456" fmla="*/ 2604141 h 4633498"/>
              <a:gd name="connsiteX457" fmla="*/ 1253141 w 4562635"/>
              <a:gd name="connsiteY457" fmla="*/ 2456476 h 4633498"/>
              <a:gd name="connsiteX458" fmla="*/ 1319393 w 4562635"/>
              <a:gd name="connsiteY458" fmla="*/ 2583934 h 4633498"/>
              <a:gd name="connsiteX459" fmla="*/ 1367453 w 4562635"/>
              <a:gd name="connsiteY459" fmla="*/ 2558953 h 4633498"/>
              <a:gd name="connsiteX460" fmla="*/ 1301201 w 4562635"/>
              <a:gd name="connsiteY460" fmla="*/ 2431495 h 4633498"/>
              <a:gd name="connsiteX461" fmla="*/ 1253141 w 4562635"/>
              <a:gd name="connsiteY461" fmla="*/ 2456476 h 4633498"/>
              <a:gd name="connsiteX462" fmla="*/ 1058872 w 4562635"/>
              <a:gd name="connsiteY462" fmla="*/ 2093055 h 4633498"/>
              <a:gd name="connsiteX463" fmla="*/ 1083067 w 4562635"/>
              <a:gd name="connsiteY463" fmla="*/ 2139604 h 4633498"/>
              <a:gd name="connsiteX464" fmla="*/ 1129117 w 4562635"/>
              <a:gd name="connsiteY464" fmla="*/ 2115668 h 4633498"/>
              <a:gd name="connsiteX465" fmla="*/ 1104921 w 4562635"/>
              <a:gd name="connsiteY465" fmla="*/ 2069118 h 4633498"/>
              <a:gd name="connsiteX466" fmla="*/ 1058872 w 4562635"/>
              <a:gd name="connsiteY466" fmla="*/ 2093055 h 4633498"/>
              <a:gd name="connsiteX467" fmla="*/ 1028204 w 4562635"/>
              <a:gd name="connsiteY467" fmla="*/ 2034971 h 4633498"/>
              <a:gd name="connsiteX468" fmla="*/ 1052019 w 4562635"/>
              <a:gd name="connsiteY468" fmla="*/ 2080788 h 4633498"/>
              <a:gd name="connsiteX469" fmla="*/ 1098817 w 4562635"/>
              <a:gd name="connsiteY469" fmla="*/ 2056462 h 4633498"/>
              <a:gd name="connsiteX470" fmla="*/ 1075002 w 4562635"/>
              <a:gd name="connsiteY470" fmla="*/ 2010646 h 4633498"/>
              <a:gd name="connsiteX471" fmla="*/ 1028204 w 4562635"/>
              <a:gd name="connsiteY471" fmla="*/ 2034971 h 4633498"/>
              <a:gd name="connsiteX472" fmla="*/ 2049147 w 4562635"/>
              <a:gd name="connsiteY472" fmla="*/ 3999374 h 4633498"/>
              <a:gd name="connsiteX473" fmla="*/ 2089265 w 4562635"/>
              <a:gd name="connsiteY473" fmla="*/ 4076554 h 4633498"/>
              <a:gd name="connsiteX474" fmla="*/ 2128786 w 4562635"/>
              <a:gd name="connsiteY474" fmla="*/ 4056012 h 4633498"/>
              <a:gd name="connsiteX475" fmla="*/ 2088668 w 4562635"/>
              <a:gd name="connsiteY475" fmla="*/ 3978831 h 4633498"/>
              <a:gd name="connsiteX476" fmla="*/ 1140060 w 4562635"/>
              <a:gd name="connsiteY476" fmla="*/ 2258768 h 4633498"/>
              <a:gd name="connsiteX477" fmla="*/ 1180177 w 4562635"/>
              <a:gd name="connsiteY477" fmla="*/ 2335947 h 4633498"/>
              <a:gd name="connsiteX478" fmla="*/ 1219697 w 4562635"/>
              <a:gd name="connsiteY478" fmla="*/ 2315405 h 4633498"/>
              <a:gd name="connsiteX479" fmla="*/ 1179580 w 4562635"/>
              <a:gd name="connsiteY479" fmla="*/ 2238226 h 4633498"/>
              <a:gd name="connsiteX480" fmla="*/ 1891836 w 4562635"/>
              <a:gd name="connsiteY480" fmla="*/ 3711740 h 4633498"/>
              <a:gd name="connsiteX481" fmla="*/ 1975818 w 4562635"/>
              <a:gd name="connsiteY481" fmla="*/ 3873309 h 4633498"/>
              <a:gd name="connsiteX482" fmla="*/ 2030829 w 4562635"/>
              <a:gd name="connsiteY482" fmla="*/ 3844715 h 4633498"/>
              <a:gd name="connsiteX483" fmla="*/ 1946848 w 4562635"/>
              <a:gd name="connsiteY483" fmla="*/ 3683146 h 4633498"/>
              <a:gd name="connsiteX484" fmla="*/ 1891836 w 4562635"/>
              <a:gd name="connsiteY484" fmla="*/ 3711740 h 4633498"/>
              <a:gd name="connsiteX485" fmla="*/ 1855480 w 4562635"/>
              <a:gd name="connsiteY485" fmla="*/ 3641797 h 4633498"/>
              <a:gd name="connsiteX486" fmla="*/ 1881656 w 4562635"/>
              <a:gd name="connsiteY486" fmla="*/ 3692155 h 4633498"/>
              <a:gd name="connsiteX487" fmla="*/ 1935952 w 4562635"/>
              <a:gd name="connsiteY487" fmla="*/ 3663933 h 4633498"/>
              <a:gd name="connsiteX488" fmla="*/ 1909777 w 4562635"/>
              <a:gd name="connsiteY488" fmla="*/ 3613574 h 4633498"/>
              <a:gd name="connsiteX489" fmla="*/ 1855480 w 4562635"/>
              <a:gd name="connsiteY489" fmla="*/ 3641797 h 4633498"/>
              <a:gd name="connsiteX490" fmla="*/ 2108679 w 4562635"/>
              <a:gd name="connsiteY490" fmla="*/ 4161864 h 4633498"/>
              <a:gd name="connsiteX491" fmla="*/ 2116017 w 4562635"/>
              <a:gd name="connsiteY491" fmla="*/ 4161406 h 4633498"/>
              <a:gd name="connsiteX492" fmla="*/ 2129608 w 4562635"/>
              <a:gd name="connsiteY492" fmla="*/ 4153760 h 4633498"/>
              <a:gd name="connsiteX493" fmla="*/ 2127983 w 4562635"/>
              <a:gd name="connsiteY493" fmla="*/ 4170527 h 4633498"/>
              <a:gd name="connsiteX494" fmla="*/ 2169298 w 4562635"/>
              <a:gd name="connsiteY494" fmla="*/ 4142002 h 4633498"/>
              <a:gd name="connsiteX495" fmla="*/ 2192312 w 4562635"/>
              <a:gd name="connsiteY495" fmla="*/ 4150848 h 4633498"/>
              <a:gd name="connsiteX496" fmla="*/ 2209472 w 4562635"/>
              <a:gd name="connsiteY496" fmla="*/ 4127195 h 4633498"/>
              <a:gd name="connsiteX497" fmla="*/ 2230710 w 4562635"/>
              <a:gd name="connsiteY497" fmla="*/ 4119027 h 4633498"/>
              <a:gd name="connsiteX498" fmla="*/ 2237331 w 4562635"/>
              <a:gd name="connsiteY498" fmla="*/ 4122824 h 4633498"/>
              <a:gd name="connsiteX499" fmla="*/ 2241883 w 4562635"/>
              <a:gd name="connsiteY499" fmla="*/ 4122307 h 4633498"/>
              <a:gd name="connsiteX500" fmla="*/ 2263192 w 4562635"/>
              <a:gd name="connsiteY500" fmla="*/ 4124553 h 4633498"/>
              <a:gd name="connsiteX501" fmla="*/ 2285584 w 4562635"/>
              <a:gd name="connsiteY501" fmla="*/ 4115621 h 4633498"/>
              <a:gd name="connsiteX502" fmla="*/ 2296808 w 4562635"/>
              <a:gd name="connsiteY502" fmla="*/ 4107727 h 4633498"/>
              <a:gd name="connsiteX503" fmla="*/ 2315488 w 4562635"/>
              <a:gd name="connsiteY503" fmla="*/ 4089657 h 4633498"/>
              <a:gd name="connsiteX504" fmla="*/ 2298089 w 4562635"/>
              <a:gd name="connsiteY504" fmla="*/ 4114836 h 4633498"/>
              <a:gd name="connsiteX505" fmla="*/ 2289785 w 4562635"/>
              <a:gd name="connsiteY505" fmla="*/ 4130345 h 4633498"/>
              <a:gd name="connsiteX506" fmla="*/ 2290696 w 4562635"/>
              <a:gd name="connsiteY506" fmla="*/ 4131105 h 4633498"/>
              <a:gd name="connsiteX507" fmla="*/ 2292577 w 4562635"/>
              <a:gd name="connsiteY507" fmla="*/ 4130085 h 4633498"/>
              <a:gd name="connsiteX508" fmla="*/ 2287853 w 4562635"/>
              <a:gd name="connsiteY508" fmla="*/ 4142540 h 4633498"/>
              <a:gd name="connsiteX509" fmla="*/ 2301079 w 4562635"/>
              <a:gd name="connsiteY509" fmla="*/ 4132863 h 4633498"/>
              <a:gd name="connsiteX510" fmla="*/ 2312375 w 4562635"/>
              <a:gd name="connsiteY510" fmla="*/ 4139699 h 4633498"/>
              <a:gd name="connsiteX511" fmla="*/ 2344959 w 4562635"/>
              <a:gd name="connsiteY511" fmla="*/ 4122874 h 4633498"/>
              <a:gd name="connsiteX512" fmla="*/ 2352358 w 4562635"/>
              <a:gd name="connsiteY512" fmla="*/ 4115241 h 4633498"/>
              <a:gd name="connsiteX513" fmla="*/ 2375189 w 4562635"/>
              <a:gd name="connsiteY513" fmla="*/ 4123071 h 4633498"/>
              <a:gd name="connsiteX514" fmla="*/ 2385559 w 4562635"/>
              <a:gd name="connsiteY514" fmla="*/ 4111876 h 4633498"/>
              <a:gd name="connsiteX515" fmla="*/ 2410967 w 4562635"/>
              <a:gd name="connsiteY515" fmla="*/ 4079572 h 4633498"/>
              <a:gd name="connsiteX516" fmla="*/ 2438559 w 4562635"/>
              <a:gd name="connsiteY516" fmla="*/ 4046501 h 4633498"/>
              <a:gd name="connsiteX517" fmla="*/ 2458751 w 4562635"/>
              <a:gd name="connsiteY517" fmla="*/ 4021064 h 4633498"/>
              <a:gd name="connsiteX518" fmla="*/ 2456640 w 4562635"/>
              <a:gd name="connsiteY518" fmla="*/ 4036561 h 4633498"/>
              <a:gd name="connsiteX519" fmla="*/ 2464958 w 4562635"/>
              <a:gd name="connsiteY519" fmla="*/ 4038323 h 4633498"/>
              <a:gd name="connsiteX520" fmla="*/ 2486736 w 4562635"/>
              <a:gd name="connsiteY520" fmla="*/ 4020249 h 4633498"/>
              <a:gd name="connsiteX521" fmla="*/ 2511608 w 4562635"/>
              <a:gd name="connsiteY521" fmla="*/ 4002169 h 4633498"/>
              <a:gd name="connsiteX522" fmla="*/ 2524284 w 4562635"/>
              <a:gd name="connsiteY522" fmla="*/ 3989446 h 4633498"/>
              <a:gd name="connsiteX523" fmla="*/ 2564150 w 4562635"/>
              <a:gd name="connsiteY523" fmla="*/ 3970066 h 4633498"/>
              <a:gd name="connsiteX524" fmla="*/ 2568578 w 4562635"/>
              <a:gd name="connsiteY524" fmla="*/ 3965994 h 4633498"/>
              <a:gd name="connsiteX525" fmla="*/ 2595442 w 4562635"/>
              <a:gd name="connsiteY525" fmla="*/ 3933179 h 4633498"/>
              <a:gd name="connsiteX526" fmla="*/ 2613988 w 4562635"/>
              <a:gd name="connsiteY526" fmla="*/ 3898602 h 4633498"/>
              <a:gd name="connsiteX527" fmla="*/ 2591844 w 4562635"/>
              <a:gd name="connsiteY527" fmla="*/ 3914644 h 4633498"/>
              <a:gd name="connsiteX528" fmla="*/ 2577280 w 4562635"/>
              <a:gd name="connsiteY528" fmla="*/ 3919751 h 4633498"/>
              <a:gd name="connsiteX529" fmla="*/ 2578165 w 4562635"/>
              <a:gd name="connsiteY529" fmla="*/ 3912291 h 4633498"/>
              <a:gd name="connsiteX530" fmla="*/ 2569903 w 4562635"/>
              <a:gd name="connsiteY530" fmla="*/ 3916586 h 4633498"/>
              <a:gd name="connsiteX531" fmla="*/ 2564063 w 4562635"/>
              <a:gd name="connsiteY531" fmla="*/ 3921034 h 4633498"/>
              <a:gd name="connsiteX532" fmla="*/ 2561918 w 4562635"/>
              <a:gd name="connsiteY532" fmla="*/ 3920736 h 4633498"/>
              <a:gd name="connsiteX533" fmla="*/ 2106529 w 4562635"/>
              <a:gd name="connsiteY533" fmla="*/ 4157443 h 4633498"/>
              <a:gd name="connsiteX534" fmla="*/ 1615416 w 4562635"/>
              <a:gd name="connsiteY534" fmla="*/ 3226254 h 4633498"/>
              <a:gd name="connsiteX535" fmla="*/ 1655967 w 4562635"/>
              <a:gd name="connsiteY535" fmla="*/ 3304268 h 4633498"/>
              <a:gd name="connsiteX536" fmla="*/ 1735015 w 4562635"/>
              <a:gd name="connsiteY536" fmla="*/ 3263180 h 4633498"/>
              <a:gd name="connsiteX537" fmla="*/ 1694464 w 4562635"/>
              <a:gd name="connsiteY537" fmla="*/ 3185166 h 4633498"/>
              <a:gd name="connsiteX538" fmla="*/ 1615416 w 4562635"/>
              <a:gd name="connsiteY538" fmla="*/ 3226254 h 4633498"/>
              <a:gd name="connsiteX539" fmla="*/ 1667007 w 4562635"/>
              <a:gd name="connsiteY539" fmla="*/ 3327068 h 4633498"/>
              <a:gd name="connsiteX540" fmla="*/ 1706909 w 4562635"/>
              <a:gd name="connsiteY540" fmla="*/ 3403833 h 4633498"/>
              <a:gd name="connsiteX541" fmla="*/ 1785958 w 4562635"/>
              <a:gd name="connsiteY541" fmla="*/ 3362744 h 4633498"/>
              <a:gd name="connsiteX542" fmla="*/ 1746056 w 4562635"/>
              <a:gd name="connsiteY542" fmla="*/ 3285979 h 4633498"/>
              <a:gd name="connsiteX543" fmla="*/ 1667007 w 4562635"/>
              <a:gd name="connsiteY543" fmla="*/ 3327068 h 4633498"/>
              <a:gd name="connsiteX544" fmla="*/ 1495402 w 4562635"/>
              <a:gd name="connsiteY544" fmla="*/ 3008376 h 4633498"/>
              <a:gd name="connsiteX545" fmla="*/ 1535519 w 4562635"/>
              <a:gd name="connsiteY545" fmla="*/ 3085556 h 4633498"/>
              <a:gd name="connsiteX546" fmla="*/ 1575039 w 4562635"/>
              <a:gd name="connsiteY546" fmla="*/ 3065014 h 4633498"/>
              <a:gd name="connsiteX547" fmla="*/ 1534922 w 4562635"/>
              <a:gd name="connsiteY547" fmla="*/ 2987834 h 4633498"/>
              <a:gd name="connsiteX548" fmla="*/ 1411742 w 4562635"/>
              <a:gd name="connsiteY548" fmla="*/ 2855777 h 4633498"/>
              <a:gd name="connsiteX549" fmla="*/ 1451859 w 4562635"/>
              <a:gd name="connsiteY549" fmla="*/ 2932956 h 4633498"/>
              <a:gd name="connsiteX550" fmla="*/ 1491379 w 4562635"/>
              <a:gd name="connsiteY550" fmla="*/ 2912414 h 4633498"/>
              <a:gd name="connsiteX551" fmla="*/ 1451262 w 4562635"/>
              <a:gd name="connsiteY551" fmla="*/ 2835235 h 4633498"/>
              <a:gd name="connsiteX552" fmla="*/ 683068 w 4562635"/>
              <a:gd name="connsiteY552" fmla="*/ 1476875 h 4633498"/>
              <a:gd name="connsiteX553" fmla="*/ 716237 w 4562635"/>
              <a:gd name="connsiteY553" fmla="*/ 1540687 h 4633498"/>
              <a:gd name="connsiteX554" fmla="*/ 748913 w 4562635"/>
              <a:gd name="connsiteY554" fmla="*/ 1523703 h 4633498"/>
              <a:gd name="connsiteX555" fmla="*/ 715744 w 4562635"/>
              <a:gd name="connsiteY555" fmla="*/ 1459890 h 4633498"/>
              <a:gd name="connsiteX556" fmla="*/ 854575 w 4562635"/>
              <a:gd name="connsiteY556" fmla="*/ 1832305 h 4633498"/>
              <a:gd name="connsiteX557" fmla="*/ 884874 w 4562635"/>
              <a:gd name="connsiteY557" fmla="*/ 1890596 h 4633498"/>
              <a:gd name="connsiteX558" fmla="*/ 914722 w 4562635"/>
              <a:gd name="connsiteY558" fmla="*/ 1875081 h 4633498"/>
              <a:gd name="connsiteX559" fmla="*/ 884423 w 4562635"/>
              <a:gd name="connsiteY559" fmla="*/ 1816790 h 4633498"/>
              <a:gd name="connsiteX560" fmla="*/ 791390 w 4562635"/>
              <a:gd name="connsiteY560" fmla="*/ 1717052 h 4633498"/>
              <a:gd name="connsiteX561" fmla="*/ 821689 w 4562635"/>
              <a:gd name="connsiteY561" fmla="*/ 1775342 h 4633498"/>
              <a:gd name="connsiteX562" fmla="*/ 851537 w 4562635"/>
              <a:gd name="connsiteY562" fmla="*/ 1759827 h 4633498"/>
              <a:gd name="connsiteX563" fmla="*/ 821238 w 4562635"/>
              <a:gd name="connsiteY563" fmla="*/ 1701537 h 4633498"/>
              <a:gd name="connsiteX564" fmla="*/ 1248508 w 4562635"/>
              <a:gd name="connsiteY564" fmla="*/ 2599062 h 4633498"/>
              <a:gd name="connsiteX565" fmla="*/ 1314355 w 4562635"/>
              <a:gd name="connsiteY565" fmla="*/ 2725742 h 4633498"/>
              <a:gd name="connsiteX566" fmla="*/ 1362896 w 4562635"/>
              <a:gd name="connsiteY566" fmla="*/ 2700511 h 4633498"/>
              <a:gd name="connsiteX567" fmla="*/ 1297048 w 4562635"/>
              <a:gd name="connsiteY567" fmla="*/ 2573831 h 4633498"/>
              <a:gd name="connsiteX568" fmla="*/ 1248508 w 4562635"/>
              <a:gd name="connsiteY568" fmla="*/ 2599062 h 4633498"/>
              <a:gd name="connsiteX569" fmla="*/ 1190336 w 4562635"/>
              <a:gd name="connsiteY569" fmla="*/ 2487147 h 4633498"/>
              <a:gd name="connsiteX570" fmla="*/ 1209323 w 4562635"/>
              <a:gd name="connsiteY570" fmla="*/ 2523675 h 4633498"/>
              <a:gd name="connsiteX571" fmla="*/ 1257383 w 4562635"/>
              <a:gd name="connsiteY571" fmla="*/ 2498694 h 4633498"/>
              <a:gd name="connsiteX572" fmla="*/ 1238397 w 4562635"/>
              <a:gd name="connsiteY572" fmla="*/ 2462166 h 4633498"/>
              <a:gd name="connsiteX573" fmla="*/ 1190336 w 4562635"/>
              <a:gd name="connsiteY573" fmla="*/ 2487147 h 4633498"/>
              <a:gd name="connsiteX574" fmla="*/ 1000093 w 4562635"/>
              <a:gd name="connsiteY574" fmla="*/ 2123607 h 4633498"/>
              <a:gd name="connsiteX575" fmla="*/ 1024099 w 4562635"/>
              <a:gd name="connsiteY575" fmla="*/ 2169791 h 4633498"/>
              <a:gd name="connsiteX576" fmla="*/ 1070148 w 4562635"/>
              <a:gd name="connsiteY576" fmla="*/ 2145855 h 4633498"/>
              <a:gd name="connsiteX577" fmla="*/ 1046142 w 4562635"/>
              <a:gd name="connsiteY577" fmla="*/ 2099671 h 4633498"/>
              <a:gd name="connsiteX578" fmla="*/ 1000093 w 4562635"/>
              <a:gd name="connsiteY578" fmla="*/ 2123607 h 4633498"/>
              <a:gd name="connsiteX579" fmla="*/ 939133 w 4562635"/>
              <a:gd name="connsiteY579" fmla="*/ 2007246 h 4633498"/>
              <a:gd name="connsiteX580" fmla="*/ 962948 w 4562635"/>
              <a:gd name="connsiteY580" fmla="*/ 2053063 h 4633498"/>
              <a:gd name="connsiteX581" fmla="*/ 1008998 w 4562635"/>
              <a:gd name="connsiteY581" fmla="*/ 2029126 h 4633498"/>
              <a:gd name="connsiteX582" fmla="*/ 985183 w 4562635"/>
              <a:gd name="connsiteY582" fmla="*/ 1983309 h 4633498"/>
              <a:gd name="connsiteX583" fmla="*/ 939133 w 4562635"/>
              <a:gd name="connsiteY583" fmla="*/ 2007246 h 4633498"/>
              <a:gd name="connsiteX584" fmla="*/ 1960355 w 4562635"/>
              <a:gd name="connsiteY584" fmla="*/ 4045527 h 4633498"/>
              <a:gd name="connsiteX585" fmla="*/ 2000473 w 4562635"/>
              <a:gd name="connsiteY585" fmla="*/ 4122707 h 4633498"/>
              <a:gd name="connsiteX586" fmla="*/ 2039993 w 4562635"/>
              <a:gd name="connsiteY586" fmla="*/ 4102165 h 4633498"/>
              <a:gd name="connsiteX587" fmla="*/ 1999875 w 4562635"/>
              <a:gd name="connsiteY587" fmla="*/ 4024985 h 4633498"/>
              <a:gd name="connsiteX588" fmla="*/ 1051267 w 4562635"/>
              <a:gd name="connsiteY588" fmla="*/ 2304922 h 4633498"/>
              <a:gd name="connsiteX589" fmla="*/ 1091384 w 4562635"/>
              <a:gd name="connsiteY589" fmla="*/ 2382101 h 4633498"/>
              <a:gd name="connsiteX590" fmla="*/ 1130904 w 4562635"/>
              <a:gd name="connsiteY590" fmla="*/ 2361559 h 4633498"/>
              <a:gd name="connsiteX591" fmla="*/ 1090787 w 4562635"/>
              <a:gd name="connsiteY591" fmla="*/ 2284380 h 4633498"/>
              <a:gd name="connsiteX592" fmla="*/ 575685 w 4562635"/>
              <a:gd name="connsiteY592" fmla="*/ 1434702 h 4633498"/>
              <a:gd name="connsiteX593" fmla="*/ 584444 w 4562635"/>
              <a:gd name="connsiteY593" fmla="*/ 1445345 h 4633498"/>
              <a:gd name="connsiteX594" fmla="*/ 585810 w 4562635"/>
              <a:gd name="connsiteY594" fmla="*/ 1453132 h 4633498"/>
              <a:gd name="connsiteX595" fmla="*/ 604932 w 4562635"/>
              <a:gd name="connsiteY595" fmla="*/ 1443193 h 4633498"/>
              <a:gd name="connsiteX596" fmla="*/ 610286 w 4562635"/>
              <a:gd name="connsiteY596" fmla="*/ 1434827 h 4633498"/>
              <a:gd name="connsiteX597" fmla="*/ 602334 w 4562635"/>
              <a:gd name="connsiteY597" fmla="*/ 1408240 h 4633498"/>
              <a:gd name="connsiteX598" fmla="*/ 575685 w 4562635"/>
              <a:gd name="connsiteY598" fmla="*/ 1434702 h 4633498"/>
              <a:gd name="connsiteX599" fmla="*/ 943192 w 4562635"/>
              <a:gd name="connsiteY599" fmla="*/ 2154116 h 4633498"/>
              <a:gd name="connsiteX600" fmla="*/ 966626 w 4562635"/>
              <a:gd name="connsiteY600" fmla="*/ 2199198 h 4633498"/>
              <a:gd name="connsiteX601" fmla="*/ 1012675 w 4562635"/>
              <a:gd name="connsiteY601" fmla="*/ 2175262 h 4633498"/>
              <a:gd name="connsiteX602" fmla="*/ 989242 w 4562635"/>
              <a:gd name="connsiteY602" fmla="*/ 2130179 h 4633498"/>
              <a:gd name="connsiteX603" fmla="*/ 943192 w 4562635"/>
              <a:gd name="connsiteY603" fmla="*/ 2154116 h 4633498"/>
              <a:gd name="connsiteX604" fmla="*/ 912709 w 4562635"/>
              <a:gd name="connsiteY604" fmla="*/ 2095471 h 4633498"/>
              <a:gd name="connsiteX605" fmla="*/ 936524 w 4562635"/>
              <a:gd name="connsiteY605" fmla="*/ 2141286 h 4633498"/>
              <a:gd name="connsiteX606" fmla="*/ 982573 w 4562635"/>
              <a:gd name="connsiteY606" fmla="*/ 2117350 h 4633498"/>
              <a:gd name="connsiteX607" fmla="*/ 958759 w 4562635"/>
              <a:gd name="connsiteY607" fmla="*/ 2071535 h 4633498"/>
              <a:gd name="connsiteX608" fmla="*/ 912709 w 4562635"/>
              <a:gd name="connsiteY608" fmla="*/ 2095471 h 4633498"/>
              <a:gd name="connsiteX609" fmla="*/ 881852 w 4562635"/>
              <a:gd name="connsiteY609" fmla="*/ 2037020 h 4633498"/>
              <a:gd name="connsiteX610" fmla="*/ 905667 w 4562635"/>
              <a:gd name="connsiteY610" fmla="*/ 2082837 h 4633498"/>
              <a:gd name="connsiteX611" fmla="*/ 952465 w 4562635"/>
              <a:gd name="connsiteY611" fmla="*/ 2058511 h 4633498"/>
              <a:gd name="connsiteX612" fmla="*/ 928650 w 4562635"/>
              <a:gd name="connsiteY612" fmla="*/ 2012694 h 4633498"/>
              <a:gd name="connsiteX613" fmla="*/ 881852 w 4562635"/>
              <a:gd name="connsiteY613" fmla="*/ 2037020 h 4633498"/>
              <a:gd name="connsiteX614" fmla="*/ 1131627 w 4562635"/>
              <a:gd name="connsiteY614" fmla="*/ 2518652 h 4633498"/>
              <a:gd name="connsiteX615" fmla="*/ 1150209 w 4562635"/>
              <a:gd name="connsiteY615" fmla="*/ 2554402 h 4633498"/>
              <a:gd name="connsiteX616" fmla="*/ 1196827 w 4562635"/>
              <a:gd name="connsiteY616" fmla="*/ 2530170 h 4633498"/>
              <a:gd name="connsiteX617" fmla="*/ 1178245 w 4562635"/>
              <a:gd name="connsiteY617" fmla="*/ 2494421 h 4633498"/>
              <a:gd name="connsiteX618" fmla="*/ 1131627 w 4562635"/>
              <a:gd name="connsiteY618" fmla="*/ 2518652 h 4633498"/>
              <a:gd name="connsiteX619" fmla="*/ 609655 w 4562635"/>
              <a:gd name="connsiteY619" fmla="*/ 1515034 h 4633498"/>
              <a:gd name="connsiteX620" fmla="*/ 642824 w 4562635"/>
              <a:gd name="connsiteY620" fmla="*/ 1578847 h 4633498"/>
              <a:gd name="connsiteX621" fmla="*/ 675500 w 4562635"/>
              <a:gd name="connsiteY621" fmla="*/ 1561862 h 4633498"/>
              <a:gd name="connsiteX622" fmla="*/ 642331 w 4562635"/>
              <a:gd name="connsiteY622" fmla="*/ 1498049 h 4633498"/>
              <a:gd name="connsiteX623" fmla="*/ 1236582 w 4562635"/>
              <a:gd name="connsiteY623" fmla="*/ 2721745 h 4633498"/>
              <a:gd name="connsiteX624" fmla="*/ 1255165 w 4562635"/>
              <a:gd name="connsiteY624" fmla="*/ 2757496 h 4633498"/>
              <a:gd name="connsiteX625" fmla="*/ 1301783 w 4562635"/>
              <a:gd name="connsiteY625" fmla="*/ 2733265 h 4633498"/>
              <a:gd name="connsiteX626" fmla="*/ 1283200 w 4562635"/>
              <a:gd name="connsiteY626" fmla="*/ 2697514 h 4633498"/>
              <a:gd name="connsiteX627" fmla="*/ 1236582 w 4562635"/>
              <a:gd name="connsiteY627" fmla="*/ 2721745 h 4633498"/>
              <a:gd name="connsiteX628" fmla="*/ 1159348 w 4562635"/>
              <a:gd name="connsiteY628" fmla="*/ 2574330 h 4633498"/>
              <a:gd name="connsiteX629" fmla="*/ 1225195 w 4562635"/>
              <a:gd name="connsiteY629" fmla="*/ 2701011 h 4633498"/>
              <a:gd name="connsiteX630" fmla="*/ 1272774 w 4562635"/>
              <a:gd name="connsiteY630" fmla="*/ 2676280 h 4633498"/>
              <a:gd name="connsiteX631" fmla="*/ 1206926 w 4562635"/>
              <a:gd name="connsiteY631" fmla="*/ 2549600 h 4633498"/>
              <a:gd name="connsiteX632" fmla="*/ 1159348 w 4562635"/>
              <a:gd name="connsiteY632" fmla="*/ 2574330 h 4633498"/>
              <a:gd name="connsiteX633" fmla="*/ 1406609 w 4562635"/>
              <a:gd name="connsiteY633" fmla="*/ 3054530 h 4633498"/>
              <a:gd name="connsiteX634" fmla="*/ 1446726 w 4562635"/>
              <a:gd name="connsiteY634" fmla="*/ 3131709 h 4633498"/>
              <a:gd name="connsiteX635" fmla="*/ 1486246 w 4562635"/>
              <a:gd name="connsiteY635" fmla="*/ 3111167 h 4633498"/>
              <a:gd name="connsiteX636" fmla="*/ 1446129 w 4562635"/>
              <a:gd name="connsiteY636" fmla="*/ 3033988 h 4633498"/>
              <a:gd name="connsiteX637" fmla="*/ 787512 w 4562635"/>
              <a:gd name="connsiteY637" fmla="*/ 1867164 h 4633498"/>
              <a:gd name="connsiteX638" fmla="*/ 817811 w 4562635"/>
              <a:gd name="connsiteY638" fmla="*/ 1925454 h 4633498"/>
              <a:gd name="connsiteX639" fmla="*/ 847660 w 4562635"/>
              <a:gd name="connsiteY639" fmla="*/ 1909939 h 4633498"/>
              <a:gd name="connsiteX640" fmla="*/ 817361 w 4562635"/>
              <a:gd name="connsiteY640" fmla="*/ 1851649 h 4633498"/>
              <a:gd name="connsiteX641" fmla="*/ 1322949 w 4562635"/>
              <a:gd name="connsiteY641" fmla="*/ 2901930 h 4633498"/>
              <a:gd name="connsiteX642" fmla="*/ 1363066 w 4562635"/>
              <a:gd name="connsiteY642" fmla="*/ 2979110 h 4633498"/>
              <a:gd name="connsiteX643" fmla="*/ 1402587 w 4562635"/>
              <a:gd name="connsiteY643" fmla="*/ 2958567 h 4633498"/>
              <a:gd name="connsiteX644" fmla="*/ 1362470 w 4562635"/>
              <a:gd name="connsiteY644" fmla="*/ 2881388 h 4633498"/>
              <a:gd name="connsiteX645" fmla="*/ 724327 w 4562635"/>
              <a:gd name="connsiteY645" fmla="*/ 1751910 h 4633498"/>
              <a:gd name="connsiteX646" fmla="*/ 754626 w 4562635"/>
              <a:gd name="connsiteY646" fmla="*/ 1810201 h 4633498"/>
              <a:gd name="connsiteX647" fmla="*/ 784475 w 4562635"/>
              <a:gd name="connsiteY647" fmla="*/ 1794686 h 4633498"/>
              <a:gd name="connsiteX648" fmla="*/ 754176 w 4562635"/>
              <a:gd name="connsiteY648" fmla="*/ 1736395 h 4633498"/>
              <a:gd name="connsiteX649" fmla="*/ 1618502 w 4562635"/>
              <a:gd name="connsiteY649" fmla="*/ 3478324 h 4633498"/>
              <a:gd name="connsiteX650" fmla="*/ 1658728 w 4562635"/>
              <a:gd name="connsiteY650" fmla="*/ 3555713 h 4633498"/>
              <a:gd name="connsiteX651" fmla="*/ 1736502 w 4562635"/>
              <a:gd name="connsiteY651" fmla="*/ 3515287 h 4633498"/>
              <a:gd name="connsiteX652" fmla="*/ 1696276 w 4562635"/>
              <a:gd name="connsiteY652" fmla="*/ 3437898 h 4633498"/>
              <a:gd name="connsiteX653" fmla="*/ 1618502 w 4562635"/>
              <a:gd name="connsiteY653" fmla="*/ 3478324 h 4633498"/>
              <a:gd name="connsiteX654" fmla="*/ 1566921 w 4562635"/>
              <a:gd name="connsiteY654" fmla="*/ 3379091 h 4633498"/>
              <a:gd name="connsiteX655" fmla="*/ 1607148 w 4562635"/>
              <a:gd name="connsiteY655" fmla="*/ 3456481 h 4633498"/>
              <a:gd name="connsiteX656" fmla="*/ 1684922 w 4562635"/>
              <a:gd name="connsiteY656" fmla="*/ 3416055 h 4633498"/>
              <a:gd name="connsiteX657" fmla="*/ 1644695 w 4562635"/>
              <a:gd name="connsiteY657" fmla="*/ 3338665 h 4633498"/>
              <a:gd name="connsiteX658" fmla="*/ 1566921 w 4562635"/>
              <a:gd name="connsiteY658" fmla="*/ 3379091 h 4633498"/>
              <a:gd name="connsiteX659" fmla="*/ 822698 w 4562635"/>
              <a:gd name="connsiteY659" fmla="*/ 2067767 h 4633498"/>
              <a:gd name="connsiteX660" fmla="*/ 846514 w 4562635"/>
              <a:gd name="connsiteY660" fmla="*/ 2113584 h 4633498"/>
              <a:gd name="connsiteX661" fmla="*/ 892563 w 4562635"/>
              <a:gd name="connsiteY661" fmla="*/ 2089648 h 4633498"/>
              <a:gd name="connsiteX662" fmla="*/ 868748 w 4562635"/>
              <a:gd name="connsiteY662" fmla="*/ 2043831 h 4633498"/>
              <a:gd name="connsiteX663" fmla="*/ 822698 w 4562635"/>
              <a:gd name="connsiteY663" fmla="*/ 2067767 h 4633498"/>
              <a:gd name="connsiteX664" fmla="*/ 1099753 w 4562635"/>
              <a:gd name="connsiteY664" fmla="*/ 2605307 h 4633498"/>
              <a:gd name="connsiteX665" fmla="*/ 1118336 w 4562635"/>
              <a:gd name="connsiteY665" fmla="*/ 2641058 h 4633498"/>
              <a:gd name="connsiteX666" fmla="*/ 1165434 w 4562635"/>
              <a:gd name="connsiteY666" fmla="*/ 2616577 h 4633498"/>
              <a:gd name="connsiteX667" fmla="*/ 1149255 w 4562635"/>
              <a:gd name="connsiteY667" fmla="*/ 2579577 h 4633498"/>
              <a:gd name="connsiteX668" fmla="*/ 1099753 w 4562635"/>
              <a:gd name="connsiteY668" fmla="*/ 2605307 h 4633498"/>
              <a:gd name="connsiteX669" fmla="*/ 1871562 w 4562635"/>
              <a:gd name="connsiteY669" fmla="*/ 4091681 h 4633498"/>
              <a:gd name="connsiteX670" fmla="*/ 1911679 w 4562635"/>
              <a:gd name="connsiteY670" fmla="*/ 4168861 h 4633498"/>
              <a:gd name="connsiteX671" fmla="*/ 1951200 w 4562635"/>
              <a:gd name="connsiteY671" fmla="*/ 4148319 h 4633498"/>
              <a:gd name="connsiteX672" fmla="*/ 1911082 w 4562635"/>
              <a:gd name="connsiteY672" fmla="*/ 4071139 h 4633498"/>
              <a:gd name="connsiteX673" fmla="*/ 1086443 w 4562635"/>
              <a:gd name="connsiteY673" fmla="*/ 2585573 h 4633498"/>
              <a:gd name="connsiteX674" fmla="*/ 1136425 w 4562635"/>
              <a:gd name="connsiteY674" fmla="*/ 2559592 h 4633498"/>
              <a:gd name="connsiteX675" fmla="*/ 1118651 w 4562635"/>
              <a:gd name="connsiteY675" fmla="*/ 2525397 h 4633498"/>
              <a:gd name="connsiteX676" fmla="*/ 1071071 w 4562635"/>
              <a:gd name="connsiteY676" fmla="*/ 2550128 h 4633498"/>
              <a:gd name="connsiteX677" fmla="*/ 1086443 w 4562635"/>
              <a:gd name="connsiteY677" fmla="*/ 2585573 h 4633498"/>
              <a:gd name="connsiteX678" fmla="*/ 962474 w 4562635"/>
              <a:gd name="connsiteY678" fmla="*/ 2351076 h 4633498"/>
              <a:gd name="connsiteX679" fmla="*/ 1002591 w 4562635"/>
              <a:gd name="connsiteY679" fmla="*/ 2428255 h 4633498"/>
              <a:gd name="connsiteX680" fmla="*/ 1042111 w 4562635"/>
              <a:gd name="connsiteY680" fmla="*/ 2407713 h 4633498"/>
              <a:gd name="connsiteX681" fmla="*/ 1001994 w 4562635"/>
              <a:gd name="connsiteY681" fmla="*/ 2330534 h 4633498"/>
              <a:gd name="connsiteX682" fmla="*/ 720450 w 4562635"/>
              <a:gd name="connsiteY682" fmla="*/ 1902022 h 4633498"/>
              <a:gd name="connsiteX683" fmla="*/ 750749 w 4562635"/>
              <a:gd name="connsiteY683" fmla="*/ 1960313 h 4633498"/>
              <a:gd name="connsiteX684" fmla="*/ 780597 w 4562635"/>
              <a:gd name="connsiteY684" fmla="*/ 1944798 h 4633498"/>
              <a:gd name="connsiteX685" fmla="*/ 750298 w 4562635"/>
              <a:gd name="connsiteY685" fmla="*/ 1886507 h 4633498"/>
              <a:gd name="connsiteX686" fmla="*/ 536243 w 4562635"/>
              <a:gd name="connsiteY686" fmla="*/ 1553193 h 4633498"/>
              <a:gd name="connsiteX687" fmla="*/ 569412 w 4562635"/>
              <a:gd name="connsiteY687" fmla="*/ 1617005 h 4633498"/>
              <a:gd name="connsiteX688" fmla="*/ 602086 w 4562635"/>
              <a:gd name="connsiteY688" fmla="*/ 1600022 h 4633498"/>
              <a:gd name="connsiteX689" fmla="*/ 568917 w 4562635"/>
              <a:gd name="connsiteY689" fmla="*/ 1536209 h 4633498"/>
              <a:gd name="connsiteX690" fmla="*/ 657265 w 4562635"/>
              <a:gd name="connsiteY690" fmla="*/ 1786768 h 4633498"/>
              <a:gd name="connsiteX691" fmla="*/ 687564 w 4562635"/>
              <a:gd name="connsiteY691" fmla="*/ 1845059 h 4633498"/>
              <a:gd name="connsiteX692" fmla="*/ 717411 w 4562635"/>
              <a:gd name="connsiteY692" fmla="*/ 1829545 h 4633498"/>
              <a:gd name="connsiteX693" fmla="*/ 687113 w 4562635"/>
              <a:gd name="connsiteY693" fmla="*/ 1771254 h 4633498"/>
              <a:gd name="connsiteX694" fmla="*/ 1317816 w 4562635"/>
              <a:gd name="connsiteY694" fmla="*/ 3100684 h 4633498"/>
              <a:gd name="connsiteX695" fmla="*/ 1357933 w 4562635"/>
              <a:gd name="connsiteY695" fmla="*/ 3177863 h 4633498"/>
              <a:gd name="connsiteX696" fmla="*/ 1397454 w 4562635"/>
              <a:gd name="connsiteY696" fmla="*/ 3157321 h 4633498"/>
              <a:gd name="connsiteX697" fmla="*/ 1357336 w 4562635"/>
              <a:gd name="connsiteY697" fmla="*/ 3080141 h 4633498"/>
              <a:gd name="connsiteX698" fmla="*/ 1234156 w 4562635"/>
              <a:gd name="connsiteY698" fmla="*/ 2948084 h 4633498"/>
              <a:gd name="connsiteX699" fmla="*/ 1274273 w 4562635"/>
              <a:gd name="connsiteY699" fmla="*/ 3025264 h 4633498"/>
              <a:gd name="connsiteX700" fmla="*/ 1313794 w 4562635"/>
              <a:gd name="connsiteY700" fmla="*/ 3004721 h 4633498"/>
              <a:gd name="connsiteX701" fmla="*/ 1273677 w 4562635"/>
              <a:gd name="connsiteY701" fmla="*/ 2927542 h 4633498"/>
              <a:gd name="connsiteX702" fmla="*/ 1418443 w 4562635"/>
              <a:gd name="connsiteY702" fmla="*/ 3330224 h 4633498"/>
              <a:gd name="connsiteX703" fmla="*/ 1458345 w 4562635"/>
              <a:gd name="connsiteY703" fmla="*/ 3406989 h 4633498"/>
              <a:gd name="connsiteX704" fmla="*/ 1536756 w 4562635"/>
              <a:gd name="connsiteY704" fmla="*/ 3366232 h 4633498"/>
              <a:gd name="connsiteX705" fmla="*/ 1496854 w 4562635"/>
              <a:gd name="connsiteY705" fmla="*/ 3289467 h 4633498"/>
              <a:gd name="connsiteX706" fmla="*/ 1418443 w 4562635"/>
              <a:gd name="connsiteY706" fmla="*/ 3330224 h 4633498"/>
              <a:gd name="connsiteX707" fmla="*/ 1469061 w 4562635"/>
              <a:gd name="connsiteY707" fmla="*/ 3429164 h 4633498"/>
              <a:gd name="connsiteX708" fmla="*/ 1509936 w 4562635"/>
              <a:gd name="connsiteY708" fmla="*/ 3507803 h 4633498"/>
              <a:gd name="connsiteX709" fmla="*/ 1587710 w 4562635"/>
              <a:gd name="connsiteY709" fmla="*/ 3467377 h 4633498"/>
              <a:gd name="connsiteX710" fmla="*/ 1546835 w 4562635"/>
              <a:gd name="connsiteY710" fmla="*/ 3388738 h 4633498"/>
              <a:gd name="connsiteX711" fmla="*/ 1469061 w 4562635"/>
              <a:gd name="connsiteY711" fmla="*/ 3429164 h 4633498"/>
              <a:gd name="connsiteX712" fmla="*/ 825443 w 4562635"/>
              <a:gd name="connsiteY712" fmla="*/ 2214854 h 4633498"/>
              <a:gd name="connsiteX713" fmla="*/ 849258 w 4562635"/>
              <a:gd name="connsiteY713" fmla="*/ 2260671 h 4633498"/>
              <a:gd name="connsiteX714" fmla="*/ 895682 w 4562635"/>
              <a:gd name="connsiteY714" fmla="*/ 2236540 h 4633498"/>
              <a:gd name="connsiteX715" fmla="*/ 871867 w 4562635"/>
              <a:gd name="connsiteY715" fmla="*/ 2190723 h 4633498"/>
              <a:gd name="connsiteX716" fmla="*/ 825443 w 4562635"/>
              <a:gd name="connsiteY716" fmla="*/ 2214854 h 4633498"/>
              <a:gd name="connsiteX717" fmla="*/ 764287 w 4562635"/>
              <a:gd name="connsiteY717" fmla="*/ 2097198 h 4633498"/>
              <a:gd name="connsiteX718" fmla="*/ 788292 w 4562635"/>
              <a:gd name="connsiteY718" fmla="*/ 2143381 h 4633498"/>
              <a:gd name="connsiteX719" fmla="*/ 834342 w 4562635"/>
              <a:gd name="connsiteY719" fmla="*/ 2119444 h 4633498"/>
              <a:gd name="connsiteX720" fmla="*/ 810336 w 4562635"/>
              <a:gd name="connsiteY720" fmla="*/ 2073262 h 4633498"/>
              <a:gd name="connsiteX721" fmla="*/ 764287 w 4562635"/>
              <a:gd name="connsiteY721" fmla="*/ 2097198 h 4633498"/>
              <a:gd name="connsiteX722" fmla="*/ 794402 w 4562635"/>
              <a:gd name="connsiteY722" fmla="*/ 2156966 h 4633498"/>
              <a:gd name="connsiteX723" fmla="*/ 817836 w 4562635"/>
              <a:gd name="connsiteY723" fmla="*/ 2202048 h 4633498"/>
              <a:gd name="connsiteX724" fmla="*/ 865009 w 4562635"/>
              <a:gd name="connsiteY724" fmla="*/ 2177528 h 4633498"/>
              <a:gd name="connsiteX725" fmla="*/ 841575 w 4562635"/>
              <a:gd name="connsiteY725" fmla="*/ 2132446 h 4633498"/>
              <a:gd name="connsiteX726" fmla="*/ 794402 w 4562635"/>
              <a:gd name="connsiteY726" fmla="*/ 2156966 h 4633498"/>
              <a:gd name="connsiteX727" fmla="*/ 1038160 w 4562635"/>
              <a:gd name="connsiteY727" fmla="*/ 2638311 h 4633498"/>
              <a:gd name="connsiteX728" fmla="*/ 1055531 w 4562635"/>
              <a:gd name="connsiteY728" fmla="*/ 2671729 h 4633498"/>
              <a:gd name="connsiteX729" fmla="*/ 1103590 w 4562635"/>
              <a:gd name="connsiteY729" fmla="*/ 2646748 h 4633498"/>
              <a:gd name="connsiteX730" fmla="*/ 1086220 w 4562635"/>
              <a:gd name="connsiteY730" fmla="*/ 2613330 h 4633498"/>
              <a:gd name="connsiteX731" fmla="*/ 1038160 w 4562635"/>
              <a:gd name="connsiteY731" fmla="*/ 2638311 h 4633498"/>
              <a:gd name="connsiteX732" fmla="*/ 1009075 w 4562635"/>
              <a:gd name="connsiteY732" fmla="*/ 2582354 h 4633498"/>
              <a:gd name="connsiteX733" fmla="*/ 1027253 w 4562635"/>
              <a:gd name="connsiteY733" fmla="*/ 2617326 h 4633498"/>
              <a:gd name="connsiteX734" fmla="*/ 1074351 w 4562635"/>
              <a:gd name="connsiteY734" fmla="*/ 2592845 h 4633498"/>
              <a:gd name="connsiteX735" fmla="*/ 1058096 w 4562635"/>
              <a:gd name="connsiteY735" fmla="*/ 2556873 h 4633498"/>
              <a:gd name="connsiteX736" fmla="*/ 1009075 w 4562635"/>
              <a:gd name="connsiteY736" fmla="*/ 2582354 h 4633498"/>
              <a:gd name="connsiteX737" fmla="*/ 1066765 w 4562635"/>
              <a:gd name="connsiteY737" fmla="*/ 2694517 h 4633498"/>
              <a:gd name="connsiteX738" fmla="*/ 1131804 w 4562635"/>
              <a:gd name="connsiteY738" fmla="*/ 2819643 h 4633498"/>
              <a:gd name="connsiteX739" fmla="*/ 1179384 w 4562635"/>
              <a:gd name="connsiteY739" fmla="*/ 2794912 h 4633498"/>
              <a:gd name="connsiteX740" fmla="*/ 1113132 w 4562635"/>
              <a:gd name="connsiteY740" fmla="*/ 2667454 h 4633498"/>
              <a:gd name="connsiteX741" fmla="*/ 1075646 w 4562635"/>
              <a:gd name="connsiteY741" fmla="*/ 2686939 h 4633498"/>
              <a:gd name="connsiteX742" fmla="*/ 1066765 w 4562635"/>
              <a:gd name="connsiteY742" fmla="*/ 2694517 h 4633498"/>
              <a:gd name="connsiteX743" fmla="*/ 653387 w 4562635"/>
              <a:gd name="connsiteY743" fmla="*/ 1936880 h 4633498"/>
              <a:gd name="connsiteX744" fmla="*/ 683686 w 4562635"/>
              <a:gd name="connsiteY744" fmla="*/ 1995171 h 4633498"/>
              <a:gd name="connsiteX745" fmla="*/ 713535 w 4562635"/>
              <a:gd name="connsiteY745" fmla="*/ 1979656 h 4633498"/>
              <a:gd name="connsiteX746" fmla="*/ 683236 w 4562635"/>
              <a:gd name="connsiteY746" fmla="*/ 1921365 h 4633498"/>
              <a:gd name="connsiteX747" fmla="*/ 590202 w 4562635"/>
              <a:gd name="connsiteY747" fmla="*/ 1821627 h 4633498"/>
              <a:gd name="connsiteX748" fmla="*/ 620501 w 4562635"/>
              <a:gd name="connsiteY748" fmla="*/ 1879918 h 4633498"/>
              <a:gd name="connsiteX749" fmla="*/ 650350 w 4562635"/>
              <a:gd name="connsiteY749" fmla="*/ 1864403 h 4633498"/>
              <a:gd name="connsiteX750" fmla="*/ 620051 w 4562635"/>
              <a:gd name="connsiteY750" fmla="*/ 1806112 h 4633498"/>
              <a:gd name="connsiteX751" fmla="*/ 462830 w 4562635"/>
              <a:gd name="connsiteY751" fmla="*/ 1591352 h 4633498"/>
              <a:gd name="connsiteX752" fmla="*/ 495999 w 4562635"/>
              <a:gd name="connsiteY752" fmla="*/ 1655165 h 4633498"/>
              <a:gd name="connsiteX753" fmla="*/ 528673 w 4562635"/>
              <a:gd name="connsiteY753" fmla="*/ 1638181 h 4633498"/>
              <a:gd name="connsiteX754" fmla="*/ 495504 w 4562635"/>
              <a:gd name="connsiteY754" fmla="*/ 1574368 h 4633498"/>
              <a:gd name="connsiteX755" fmla="*/ 1782769 w 4562635"/>
              <a:gd name="connsiteY755" fmla="*/ 4137835 h 4633498"/>
              <a:gd name="connsiteX756" fmla="*/ 1822886 w 4562635"/>
              <a:gd name="connsiteY756" fmla="*/ 4215015 h 4633498"/>
              <a:gd name="connsiteX757" fmla="*/ 1862406 w 4562635"/>
              <a:gd name="connsiteY757" fmla="*/ 4194473 h 4633498"/>
              <a:gd name="connsiteX758" fmla="*/ 1822289 w 4562635"/>
              <a:gd name="connsiteY758" fmla="*/ 4117293 h 4633498"/>
              <a:gd name="connsiteX759" fmla="*/ 873680 w 4562635"/>
              <a:gd name="connsiteY759" fmla="*/ 2397229 h 4633498"/>
              <a:gd name="connsiteX760" fmla="*/ 913797 w 4562635"/>
              <a:gd name="connsiteY760" fmla="*/ 2474409 h 4633498"/>
              <a:gd name="connsiteX761" fmla="*/ 953318 w 4562635"/>
              <a:gd name="connsiteY761" fmla="*/ 2453866 h 4633498"/>
              <a:gd name="connsiteX762" fmla="*/ 913201 w 4562635"/>
              <a:gd name="connsiteY762" fmla="*/ 2376687 h 4633498"/>
              <a:gd name="connsiteX763" fmla="*/ 706448 w 4562635"/>
              <a:gd name="connsiteY763" fmla="*/ 2127727 h 4633498"/>
              <a:gd name="connsiteX764" fmla="*/ 730263 w 4562635"/>
              <a:gd name="connsiteY764" fmla="*/ 2173543 h 4633498"/>
              <a:gd name="connsiteX765" fmla="*/ 776686 w 4562635"/>
              <a:gd name="connsiteY765" fmla="*/ 2149413 h 4633498"/>
              <a:gd name="connsiteX766" fmla="*/ 752871 w 4562635"/>
              <a:gd name="connsiteY766" fmla="*/ 2103597 h 4633498"/>
              <a:gd name="connsiteX767" fmla="*/ 706448 w 4562635"/>
              <a:gd name="connsiteY767" fmla="*/ 2127727 h 4633498"/>
              <a:gd name="connsiteX768" fmla="*/ 736747 w 4562635"/>
              <a:gd name="connsiteY768" fmla="*/ 2186934 h 4633498"/>
              <a:gd name="connsiteX769" fmla="*/ 760180 w 4562635"/>
              <a:gd name="connsiteY769" fmla="*/ 2232017 h 4633498"/>
              <a:gd name="connsiteX770" fmla="*/ 806604 w 4562635"/>
              <a:gd name="connsiteY770" fmla="*/ 2207886 h 4633498"/>
              <a:gd name="connsiteX771" fmla="*/ 783171 w 4562635"/>
              <a:gd name="connsiteY771" fmla="*/ 2162804 h 4633498"/>
              <a:gd name="connsiteX772" fmla="*/ 736747 w 4562635"/>
              <a:gd name="connsiteY772" fmla="*/ 2186934 h 4633498"/>
              <a:gd name="connsiteX773" fmla="*/ 1229022 w 4562635"/>
              <a:gd name="connsiteY773" fmla="*/ 3146838 h 4633498"/>
              <a:gd name="connsiteX774" fmla="*/ 1269139 w 4562635"/>
              <a:gd name="connsiteY774" fmla="*/ 3224017 h 4633498"/>
              <a:gd name="connsiteX775" fmla="*/ 1308660 w 4562635"/>
              <a:gd name="connsiteY775" fmla="*/ 3203474 h 4633498"/>
              <a:gd name="connsiteX776" fmla="*/ 1268543 w 4562635"/>
              <a:gd name="connsiteY776" fmla="*/ 3126295 h 4633498"/>
              <a:gd name="connsiteX777" fmla="*/ 979931 w 4562635"/>
              <a:gd name="connsiteY777" fmla="*/ 2669564 h 4633498"/>
              <a:gd name="connsiteX778" fmla="*/ 1044566 w 4562635"/>
              <a:gd name="connsiteY778" fmla="*/ 2793913 h 4633498"/>
              <a:gd name="connsiteX779" fmla="*/ 1089743 w 4562635"/>
              <a:gd name="connsiteY779" fmla="*/ 2770431 h 4633498"/>
              <a:gd name="connsiteX780" fmla="*/ 1025107 w 4562635"/>
              <a:gd name="connsiteY780" fmla="*/ 2646082 h 4633498"/>
              <a:gd name="connsiteX781" fmla="*/ 979931 w 4562635"/>
              <a:gd name="connsiteY781" fmla="*/ 2669564 h 4633498"/>
              <a:gd name="connsiteX782" fmla="*/ 1062830 w 4562635"/>
              <a:gd name="connsiteY782" fmla="*/ 2830554 h 4633498"/>
              <a:gd name="connsiteX783" fmla="*/ 1074613 w 4562635"/>
              <a:gd name="connsiteY783" fmla="*/ 2849371 h 4633498"/>
              <a:gd name="connsiteX784" fmla="*/ 1117387 w 4562635"/>
              <a:gd name="connsiteY784" fmla="*/ 2827137 h 4633498"/>
              <a:gd name="connsiteX785" fmla="*/ 1077832 w 4562635"/>
              <a:gd name="connsiteY785" fmla="*/ 2806236 h 4633498"/>
              <a:gd name="connsiteX786" fmla="*/ 1062830 w 4562635"/>
              <a:gd name="connsiteY786" fmla="*/ 2830554 h 4633498"/>
              <a:gd name="connsiteX787" fmla="*/ 1145363 w 4562635"/>
              <a:gd name="connsiteY787" fmla="*/ 2994237 h 4633498"/>
              <a:gd name="connsiteX788" fmla="*/ 1185480 w 4562635"/>
              <a:gd name="connsiteY788" fmla="*/ 3071417 h 4633498"/>
              <a:gd name="connsiteX789" fmla="*/ 1225001 w 4562635"/>
              <a:gd name="connsiteY789" fmla="*/ 3050874 h 4633498"/>
              <a:gd name="connsiteX790" fmla="*/ 1184884 w 4562635"/>
              <a:gd name="connsiteY790" fmla="*/ 2973695 h 4633498"/>
              <a:gd name="connsiteX791" fmla="*/ 586325 w 4562635"/>
              <a:gd name="connsiteY791" fmla="*/ 1971739 h 4633498"/>
              <a:gd name="connsiteX792" fmla="*/ 616624 w 4562635"/>
              <a:gd name="connsiteY792" fmla="*/ 2030029 h 4633498"/>
              <a:gd name="connsiteX793" fmla="*/ 646472 w 4562635"/>
              <a:gd name="connsiteY793" fmla="*/ 2014515 h 4633498"/>
              <a:gd name="connsiteX794" fmla="*/ 616173 w 4562635"/>
              <a:gd name="connsiteY794" fmla="*/ 1956224 h 4633498"/>
              <a:gd name="connsiteX795" fmla="*/ 523140 w 4562635"/>
              <a:gd name="connsiteY795" fmla="*/ 1856485 h 4633498"/>
              <a:gd name="connsiteX796" fmla="*/ 553439 w 4562635"/>
              <a:gd name="connsiteY796" fmla="*/ 1914776 h 4633498"/>
              <a:gd name="connsiteX797" fmla="*/ 583287 w 4562635"/>
              <a:gd name="connsiteY797" fmla="*/ 1899261 h 4633498"/>
              <a:gd name="connsiteX798" fmla="*/ 552988 w 4562635"/>
              <a:gd name="connsiteY798" fmla="*/ 1840970 h 4633498"/>
              <a:gd name="connsiteX799" fmla="*/ 389416 w 4562635"/>
              <a:gd name="connsiteY799" fmla="*/ 1629512 h 4633498"/>
              <a:gd name="connsiteX800" fmla="*/ 422585 w 4562635"/>
              <a:gd name="connsiteY800" fmla="*/ 1693324 h 4633498"/>
              <a:gd name="connsiteX801" fmla="*/ 455260 w 4562635"/>
              <a:gd name="connsiteY801" fmla="*/ 1676340 h 4633498"/>
              <a:gd name="connsiteX802" fmla="*/ 422091 w 4562635"/>
              <a:gd name="connsiteY802" fmla="*/ 1612528 h 4633498"/>
              <a:gd name="connsiteX803" fmla="*/ 708259 w 4562635"/>
              <a:gd name="connsiteY803" fmla="*/ 2275765 h 4633498"/>
              <a:gd name="connsiteX804" fmla="*/ 731883 w 4562635"/>
              <a:gd name="connsiteY804" fmla="*/ 2321215 h 4633498"/>
              <a:gd name="connsiteX805" fmla="*/ 777560 w 4562635"/>
              <a:gd name="connsiteY805" fmla="*/ 2297473 h 4633498"/>
              <a:gd name="connsiteX806" fmla="*/ 753935 w 4562635"/>
              <a:gd name="connsiteY806" fmla="*/ 2252023 h 4633498"/>
              <a:gd name="connsiteX807" fmla="*/ 708259 w 4562635"/>
              <a:gd name="connsiteY807" fmla="*/ 2275765 h 4633498"/>
              <a:gd name="connsiteX808" fmla="*/ 677967 w 4562635"/>
              <a:gd name="connsiteY808" fmla="*/ 2217487 h 4633498"/>
              <a:gd name="connsiteX809" fmla="*/ 701591 w 4562635"/>
              <a:gd name="connsiteY809" fmla="*/ 2262936 h 4633498"/>
              <a:gd name="connsiteX810" fmla="*/ 747267 w 4562635"/>
              <a:gd name="connsiteY810" fmla="*/ 2239194 h 4633498"/>
              <a:gd name="connsiteX811" fmla="*/ 723643 w 4562635"/>
              <a:gd name="connsiteY811" fmla="*/ 2193745 h 4633498"/>
              <a:gd name="connsiteX812" fmla="*/ 677967 w 4562635"/>
              <a:gd name="connsiteY812" fmla="*/ 2217487 h 4633498"/>
              <a:gd name="connsiteX813" fmla="*/ 1693975 w 4562635"/>
              <a:gd name="connsiteY813" fmla="*/ 4183988 h 4633498"/>
              <a:gd name="connsiteX814" fmla="*/ 1734093 w 4562635"/>
              <a:gd name="connsiteY814" fmla="*/ 4261169 h 4633498"/>
              <a:gd name="connsiteX815" fmla="*/ 1773614 w 4562635"/>
              <a:gd name="connsiteY815" fmla="*/ 4240626 h 4633498"/>
              <a:gd name="connsiteX816" fmla="*/ 1733496 w 4562635"/>
              <a:gd name="connsiteY816" fmla="*/ 4163446 h 4633498"/>
              <a:gd name="connsiteX817" fmla="*/ 784888 w 4562635"/>
              <a:gd name="connsiteY817" fmla="*/ 2443383 h 4633498"/>
              <a:gd name="connsiteX818" fmla="*/ 825005 w 4562635"/>
              <a:gd name="connsiteY818" fmla="*/ 2520562 h 4633498"/>
              <a:gd name="connsiteX819" fmla="*/ 864526 w 4562635"/>
              <a:gd name="connsiteY819" fmla="*/ 2500020 h 4633498"/>
              <a:gd name="connsiteX820" fmla="*/ 824409 w 4562635"/>
              <a:gd name="connsiteY820" fmla="*/ 2422840 h 4633498"/>
              <a:gd name="connsiteX821" fmla="*/ 890060 w 4562635"/>
              <a:gd name="connsiteY821" fmla="*/ 2648164 h 4633498"/>
              <a:gd name="connsiteX822" fmla="*/ 954291 w 4562635"/>
              <a:gd name="connsiteY822" fmla="*/ 2771736 h 4633498"/>
              <a:gd name="connsiteX823" fmla="*/ 1001390 w 4562635"/>
              <a:gd name="connsiteY823" fmla="*/ 2747254 h 4633498"/>
              <a:gd name="connsiteX824" fmla="*/ 937158 w 4562635"/>
              <a:gd name="connsiteY824" fmla="*/ 2623683 h 4633498"/>
              <a:gd name="connsiteX825" fmla="*/ 890060 w 4562635"/>
              <a:gd name="connsiteY825" fmla="*/ 2648164 h 4633498"/>
              <a:gd name="connsiteX826" fmla="*/ 966737 w 4562635"/>
              <a:gd name="connsiteY826" fmla="*/ 2796856 h 4633498"/>
              <a:gd name="connsiteX827" fmla="*/ 982896 w 4562635"/>
              <a:gd name="connsiteY827" fmla="*/ 2827943 h 4633498"/>
              <a:gd name="connsiteX828" fmla="*/ 1027265 w 4562635"/>
              <a:gd name="connsiteY828" fmla="*/ 2802906 h 4633498"/>
              <a:gd name="connsiteX829" fmla="*/ 1017200 w 4562635"/>
              <a:gd name="connsiteY829" fmla="*/ 2770625 h 4633498"/>
              <a:gd name="connsiteX830" fmla="*/ 966737 w 4562635"/>
              <a:gd name="connsiteY830" fmla="*/ 2796856 h 4633498"/>
              <a:gd name="connsiteX831" fmla="*/ 1140229 w 4562635"/>
              <a:gd name="connsiteY831" fmla="*/ 3192991 h 4633498"/>
              <a:gd name="connsiteX832" fmla="*/ 1180346 w 4562635"/>
              <a:gd name="connsiteY832" fmla="*/ 3270171 h 4633498"/>
              <a:gd name="connsiteX833" fmla="*/ 1219866 w 4562635"/>
              <a:gd name="connsiteY833" fmla="*/ 3249629 h 4633498"/>
              <a:gd name="connsiteX834" fmla="*/ 1179749 w 4562635"/>
              <a:gd name="connsiteY834" fmla="*/ 3172449 h 4633498"/>
              <a:gd name="connsiteX835" fmla="*/ 519262 w 4562635"/>
              <a:gd name="connsiteY835" fmla="*/ 2006597 h 4633498"/>
              <a:gd name="connsiteX836" fmla="*/ 549561 w 4562635"/>
              <a:gd name="connsiteY836" fmla="*/ 2064888 h 4633498"/>
              <a:gd name="connsiteX837" fmla="*/ 579410 w 4562635"/>
              <a:gd name="connsiteY837" fmla="*/ 2049373 h 4633498"/>
              <a:gd name="connsiteX838" fmla="*/ 549111 w 4562635"/>
              <a:gd name="connsiteY838" fmla="*/ 1991082 h 4633498"/>
              <a:gd name="connsiteX839" fmla="*/ 1056569 w 4562635"/>
              <a:gd name="connsiteY839" fmla="*/ 3040392 h 4633498"/>
              <a:gd name="connsiteX840" fmla="*/ 1096686 w 4562635"/>
              <a:gd name="connsiteY840" fmla="*/ 3117571 h 4633498"/>
              <a:gd name="connsiteX841" fmla="*/ 1136206 w 4562635"/>
              <a:gd name="connsiteY841" fmla="*/ 3097029 h 4633498"/>
              <a:gd name="connsiteX842" fmla="*/ 1096089 w 4562635"/>
              <a:gd name="connsiteY842" fmla="*/ 3019850 h 4633498"/>
              <a:gd name="connsiteX843" fmla="*/ 456077 w 4562635"/>
              <a:gd name="connsiteY843" fmla="*/ 1891344 h 4633498"/>
              <a:gd name="connsiteX844" fmla="*/ 486376 w 4562635"/>
              <a:gd name="connsiteY844" fmla="*/ 1949634 h 4633498"/>
              <a:gd name="connsiteX845" fmla="*/ 516225 w 4562635"/>
              <a:gd name="connsiteY845" fmla="*/ 1934119 h 4633498"/>
              <a:gd name="connsiteX846" fmla="*/ 485926 w 4562635"/>
              <a:gd name="connsiteY846" fmla="*/ 1875829 h 4633498"/>
              <a:gd name="connsiteX847" fmla="*/ 590768 w 4562635"/>
              <a:gd name="connsiteY847" fmla="*/ 2188788 h 4633498"/>
              <a:gd name="connsiteX848" fmla="*/ 614202 w 4562635"/>
              <a:gd name="connsiteY848" fmla="*/ 2233871 h 4633498"/>
              <a:gd name="connsiteX849" fmla="*/ 660251 w 4562635"/>
              <a:gd name="connsiteY849" fmla="*/ 2209935 h 4633498"/>
              <a:gd name="connsiteX850" fmla="*/ 636818 w 4562635"/>
              <a:gd name="connsiteY850" fmla="*/ 2164852 h 4633498"/>
              <a:gd name="connsiteX851" fmla="*/ 590768 w 4562635"/>
              <a:gd name="connsiteY851" fmla="*/ 2188788 h 4633498"/>
              <a:gd name="connsiteX852" fmla="*/ 620496 w 4562635"/>
              <a:gd name="connsiteY852" fmla="*/ 2246894 h 4633498"/>
              <a:gd name="connsiteX853" fmla="*/ 644501 w 4562635"/>
              <a:gd name="connsiteY853" fmla="*/ 2293076 h 4633498"/>
              <a:gd name="connsiteX854" fmla="*/ 690176 w 4562635"/>
              <a:gd name="connsiteY854" fmla="*/ 2269335 h 4633498"/>
              <a:gd name="connsiteX855" fmla="*/ 666170 w 4562635"/>
              <a:gd name="connsiteY855" fmla="*/ 2223153 h 4633498"/>
              <a:gd name="connsiteX856" fmla="*/ 620496 w 4562635"/>
              <a:gd name="connsiteY856" fmla="*/ 2246894 h 4633498"/>
              <a:gd name="connsiteX857" fmla="*/ 316003 w 4562635"/>
              <a:gd name="connsiteY857" fmla="*/ 1667671 h 4633498"/>
              <a:gd name="connsiteX858" fmla="*/ 349172 w 4562635"/>
              <a:gd name="connsiteY858" fmla="*/ 1731484 h 4633498"/>
              <a:gd name="connsiteX859" fmla="*/ 381847 w 4562635"/>
              <a:gd name="connsiteY859" fmla="*/ 1714500 h 4633498"/>
              <a:gd name="connsiteX860" fmla="*/ 348678 w 4562635"/>
              <a:gd name="connsiteY860" fmla="*/ 1650687 h 4633498"/>
              <a:gd name="connsiteX861" fmla="*/ 1605183 w 4562635"/>
              <a:gd name="connsiteY861" fmla="*/ 4230142 h 4633498"/>
              <a:gd name="connsiteX862" fmla="*/ 1645301 w 4562635"/>
              <a:gd name="connsiteY862" fmla="*/ 4307322 h 4633498"/>
              <a:gd name="connsiteX863" fmla="*/ 1684822 w 4562635"/>
              <a:gd name="connsiteY863" fmla="*/ 4286779 h 4633498"/>
              <a:gd name="connsiteX864" fmla="*/ 1644704 w 4562635"/>
              <a:gd name="connsiteY864" fmla="*/ 4209599 h 4633498"/>
              <a:gd name="connsiteX865" fmla="*/ 696095 w 4562635"/>
              <a:gd name="connsiteY865" fmla="*/ 2489537 h 4633498"/>
              <a:gd name="connsiteX866" fmla="*/ 736212 w 4562635"/>
              <a:gd name="connsiteY866" fmla="*/ 2566716 h 4633498"/>
              <a:gd name="connsiteX867" fmla="*/ 775733 w 4562635"/>
              <a:gd name="connsiteY867" fmla="*/ 2546173 h 4633498"/>
              <a:gd name="connsiteX868" fmla="*/ 735616 w 4562635"/>
              <a:gd name="connsiteY868" fmla="*/ 2468994 h 4633498"/>
              <a:gd name="connsiteX869" fmla="*/ 452199 w 4562635"/>
              <a:gd name="connsiteY869" fmla="*/ 2041456 h 4633498"/>
              <a:gd name="connsiteX870" fmla="*/ 482498 w 4562635"/>
              <a:gd name="connsiteY870" fmla="*/ 2099747 h 4633498"/>
              <a:gd name="connsiteX871" fmla="*/ 512346 w 4562635"/>
              <a:gd name="connsiteY871" fmla="*/ 2084232 h 4633498"/>
              <a:gd name="connsiteX872" fmla="*/ 482047 w 4562635"/>
              <a:gd name="connsiteY872" fmla="*/ 2025941 h 4633498"/>
              <a:gd name="connsiteX873" fmla="*/ 389014 w 4562635"/>
              <a:gd name="connsiteY873" fmla="*/ 1926202 h 4633498"/>
              <a:gd name="connsiteX874" fmla="*/ 419313 w 4562635"/>
              <a:gd name="connsiteY874" fmla="*/ 1984493 h 4633498"/>
              <a:gd name="connsiteX875" fmla="*/ 449161 w 4562635"/>
              <a:gd name="connsiteY875" fmla="*/ 1968978 h 4633498"/>
              <a:gd name="connsiteX876" fmla="*/ 418862 w 4562635"/>
              <a:gd name="connsiteY876" fmla="*/ 1910687 h 4633498"/>
              <a:gd name="connsiteX877" fmla="*/ 242590 w 4562635"/>
              <a:gd name="connsiteY877" fmla="*/ 1705830 h 4633498"/>
              <a:gd name="connsiteX878" fmla="*/ 275759 w 4562635"/>
              <a:gd name="connsiteY878" fmla="*/ 1769643 h 4633498"/>
              <a:gd name="connsiteX879" fmla="*/ 308435 w 4562635"/>
              <a:gd name="connsiteY879" fmla="*/ 1752658 h 4633498"/>
              <a:gd name="connsiteX880" fmla="*/ 275266 w 4562635"/>
              <a:gd name="connsiteY880" fmla="*/ 1688846 h 4633498"/>
              <a:gd name="connsiteX881" fmla="*/ 1516390 w 4562635"/>
              <a:gd name="connsiteY881" fmla="*/ 4276295 h 4633498"/>
              <a:gd name="connsiteX882" fmla="*/ 1556507 w 4562635"/>
              <a:gd name="connsiteY882" fmla="*/ 4353476 h 4633498"/>
              <a:gd name="connsiteX883" fmla="*/ 1596028 w 4562635"/>
              <a:gd name="connsiteY883" fmla="*/ 4332933 h 4633498"/>
              <a:gd name="connsiteX884" fmla="*/ 1555911 w 4562635"/>
              <a:gd name="connsiteY884" fmla="*/ 4255753 h 4633498"/>
              <a:gd name="connsiteX885" fmla="*/ 607303 w 4562635"/>
              <a:gd name="connsiteY885" fmla="*/ 2535690 h 4633498"/>
              <a:gd name="connsiteX886" fmla="*/ 647420 w 4562635"/>
              <a:gd name="connsiteY886" fmla="*/ 2612869 h 4633498"/>
              <a:gd name="connsiteX887" fmla="*/ 686940 w 4562635"/>
              <a:gd name="connsiteY887" fmla="*/ 2592327 h 4633498"/>
              <a:gd name="connsiteX888" fmla="*/ 646823 w 4562635"/>
              <a:gd name="connsiteY888" fmla="*/ 2515148 h 4633498"/>
              <a:gd name="connsiteX889" fmla="*/ 169177 w 4562635"/>
              <a:gd name="connsiteY889" fmla="*/ 1743990 h 4633498"/>
              <a:gd name="connsiteX890" fmla="*/ 202346 w 4562635"/>
              <a:gd name="connsiteY890" fmla="*/ 1807802 h 4633498"/>
              <a:gd name="connsiteX891" fmla="*/ 235022 w 4562635"/>
              <a:gd name="connsiteY891" fmla="*/ 1790818 h 4633498"/>
              <a:gd name="connsiteX892" fmla="*/ 201853 w 4562635"/>
              <a:gd name="connsiteY892" fmla="*/ 1727005 h 4633498"/>
              <a:gd name="connsiteX893" fmla="*/ 36456 w 4562635"/>
              <a:gd name="connsiteY893" fmla="*/ 1738680 h 4633498"/>
              <a:gd name="connsiteX894" fmla="*/ 400014 w 4562635"/>
              <a:gd name="connsiteY894" fmla="*/ 1549706 h 4633498"/>
              <a:gd name="connsiteX895" fmla="*/ 392453 w 4562635"/>
              <a:gd name="connsiteY895" fmla="*/ 1552688 h 4633498"/>
              <a:gd name="connsiteX896" fmla="*/ 377710 w 4562635"/>
              <a:gd name="connsiteY896" fmla="*/ 1551363 h 4633498"/>
              <a:gd name="connsiteX897" fmla="*/ 333978 w 4562635"/>
              <a:gd name="connsiteY897" fmla="*/ 1566603 h 4633498"/>
              <a:gd name="connsiteX898" fmla="*/ 298197 w 4562635"/>
              <a:gd name="connsiteY898" fmla="*/ 1568591 h 4633498"/>
              <a:gd name="connsiteX899" fmla="*/ 296872 w 4562635"/>
              <a:gd name="connsiteY899" fmla="*/ 1569916 h 4633498"/>
              <a:gd name="connsiteX900" fmla="*/ 291571 w 4562635"/>
              <a:gd name="connsiteY900" fmla="*/ 1569916 h 4633498"/>
              <a:gd name="connsiteX901" fmla="*/ 279644 w 4562635"/>
              <a:gd name="connsiteY901" fmla="*/ 1585819 h 4633498"/>
              <a:gd name="connsiteX902" fmla="*/ 271030 w 4562635"/>
              <a:gd name="connsiteY902" fmla="*/ 1591782 h 4633498"/>
              <a:gd name="connsiteX903" fmla="*/ 253802 w 4562635"/>
              <a:gd name="connsiteY903" fmla="*/ 1577867 h 4633498"/>
              <a:gd name="connsiteX904" fmla="*/ 251152 w 4562635"/>
              <a:gd name="connsiteY904" fmla="*/ 1575879 h 4633498"/>
              <a:gd name="connsiteX905" fmla="*/ 248501 w 4562635"/>
              <a:gd name="connsiteY905" fmla="*/ 1595758 h 4633498"/>
              <a:gd name="connsiteX906" fmla="*/ 245851 w 4562635"/>
              <a:gd name="connsiteY906" fmla="*/ 1599734 h 4633498"/>
              <a:gd name="connsiteX907" fmla="*/ 245188 w 4562635"/>
              <a:gd name="connsiteY907" fmla="*/ 1599734 h 4633498"/>
              <a:gd name="connsiteX908" fmla="*/ 221997 w 4562635"/>
              <a:gd name="connsiteY908" fmla="*/ 1606360 h 4633498"/>
              <a:gd name="connsiteX909" fmla="*/ 217359 w 4562635"/>
              <a:gd name="connsiteY909" fmla="*/ 1617624 h 4633498"/>
              <a:gd name="connsiteX910" fmla="*/ 192842 w 4562635"/>
              <a:gd name="connsiteY910" fmla="*/ 1606360 h 4633498"/>
              <a:gd name="connsiteX911" fmla="*/ 188866 w 4562635"/>
              <a:gd name="connsiteY911" fmla="*/ 1554013 h 4633498"/>
              <a:gd name="connsiteX912" fmla="*/ 179590 w 4562635"/>
              <a:gd name="connsiteY912" fmla="*/ 1598408 h 4633498"/>
              <a:gd name="connsiteX913" fmla="*/ 180915 w 4562635"/>
              <a:gd name="connsiteY913" fmla="*/ 1617624 h 4633498"/>
              <a:gd name="connsiteX914" fmla="*/ 163687 w 4562635"/>
              <a:gd name="connsiteY914" fmla="*/ 1628888 h 4633498"/>
              <a:gd name="connsiteX915" fmla="*/ 86825 w 4562635"/>
              <a:gd name="connsiteY915" fmla="*/ 1660693 h 4633498"/>
              <a:gd name="connsiteX916" fmla="*/ 80861 w 4562635"/>
              <a:gd name="connsiteY916" fmla="*/ 1662019 h 4633498"/>
              <a:gd name="connsiteX917" fmla="*/ 21226 w 4562635"/>
              <a:gd name="connsiteY917" fmla="*/ 1644128 h 4633498"/>
              <a:gd name="connsiteX918" fmla="*/ 10790 w 4562635"/>
              <a:gd name="connsiteY918" fmla="*/ 1668727 h 4633498"/>
              <a:gd name="connsiteX919" fmla="*/ 0 w 4562635"/>
              <a:gd name="connsiteY919" fmla="*/ 1667915 h 4633498"/>
              <a:gd name="connsiteX920" fmla="*/ 257327 w 4562635"/>
              <a:gd name="connsiteY920" fmla="*/ 2167420 h 4633498"/>
              <a:gd name="connsiteX921" fmla="*/ 422016 w 4562635"/>
              <a:gd name="connsiteY921" fmla="*/ 2081816 h 4633498"/>
              <a:gd name="connsiteX922" fmla="*/ 371518 w 4562635"/>
              <a:gd name="connsiteY922" fmla="*/ 1984665 h 4633498"/>
              <a:gd name="connsiteX923" fmla="*/ 207183 w 4562635"/>
              <a:gd name="connsiteY923" fmla="*/ 2070084 h 4633498"/>
              <a:gd name="connsiteX924" fmla="*/ 1343695 w 4562635"/>
              <a:gd name="connsiteY924" fmla="*/ 4276198 h 4633498"/>
              <a:gd name="connsiteX925" fmla="*/ 2226064 w 4562635"/>
              <a:gd name="connsiteY925" fmla="*/ 3817552 h 4633498"/>
              <a:gd name="connsiteX926" fmla="*/ 2583126 w 4562635"/>
              <a:gd name="connsiteY926" fmla="*/ 3890181 h 4633498"/>
              <a:gd name="connsiteX927" fmla="*/ 2585447 w 4562635"/>
              <a:gd name="connsiteY927" fmla="*/ 3887734 h 4633498"/>
              <a:gd name="connsiteX928" fmla="*/ 2592122 w 4562635"/>
              <a:gd name="connsiteY928" fmla="*/ 3884673 h 4633498"/>
              <a:gd name="connsiteX929" fmla="*/ 2604502 w 4562635"/>
              <a:gd name="connsiteY929" fmla="*/ 3880332 h 4633498"/>
              <a:gd name="connsiteX930" fmla="*/ 2617490 w 4562635"/>
              <a:gd name="connsiteY930" fmla="*/ 3876497 h 4633498"/>
              <a:gd name="connsiteX931" fmla="*/ 2646054 w 4562635"/>
              <a:gd name="connsiteY931" fmla="*/ 3845965 h 4633498"/>
              <a:gd name="connsiteX932" fmla="*/ 2623922 w 4562635"/>
              <a:gd name="connsiteY932" fmla="*/ 3874961 h 4633498"/>
              <a:gd name="connsiteX933" fmla="*/ 2650318 w 4562635"/>
              <a:gd name="connsiteY933" fmla="*/ 3862466 h 4633498"/>
              <a:gd name="connsiteX934" fmla="*/ 2654291 w 4562635"/>
              <a:gd name="connsiteY934" fmla="*/ 3824360 h 4633498"/>
              <a:gd name="connsiteX935" fmla="*/ 2693587 w 4562635"/>
              <a:gd name="connsiteY935" fmla="*/ 3847653 h 4633498"/>
              <a:gd name="connsiteX936" fmla="*/ 2696927 w 4562635"/>
              <a:gd name="connsiteY936" fmla="*/ 3850440 h 4633498"/>
              <a:gd name="connsiteX937" fmla="*/ 2703961 w 4562635"/>
              <a:gd name="connsiteY937" fmla="*/ 3840775 h 4633498"/>
              <a:gd name="connsiteX938" fmla="*/ 2710511 w 4562635"/>
              <a:gd name="connsiteY938" fmla="*/ 3834159 h 4633498"/>
              <a:gd name="connsiteX939" fmla="*/ 2725435 w 4562635"/>
              <a:gd name="connsiteY939" fmla="*/ 3822447 h 4633498"/>
              <a:gd name="connsiteX940" fmla="*/ 2731744 w 4562635"/>
              <a:gd name="connsiteY940" fmla="*/ 3817356 h 4633498"/>
              <a:gd name="connsiteX941" fmla="*/ 2740661 w 4562635"/>
              <a:gd name="connsiteY941" fmla="*/ 3810989 h 4633498"/>
              <a:gd name="connsiteX942" fmla="*/ 2752862 w 4562635"/>
              <a:gd name="connsiteY942" fmla="*/ 3809950 h 4633498"/>
              <a:gd name="connsiteX943" fmla="*/ 2775200 w 4562635"/>
              <a:gd name="connsiteY943" fmla="*/ 3807876 h 4633498"/>
              <a:gd name="connsiteX944" fmla="*/ 2785259 w 4562635"/>
              <a:gd name="connsiteY944" fmla="*/ 3787792 h 4633498"/>
              <a:gd name="connsiteX945" fmla="*/ 2830226 w 4562635"/>
              <a:gd name="connsiteY945" fmla="*/ 3770943 h 4633498"/>
              <a:gd name="connsiteX946" fmla="*/ 2861364 w 4562635"/>
              <a:gd name="connsiteY946" fmla="*/ 3767583 h 4633498"/>
              <a:gd name="connsiteX947" fmla="*/ 2905968 w 4562635"/>
              <a:gd name="connsiteY947" fmla="*/ 3753021 h 4633498"/>
              <a:gd name="connsiteX948" fmla="*/ 2938194 w 4562635"/>
              <a:gd name="connsiteY948" fmla="*/ 3742801 h 4633498"/>
              <a:gd name="connsiteX949" fmla="*/ 2956342 w 4562635"/>
              <a:gd name="connsiteY949" fmla="*/ 3738956 h 4633498"/>
              <a:gd name="connsiteX950" fmla="*/ 2966243 w 4562635"/>
              <a:gd name="connsiteY950" fmla="*/ 3748081 h 4633498"/>
              <a:gd name="connsiteX951" fmla="*/ 2967206 w 4562635"/>
              <a:gd name="connsiteY951" fmla="*/ 3737666 h 4633498"/>
              <a:gd name="connsiteX952" fmla="*/ 2972841 w 4562635"/>
              <a:gd name="connsiteY952" fmla="*/ 3725971 h 4633498"/>
              <a:gd name="connsiteX953" fmla="*/ 2995775 w 4562635"/>
              <a:gd name="connsiteY953" fmla="*/ 3711451 h 4633498"/>
              <a:gd name="connsiteX954" fmla="*/ 3022709 w 4562635"/>
              <a:gd name="connsiteY954" fmla="*/ 3689049 h 4633498"/>
              <a:gd name="connsiteX955" fmla="*/ 3076465 w 4562635"/>
              <a:gd name="connsiteY955" fmla="*/ 3657961 h 4633498"/>
              <a:gd name="connsiteX956" fmla="*/ 3174939 w 4562635"/>
              <a:gd name="connsiteY956" fmla="*/ 3602912 h 4633498"/>
              <a:gd name="connsiteX957" fmla="*/ 3182951 w 4562635"/>
              <a:gd name="connsiteY957" fmla="*/ 3600103 h 4633498"/>
              <a:gd name="connsiteX958" fmla="*/ 3176221 w 4562635"/>
              <a:gd name="connsiteY958" fmla="*/ 3610021 h 4633498"/>
              <a:gd name="connsiteX959" fmla="*/ 3103490 w 4562635"/>
              <a:gd name="connsiteY959" fmla="*/ 3671879 h 4633498"/>
              <a:gd name="connsiteX960" fmla="*/ 3048160 w 4562635"/>
              <a:gd name="connsiteY960" fmla="*/ 3708558 h 4633498"/>
              <a:gd name="connsiteX961" fmla="*/ 3102462 w 4562635"/>
              <a:gd name="connsiteY961" fmla="*/ 3676198 h 4633498"/>
              <a:gd name="connsiteX962" fmla="*/ 3152822 w 4562635"/>
              <a:gd name="connsiteY962" fmla="*/ 3649180 h 4633498"/>
              <a:gd name="connsiteX963" fmla="*/ 3167076 w 4562635"/>
              <a:gd name="connsiteY963" fmla="*/ 3635184 h 4633498"/>
              <a:gd name="connsiteX964" fmla="*/ 3196516 w 4562635"/>
              <a:gd name="connsiteY964" fmla="*/ 3633859 h 4633498"/>
              <a:gd name="connsiteX965" fmla="*/ 3212237 w 4562635"/>
              <a:gd name="connsiteY965" fmla="*/ 3632305 h 4633498"/>
              <a:gd name="connsiteX966" fmla="*/ 3223811 w 4562635"/>
              <a:gd name="connsiteY966" fmla="*/ 3609170 h 4633498"/>
              <a:gd name="connsiteX967" fmla="*/ 3246812 w 4562635"/>
              <a:gd name="connsiteY967" fmla="*/ 3600745 h 4633498"/>
              <a:gd name="connsiteX968" fmla="*/ 3262257 w 4562635"/>
              <a:gd name="connsiteY968" fmla="*/ 3561855 h 4633498"/>
              <a:gd name="connsiteX969" fmla="*/ 3265107 w 4562635"/>
              <a:gd name="connsiteY969" fmla="*/ 3559055 h 4633498"/>
              <a:gd name="connsiteX970" fmla="*/ 3311337 w 4562635"/>
              <a:gd name="connsiteY970" fmla="*/ 3527728 h 4633498"/>
              <a:gd name="connsiteX971" fmla="*/ 3326022 w 4562635"/>
              <a:gd name="connsiteY971" fmla="*/ 3521858 h 4633498"/>
              <a:gd name="connsiteX972" fmla="*/ 3338147 w 4562635"/>
              <a:gd name="connsiteY972" fmla="*/ 3501770 h 4633498"/>
              <a:gd name="connsiteX973" fmla="*/ 3345553 w 4562635"/>
              <a:gd name="connsiteY973" fmla="*/ 3502772 h 4633498"/>
              <a:gd name="connsiteX974" fmla="*/ 3357867 w 4562635"/>
              <a:gd name="connsiteY974" fmla="*/ 3492335 h 4633498"/>
              <a:gd name="connsiteX975" fmla="*/ 3364355 w 4562635"/>
              <a:gd name="connsiteY975" fmla="*/ 3483941 h 4633498"/>
              <a:gd name="connsiteX976" fmla="*/ 3395245 w 4562635"/>
              <a:gd name="connsiteY976" fmla="*/ 3473470 h 4633498"/>
              <a:gd name="connsiteX977" fmla="*/ 3410647 w 4562635"/>
              <a:gd name="connsiteY977" fmla="*/ 3454391 h 4633498"/>
              <a:gd name="connsiteX978" fmla="*/ 3435640 w 4562635"/>
              <a:gd name="connsiteY978" fmla="*/ 3435548 h 4633498"/>
              <a:gd name="connsiteX979" fmla="*/ 3447709 w 4562635"/>
              <a:gd name="connsiteY979" fmla="*/ 3422318 h 4633498"/>
              <a:gd name="connsiteX980" fmla="*/ 3475250 w 4562635"/>
              <a:gd name="connsiteY980" fmla="*/ 3400423 h 4633498"/>
              <a:gd name="connsiteX981" fmla="*/ 3478334 w 4562635"/>
              <a:gd name="connsiteY981" fmla="*/ 3387464 h 4633498"/>
              <a:gd name="connsiteX982" fmla="*/ 3467415 w 4562635"/>
              <a:gd name="connsiteY982" fmla="*/ 3395613 h 4633498"/>
              <a:gd name="connsiteX983" fmla="*/ 3457286 w 4562635"/>
              <a:gd name="connsiteY983" fmla="*/ 3405283 h 4633498"/>
              <a:gd name="connsiteX984" fmla="*/ 3461585 w 4562635"/>
              <a:gd name="connsiteY984" fmla="*/ 3393337 h 4633498"/>
              <a:gd name="connsiteX985" fmla="*/ 3466793 w 4562635"/>
              <a:gd name="connsiteY985" fmla="*/ 3377835 h 4633498"/>
              <a:gd name="connsiteX986" fmla="*/ 3479103 w 4562635"/>
              <a:gd name="connsiteY986" fmla="*/ 3363080 h 4633498"/>
              <a:gd name="connsiteX987" fmla="*/ 3481540 w 4562635"/>
              <a:gd name="connsiteY987" fmla="*/ 3373742 h 4633498"/>
              <a:gd name="connsiteX988" fmla="*/ 3487859 w 4562635"/>
              <a:gd name="connsiteY988" fmla="*/ 3381604 h 4633498"/>
              <a:gd name="connsiteX989" fmla="*/ 3535257 w 4562635"/>
              <a:gd name="connsiteY989" fmla="*/ 3366783 h 4633498"/>
              <a:gd name="connsiteX990" fmla="*/ 3553034 w 4562635"/>
              <a:gd name="connsiteY990" fmla="*/ 3356590 h 4633498"/>
              <a:gd name="connsiteX991" fmla="*/ 3569670 w 4562635"/>
              <a:gd name="connsiteY991" fmla="*/ 3360115 h 4633498"/>
              <a:gd name="connsiteX992" fmla="*/ 3594986 w 4562635"/>
              <a:gd name="connsiteY992" fmla="*/ 3363115 h 4633498"/>
              <a:gd name="connsiteX993" fmla="*/ 3562072 w 4562635"/>
              <a:gd name="connsiteY993" fmla="*/ 3349461 h 4633498"/>
              <a:gd name="connsiteX994" fmla="*/ 3591077 w 4562635"/>
              <a:gd name="connsiteY994" fmla="*/ 3335691 h 4633498"/>
              <a:gd name="connsiteX995" fmla="*/ 3597273 w 4562635"/>
              <a:gd name="connsiteY995" fmla="*/ 3339997 h 4633498"/>
              <a:gd name="connsiteX996" fmla="*/ 3602869 w 4562635"/>
              <a:gd name="connsiteY996" fmla="*/ 3352432 h 4633498"/>
              <a:gd name="connsiteX997" fmla="*/ 3619911 w 4562635"/>
              <a:gd name="connsiteY997" fmla="*/ 3333858 h 4633498"/>
              <a:gd name="connsiteX998" fmla="*/ 3626885 w 4562635"/>
              <a:gd name="connsiteY998" fmla="*/ 3326733 h 4633498"/>
              <a:gd name="connsiteX999" fmla="*/ 3662498 w 4562635"/>
              <a:gd name="connsiteY999" fmla="*/ 3303807 h 4633498"/>
              <a:gd name="connsiteX1000" fmla="*/ 3681553 w 4562635"/>
              <a:gd name="connsiteY1000" fmla="*/ 3296404 h 4633498"/>
              <a:gd name="connsiteX1001" fmla="*/ 3724577 w 4562635"/>
              <a:gd name="connsiteY1001" fmla="*/ 3278799 h 4633498"/>
              <a:gd name="connsiteX1002" fmla="*/ 3743094 w 4562635"/>
              <a:gd name="connsiteY1002" fmla="*/ 3281304 h 4633498"/>
              <a:gd name="connsiteX1003" fmla="*/ 3770264 w 4562635"/>
              <a:gd name="connsiteY1003" fmla="*/ 3253059 h 4633498"/>
              <a:gd name="connsiteX1004" fmla="*/ 3831411 w 4562635"/>
              <a:gd name="connsiteY1004" fmla="*/ 3201384 h 4633498"/>
              <a:gd name="connsiteX1005" fmla="*/ 3829357 w 4562635"/>
              <a:gd name="connsiteY1005" fmla="*/ 3214341 h 4633498"/>
              <a:gd name="connsiteX1006" fmla="*/ 3857820 w 4562635"/>
              <a:gd name="connsiteY1006" fmla="*/ 3206159 h 4633498"/>
              <a:gd name="connsiteX1007" fmla="*/ 3869169 w 4562635"/>
              <a:gd name="connsiteY1007" fmla="*/ 3201820 h 4633498"/>
              <a:gd name="connsiteX1008" fmla="*/ 3914567 w 4562635"/>
              <a:gd name="connsiteY1008" fmla="*/ 3193098 h 4633498"/>
              <a:gd name="connsiteX1009" fmla="*/ 3905802 w 4562635"/>
              <a:gd name="connsiteY1009" fmla="*/ 3165939 h 4633498"/>
              <a:gd name="connsiteX1010" fmla="*/ 3876014 w 4562635"/>
              <a:gd name="connsiteY1010" fmla="*/ 3186822 h 4633498"/>
              <a:gd name="connsiteX1011" fmla="*/ 3876066 w 4562635"/>
              <a:gd name="connsiteY1011" fmla="*/ 3175646 h 4633498"/>
              <a:gd name="connsiteX1012" fmla="*/ 3884669 w 4562635"/>
              <a:gd name="connsiteY1012" fmla="*/ 3156073 h 4633498"/>
              <a:gd name="connsiteX1013" fmla="*/ 3886261 w 4562635"/>
              <a:gd name="connsiteY1013" fmla="*/ 3172071 h 4633498"/>
              <a:gd name="connsiteX1014" fmla="*/ 3906464 w 4562635"/>
              <a:gd name="connsiteY1014" fmla="*/ 3159588 h 4633498"/>
              <a:gd name="connsiteX1015" fmla="*/ 3909378 w 4562635"/>
              <a:gd name="connsiteY1015" fmla="*/ 3158566 h 4633498"/>
              <a:gd name="connsiteX1016" fmla="*/ 3953474 w 4562635"/>
              <a:gd name="connsiteY1016" fmla="*/ 3116829 h 4633498"/>
              <a:gd name="connsiteX1017" fmla="*/ 3966333 w 4562635"/>
              <a:gd name="connsiteY1017" fmla="*/ 3105121 h 4633498"/>
              <a:gd name="connsiteX1018" fmla="*/ 3973374 w 4562635"/>
              <a:gd name="connsiteY1018" fmla="*/ 3104091 h 4633498"/>
              <a:gd name="connsiteX1019" fmla="*/ 3968645 w 4562635"/>
              <a:gd name="connsiteY1019" fmla="*/ 3112228 h 4633498"/>
              <a:gd name="connsiteX1020" fmla="*/ 3948332 w 4562635"/>
              <a:gd name="connsiteY1020" fmla="*/ 3138427 h 4633498"/>
              <a:gd name="connsiteX1021" fmla="*/ 3973443 w 4562635"/>
              <a:gd name="connsiteY1021" fmla="*/ 3114505 h 4633498"/>
              <a:gd name="connsiteX1022" fmla="*/ 3981275 w 4562635"/>
              <a:gd name="connsiteY1022" fmla="*/ 3114998 h 4633498"/>
              <a:gd name="connsiteX1023" fmla="*/ 3991165 w 4562635"/>
              <a:gd name="connsiteY1023" fmla="*/ 3111170 h 4633498"/>
              <a:gd name="connsiteX1024" fmla="*/ 4036374 w 4562635"/>
              <a:gd name="connsiteY1024" fmla="*/ 3092797 h 4633498"/>
              <a:gd name="connsiteX1025" fmla="*/ 4040155 w 4562635"/>
              <a:gd name="connsiteY1025" fmla="*/ 3112346 h 4633498"/>
              <a:gd name="connsiteX1026" fmla="*/ 4056842 w 4562635"/>
              <a:gd name="connsiteY1026" fmla="*/ 3104695 h 4633498"/>
              <a:gd name="connsiteX1027" fmla="*/ 4059524 w 4562635"/>
              <a:gd name="connsiteY1027" fmla="*/ 3118152 h 4633498"/>
              <a:gd name="connsiteX1028" fmla="*/ 4097381 w 4562635"/>
              <a:gd name="connsiteY1028" fmla="*/ 3091920 h 4633498"/>
              <a:gd name="connsiteX1029" fmla="*/ 4117907 w 4562635"/>
              <a:gd name="connsiteY1029" fmla="*/ 3101278 h 4633498"/>
              <a:gd name="connsiteX1030" fmla="*/ 4129734 w 4562635"/>
              <a:gd name="connsiteY1030" fmla="*/ 3089572 h 4633498"/>
              <a:gd name="connsiteX1031" fmla="*/ 4170189 w 4562635"/>
              <a:gd name="connsiteY1031" fmla="*/ 3049112 h 4633498"/>
              <a:gd name="connsiteX1032" fmla="*/ 4231492 w 4562635"/>
              <a:gd name="connsiteY1032" fmla="*/ 3039852 h 4633498"/>
              <a:gd name="connsiteX1033" fmla="*/ 4356135 w 4562635"/>
              <a:gd name="connsiteY1033" fmla="*/ 2991104 h 4633498"/>
              <a:gd name="connsiteX1034" fmla="*/ 4356859 w 4562635"/>
              <a:gd name="connsiteY1034" fmla="*/ 2986531 h 4633498"/>
              <a:gd name="connsiteX1035" fmla="*/ 4341867 w 4562635"/>
              <a:gd name="connsiteY1035" fmla="*/ 2987829 h 4633498"/>
              <a:gd name="connsiteX1036" fmla="*/ 4406733 w 4562635"/>
              <a:gd name="connsiteY1036" fmla="*/ 2958244 h 4633498"/>
              <a:gd name="connsiteX1037" fmla="*/ 4424511 w 4562635"/>
              <a:gd name="connsiteY1037" fmla="*/ 2948051 h 4633498"/>
              <a:gd name="connsiteX1038" fmla="*/ 4490465 w 4562635"/>
              <a:gd name="connsiteY1038" fmla="*/ 2911606 h 4633498"/>
              <a:gd name="connsiteX1039" fmla="*/ 4481477 w 4562635"/>
              <a:gd name="connsiteY1039" fmla="*/ 2907559 h 4633498"/>
              <a:gd name="connsiteX1040" fmla="*/ 4512725 w 4562635"/>
              <a:gd name="connsiteY1040" fmla="*/ 2890482 h 4633498"/>
              <a:gd name="connsiteX1041" fmla="*/ 4553791 w 4562635"/>
              <a:gd name="connsiteY1041" fmla="*/ 2854847 h 4633498"/>
              <a:gd name="connsiteX1042" fmla="*/ 4478616 w 4562635"/>
              <a:gd name="connsiteY1042" fmla="*/ 2897405 h 4633498"/>
              <a:gd name="connsiteX1043" fmla="*/ 4478312 w 4562635"/>
              <a:gd name="connsiteY1043" fmla="*/ 2897151 h 4633498"/>
              <a:gd name="connsiteX1044" fmla="*/ 4531758 w 4562635"/>
              <a:gd name="connsiteY1044" fmla="*/ 2857173 h 4633498"/>
              <a:gd name="connsiteX1045" fmla="*/ 4555054 w 4562635"/>
              <a:gd name="connsiteY1045" fmla="*/ 2840367 h 4633498"/>
              <a:gd name="connsiteX1046" fmla="*/ 4559115 w 4562635"/>
              <a:gd name="connsiteY1046" fmla="*/ 2834264 h 4633498"/>
              <a:gd name="connsiteX1047" fmla="*/ 4557421 w 4562635"/>
              <a:gd name="connsiteY1047" fmla="*/ 2840615 h 4633498"/>
              <a:gd name="connsiteX1048" fmla="*/ 4562635 w 4562635"/>
              <a:gd name="connsiteY1048" fmla="*/ 2837706 h 4633498"/>
              <a:gd name="connsiteX1049" fmla="*/ 3895860 w 4562635"/>
              <a:gd name="connsiteY1049" fmla="*/ 1023582 h 4633498"/>
              <a:gd name="connsiteX1050" fmla="*/ 3757209 w 4562635"/>
              <a:gd name="connsiteY1050" fmla="*/ 907902 h 4633498"/>
              <a:gd name="connsiteX1051" fmla="*/ 3423513 w 4562635"/>
              <a:gd name="connsiteY1051" fmla="*/ 0 h 4633498"/>
              <a:gd name="connsiteX1052" fmla="*/ 3347489 w 4562635"/>
              <a:gd name="connsiteY1052" fmla="*/ 17395 h 4633498"/>
              <a:gd name="connsiteX1053" fmla="*/ 3328969 w 4562635"/>
              <a:gd name="connsiteY1053" fmla="*/ 32664 h 4633498"/>
              <a:gd name="connsiteX1054" fmla="*/ 3291200 w 4562635"/>
              <a:gd name="connsiteY1054" fmla="*/ 59831 h 4633498"/>
              <a:gd name="connsiteX1055" fmla="*/ 3278611 w 4562635"/>
              <a:gd name="connsiteY1055" fmla="*/ 65132 h 4633498"/>
              <a:gd name="connsiteX1056" fmla="*/ 3276623 w 4562635"/>
              <a:gd name="connsiteY1056" fmla="*/ 52542 h 4633498"/>
              <a:gd name="connsiteX1057" fmla="*/ 3286562 w 4562635"/>
              <a:gd name="connsiteY1057" fmla="*/ 43266 h 4633498"/>
              <a:gd name="connsiteX1058" fmla="*/ 3264696 w 4562635"/>
              <a:gd name="connsiteY1058" fmla="*/ 43928 h 4633498"/>
              <a:gd name="connsiteX1059" fmla="*/ 3221626 w 4562635"/>
              <a:gd name="connsiteY1059" fmla="*/ 58505 h 4633498"/>
              <a:gd name="connsiteX1060" fmla="*/ 3212350 w 4562635"/>
              <a:gd name="connsiteY1060" fmla="*/ 81034 h 4633498"/>
              <a:gd name="connsiteX1061" fmla="*/ 3160667 w 4562635"/>
              <a:gd name="connsiteY1061" fmla="*/ 93624 h 4633498"/>
              <a:gd name="connsiteX1062" fmla="*/ 3081154 w 4562635"/>
              <a:gd name="connsiteY1062" fmla="*/ 114827 h 4633498"/>
              <a:gd name="connsiteX1063" fmla="*/ 3066576 w 4562635"/>
              <a:gd name="connsiteY1063" fmla="*/ 136693 h 4633498"/>
              <a:gd name="connsiteX1064" fmla="*/ 3079166 w 4562635"/>
              <a:gd name="connsiteY1064" fmla="*/ 151271 h 4633498"/>
              <a:gd name="connsiteX1065" fmla="*/ 3049348 w 4562635"/>
              <a:gd name="connsiteY1065" fmla="*/ 151271 h 4633498"/>
              <a:gd name="connsiteX1066" fmla="*/ 2969173 w 4562635"/>
              <a:gd name="connsiteY1066" fmla="*/ 159884 h 4633498"/>
              <a:gd name="connsiteX1067" fmla="*/ 2926103 w 4562635"/>
              <a:gd name="connsiteY1067" fmla="*/ 161873 h 4633498"/>
              <a:gd name="connsiteX1068" fmla="*/ 2887672 w 4562635"/>
              <a:gd name="connsiteY1068" fmla="*/ 167173 h 4633498"/>
              <a:gd name="connsiteX1069" fmla="*/ 2887672 w 4562635"/>
              <a:gd name="connsiteY1069" fmla="*/ 201629 h 4633498"/>
              <a:gd name="connsiteX1070" fmla="*/ 2835988 w 4562635"/>
              <a:gd name="connsiteY1070" fmla="*/ 238073 h 4633498"/>
              <a:gd name="connsiteX1071" fmla="*/ 2826049 w 4562635"/>
              <a:gd name="connsiteY1071" fmla="*/ 244036 h 4633498"/>
              <a:gd name="connsiteX1072" fmla="*/ 2796232 w 4562635"/>
              <a:gd name="connsiteY1072" fmla="*/ 305659 h 4633498"/>
              <a:gd name="connsiteX1073" fmla="*/ 2739247 w 4562635"/>
              <a:gd name="connsiteY1073" fmla="*/ 327525 h 4633498"/>
              <a:gd name="connsiteX1074" fmla="*/ 2748524 w 4562635"/>
              <a:gd name="connsiteY1074" fmla="*/ 345415 h 4633498"/>
              <a:gd name="connsiteX1075" fmla="*/ 2710755 w 4562635"/>
              <a:gd name="connsiteY1075" fmla="*/ 358005 h 4633498"/>
              <a:gd name="connsiteX1076" fmla="*/ 2747861 w 4562635"/>
              <a:gd name="connsiteY1076" fmla="*/ 388485 h 4633498"/>
              <a:gd name="connsiteX1077" fmla="*/ 2699491 w 4562635"/>
              <a:gd name="connsiteY1077" fmla="*/ 399087 h 4633498"/>
              <a:gd name="connsiteX1078" fmla="*/ 2726658 w 4562635"/>
              <a:gd name="connsiteY1078" fmla="*/ 401074 h 4633498"/>
              <a:gd name="connsiteX1079" fmla="*/ 2694852 w 4562635"/>
              <a:gd name="connsiteY1079" fmla="*/ 407038 h 4633498"/>
              <a:gd name="connsiteX1080" fmla="*/ 2641844 w 4562635"/>
              <a:gd name="connsiteY1080" fmla="*/ 423603 h 4633498"/>
              <a:gd name="connsiteX1081" fmla="*/ 2612689 w 4562635"/>
              <a:gd name="connsiteY1081" fmla="*/ 456071 h 4633498"/>
              <a:gd name="connsiteX1082" fmla="*/ 2594799 w 4562635"/>
              <a:gd name="connsiteY1082" fmla="*/ 482575 h 4633498"/>
              <a:gd name="connsiteX1083" fmla="*/ 2588173 w 4562635"/>
              <a:gd name="connsiteY1083" fmla="*/ 486551 h 4633498"/>
              <a:gd name="connsiteX1084" fmla="*/ 2539139 w 4562635"/>
              <a:gd name="connsiteY1084" fmla="*/ 499140 h 4633498"/>
              <a:gd name="connsiteX1085" fmla="*/ 2504684 w 4562635"/>
              <a:gd name="connsiteY1085" fmla="*/ 508417 h 4633498"/>
              <a:gd name="connsiteX1086" fmla="*/ 2504021 w 4562635"/>
              <a:gd name="connsiteY1086" fmla="*/ 519019 h 4633498"/>
              <a:gd name="connsiteX1087" fmla="*/ 2555705 w 4562635"/>
              <a:gd name="connsiteY1087" fmla="*/ 514380 h 4633498"/>
              <a:gd name="connsiteX1088" fmla="*/ 2527875 w 4562635"/>
              <a:gd name="connsiteY1088" fmla="*/ 535584 h 4633498"/>
              <a:gd name="connsiteX1089" fmla="*/ 2410594 w 4562635"/>
              <a:gd name="connsiteY1089" fmla="*/ 561426 h 4633498"/>
              <a:gd name="connsiteX1090" fmla="*/ 2392041 w 4562635"/>
              <a:gd name="connsiteY1090" fmla="*/ 579316 h 4633498"/>
              <a:gd name="connsiteX1091" fmla="*/ 2405954 w 4562635"/>
              <a:gd name="connsiteY1091" fmla="*/ 583954 h 4633498"/>
              <a:gd name="connsiteX1092" fmla="*/ 2420533 w 4562635"/>
              <a:gd name="connsiteY1092" fmla="*/ 595881 h 4633498"/>
              <a:gd name="connsiteX1093" fmla="*/ 2401980 w 4562635"/>
              <a:gd name="connsiteY1093" fmla="*/ 601182 h 4633498"/>
              <a:gd name="connsiteX1094" fmla="*/ 2321804 w 4562635"/>
              <a:gd name="connsiteY1094" fmla="*/ 605158 h 4633498"/>
              <a:gd name="connsiteX1095" fmla="*/ 2366199 w 4562635"/>
              <a:gd name="connsiteY1095" fmla="*/ 584617 h 4633498"/>
              <a:gd name="connsiteX1096" fmla="*/ 2380113 w 4562635"/>
              <a:gd name="connsiteY1096" fmla="*/ 554800 h 4633498"/>
              <a:gd name="connsiteX1097" fmla="*/ 2338369 w 4562635"/>
              <a:gd name="connsiteY1097" fmla="*/ 556125 h 4633498"/>
              <a:gd name="connsiteX1098" fmla="*/ 2340357 w 4562635"/>
              <a:gd name="connsiteY1098" fmla="*/ 552149 h 4633498"/>
              <a:gd name="connsiteX1099" fmla="*/ 2323129 w 4562635"/>
              <a:gd name="connsiteY1099" fmla="*/ 543535 h 4633498"/>
              <a:gd name="connsiteX1100" fmla="*/ 2262168 w 4562635"/>
              <a:gd name="connsiteY1100" fmla="*/ 539560 h 4633498"/>
              <a:gd name="connsiteX1101" fmla="*/ 2181330 w 4562635"/>
              <a:gd name="connsiteY1101" fmla="*/ 583292 h 4633498"/>
              <a:gd name="connsiteX1102" fmla="*/ 2148863 w 4562635"/>
              <a:gd name="connsiteY1102" fmla="*/ 571365 h 4633498"/>
              <a:gd name="connsiteX1103" fmla="*/ 2073325 w 4562635"/>
              <a:gd name="connsiteY1103" fmla="*/ 599195 h 4633498"/>
              <a:gd name="connsiteX1104" fmla="*/ 2123021 w 4562635"/>
              <a:gd name="connsiteY1104" fmla="*/ 588593 h 4633498"/>
              <a:gd name="connsiteX1105" fmla="*/ 2079289 w 4562635"/>
              <a:gd name="connsiteY1105" fmla="*/ 605821 h 4633498"/>
              <a:gd name="connsiteX1106" fmla="*/ 2053447 w 4562635"/>
              <a:gd name="connsiteY1106" fmla="*/ 619735 h 4633498"/>
              <a:gd name="connsiteX1107" fmla="*/ 2062061 w 4562635"/>
              <a:gd name="connsiteY1107" fmla="*/ 623711 h 4633498"/>
              <a:gd name="connsiteX1108" fmla="*/ 2051459 w 4562635"/>
              <a:gd name="connsiteY1108" fmla="*/ 623711 h 4633498"/>
              <a:gd name="connsiteX1109" fmla="*/ 2032907 w 4562635"/>
              <a:gd name="connsiteY1109" fmla="*/ 626361 h 4633498"/>
              <a:gd name="connsiteX1110" fmla="*/ 2042183 w 4562635"/>
              <a:gd name="connsiteY1110" fmla="*/ 613109 h 4633498"/>
              <a:gd name="connsiteX1111" fmla="*/ 2041519 w 4562635"/>
              <a:gd name="connsiteY1111" fmla="*/ 601845 h 4633498"/>
              <a:gd name="connsiteX1112" fmla="*/ 2021642 w 4562635"/>
              <a:gd name="connsiteY1112" fmla="*/ 609796 h 4633498"/>
              <a:gd name="connsiteX1113" fmla="*/ 2004413 w 4562635"/>
              <a:gd name="connsiteY1113" fmla="*/ 642264 h 4633498"/>
              <a:gd name="connsiteX1114" fmla="*/ 2008390 w 4562635"/>
              <a:gd name="connsiteY1114" fmla="*/ 641601 h 4633498"/>
              <a:gd name="connsiteX1115" fmla="*/ 1933515 w 4562635"/>
              <a:gd name="connsiteY1115" fmla="*/ 669431 h 4633498"/>
              <a:gd name="connsiteX1116" fmla="*/ 1952731 w 4562635"/>
              <a:gd name="connsiteY1116" fmla="*/ 642927 h 4633498"/>
              <a:gd name="connsiteX1117" fmla="*/ 1954055 w 4562635"/>
              <a:gd name="connsiteY1117" fmla="*/ 641601 h 4633498"/>
              <a:gd name="connsiteX1118" fmla="*/ 1949417 w 4562635"/>
              <a:gd name="connsiteY1118" fmla="*/ 639613 h 4633498"/>
              <a:gd name="connsiteX1119" fmla="*/ 1974597 w 4562635"/>
              <a:gd name="connsiteY1119" fmla="*/ 601845 h 4633498"/>
              <a:gd name="connsiteX1120" fmla="*/ 1962670 w 4562635"/>
              <a:gd name="connsiteY1120" fmla="*/ 601182 h 4633498"/>
              <a:gd name="connsiteX1121" fmla="*/ 1960682 w 4562635"/>
              <a:gd name="connsiteY1121" fmla="*/ 599857 h 4633498"/>
              <a:gd name="connsiteX1122" fmla="*/ 1961345 w 4562635"/>
              <a:gd name="connsiteY1122" fmla="*/ 597869 h 4633498"/>
              <a:gd name="connsiteX1123" fmla="*/ 1963332 w 4562635"/>
              <a:gd name="connsiteY1123" fmla="*/ 594556 h 4633498"/>
              <a:gd name="connsiteX1124" fmla="*/ 1953393 w 4562635"/>
              <a:gd name="connsiteY1124" fmla="*/ 596544 h 4633498"/>
              <a:gd name="connsiteX1125" fmla="*/ 1911648 w 4562635"/>
              <a:gd name="connsiteY1125" fmla="*/ 665455 h 4633498"/>
              <a:gd name="connsiteX1126" fmla="*/ 1901710 w 4562635"/>
              <a:gd name="connsiteY1126" fmla="*/ 668768 h 4633498"/>
              <a:gd name="connsiteX1127" fmla="*/ 1901047 w 4562635"/>
              <a:gd name="connsiteY1127" fmla="*/ 669431 h 4633498"/>
              <a:gd name="connsiteX1128" fmla="*/ 1901046 w 4562635"/>
              <a:gd name="connsiteY1128" fmla="*/ 680695 h 4633498"/>
              <a:gd name="connsiteX1129" fmla="*/ 1877856 w 4562635"/>
              <a:gd name="connsiteY1129" fmla="*/ 694610 h 4633498"/>
              <a:gd name="connsiteX1130" fmla="*/ 1878519 w 4562635"/>
              <a:gd name="connsiteY1130" fmla="*/ 693947 h 4633498"/>
              <a:gd name="connsiteX1131" fmla="*/ 1879181 w 4562635"/>
              <a:gd name="connsiteY1131" fmla="*/ 687984 h 4633498"/>
              <a:gd name="connsiteX1132" fmla="*/ 1812919 w 4562635"/>
              <a:gd name="connsiteY1132" fmla="*/ 703224 h 4633498"/>
              <a:gd name="connsiteX1133" fmla="*/ 1810933 w 4562635"/>
              <a:gd name="connsiteY1133" fmla="*/ 696598 h 4633498"/>
              <a:gd name="connsiteX1134" fmla="*/ 1783103 w 4562635"/>
              <a:gd name="connsiteY1134" fmla="*/ 710513 h 4633498"/>
              <a:gd name="connsiteX1135" fmla="*/ 1692325 w 4562635"/>
              <a:gd name="connsiteY1135" fmla="*/ 768822 h 4633498"/>
              <a:gd name="connsiteX1136" fmla="*/ 1687687 w 4562635"/>
              <a:gd name="connsiteY1136" fmla="*/ 769485 h 4633498"/>
              <a:gd name="connsiteX1137" fmla="*/ 1624077 w 4562635"/>
              <a:gd name="connsiteY1137" fmla="*/ 815867 h 4633498"/>
              <a:gd name="connsiteX1138" fmla="*/ 1615463 w 4562635"/>
              <a:gd name="connsiteY1138" fmla="*/ 805928 h 4633498"/>
              <a:gd name="connsiteX1139" fmla="*/ 1586308 w 4562635"/>
              <a:gd name="connsiteY1139" fmla="*/ 792013 h 4633498"/>
              <a:gd name="connsiteX1140" fmla="*/ 1599560 w 4562635"/>
              <a:gd name="connsiteY1140" fmla="*/ 790688 h 4633498"/>
              <a:gd name="connsiteX1141" fmla="*/ 1567755 w 4562635"/>
              <a:gd name="connsiteY1141" fmla="*/ 773461 h 4633498"/>
              <a:gd name="connsiteX1142" fmla="*/ 1569079 w 4562635"/>
              <a:gd name="connsiteY1142" fmla="*/ 798640 h 4633498"/>
              <a:gd name="connsiteX1143" fmla="*/ 1522035 w 4562635"/>
              <a:gd name="connsiteY1143" fmla="*/ 782074 h 4633498"/>
              <a:gd name="connsiteX1144" fmla="*/ 1516072 w 4562635"/>
              <a:gd name="connsiteY1144" fmla="*/ 807253 h 4633498"/>
              <a:gd name="connsiteX1145" fmla="*/ 1546552 w 4562635"/>
              <a:gd name="connsiteY1145" fmla="*/ 820506 h 4633498"/>
              <a:gd name="connsiteX1146" fmla="*/ 1449811 w 4562635"/>
              <a:gd name="connsiteY1146" fmla="*/ 827795 h 4633498"/>
              <a:gd name="connsiteX1147" fmla="*/ 1516734 w 4562635"/>
              <a:gd name="connsiteY1147" fmla="*/ 835083 h 4633498"/>
              <a:gd name="connsiteX1148" fmla="*/ 1474990 w 4562635"/>
              <a:gd name="connsiteY1148" fmla="*/ 881466 h 4633498"/>
              <a:gd name="connsiteX1149" fmla="*/ 1459750 w 4562635"/>
              <a:gd name="connsiteY1149" fmla="*/ 919234 h 4633498"/>
              <a:gd name="connsiteX1150" fmla="*/ 1461738 w 4562635"/>
              <a:gd name="connsiteY1150" fmla="*/ 933149 h 4633498"/>
              <a:gd name="connsiteX1151" fmla="*/ 1467038 w 4562635"/>
              <a:gd name="connsiteY1151" fmla="*/ 942426 h 4633498"/>
              <a:gd name="connsiteX1152" fmla="*/ 1387524 w 4562635"/>
              <a:gd name="connsiteY1152" fmla="*/ 954353 h 4633498"/>
              <a:gd name="connsiteX1153" fmla="*/ 1363009 w 4562635"/>
              <a:gd name="connsiteY1153" fmla="*/ 958328 h 4633498"/>
              <a:gd name="connsiteX1154" fmla="*/ 1356382 w 4562635"/>
              <a:gd name="connsiteY1154" fmla="*/ 995434 h 4633498"/>
              <a:gd name="connsiteX1155" fmla="*/ 1292773 w 4562635"/>
              <a:gd name="connsiteY1155" fmla="*/ 1021276 h 4633498"/>
              <a:gd name="connsiteX1156" fmla="*/ 1306687 w 4562635"/>
              <a:gd name="connsiteY1156" fmla="*/ 1038504 h 4633498"/>
              <a:gd name="connsiteX1157" fmla="*/ 1283496 w 4562635"/>
              <a:gd name="connsiteY1157" fmla="*/ 1053081 h 4633498"/>
              <a:gd name="connsiteX1158" fmla="*/ 1304037 w 4562635"/>
              <a:gd name="connsiteY1158" fmla="*/ 1077598 h 4633498"/>
              <a:gd name="connsiteX1159" fmla="*/ 1286146 w 4562635"/>
              <a:gd name="connsiteY1159" fmla="*/ 1095488 h 4633498"/>
              <a:gd name="connsiteX1160" fmla="*/ 1273557 w 4562635"/>
              <a:gd name="connsiteY1160" fmla="*/ 1101452 h 4633498"/>
              <a:gd name="connsiteX1161" fmla="*/ 1258317 w 4562635"/>
              <a:gd name="connsiteY1161" fmla="*/ 1111391 h 4633498"/>
              <a:gd name="connsiteX1162" fmla="*/ 1243076 w 4562635"/>
              <a:gd name="connsiteY1162" fmla="*/ 1120005 h 4633498"/>
              <a:gd name="connsiteX1163" fmla="*/ 1229825 w 4562635"/>
              <a:gd name="connsiteY1163" fmla="*/ 1129944 h 4633498"/>
              <a:gd name="connsiteX1164" fmla="*/ 1223861 w 4562635"/>
              <a:gd name="connsiteY1164" fmla="*/ 1141208 h 4633498"/>
              <a:gd name="connsiteX1165" fmla="*/ 1173503 w 4562635"/>
              <a:gd name="connsiteY1165" fmla="*/ 1151810 h 4633498"/>
              <a:gd name="connsiteX1166" fmla="*/ 1221873 w 4562635"/>
              <a:gd name="connsiteY1166" fmla="*/ 1150485 h 4633498"/>
              <a:gd name="connsiteX1167" fmla="*/ 1236451 w 4562635"/>
              <a:gd name="connsiteY1167" fmla="*/ 1151810 h 4633498"/>
              <a:gd name="connsiteX1168" fmla="*/ 1229162 w 4562635"/>
              <a:gd name="connsiteY1168" fmla="*/ 1160424 h 4633498"/>
              <a:gd name="connsiteX1169" fmla="*/ 1203983 w 4562635"/>
              <a:gd name="connsiteY1169" fmla="*/ 1166387 h 4633498"/>
              <a:gd name="connsiteX1170" fmla="*/ 1115856 w 4562635"/>
              <a:gd name="connsiteY1170" fmla="*/ 1184940 h 4633498"/>
              <a:gd name="connsiteX1171" fmla="*/ 1112543 w 4562635"/>
              <a:gd name="connsiteY1171" fmla="*/ 1187591 h 4633498"/>
              <a:gd name="connsiteX1172" fmla="*/ 1080738 w 4562635"/>
              <a:gd name="connsiteY1172" fmla="*/ 1202168 h 4633498"/>
              <a:gd name="connsiteX1173" fmla="*/ 1099291 w 4562635"/>
              <a:gd name="connsiteY1173" fmla="*/ 1220059 h 4633498"/>
              <a:gd name="connsiteX1174" fmla="*/ 1068148 w 4562635"/>
              <a:gd name="connsiteY1174" fmla="*/ 1212770 h 4633498"/>
              <a:gd name="connsiteX1175" fmla="*/ 1054233 w 4562635"/>
              <a:gd name="connsiteY1175" fmla="*/ 1201506 h 4633498"/>
              <a:gd name="connsiteX1176" fmla="*/ 1104592 w 4562635"/>
              <a:gd name="connsiteY1176" fmla="*/ 1182290 h 4633498"/>
              <a:gd name="connsiteX1177" fmla="*/ 1079412 w 4562635"/>
              <a:gd name="connsiteY1177" fmla="*/ 1143196 h 4633498"/>
              <a:gd name="connsiteX1178" fmla="*/ 1030379 w 4562635"/>
              <a:gd name="connsiteY1178" fmla="*/ 1196205 h 4633498"/>
              <a:gd name="connsiteX1179" fmla="*/ 1015802 w 4562635"/>
              <a:gd name="connsiteY1179" fmla="*/ 1207469 h 4633498"/>
              <a:gd name="connsiteX1180" fmla="*/ 982009 w 4562635"/>
              <a:gd name="connsiteY1180" fmla="*/ 1237949 h 4633498"/>
              <a:gd name="connsiteX1181" fmla="*/ 999237 w 4562635"/>
              <a:gd name="connsiteY1181" fmla="*/ 1248551 h 4633498"/>
              <a:gd name="connsiteX1182" fmla="*/ 885268 w 4562635"/>
              <a:gd name="connsiteY1182" fmla="*/ 1280356 h 4633498"/>
              <a:gd name="connsiteX1183" fmla="*/ 827621 w 4562635"/>
              <a:gd name="connsiteY1183" fmla="*/ 1288970 h 4633498"/>
              <a:gd name="connsiteX1184" fmla="*/ 815032 w 4562635"/>
              <a:gd name="connsiteY1184" fmla="*/ 1316800 h 4633498"/>
              <a:gd name="connsiteX1185" fmla="*/ 757385 w 4562635"/>
              <a:gd name="connsiteY1185" fmla="*/ 1357219 h 4633498"/>
              <a:gd name="connsiteX1186" fmla="*/ 732206 w 4562635"/>
              <a:gd name="connsiteY1186" fmla="*/ 1375772 h 4633498"/>
              <a:gd name="connsiteX1187" fmla="*/ 673896 w 4562635"/>
              <a:gd name="connsiteY1187" fmla="*/ 1400951 h 4633498"/>
              <a:gd name="connsiteX1188" fmla="*/ 658656 w 4562635"/>
              <a:gd name="connsiteY1188" fmla="*/ 1402939 h 4633498"/>
              <a:gd name="connsiteX1189" fmla="*/ 621550 w 4562635"/>
              <a:gd name="connsiteY1189" fmla="*/ 1407577 h 4633498"/>
              <a:gd name="connsiteX1190" fmla="*/ 631489 w 4562635"/>
              <a:gd name="connsiteY1190" fmla="*/ 1427455 h 4633498"/>
              <a:gd name="connsiteX1191" fmla="*/ 632666 w 4562635"/>
              <a:gd name="connsiteY1191" fmla="*/ 1428777 h 4633498"/>
              <a:gd name="connsiteX1192" fmla="*/ 755927 w 4562635"/>
              <a:gd name="connsiteY1192" fmla="*/ 1364706 h 4633498"/>
              <a:gd name="connsiteX1193" fmla="*/ 959049 w 4562635"/>
              <a:gd name="connsiteY1193" fmla="*/ 1488773 h 4633498"/>
              <a:gd name="connsiteX1194" fmla="*/ 129773 w 4562635"/>
              <a:gd name="connsiteY1194" fmla="*/ 1919821 h 4633498"/>
              <a:gd name="connsiteX1195" fmla="*/ 152016 w 4562635"/>
              <a:gd name="connsiteY1195" fmla="*/ 1962997 h 4633498"/>
              <a:gd name="connsiteX1196" fmla="*/ 1060801 w 4562635"/>
              <a:gd name="connsiteY1196" fmla="*/ 1490620 h 4633498"/>
              <a:gd name="connsiteX1197" fmla="*/ 1111305 w 4562635"/>
              <a:gd name="connsiteY1197" fmla="*/ 1587783 h 4633498"/>
              <a:gd name="connsiteX1198" fmla="*/ 1177747 w 4562635"/>
              <a:gd name="connsiteY1198" fmla="*/ 1553247 h 4633498"/>
              <a:gd name="connsiteX1199" fmla="*/ 1196987 w 4562635"/>
              <a:gd name="connsiteY1199" fmla="*/ 1590261 h 4633498"/>
              <a:gd name="connsiteX1200" fmla="*/ 1295266 w 4562635"/>
              <a:gd name="connsiteY1200" fmla="*/ 1539176 h 4633498"/>
              <a:gd name="connsiteX1201" fmla="*/ 1317392 w 4562635"/>
              <a:gd name="connsiteY1201" fmla="*/ 1581743 h 4633498"/>
              <a:gd name="connsiteX1202" fmla="*/ 1219113 w 4562635"/>
              <a:gd name="connsiteY1202" fmla="*/ 1632828 h 4633498"/>
              <a:gd name="connsiteX1203" fmla="*/ 1238352 w 4562635"/>
              <a:gd name="connsiteY1203" fmla="*/ 1669842 h 4633498"/>
              <a:gd name="connsiteX1204" fmla="*/ 1171910 w 4562635"/>
              <a:gd name="connsiteY1204" fmla="*/ 1704378 h 4633498"/>
              <a:gd name="connsiteX1205" fmla="*/ 1222414 w 4562635"/>
              <a:gd name="connsiteY1205" fmla="*/ 1801540 h 4633498"/>
              <a:gd name="connsiteX1206" fmla="*/ 312495 w 4562635"/>
              <a:gd name="connsiteY1206" fmla="*/ 2274507 h 4633498"/>
              <a:gd name="connsiteX1207" fmla="*/ 330953 w 4562635"/>
              <a:gd name="connsiteY1207" fmla="*/ 2310336 h 4633498"/>
              <a:gd name="connsiteX1208" fmla="*/ 1226570 w 4562635"/>
              <a:gd name="connsiteY1208" fmla="*/ 1844803 h 4633498"/>
              <a:gd name="connsiteX1209" fmla="*/ 1322020 w 4562635"/>
              <a:gd name="connsiteY1209" fmla="*/ 2028435 h 4633498"/>
              <a:gd name="connsiteX1210" fmla="*/ 425732 w 4562635"/>
              <a:gd name="connsiteY1210" fmla="*/ 2494316 h 4633498"/>
              <a:gd name="connsiteX1211" fmla="*/ 444415 w 4562635"/>
              <a:gd name="connsiteY1211" fmla="*/ 2530581 h 4633498"/>
              <a:gd name="connsiteX1212" fmla="*/ 1543383 w 4562635"/>
              <a:gd name="connsiteY1212" fmla="*/ 1967885 h 4633498"/>
              <a:gd name="connsiteX1213" fmla="*/ 1521784 w 4562635"/>
              <a:gd name="connsiteY1213" fmla="*/ 2248246 h 4633498"/>
              <a:gd name="connsiteX1214" fmla="*/ 557247 w 4562635"/>
              <a:gd name="connsiteY1214" fmla="*/ 2749602 h 4633498"/>
              <a:gd name="connsiteX1215" fmla="*/ 574952 w 4562635"/>
              <a:gd name="connsiteY1215" fmla="*/ 2783971 h 4633498"/>
              <a:gd name="connsiteX1216" fmla="*/ 593830 w 4562635"/>
              <a:gd name="connsiteY1216" fmla="*/ 2773514 h 4633498"/>
              <a:gd name="connsiteX1217" fmla="*/ 1563351 w 4562635"/>
              <a:gd name="connsiteY1217" fmla="*/ 2267593 h 4633498"/>
              <a:gd name="connsiteX1218" fmla="*/ 1703518 w 4562635"/>
              <a:gd name="connsiteY1218" fmla="*/ 2283580 h 4633498"/>
              <a:gd name="connsiteX1219" fmla="*/ 1759392 w 4562635"/>
              <a:gd name="connsiteY1219" fmla="*/ 2290075 h 4633498"/>
              <a:gd name="connsiteX1220" fmla="*/ 2021318 w 4562635"/>
              <a:gd name="connsiteY1220" fmla="*/ 2153929 h 4633498"/>
              <a:gd name="connsiteX1221" fmla="*/ 2053811 w 4562635"/>
              <a:gd name="connsiteY1221" fmla="*/ 2151846 h 4633498"/>
              <a:gd name="connsiteX1222" fmla="*/ 2249837 w 4562635"/>
              <a:gd name="connsiteY1222" fmla="*/ 2261207 h 4633498"/>
              <a:gd name="connsiteX1223" fmla="*/ 716291 w 4562635"/>
              <a:gd name="connsiteY1223" fmla="*/ 3058327 h 4633498"/>
              <a:gd name="connsiteX1224" fmla="*/ 734394 w 4562635"/>
              <a:gd name="connsiteY1224" fmla="*/ 3093467 h 4633498"/>
              <a:gd name="connsiteX1225" fmla="*/ 1946038 w 4562635"/>
              <a:gd name="connsiteY1225" fmla="*/ 2463667 h 4633498"/>
              <a:gd name="connsiteX1226" fmla="*/ 2012906 w 4562635"/>
              <a:gd name="connsiteY1226" fmla="*/ 2592313 h 4633498"/>
              <a:gd name="connsiteX1227" fmla="*/ 2100878 w 4562635"/>
              <a:gd name="connsiteY1227" fmla="*/ 2546586 h 4633498"/>
              <a:gd name="connsiteX1228" fmla="*/ 2126352 w 4562635"/>
              <a:gd name="connsiteY1228" fmla="*/ 2595594 h 4633498"/>
              <a:gd name="connsiteX1229" fmla="*/ 2256477 w 4562635"/>
              <a:gd name="connsiteY1229" fmla="*/ 2527957 h 4633498"/>
              <a:gd name="connsiteX1230" fmla="*/ 2285772 w 4562635"/>
              <a:gd name="connsiteY1230" fmla="*/ 2584317 h 4633498"/>
              <a:gd name="connsiteX1231" fmla="*/ 2155647 w 4562635"/>
              <a:gd name="connsiteY1231" fmla="*/ 2651954 h 4633498"/>
              <a:gd name="connsiteX1232" fmla="*/ 2181122 w 4562635"/>
              <a:gd name="connsiteY1232" fmla="*/ 2700963 h 4633498"/>
              <a:gd name="connsiteX1233" fmla="*/ 2093150 w 4562635"/>
              <a:gd name="connsiteY1233" fmla="*/ 2746690 h 4633498"/>
              <a:gd name="connsiteX1234" fmla="*/ 2160019 w 4562635"/>
              <a:gd name="connsiteY1234" fmla="*/ 2875336 h 4633498"/>
              <a:gd name="connsiteX1235" fmla="*/ 946873 w 4562635"/>
              <a:gd name="connsiteY1235" fmla="*/ 3505916 h 4633498"/>
              <a:gd name="connsiteX1236" fmla="*/ 965743 w 4562635"/>
              <a:gd name="connsiteY1236" fmla="*/ 3542545 h 4633498"/>
              <a:gd name="connsiteX1237" fmla="*/ 2501053 w 4562635"/>
              <a:gd name="connsiteY1237" fmla="*/ 2744506 h 4633498"/>
              <a:gd name="connsiteX1238" fmla="*/ 2663580 w 4562635"/>
              <a:gd name="connsiteY1238" fmla="*/ 3057184 h 4633498"/>
              <a:gd name="connsiteX1239" fmla="*/ 1127128 w 4562635"/>
              <a:gd name="connsiteY1239" fmla="*/ 3855815 h 4633498"/>
              <a:gd name="connsiteX1240" fmla="*/ 1147072 w 4562635"/>
              <a:gd name="connsiteY1240" fmla="*/ 3894527 h 4633498"/>
              <a:gd name="connsiteX1241" fmla="*/ 1185950 w 4562635"/>
              <a:gd name="connsiteY1241" fmla="*/ 3874319 h 4633498"/>
              <a:gd name="connsiteX1242" fmla="*/ 1893962 w 4562635"/>
              <a:gd name="connsiteY1242" fmla="*/ 3508077 h 4633498"/>
              <a:gd name="connsiteX1243" fmla="*/ 2604582 w 4562635"/>
              <a:gd name="connsiteY1243" fmla="*/ 3155584 h 4633498"/>
              <a:gd name="connsiteX1244" fmla="*/ 2843929 w 4562635"/>
              <a:gd name="connsiteY1244" fmla="*/ 3032952 h 4633498"/>
              <a:gd name="connsiteX1245" fmla="*/ 2917368 w 4562635"/>
              <a:gd name="connsiteY1245" fmla="*/ 3174237 h 4633498"/>
              <a:gd name="connsiteX1246" fmla="*/ 2653029 w 4562635"/>
              <a:gd name="connsiteY1246" fmla="*/ 3311638 h 4633498"/>
              <a:gd name="connsiteX1247" fmla="*/ 2689745 w 4562635"/>
              <a:gd name="connsiteY1247" fmla="*/ 3331643 h 4633498"/>
              <a:gd name="connsiteX1248" fmla="*/ 2854063 w 4562635"/>
              <a:gd name="connsiteY1248" fmla="*/ 3246232 h 4633498"/>
              <a:gd name="connsiteX1249" fmla="*/ 2935508 w 4562635"/>
              <a:gd name="connsiteY1249" fmla="*/ 3203898 h 4633498"/>
              <a:gd name="connsiteX1250" fmla="*/ 3007130 w 4562635"/>
              <a:gd name="connsiteY1250" fmla="*/ 3341687 h 4633498"/>
              <a:gd name="connsiteX1251" fmla="*/ 2710455 w 4562635"/>
              <a:gd name="connsiteY1251" fmla="*/ 3519882 h 4633498"/>
              <a:gd name="connsiteX1252" fmla="*/ 1353753 w 4562635"/>
              <a:gd name="connsiteY1252" fmla="*/ 4225081 h 4633498"/>
              <a:gd name="connsiteX1253" fmla="*/ 1325048 w 4562635"/>
              <a:gd name="connsiteY1253" fmla="*/ 4240002 h 4633498"/>
              <a:gd name="connsiteX1254" fmla="*/ 1527900 w 4562635"/>
              <a:gd name="connsiteY1254" fmla="*/ 4633498 h 4633498"/>
              <a:gd name="connsiteX1255" fmla="*/ 1529775 w 4562635"/>
              <a:gd name="connsiteY1255" fmla="*/ 4627569 h 4633498"/>
              <a:gd name="connsiteX1256" fmla="*/ 1653240 w 4562635"/>
              <a:gd name="connsiteY1256" fmla="*/ 4549361 h 4633498"/>
              <a:gd name="connsiteX1257" fmla="*/ 1690194 w 4562635"/>
              <a:gd name="connsiteY1257" fmla="*/ 4531003 h 4633498"/>
              <a:gd name="connsiteX1258" fmla="*/ 1703839 w 4562635"/>
              <a:gd name="connsiteY1258" fmla="*/ 4516500 h 4633498"/>
              <a:gd name="connsiteX1259" fmla="*/ 1733279 w 4562635"/>
              <a:gd name="connsiteY1259" fmla="*/ 4515175 h 4633498"/>
              <a:gd name="connsiteX1260" fmla="*/ 1749850 w 4562635"/>
              <a:gd name="connsiteY1260" fmla="*/ 4512603 h 4633498"/>
              <a:gd name="connsiteX1261" fmla="*/ 1760576 w 4562635"/>
              <a:gd name="connsiteY1261" fmla="*/ 4490486 h 4633498"/>
              <a:gd name="connsiteX1262" fmla="*/ 1783637 w 4562635"/>
              <a:gd name="connsiteY1262" fmla="*/ 4483839 h 4633498"/>
              <a:gd name="connsiteX1263" fmla="*/ 1789985 w 4562635"/>
              <a:gd name="connsiteY1263" fmla="*/ 4454618 h 4633498"/>
              <a:gd name="connsiteX1264" fmla="*/ 1812494 w 4562635"/>
              <a:gd name="connsiteY1264" fmla="*/ 4440606 h 4633498"/>
              <a:gd name="connsiteX1265" fmla="*/ 1830510 w 4562635"/>
              <a:gd name="connsiteY1265" fmla="*/ 4424571 h 4633498"/>
              <a:gd name="connsiteX1266" fmla="*/ 1872378 w 4562635"/>
              <a:gd name="connsiteY1266" fmla="*/ 4403410 h 4633498"/>
              <a:gd name="connsiteX1267" fmla="*/ 1872908 w 4562635"/>
              <a:gd name="connsiteY1267" fmla="*/ 4384868 h 4633498"/>
              <a:gd name="connsiteX1268" fmla="*/ 1899907 w 4562635"/>
              <a:gd name="connsiteY1268" fmla="*/ 4368561 h 4633498"/>
              <a:gd name="connsiteX1269" fmla="*/ 1931887 w 4562635"/>
              <a:gd name="connsiteY1269" fmla="*/ 4355548 h 4633498"/>
              <a:gd name="connsiteX1270" fmla="*/ 1948442 w 4562635"/>
              <a:gd name="connsiteY1270" fmla="*/ 4335706 h 4633498"/>
              <a:gd name="connsiteX1271" fmla="*/ 1969191 w 4562635"/>
              <a:gd name="connsiteY1271" fmla="*/ 4321951 h 4633498"/>
              <a:gd name="connsiteX1272" fmla="*/ 1985808 w 4562635"/>
              <a:gd name="connsiteY1272" fmla="*/ 4303886 h 4633498"/>
              <a:gd name="connsiteX1273" fmla="*/ 1995813 w 4562635"/>
              <a:gd name="connsiteY1273" fmla="*/ 4290660 h 4633498"/>
              <a:gd name="connsiteX1274" fmla="*/ 1979422 w 4562635"/>
              <a:gd name="connsiteY1274" fmla="*/ 4289929 h 4633498"/>
              <a:gd name="connsiteX1275" fmla="*/ 1956251 w 4562635"/>
              <a:gd name="connsiteY1275" fmla="*/ 4310292 h 4633498"/>
              <a:gd name="connsiteX1276" fmla="*/ 1947571 w 4562635"/>
              <a:gd name="connsiteY1276" fmla="*/ 4310817 h 4633498"/>
              <a:gd name="connsiteX1277" fmla="*/ 1939319 w 4562635"/>
              <a:gd name="connsiteY1277" fmla="*/ 4315150 h 4633498"/>
              <a:gd name="connsiteX1278" fmla="*/ 1876655 w 4562635"/>
              <a:gd name="connsiteY1278" fmla="*/ 4365558 h 4633498"/>
              <a:gd name="connsiteX1279" fmla="*/ 1813435 w 4562635"/>
              <a:gd name="connsiteY1279" fmla="*/ 4404284 h 4633498"/>
              <a:gd name="connsiteX1280" fmla="*/ 1802761 w 4562635"/>
              <a:gd name="connsiteY1280" fmla="*/ 4415225 h 4633498"/>
              <a:gd name="connsiteX1281" fmla="*/ 1795723 w 4562635"/>
              <a:gd name="connsiteY1281" fmla="*/ 4420572 h 4633498"/>
              <a:gd name="connsiteX1282" fmla="*/ 1729711 w 4562635"/>
              <a:gd name="connsiteY1282" fmla="*/ 4459558 h 4633498"/>
              <a:gd name="connsiteX1283" fmla="*/ 1717752 w 4562635"/>
              <a:gd name="connsiteY1283" fmla="*/ 4459072 h 4633498"/>
              <a:gd name="connsiteX1284" fmla="*/ 1719202 w 4562635"/>
              <a:gd name="connsiteY1284" fmla="*/ 4449926 h 4633498"/>
              <a:gd name="connsiteX1285" fmla="*/ 1757724 w 4562635"/>
              <a:gd name="connsiteY1285" fmla="*/ 4421660 h 4633498"/>
              <a:gd name="connsiteX1286" fmla="*/ 1720775 w 4562635"/>
              <a:gd name="connsiteY1286" fmla="*/ 4444335 h 4633498"/>
              <a:gd name="connsiteX1287" fmla="*/ 1701091 w 4562635"/>
              <a:gd name="connsiteY1287" fmla="*/ 4425323 h 4633498"/>
              <a:gd name="connsiteX1288" fmla="*/ 1703271 w 4562635"/>
              <a:gd name="connsiteY1288" fmla="*/ 4420240 h 4633498"/>
              <a:gd name="connsiteX1289" fmla="*/ 1728627 w 4562635"/>
              <a:gd name="connsiteY1289" fmla="*/ 4399111 h 4633498"/>
              <a:gd name="connsiteX1290" fmla="*/ 1731171 w 4562635"/>
              <a:gd name="connsiteY1290" fmla="*/ 4391740 h 4633498"/>
              <a:gd name="connsiteX1291" fmla="*/ 1738745 w 4562635"/>
              <a:gd name="connsiteY1291" fmla="*/ 4376486 h 4633498"/>
              <a:gd name="connsiteX1292" fmla="*/ 1742624 w 4562635"/>
              <a:gd name="connsiteY1292" fmla="*/ 4369368 h 4633498"/>
              <a:gd name="connsiteX1293" fmla="*/ 1745775 w 4562635"/>
              <a:gd name="connsiteY1293" fmla="*/ 4362503 h 4633498"/>
              <a:gd name="connsiteX1294" fmla="*/ 1792553 w 4562635"/>
              <a:gd name="connsiteY1294" fmla="*/ 4334222 h 4633498"/>
              <a:gd name="connsiteX1295" fmla="*/ 1817971 w 4562635"/>
              <a:gd name="connsiteY1295" fmla="*/ 4314871 h 4633498"/>
              <a:gd name="connsiteX1296" fmla="*/ 1834231 w 4562635"/>
              <a:gd name="connsiteY1296" fmla="*/ 4303411 h 4633498"/>
              <a:gd name="connsiteX1297" fmla="*/ 1880412 w 4562635"/>
              <a:gd name="connsiteY1297" fmla="*/ 4287576 h 4633498"/>
              <a:gd name="connsiteX1298" fmla="*/ 1892680 w 4562635"/>
              <a:gd name="connsiteY1298" fmla="*/ 4292633 h 4633498"/>
              <a:gd name="connsiteX1299" fmla="*/ 1867081 w 4562635"/>
              <a:gd name="connsiteY1299" fmla="*/ 4315286 h 4633498"/>
              <a:gd name="connsiteX1300" fmla="*/ 1845484 w 4562635"/>
              <a:gd name="connsiteY1300" fmla="*/ 4330058 h 4633498"/>
              <a:gd name="connsiteX1301" fmla="*/ 1874858 w 4562635"/>
              <a:gd name="connsiteY1301" fmla="*/ 4322637 h 4633498"/>
              <a:gd name="connsiteX1302" fmla="*/ 1910304 w 4562635"/>
              <a:gd name="connsiteY1302" fmla="*/ 4315967 h 4633498"/>
              <a:gd name="connsiteX1303" fmla="*/ 1928117 w 4562635"/>
              <a:gd name="connsiteY1303" fmla="*/ 4277327 h 4633498"/>
              <a:gd name="connsiteX1304" fmla="*/ 1907668 w 4562635"/>
              <a:gd name="connsiteY1304" fmla="*/ 4287017 h 4633498"/>
              <a:gd name="connsiteX1305" fmla="*/ 1905542 w 4562635"/>
              <a:gd name="connsiteY1305" fmla="*/ 4285243 h 4633498"/>
              <a:gd name="connsiteX1306" fmla="*/ 1908209 w 4562635"/>
              <a:gd name="connsiteY1306" fmla="*/ 4281428 h 4633498"/>
              <a:gd name="connsiteX1307" fmla="*/ 1909787 w 4562635"/>
              <a:gd name="connsiteY1307" fmla="*/ 4280155 h 4633498"/>
              <a:gd name="connsiteX1308" fmla="*/ 1925639 w 4562635"/>
              <a:gd name="connsiteY1308" fmla="*/ 4254980 h 4633498"/>
              <a:gd name="connsiteX1309" fmla="*/ 1935051 w 4562635"/>
              <a:gd name="connsiteY1309" fmla="*/ 4246575 h 4633498"/>
              <a:gd name="connsiteX1310" fmla="*/ 1456562 w 4562635"/>
              <a:gd name="connsiteY1310" fmla="*/ 4495288 h 4633498"/>
              <a:gd name="connsiteX1311" fmla="*/ 1512446 w 4562635"/>
              <a:gd name="connsiteY1311" fmla="*/ 4603766 h 4633498"/>
              <a:gd name="connsiteX1312" fmla="*/ 1532842 w 4562635"/>
              <a:gd name="connsiteY1312" fmla="*/ 4593021 h 4633498"/>
              <a:gd name="connsiteX1313" fmla="*/ 1546188 w 4562635"/>
              <a:gd name="connsiteY1313" fmla="*/ 4582583 h 4633498"/>
              <a:gd name="connsiteX1314" fmla="*/ 1592113 w 4562635"/>
              <a:gd name="connsiteY1314" fmla="*/ 4551000 h 4633498"/>
              <a:gd name="connsiteX1315" fmla="*/ 1691679 w 4562635"/>
              <a:gd name="connsiteY1315" fmla="*/ 4493410 h 4633498"/>
              <a:gd name="connsiteX1316" fmla="*/ 1715706 w 4562635"/>
              <a:gd name="connsiteY1316" fmla="*/ 4480666 h 4633498"/>
              <a:gd name="connsiteX1317" fmla="*/ 1720746 w 4562635"/>
              <a:gd name="connsiteY1317" fmla="*/ 4481418 h 4633498"/>
              <a:gd name="connsiteX1318" fmla="*/ 1715714 w 4562635"/>
              <a:gd name="connsiteY1318" fmla="*/ 4489301 h 4633498"/>
              <a:gd name="connsiteX1319" fmla="*/ 1654269 w 4562635"/>
              <a:gd name="connsiteY1319" fmla="*/ 4545042 h 4633498"/>
              <a:gd name="connsiteX1320" fmla="*/ 1529409 w 4562635"/>
              <a:gd name="connsiteY1320" fmla="*/ 4625538 h 4633498"/>
              <a:gd name="connsiteX1321" fmla="*/ 1525310 w 4562635"/>
              <a:gd name="connsiteY1321" fmla="*/ 4628515 h 463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</a:cxnLst>
            <a:rect l="l" t="t" r="r" b="b"/>
            <a:pathLst>
              <a:path w="4562635" h="4633498">
                <a:moveTo>
                  <a:pt x="2831028" y="3283969"/>
                </a:moveTo>
                <a:cubicBezTo>
                  <a:pt x="2848116" y="3316843"/>
                  <a:pt x="2864476" y="3348317"/>
                  <a:pt x="2882290" y="3382590"/>
                </a:cubicBezTo>
                <a:cubicBezTo>
                  <a:pt x="2898008" y="3374420"/>
                  <a:pt x="2913725" y="3366250"/>
                  <a:pt x="2932301" y="3356595"/>
                </a:cubicBezTo>
                <a:cubicBezTo>
                  <a:pt x="2915941" y="3325121"/>
                  <a:pt x="2899217" y="3292946"/>
                  <a:pt x="2881039" y="3257974"/>
                </a:cubicBezTo>
                <a:cubicBezTo>
                  <a:pt x="2863178" y="3267258"/>
                  <a:pt x="2848174" y="3275057"/>
                  <a:pt x="2831028" y="3283969"/>
                </a:cubicBezTo>
                <a:close/>
                <a:moveTo>
                  <a:pt x="2740878" y="3112279"/>
                </a:moveTo>
                <a:cubicBezTo>
                  <a:pt x="2757239" y="3143755"/>
                  <a:pt x="2773598" y="3175228"/>
                  <a:pt x="2791413" y="3209502"/>
                </a:cubicBezTo>
                <a:cubicBezTo>
                  <a:pt x="2807131" y="3201332"/>
                  <a:pt x="2823563" y="3192791"/>
                  <a:pt x="2843567" y="3182393"/>
                </a:cubicBezTo>
                <a:cubicBezTo>
                  <a:pt x="2826480" y="3149520"/>
                  <a:pt x="2810119" y="3118045"/>
                  <a:pt x="2793032" y="3085170"/>
                </a:cubicBezTo>
                <a:cubicBezTo>
                  <a:pt x="2775884" y="3094083"/>
                  <a:pt x="2759454" y="3102624"/>
                  <a:pt x="2740878" y="3112279"/>
                </a:cubicBezTo>
                <a:close/>
                <a:moveTo>
                  <a:pt x="1556491" y="858937"/>
                </a:moveTo>
                <a:cubicBezTo>
                  <a:pt x="1556491" y="856949"/>
                  <a:pt x="1556490" y="855624"/>
                  <a:pt x="1557816" y="853636"/>
                </a:cubicBezTo>
                <a:cubicBezTo>
                  <a:pt x="1561128" y="847673"/>
                  <a:pt x="1567093" y="845022"/>
                  <a:pt x="1573719" y="845685"/>
                </a:cubicBezTo>
                <a:lnTo>
                  <a:pt x="1569079" y="848335"/>
                </a:lnTo>
                <a:cubicBezTo>
                  <a:pt x="1562453" y="850323"/>
                  <a:pt x="1559804" y="854299"/>
                  <a:pt x="1556491" y="858937"/>
                </a:cubicBezTo>
                <a:close/>
                <a:moveTo>
                  <a:pt x="2757806" y="3322918"/>
                </a:moveTo>
                <a:cubicBezTo>
                  <a:pt x="2774894" y="3355793"/>
                  <a:pt x="2791253" y="3387266"/>
                  <a:pt x="2809432" y="3422238"/>
                </a:cubicBezTo>
                <a:cubicBezTo>
                  <a:pt x="2828720" y="3412212"/>
                  <a:pt x="2843724" y="3404413"/>
                  <a:pt x="2862299" y="3394758"/>
                </a:cubicBezTo>
                <a:cubicBezTo>
                  <a:pt x="2845212" y="3361885"/>
                  <a:pt x="2828488" y="3329710"/>
                  <a:pt x="2810674" y="3295438"/>
                </a:cubicBezTo>
                <a:cubicBezTo>
                  <a:pt x="2794242" y="3303979"/>
                  <a:pt x="2777095" y="3312892"/>
                  <a:pt x="2757806" y="3322918"/>
                </a:cubicBezTo>
                <a:close/>
                <a:moveTo>
                  <a:pt x="2667291" y="3150529"/>
                </a:moveTo>
                <a:cubicBezTo>
                  <a:pt x="2684015" y="3182703"/>
                  <a:pt x="2700375" y="3214178"/>
                  <a:pt x="2718553" y="3249150"/>
                </a:cubicBezTo>
                <a:cubicBezTo>
                  <a:pt x="2738557" y="3238752"/>
                  <a:pt x="2754275" y="3230582"/>
                  <a:pt x="2772851" y="3220927"/>
                </a:cubicBezTo>
                <a:cubicBezTo>
                  <a:pt x="2755763" y="3188053"/>
                  <a:pt x="2739040" y="3155880"/>
                  <a:pt x="2721588" y="3122306"/>
                </a:cubicBezTo>
                <a:cubicBezTo>
                  <a:pt x="2703728" y="3131589"/>
                  <a:pt x="2686581" y="3140502"/>
                  <a:pt x="2667291" y="3150529"/>
                </a:cubicBezTo>
                <a:close/>
                <a:moveTo>
                  <a:pt x="2410039" y="2812425"/>
                </a:moveTo>
                <a:cubicBezTo>
                  <a:pt x="2423988" y="2839262"/>
                  <a:pt x="2437613" y="2865474"/>
                  <a:pt x="2451562" y="2892310"/>
                </a:cubicBezTo>
                <a:cubicBezTo>
                  <a:pt x="2478337" y="2878393"/>
                  <a:pt x="2503199" y="2865470"/>
                  <a:pt x="2529336" y="2851884"/>
                </a:cubicBezTo>
                <a:cubicBezTo>
                  <a:pt x="2515063" y="2824424"/>
                  <a:pt x="2501762" y="2798836"/>
                  <a:pt x="2487813" y="2771998"/>
                </a:cubicBezTo>
                <a:cubicBezTo>
                  <a:pt x="2460401" y="2786247"/>
                  <a:pt x="2436176" y="2798839"/>
                  <a:pt x="2410039" y="2812425"/>
                </a:cubicBezTo>
                <a:close/>
                <a:moveTo>
                  <a:pt x="2461307" y="2912613"/>
                </a:moveTo>
                <a:cubicBezTo>
                  <a:pt x="2474607" y="2938202"/>
                  <a:pt x="2487908" y="2963791"/>
                  <a:pt x="2502182" y="2991252"/>
                </a:cubicBezTo>
                <a:cubicBezTo>
                  <a:pt x="2527682" y="2977997"/>
                  <a:pt x="2553819" y="2964411"/>
                  <a:pt x="2581231" y="2950163"/>
                </a:cubicBezTo>
                <a:cubicBezTo>
                  <a:pt x="2567930" y="2924574"/>
                  <a:pt x="2554954" y="2899609"/>
                  <a:pt x="2540356" y="2871525"/>
                </a:cubicBezTo>
                <a:cubicBezTo>
                  <a:pt x="2513581" y="2885442"/>
                  <a:pt x="2488719" y="2898365"/>
                  <a:pt x="2461307" y="2912613"/>
                </a:cubicBezTo>
                <a:close/>
                <a:moveTo>
                  <a:pt x="2680634" y="3361254"/>
                </a:moveTo>
                <a:cubicBezTo>
                  <a:pt x="2697722" y="3394129"/>
                  <a:pt x="2714445" y="3426302"/>
                  <a:pt x="2732259" y="3460574"/>
                </a:cubicBezTo>
                <a:cubicBezTo>
                  <a:pt x="2749406" y="3451662"/>
                  <a:pt x="2767267" y="3442378"/>
                  <a:pt x="2788700" y="3431237"/>
                </a:cubicBezTo>
                <a:cubicBezTo>
                  <a:pt x="2772340" y="3399763"/>
                  <a:pt x="2755616" y="3367588"/>
                  <a:pt x="2737075" y="3331917"/>
                </a:cubicBezTo>
                <a:cubicBezTo>
                  <a:pt x="2717071" y="3342315"/>
                  <a:pt x="2699925" y="3351227"/>
                  <a:pt x="2680634" y="3361254"/>
                </a:cubicBezTo>
                <a:close/>
                <a:moveTo>
                  <a:pt x="2590835" y="3188494"/>
                </a:moveTo>
                <a:cubicBezTo>
                  <a:pt x="2607923" y="3221368"/>
                  <a:pt x="2624646" y="3253541"/>
                  <a:pt x="2642460" y="3287814"/>
                </a:cubicBezTo>
                <a:cubicBezTo>
                  <a:pt x="2660322" y="3278530"/>
                  <a:pt x="2678897" y="3268875"/>
                  <a:pt x="2699614" y="3258106"/>
                </a:cubicBezTo>
                <a:cubicBezTo>
                  <a:pt x="2682891" y="3225932"/>
                  <a:pt x="2666531" y="3194458"/>
                  <a:pt x="2647989" y="3158786"/>
                </a:cubicBezTo>
                <a:cubicBezTo>
                  <a:pt x="2627986" y="3169183"/>
                  <a:pt x="2610125" y="3178467"/>
                  <a:pt x="2590835" y="3188494"/>
                </a:cubicBezTo>
                <a:close/>
                <a:moveTo>
                  <a:pt x="2007866" y="2210771"/>
                </a:moveTo>
                <a:cubicBezTo>
                  <a:pt x="2016494" y="2225167"/>
                  <a:pt x="2025321" y="2219469"/>
                  <a:pt x="2060629" y="2196673"/>
                </a:cubicBezTo>
                <a:cubicBezTo>
                  <a:pt x="2028951" y="2156871"/>
                  <a:pt x="2015962" y="2182379"/>
                  <a:pt x="1998333" y="2189568"/>
                </a:cubicBezTo>
                <a:cubicBezTo>
                  <a:pt x="2002137" y="2198943"/>
                  <a:pt x="2004990" y="2205973"/>
                  <a:pt x="2007866" y="2210771"/>
                </a:cubicBezTo>
                <a:close/>
                <a:moveTo>
                  <a:pt x="2022188" y="2241334"/>
                </a:moveTo>
                <a:cubicBezTo>
                  <a:pt x="2030671" y="2257654"/>
                  <a:pt x="2037539" y="2270866"/>
                  <a:pt x="2045214" y="2285633"/>
                </a:cubicBezTo>
                <a:cubicBezTo>
                  <a:pt x="2071647" y="2271893"/>
                  <a:pt x="2097119" y="2258653"/>
                  <a:pt x="2122110" y="2245663"/>
                </a:cubicBezTo>
                <a:cubicBezTo>
                  <a:pt x="2085682" y="2201419"/>
                  <a:pt x="2073724" y="2200725"/>
                  <a:pt x="2022188" y="2241334"/>
                </a:cubicBezTo>
                <a:close/>
                <a:moveTo>
                  <a:pt x="2066416" y="2335816"/>
                </a:moveTo>
                <a:cubicBezTo>
                  <a:pt x="2104383" y="2316081"/>
                  <a:pt x="2136583" y="2299344"/>
                  <a:pt x="2169264" y="2282357"/>
                </a:cubicBezTo>
                <a:cubicBezTo>
                  <a:pt x="2167648" y="2279248"/>
                  <a:pt x="2166108" y="2275113"/>
                  <a:pt x="2164569" y="2270977"/>
                </a:cubicBezTo>
                <a:cubicBezTo>
                  <a:pt x="2118440" y="2251520"/>
                  <a:pt x="2097724" y="2293876"/>
                  <a:pt x="2063253" y="2303896"/>
                </a:cubicBezTo>
                <a:cubicBezTo>
                  <a:pt x="2060447" y="2304369"/>
                  <a:pt x="2064758" y="2320883"/>
                  <a:pt x="2066416" y="2335816"/>
                </a:cubicBezTo>
                <a:close/>
                <a:moveTo>
                  <a:pt x="2413450" y="3065118"/>
                </a:moveTo>
                <a:cubicBezTo>
                  <a:pt x="2427724" y="3092579"/>
                  <a:pt x="2440376" y="3116920"/>
                  <a:pt x="2454001" y="3143132"/>
                </a:cubicBezTo>
                <a:cubicBezTo>
                  <a:pt x="2480138" y="3129546"/>
                  <a:pt x="2505000" y="3116623"/>
                  <a:pt x="2532413" y="3102374"/>
                </a:cubicBezTo>
                <a:cubicBezTo>
                  <a:pt x="2519437" y="3077410"/>
                  <a:pt x="2506460" y="3052445"/>
                  <a:pt x="2491862" y="3024361"/>
                </a:cubicBezTo>
                <a:cubicBezTo>
                  <a:pt x="2467637" y="3036953"/>
                  <a:pt x="2442137" y="3050207"/>
                  <a:pt x="2413450" y="3065118"/>
                </a:cubicBezTo>
                <a:close/>
                <a:moveTo>
                  <a:pt x="2361221" y="2964637"/>
                </a:moveTo>
                <a:cubicBezTo>
                  <a:pt x="2375495" y="2992098"/>
                  <a:pt x="2388471" y="3017063"/>
                  <a:pt x="2402420" y="3043899"/>
                </a:cubicBezTo>
                <a:cubicBezTo>
                  <a:pt x="2429832" y="3029650"/>
                  <a:pt x="2455332" y="3016396"/>
                  <a:pt x="2482107" y="3002479"/>
                </a:cubicBezTo>
                <a:cubicBezTo>
                  <a:pt x="2468158" y="2975642"/>
                  <a:pt x="2454857" y="2950053"/>
                  <a:pt x="2440908" y="2923217"/>
                </a:cubicBezTo>
                <a:cubicBezTo>
                  <a:pt x="2414133" y="2937134"/>
                  <a:pt x="2389271" y="2950057"/>
                  <a:pt x="2361221" y="2964637"/>
                </a:cubicBezTo>
                <a:close/>
                <a:moveTo>
                  <a:pt x="2586199" y="3492075"/>
                </a:moveTo>
                <a:cubicBezTo>
                  <a:pt x="2594197" y="3507462"/>
                  <a:pt x="2602195" y="3522850"/>
                  <a:pt x="2611284" y="3540336"/>
                </a:cubicBezTo>
                <a:cubicBezTo>
                  <a:pt x="2629860" y="3530680"/>
                  <a:pt x="2648434" y="3521025"/>
                  <a:pt x="2667011" y="3511369"/>
                </a:cubicBezTo>
                <a:cubicBezTo>
                  <a:pt x="2657922" y="3493884"/>
                  <a:pt x="2650287" y="3479196"/>
                  <a:pt x="2641925" y="3463109"/>
                </a:cubicBezTo>
                <a:cubicBezTo>
                  <a:pt x="2623349" y="3472764"/>
                  <a:pt x="2606203" y="3481677"/>
                  <a:pt x="2586199" y="3492075"/>
                </a:cubicBezTo>
                <a:close/>
                <a:moveTo>
                  <a:pt x="2491323" y="3311293"/>
                </a:moveTo>
                <a:cubicBezTo>
                  <a:pt x="2518589" y="3363749"/>
                  <a:pt x="2546220" y="3416907"/>
                  <a:pt x="2575305" y="3472862"/>
                </a:cubicBezTo>
                <a:cubicBezTo>
                  <a:pt x="2595309" y="3462464"/>
                  <a:pt x="2612455" y="3453551"/>
                  <a:pt x="2631030" y="3443896"/>
                </a:cubicBezTo>
                <a:cubicBezTo>
                  <a:pt x="2603036" y="3390040"/>
                  <a:pt x="2575406" y="3336882"/>
                  <a:pt x="2547048" y="3282327"/>
                </a:cubicBezTo>
                <a:cubicBezTo>
                  <a:pt x="2528473" y="3291982"/>
                  <a:pt x="2511327" y="3300895"/>
                  <a:pt x="2491323" y="3311293"/>
                </a:cubicBezTo>
                <a:close/>
                <a:moveTo>
                  <a:pt x="2456058" y="3243448"/>
                </a:moveTo>
                <a:cubicBezTo>
                  <a:pt x="2463692" y="3258136"/>
                  <a:pt x="2471691" y="3273523"/>
                  <a:pt x="2480780" y="3291009"/>
                </a:cubicBezTo>
                <a:cubicBezTo>
                  <a:pt x="2498641" y="3281725"/>
                  <a:pt x="2517216" y="3272070"/>
                  <a:pt x="2537935" y="3261301"/>
                </a:cubicBezTo>
                <a:cubicBezTo>
                  <a:pt x="2529208" y="3244513"/>
                  <a:pt x="2521938" y="3230525"/>
                  <a:pt x="2513212" y="3213739"/>
                </a:cubicBezTo>
                <a:cubicBezTo>
                  <a:pt x="2494636" y="3223395"/>
                  <a:pt x="2476776" y="3232678"/>
                  <a:pt x="2456058" y="3243448"/>
                </a:cubicBezTo>
                <a:close/>
                <a:moveTo>
                  <a:pt x="2209868" y="2916471"/>
                </a:moveTo>
                <a:cubicBezTo>
                  <a:pt x="2224466" y="2944557"/>
                  <a:pt x="2237442" y="2969521"/>
                  <a:pt x="2251067" y="2995733"/>
                </a:cubicBezTo>
                <a:cubicBezTo>
                  <a:pt x="2277205" y="2982147"/>
                  <a:pt x="2302704" y="2968893"/>
                  <a:pt x="2330115" y="2954645"/>
                </a:cubicBezTo>
                <a:cubicBezTo>
                  <a:pt x="2316491" y="2928432"/>
                  <a:pt x="2302866" y="2902220"/>
                  <a:pt x="2288916" y="2875383"/>
                </a:cubicBezTo>
                <a:cubicBezTo>
                  <a:pt x="2262142" y="2889300"/>
                  <a:pt x="2237280" y="2902223"/>
                  <a:pt x="2209868" y="2916471"/>
                </a:cubicBezTo>
                <a:close/>
                <a:moveTo>
                  <a:pt x="2313040" y="3116517"/>
                </a:moveTo>
                <a:cubicBezTo>
                  <a:pt x="2326666" y="3142730"/>
                  <a:pt x="2339317" y="3167070"/>
                  <a:pt x="2353591" y="3194530"/>
                </a:cubicBezTo>
                <a:cubicBezTo>
                  <a:pt x="2379090" y="3181276"/>
                  <a:pt x="2404590" y="3168022"/>
                  <a:pt x="2433913" y="3152780"/>
                </a:cubicBezTo>
                <a:cubicBezTo>
                  <a:pt x="2420288" y="3126567"/>
                  <a:pt x="2407312" y="3101603"/>
                  <a:pt x="2393363" y="3074766"/>
                </a:cubicBezTo>
                <a:cubicBezTo>
                  <a:pt x="2365952" y="3089014"/>
                  <a:pt x="2340452" y="3102269"/>
                  <a:pt x="2313040" y="3116517"/>
                </a:cubicBezTo>
                <a:close/>
                <a:moveTo>
                  <a:pt x="2261136" y="3016660"/>
                </a:moveTo>
                <a:cubicBezTo>
                  <a:pt x="2275410" y="3044121"/>
                  <a:pt x="2288062" y="3068461"/>
                  <a:pt x="2302011" y="3095298"/>
                </a:cubicBezTo>
                <a:cubicBezTo>
                  <a:pt x="2328785" y="3081381"/>
                  <a:pt x="2354285" y="3068127"/>
                  <a:pt x="2382333" y="3053548"/>
                </a:cubicBezTo>
                <a:cubicBezTo>
                  <a:pt x="2369033" y="3027959"/>
                  <a:pt x="2355732" y="3002370"/>
                  <a:pt x="2341458" y="2974909"/>
                </a:cubicBezTo>
                <a:cubicBezTo>
                  <a:pt x="2314685" y="2988826"/>
                  <a:pt x="2289822" y="3001749"/>
                  <a:pt x="2261136" y="3016660"/>
                </a:cubicBezTo>
                <a:close/>
                <a:moveTo>
                  <a:pt x="2479841" y="3460294"/>
                </a:moveTo>
                <a:cubicBezTo>
                  <a:pt x="2487476" y="3474983"/>
                  <a:pt x="2495474" y="3490370"/>
                  <a:pt x="2505654" y="3509955"/>
                </a:cubicBezTo>
                <a:cubicBezTo>
                  <a:pt x="2524229" y="3500299"/>
                  <a:pt x="2541376" y="3491386"/>
                  <a:pt x="2560666" y="3481360"/>
                </a:cubicBezTo>
                <a:cubicBezTo>
                  <a:pt x="2551940" y="3464572"/>
                  <a:pt x="2543942" y="3449186"/>
                  <a:pt x="2534853" y="3431699"/>
                </a:cubicBezTo>
                <a:cubicBezTo>
                  <a:pt x="2516991" y="3440983"/>
                  <a:pt x="2499845" y="3449896"/>
                  <a:pt x="2479841" y="3460294"/>
                </a:cubicBezTo>
                <a:close/>
                <a:moveTo>
                  <a:pt x="2384615" y="3280583"/>
                </a:moveTo>
                <a:cubicBezTo>
                  <a:pt x="2412244" y="3333739"/>
                  <a:pt x="2439148" y="3385497"/>
                  <a:pt x="2467869" y="3440753"/>
                </a:cubicBezTo>
                <a:cubicBezTo>
                  <a:pt x="2488587" y="3429983"/>
                  <a:pt x="2505734" y="3421071"/>
                  <a:pt x="2524310" y="3411415"/>
                </a:cubicBezTo>
                <a:cubicBezTo>
                  <a:pt x="2496316" y="3357559"/>
                  <a:pt x="2469412" y="3305801"/>
                  <a:pt x="2441055" y="3251246"/>
                </a:cubicBezTo>
                <a:cubicBezTo>
                  <a:pt x="2422480" y="3260901"/>
                  <a:pt x="2404618" y="3270185"/>
                  <a:pt x="2384615" y="3280583"/>
                </a:cubicBezTo>
                <a:close/>
                <a:moveTo>
                  <a:pt x="1899892" y="2400656"/>
                </a:moveTo>
                <a:cubicBezTo>
                  <a:pt x="1912736" y="2401877"/>
                  <a:pt x="1928887" y="2408289"/>
                  <a:pt x="1939864" y="2403570"/>
                </a:cubicBezTo>
                <a:cubicBezTo>
                  <a:pt x="1975199" y="2388165"/>
                  <a:pt x="2008110" y="2368097"/>
                  <a:pt x="2042636" y="2351139"/>
                </a:cubicBezTo>
                <a:cubicBezTo>
                  <a:pt x="2055132" y="2344643"/>
                  <a:pt x="2059916" y="2336233"/>
                  <a:pt x="2040742" y="2314611"/>
                </a:cubicBezTo>
                <a:cubicBezTo>
                  <a:pt x="1993164" y="2339342"/>
                  <a:pt x="1945583" y="2364074"/>
                  <a:pt x="1898004" y="2388805"/>
                </a:cubicBezTo>
                <a:cubicBezTo>
                  <a:pt x="1899063" y="2393190"/>
                  <a:pt x="1899237" y="2397048"/>
                  <a:pt x="1899892" y="2400656"/>
                </a:cubicBezTo>
                <a:close/>
                <a:moveTo>
                  <a:pt x="1817606" y="2345699"/>
                </a:moveTo>
                <a:cubicBezTo>
                  <a:pt x="1848914" y="2371872"/>
                  <a:pt x="1873508" y="2382781"/>
                  <a:pt x="1898325" y="2365933"/>
                </a:cubicBezTo>
                <a:cubicBezTo>
                  <a:pt x="1940520" y="2339064"/>
                  <a:pt x="1986832" y="2318941"/>
                  <a:pt x="2032488" y="2295209"/>
                </a:cubicBezTo>
                <a:cubicBezTo>
                  <a:pt x="2023197" y="2277334"/>
                  <a:pt x="2015926" y="2263345"/>
                  <a:pt x="2007442" y="2247024"/>
                </a:cubicBezTo>
                <a:cubicBezTo>
                  <a:pt x="1944484" y="2279749"/>
                  <a:pt x="1882007" y="2312224"/>
                  <a:pt x="1817606" y="2345699"/>
                </a:cubicBezTo>
                <a:close/>
                <a:moveTo>
                  <a:pt x="2315665" y="3315533"/>
                </a:moveTo>
                <a:cubicBezTo>
                  <a:pt x="2324027" y="3331619"/>
                  <a:pt x="2332025" y="3347007"/>
                  <a:pt x="2341478" y="3365193"/>
                </a:cubicBezTo>
                <a:cubicBezTo>
                  <a:pt x="2360053" y="3355538"/>
                  <a:pt x="2376485" y="3346996"/>
                  <a:pt x="2395775" y="3336970"/>
                </a:cubicBezTo>
                <a:cubicBezTo>
                  <a:pt x="2387414" y="3320883"/>
                  <a:pt x="2379051" y="3304796"/>
                  <a:pt x="2369962" y="3287310"/>
                </a:cubicBezTo>
                <a:cubicBezTo>
                  <a:pt x="2352102" y="3296593"/>
                  <a:pt x="2334955" y="3305506"/>
                  <a:pt x="2315665" y="3315533"/>
                </a:cubicBezTo>
                <a:close/>
                <a:moveTo>
                  <a:pt x="2385857" y="3454064"/>
                </a:moveTo>
                <a:cubicBezTo>
                  <a:pt x="2414215" y="3508620"/>
                  <a:pt x="2441845" y="3561777"/>
                  <a:pt x="2470203" y="3616333"/>
                </a:cubicBezTo>
                <a:cubicBezTo>
                  <a:pt x="2490207" y="3605936"/>
                  <a:pt x="2507354" y="3597023"/>
                  <a:pt x="2525929" y="3587367"/>
                </a:cubicBezTo>
                <a:cubicBezTo>
                  <a:pt x="2497572" y="3532811"/>
                  <a:pt x="2469941" y="3479654"/>
                  <a:pt x="2441584" y="3425098"/>
                </a:cubicBezTo>
                <a:cubicBezTo>
                  <a:pt x="2423008" y="3434754"/>
                  <a:pt x="2406576" y="3443295"/>
                  <a:pt x="2385857" y="3454064"/>
                </a:cubicBezTo>
                <a:close/>
                <a:moveTo>
                  <a:pt x="2215504" y="3167215"/>
                </a:moveTo>
                <a:cubicBezTo>
                  <a:pt x="2229453" y="3194053"/>
                  <a:pt x="2242754" y="3219641"/>
                  <a:pt x="2256703" y="3246477"/>
                </a:cubicBezTo>
                <a:cubicBezTo>
                  <a:pt x="2283478" y="3232560"/>
                  <a:pt x="2308340" y="3219637"/>
                  <a:pt x="2335115" y="3205720"/>
                </a:cubicBezTo>
                <a:cubicBezTo>
                  <a:pt x="2321490" y="3179507"/>
                  <a:pt x="2308514" y="3154543"/>
                  <a:pt x="2293916" y="3126458"/>
                </a:cubicBezTo>
                <a:cubicBezTo>
                  <a:pt x="2267141" y="3140375"/>
                  <a:pt x="2242279" y="3153298"/>
                  <a:pt x="2215504" y="3167215"/>
                </a:cubicBezTo>
                <a:close/>
                <a:moveTo>
                  <a:pt x="2163286" y="3068314"/>
                </a:moveTo>
                <a:cubicBezTo>
                  <a:pt x="2176910" y="3094526"/>
                  <a:pt x="2189887" y="3119491"/>
                  <a:pt x="2203837" y="3146328"/>
                </a:cubicBezTo>
                <a:cubicBezTo>
                  <a:pt x="2229975" y="3132742"/>
                  <a:pt x="2255473" y="3119488"/>
                  <a:pt x="2283524" y="3104908"/>
                </a:cubicBezTo>
                <a:cubicBezTo>
                  <a:pt x="2269574" y="3078071"/>
                  <a:pt x="2256597" y="3053106"/>
                  <a:pt x="2242973" y="3026893"/>
                </a:cubicBezTo>
                <a:cubicBezTo>
                  <a:pt x="2216198" y="3040811"/>
                  <a:pt x="2190698" y="3054065"/>
                  <a:pt x="2163286" y="3068314"/>
                </a:cubicBezTo>
                <a:close/>
                <a:moveTo>
                  <a:pt x="1755553" y="2316749"/>
                </a:moveTo>
                <a:cubicBezTo>
                  <a:pt x="1777647" y="2324021"/>
                  <a:pt x="1794782" y="2335845"/>
                  <a:pt x="1803432" y="2331348"/>
                </a:cubicBezTo>
                <a:cubicBezTo>
                  <a:pt x="1869044" y="2300206"/>
                  <a:pt x="1933521" y="2265704"/>
                  <a:pt x="1998883" y="2231730"/>
                </a:cubicBezTo>
                <a:cubicBezTo>
                  <a:pt x="1992900" y="2219046"/>
                  <a:pt x="1988936" y="2210246"/>
                  <a:pt x="1982877" y="2198588"/>
                </a:cubicBezTo>
                <a:cubicBezTo>
                  <a:pt x="1909345" y="2236809"/>
                  <a:pt x="1836294" y="2274781"/>
                  <a:pt x="1755553" y="2316749"/>
                </a:cubicBezTo>
                <a:close/>
                <a:moveTo>
                  <a:pt x="2280917" y="3419771"/>
                </a:moveTo>
                <a:cubicBezTo>
                  <a:pt x="2308546" y="3472927"/>
                  <a:pt x="2336177" y="3526085"/>
                  <a:pt x="2364898" y="3581341"/>
                </a:cubicBezTo>
                <a:cubicBezTo>
                  <a:pt x="2380617" y="3573170"/>
                  <a:pt x="2397763" y="3564258"/>
                  <a:pt x="2417767" y="3553860"/>
                </a:cubicBezTo>
                <a:cubicBezTo>
                  <a:pt x="2390864" y="3502102"/>
                  <a:pt x="2363233" y="3448945"/>
                  <a:pt x="2333785" y="3392291"/>
                </a:cubicBezTo>
                <a:cubicBezTo>
                  <a:pt x="2315925" y="3401575"/>
                  <a:pt x="2300206" y="3409745"/>
                  <a:pt x="2280917" y="3419771"/>
                </a:cubicBezTo>
                <a:close/>
                <a:moveTo>
                  <a:pt x="2245287" y="3351226"/>
                </a:moveTo>
                <a:cubicBezTo>
                  <a:pt x="2254013" y="3368012"/>
                  <a:pt x="2261648" y="3382701"/>
                  <a:pt x="2270737" y="3400187"/>
                </a:cubicBezTo>
                <a:cubicBezTo>
                  <a:pt x="2287169" y="3391646"/>
                  <a:pt x="2304316" y="3382733"/>
                  <a:pt x="2323605" y="3372707"/>
                </a:cubicBezTo>
                <a:cubicBezTo>
                  <a:pt x="2315607" y="3357318"/>
                  <a:pt x="2307608" y="3341931"/>
                  <a:pt x="2298156" y="3323746"/>
                </a:cubicBezTo>
                <a:cubicBezTo>
                  <a:pt x="2278866" y="3333772"/>
                  <a:pt x="2263149" y="3341942"/>
                  <a:pt x="2245287" y="3351226"/>
                </a:cubicBezTo>
                <a:close/>
                <a:moveTo>
                  <a:pt x="2374727" y="3601995"/>
                </a:moveTo>
                <a:cubicBezTo>
                  <a:pt x="2383452" y="3618781"/>
                  <a:pt x="2391451" y="3634169"/>
                  <a:pt x="2400540" y="3651655"/>
                </a:cubicBezTo>
                <a:cubicBezTo>
                  <a:pt x="2419116" y="3642000"/>
                  <a:pt x="2436263" y="3633087"/>
                  <a:pt x="2454837" y="3623432"/>
                </a:cubicBezTo>
                <a:cubicBezTo>
                  <a:pt x="2446112" y="3606646"/>
                  <a:pt x="2438113" y="3591258"/>
                  <a:pt x="2429024" y="3573772"/>
                </a:cubicBezTo>
                <a:cubicBezTo>
                  <a:pt x="2410450" y="3583427"/>
                  <a:pt x="2394017" y="3591969"/>
                  <a:pt x="2374727" y="3601995"/>
                </a:cubicBezTo>
                <a:close/>
                <a:moveTo>
                  <a:pt x="1939366" y="2777608"/>
                </a:moveTo>
                <a:lnTo>
                  <a:pt x="1979483" y="2854788"/>
                </a:lnTo>
                <a:lnTo>
                  <a:pt x="2019004" y="2834245"/>
                </a:lnTo>
                <a:lnTo>
                  <a:pt x="1978887" y="2757066"/>
                </a:lnTo>
                <a:close/>
                <a:moveTo>
                  <a:pt x="1855706" y="2625009"/>
                </a:moveTo>
                <a:lnTo>
                  <a:pt x="1895823" y="2702188"/>
                </a:lnTo>
                <a:lnTo>
                  <a:pt x="1935344" y="2681646"/>
                </a:lnTo>
                <a:lnTo>
                  <a:pt x="1895227" y="2604466"/>
                </a:lnTo>
                <a:close/>
                <a:moveTo>
                  <a:pt x="2115419" y="3219239"/>
                </a:moveTo>
                <a:cubicBezTo>
                  <a:pt x="2129044" y="3245452"/>
                  <a:pt x="2142020" y="3270416"/>
                  <a:pt x="2156294" y="3297877"/>
                </a:cubicBezTo>
                <a:cubicBezTo>
                  <a:pt x="2181155" y="3284954"/>
                  <a:pt x="2207293" y="3271368"/>
                  <a:pt x="2234704" y="3257120"/>
                </a:cubicBezTo>
                <a:cubicBezTo>
                  <a:pt x="2221079" y="3230908"/>
                  <a:pt x="2207779" y="3205319"/>
                  <a:pt x="2193829" y="3178482"/>
                </a:cubicBezTo>
                <a:cubicBezTo>
                  <a:pt x="2167693" y="3192067"/>
                  <a:pt x="2142830" y="3204990"/>
                  <a:pt x="2115419" y="3219239"/>
                </a:cubicBezTo>
                <a:close/>
                <a:moveTo>
                  <a:pt x="2011621" y="3021105"/>
                </a:moveTo>
                <a:cubicBezTo>
                  <a:pt x="2025570" y="3047941"/>
                  <a:pt x="2038546" y="3072905"/>
                  <a:pt x="2052171" y="3099117"/>
                </a:cubicBezTo>
                <a:cubicBezTo>
                  <a:pt x="2078308" y="3085532"/>
                  <a:pt x="2103170" y="3072609"/>
                  <a:pt x="2130582" y="3058360"/>
                </a:cubicBezTo>
                <a:cubicBezTo>
                  <a:pt x="2117606" y="3033396"/>
                  <a:pt x="2104305" y="3007807"/>
                  <a:pt x="2090032" y="2980348"/>
                </a:cubicBezTo>
                <a:cubicBezTo>
                  <a:pt x="2065170" y="2993271"/>
                  <a:pt x="2039670" y="3006525"/>
                  <a:pt x="2011621" y="3021105"/>
                </a:cubicBezTo>
                <a:close/>
                <a:moveTo>
                  <a:pt x="1408063" y="1895720"/>
                </a:moveTo>
                <a:cubicBezTo>
                  <a:pt x="1423412" y="1887741"/>
                  <a:pt x="1437640" y="1880346"/>
                  <a:pt x="1453363" y="1872173"/>
                </a:cubicBezTo>
                <a:cubicBezTo>
                  <a:pt x="1461175" y="1887201"/>
                  <a:pt x="1468224" y="1900762"/>
                  <a:pt x="1477369" y="1918356"/>
                </a:cubicBezTo>
                <a:cubicBezTo>
                  <a:pt x="1508069" y="1902398"/>
                  <a:pt x="1536522" y="1887608"/>
                  <a:pt x="1565350" y="1872624"/>
                </a:cubicBezTo>
                <a:cubicBezTo>
                  <a:pt x="1565929" y="1874652"/>
                  <a:pt x="1566881" y="1876484"/>
                  <a:pt x="1567833" y="1878316"/>
                </a:cubicBezTo>
                <a:cubicBezTo>
                  <a:pt x="1525179" y="1904212"/>
                  <a:pt x="1483091" y="1930279"/>
                  <a:pt x="1439880" y="1956931"/>
                </a:cubicBezTo>
                <a:cubicBezTo>
                  <a:pt x="1428639" y="1935305"/>
                  <a:pt x="1418922" y="1916612"/>
                  <a:pt x="1408063" y="1895720"/>
                </a:cubicBezTo>
                <a:close/>
                <a:moveTo>
                  <a:pt x="2210200" y="3458305"/>
                </a:moveTo>
                <a:cubicBezTo>
                  <a:pt x="2218926" y="3475092"/>
                  <a:pt x="2226561" y="3489780"/>
                  <a:pt x="2235649" y="3507265"/>
                </a:cubicBezTo>
                <a:cubicBezTo>
                  <a:pt x="2253511" y="3497981"/>
                  <a:pt x="2269942" y="3489440"/>
                  <a:pt x="2289232" y="3479413"/>
                </a:cubicBezTo>
                <a:cubicBezTo>
                  <a:pt x="2281234" y="3464026"/>
                  <a:pt x="2272872" y="3447939"/>
                  <a:pt x="2263783" y="3430453"/>
                </a:cubicBezTo>
                <a:cubicBezTo>
                  <a:pt x="2245923" y="3439737"/>
                  <a:pt x="2228777" y="3448649"/>
                  <a:pt x="2210200" y="3458305"/>
                </a:cubicBezTo>
                <a:close/>
                <a:moveTo>
                  <a:pt x="2174208" y="3389061"/>
                </a:moveTo>
                <a:cubicBezTo>
                  <a:pt x="2182569" y="3405147"/>
                  <a:pt x="2190205" y="3419837"/>
                  <a:pt x="2200021" y="3438721"/>
                </a:cubicBezTo>
                <a:cubicBezTo>
                  <a:pt x="2218597" y="3429065"/>
                  <a:pt x="2235029" y="3420524"/>
                  <a:pt x="2252889" y="3411240"/>
                </a:cubicBezTo>
                <a:cubicBezTo>
                  <a:pt x="2244527" y="3395154"/>
                  <a:pt x="2236529" y="3379765"/>
                  <a:pt x="2227076" y="3361580"/>
                </a:cubicBezTo>
                <a:cubicBezTo>
                  <a:pt x="2209930" y="3370493"/>
                  <a:pt x="2192784" y="3379405"/>
                  <a:pt x="2174208" y="3389061"/>
                </a:cubicBezTo>
                <a:close/>
                <a:moveTo>
                  <a:pt x="1850573" y="2823762"/>
                </a:moveTo>
                <a:lnTo>
                  <a:pt x="1890690" y="2900942"/>
                </a:lnTo>
                <a:lnTo>
                  <a:pt x="1930211" y="2880399"/>
                </a:lnTo>
                <a:lnTo>
                  <a:pt x="1890094" y="2803220"/>
                </a:lnTo>
                <a:close/>
                <a:moveTo>
                  <a:pt x="1663654" y="2471131"/>
                </a:moveTo>
                <a:cubicBezTo>
                  <a:pt x="1674157" y="2491338"/>
                  <a:pt x="1683044" y="2508436"/>
                  <a:pt x="1693547" y="2528642"/>
                </a:cubicBezTo>
                <a:cubicBezTo>
                  <a:pt x="1746894" y="2500913"/>
                  <a:pt x="1800240" y="2473185"/>
                  <a:pt x="1853106" y="2445706"/>
                </a:cubicBezTo>
                <a:cubicBezTo>
                  <a:pt x="1853489" y="2440570"/>
                  <a:pt x="1853392" y="2435685"/>
                  <a:pt x="1853775" y="2430550"/>
                </a:cubicBezTo>
                <a:cubicBezTo>
                  <a:pt x="1843814" y="2427830"/>
                  <a:pt x="1833374" y="2425360"/>
                  <a:pt x="1823414" y="2422640"/>
                </a:cubicBezTo>
                <a:cubicBezTo>
                  <a:pt x="1822049" y="2422362"/>
                  <a:pt x="1821164" y="2421835"/>
                  <a:pt x="1819395" y="2420780"/>
                </a:cubicBezTo>
                <a:cubicBezTo>
                  <a:pt x="1810069" y="2415756"/>
                  <a:pt x="1796702" y="2402960"/>
                  <a:pt x="1791416" y="2405708"/>
                </a:cubicBezTo>
                <a:cubicBezTo>
                  <a:pt x="1748796" y="2425887"/>
                  <a:pt x="1706908" y="2448648"/>
                  <a:pt x="1663654" y="2471131"/>
                </a:cubicBezTo>
                <a:close/>
                <a:moveTo>
                  <a:pt x="1611138" y="2370098"/>
                </a:moveTo>
                <a:cubicBezTo>
                  <a:pt x="1626084" y="2398853"/>
                  <a:pt x="1639011" y="2423723"/>
                  <a:pt x="1653150" y="2450924"/>
                </a:cubicBezTo>
                <a:cubicBezTo>
                  <a:pt x="1694001" y="2429690"/>
                  <a:pt x="1734371" y="2408706"/>
                  <a:pt x="1778107" y="2385973"/>
                </a:cubicBezTo>
                <a:cubicBezTo>
                  <a:pt x="1763145" y="2375981"/>
                  <a:pt x="1751646" y="2369125"/>
                  <a:pt x="1739742" y="2361492"/>
                </a:cubicBezTo>
                <a:lnTo>
                  <a:pt x="1741108" y="2361770"/>
                </a:lnTo>
                <a:cubicBezTo>
                  <a:pt x="1712585" y="2329212"/>
                  <a:pt x="1688570" y="2322939"/>
                  <a:pt x="1666003" y="2340591"/>
                </a:cubicBezTo>
                <a:cubicBezTo>
                  <a:pt x="1649836" y="2352944"/>
                  <a:pt x="1630362" y="2360106"/>
                  <a:pt x="1611138" y="2370098"/>
                </a:cubicBezTo>
                <a:close/>
                <a:moveTo>
                  <a:pt x="1766914" y="2671162"/>
                </a:moveTo>
                <a:lnTo>
                  <a:pt x="1807031" y="2748341"/>
                </a:lnTo>
                <a:lnTo>
                  <a:pt x="1846551" y="2727799"/>
                </a:lnTo>
                <a:lnTo>
                  <a:pt x="1806434" y="2650620"/>
                </a:lnTo>
                <a:close/>
                <a:moveTo>
                  <a:pt x="1568567" y="2290547"/>
                </a:moveTo>
                <a:cubicBezTo>
                  <a:pt x="1579475" y="2311531"/>
                  <a:pt x="1589574" y="2330960"/>
                  <a:pt x="1600481" y="2351945"/>
                </a:cubicBezTo>
                <a:cubicBezTo>
                  <a:pt x="1625473" y="2338955"/>
                  <a:pt x="1649502" y="2326464"/>
                  <a:pt x="1673532" y="2313974"/>
                </a:cubicBezTo>
                <a:cubicBezTo>
                  <a:pt x="1620702" y="2260487"/>
                  <a:pt x="1614357" y="2258849"/>
                  <a:pt x="1568567" y="2290547"/>
                </a:cubicBezTo>
                <a:close/>
                <a:moveTo>
                  <a:pt x="1301922" y="1819602"/>
                </a:moveTo>
                <a:cubicBezTo>
                  <a:pt x="1329928" y="1873482"/>
                  <a:pt x="1357554" y="1926630"/>
                  <a:pt x="1385179" y="1979777"/>
                </a:cubicBezTo>
                <a:cubicBezTo>
                  <a:pt x="1417075" y="1973440"/>
                  <a:pt x="1420595" y="1966489"/>
                  <a:pt x="1406306" y="1938999"/>
                </a:cubicBezTo>
                <a:cubicBezTo>
                  <a:pt x="1386873" y="1901613"/>
                  <a:pt x="1367631" y="1864594"/>
                  <a:pt x="1348198" y="1827208"/>
                </a:cubicBezTo>
                <a:cubicBezTo>
                  <a:pt x="1333719" y="1799351"/>
                  <a:pt x="1330519" y="1798686"/>
                  <a:pt x="1301922" y="1819602"/>
                </a:cubicBezTo>
                <a:close/>
                <a:moveTo>
                  <a:pt x="2175815" y="3563242"/>
                </a:moveTo>
                <a:cubicBezTo>
                  <a:pt x="2203083" y="3615700"/>
                  <a:pt x="2231076" y="3669556"/>
                  <a:pt x="2260525" y="3726211"/>
                </a:cubicBezTo>
                <a:cubicBezTo>
                  <a:pt x="2279100" y="3716556"/>
                  <a:pt x="2294104" y="3708757"/>
                  <a:pt x="2311964" y="3699474"/>
                </a:cubicBezTo>
                <a:cubicBezTo>
                  <a:pt x="2283970" y="3645617"/>
                  <a:pt x="2255975" y="3591760"/>
                  <a:pt x="2227254" y="3536504"/>
                </a:cubicBezTo>
                <a:cubicBezTo>
                  <a:pt x="2210823" y="3545045"/>
                  <a:pt x="2195106" y="3553215"/>
                  <a:pt x="2175815" y="3563242"/>
                </a:cubicBezTo>
                <a:close/>
                <a:moveTo>
                  <a:pt x="2139460" y="3493299"/>
                </a:moveTo>
                <a:cubicBezTo>
                  <a:pt x="2148185" y="3510085"/>
                  <a:pt x="2156183" y="3525472"/>
                  <a:pt x="2165636" y="3543658"/>
                </a:cubicBezTo>
                <a:cubicBezTo>
                  <a:pt x="2182068" y="3535116"/>
                  <a:pt x="2199214" y="3526204"/>
                  <a:pt x="2217789" y="3516549"/>
                </a:cubicBezTo>
                <a:cubicBezTo>
                  <a:pt x="2209427" y="3500461"/>
                  <a:pt x="2201429" y="3485075"/>
                  <a:pt x="2191613" y="3466190"/>
                </a:cubicBezTo>
                <a:cubicBezTo>
                  <a:pt x="2173039" y="3475845"/>
                  <a:pt x="2157321" y="3484015"/>
                  <a:pt x="2139460" y="3493299"/>
                </a:cubicBezTo>
                <a:close/>
                <a:moveTo>
                  <a:pt x="2103480" y="3425824"/>
                </a:moveTo>
                <a:cubicBezTo>
                  <a:pt x="2111842" y="3441911"/>
                  <a:pt x="2119840" y="3457299"/>
                  <a:pt x="2128929" y="3474785"/>
                </a:cubicBezTo>
                <a:cubicBezTo>
                  <a:pt x="2146076" y="3465873"/>
                  <a:pt x="2162507" y="3457332"/>
                  <a:pt x="2181083" y="3447677"/>
                </a:cubicBezTo>
                <a:cubicBezTo>
                  <a:pt x="2173084" y="3432289"/>
                  <a:pt x="2165086" y="3416901"/>
                  <a:pt x="2155633" y="3398716"/>
                </a:cubicBezTo>
                <a:cubicBezTo>
                  <a:pt x="2139916" y="3406886"/>
                  <a:pt x="2122770" y="3415798"/>
                  <a:pt x="2103480" y="3425824"/>
                </a:cubicBezTo>
                <a:close/>
                <a:moveTo>
                  <a:pt x="2018531" y="3271185"/>
                </a:moveTo>
                <a:cubicBezTo>
                  <a:pt x="2031508" y="3296150"/>
                  <a:pt x="2044159" y="3320490"/>
                  <a:pt x="2058433" y="3347950"/>
                </a:cubicBezTo>
                <a:cubicBezTo>
                  <a:pt x="2083933" y="3334696"/>
                  <a:pt x="2109432" y="3321442"/>
                  <a:pt x="2136845" y="3307193"/>
                </a:cubicBezTo>
                <a:cubicBezTo>
                  <a:pt x="2123869" y="3282229"/>
                  <a:pt x="2111217" y="3257889"/>
                  <a:pt x="2096943" y="3230428"/>
                </a:cubicBezTo>
                <a:cubicBezTo>
                  <a:pt x="2071443" y="3243682"/>
                  <a:pt x="2045943" y="3256937"/>
                  <a:pt x="2018531" y="3271185"/>
                </a:cubicBezTo>
                <a:close/>
                <a:moveTo>
                  <a:pt x="1966627" y="3171329"/>
                </a:moveTo>
                <a:cubicBezTo>
                  <a:pt x="1980252" y="3197541"/>
                  <a:pt x="1993228" y="3222506"/>
                  <a:pt x="2007177" y="3249342"/>
                </a:cubicBezTo>
                <a:cubicBezTo>
                  <a:pt x="2033952" y="3235425"/>
                  <a:pt x="2058814" y="3222502"/>
                  <a:pt x="2085589" y="3208584"/>
                </a:cubicBezTo>
                <a:cubicBezTo>
                  <a:pt x="2071964" y="3182372"/>
                  <a:pt x="2059312" y="3158032"/>
                  <a:pt x="2045039" y="3130571"/>
                </a:cubicBezTo>
                <a:cubicBezTo>
                  <a:pt x="2019539" y="3143825"/>
                  <a:pt x="1994039" y="3157080"/>
                  <a:pt x="1966627" y="3171329"/>
                </a:cubicBezTo>
                <a:close/>
                <a:moveTo>
                  <a:pt x="1914084" y="3071803"/>
                </a:moveTo>
                <a:cubicBezTo>
                  <a:pt x="1927709" y="3098016"/>
                  <a:pt x="1940685" y="3122980"/>
                  <a:pt x="1954634" y="3149816"/>
                </a:cubicBezTo>
                <a:cubicBezTo>
                  <a:pt x="1981410" y="3135898"/>
                  <a:pt x="2007546" y="3122313"/>
                  <a:pt x="2034321" y="3108395"/>
                </a:cubicBezTo>
                <a:cubicBezTo>
                  <a:pt x="2020372" y="3081559"/>
                  <a:pt x="2007720" y="3057219"/>
                  <a:pt x="1993771" y="3030383"/>
                </a:cubicBezTo>
                <a:cubicBezTo>
                  <a:pt x="1966996" y="3044300"/>
                  <a:pt x="1941497" y="3057554"/>
                  <a:pt x="1914084" y="3071803"/>
                </a:cubicBezTo>
                <a:close/>
                <a:moveTo>
                  <a:pt x="1298404" y="1931769"/>
                </a:moveTo>
                <a:cubicBezTo>
                  <a:pt x="1311359" y="1956693"/>
                  <a:pt x="1323933" y="1980884"/>
                  <a:pt x="1337650" y="2007274"/>
                </a:cubicBezTo>
                <a:cubicBezTo>
                  <a:pt x="1350006" y="2000852"/>
                  <a:pt x="1360864" y="1995208"/>
                  <a:pt x="1374342" y="1988202"/>
                </a:cubicBezTo>
                <a:cubicBezTo>
                  <a:pt x="1367483" y="1975008"/>
                  <a:pt x="1361006" y="1962546"/>
                  <a:pt x="1354528" y="1950084"/>
                </a:cubicBezTo>
                <a:cubicBezTo>
                  <a:pt x="1348241" y="1937988"/>
                  <a:pt x="1341954" y="1925892"/>
                  <a:pt x="1335095" y="1912697"/>
                </a:cubicBezTo>
                <a:cubicBezTo>
                  <a:pt x="1322365" y="1919314"/>
                  <a:pt x="1310759" y="1925347"/>
                  <a:pt x="1298404" y="1931769"/>
                </a:cubicBezTo>
                <a:close/>
                <a:moveTo>
                  <a:pt x="1252679" y="1843802"/>
                </a:moveTo>
                <a:cubicBezTo>
                  <a:pt x="1265825" y="1869092"/>
                  <a:pt x="1278590" y="1893650"/>
                  <a:pt x="1291926" y="1919307"/>
                </a:cubicBezTo>
                <a:cubicBezTo>
                  <a:pt x="1303533" y="1913274"/>
                  <a:pt x="1315139" y="1907241"/>
                  <a:pt x="1327494" y="1900819"/>
                </a:cubicBezTo>
                <a:cubicBezTo>
                  <a:pt x="1314348" y="1875529"/>
                  <a:pt x="1301965" y="1851705"/>
                  <a:pt x="1288247" y="1825314"/>
                </a:cubicBezTo>
                <a:cubicBezTo>
                  <a:pt x="1276266" y="1831542"/>
                  <a:pt x="1265408" y="1837186"/>
                  <a:pt x="1252679" y="1843802"/>
                </a:cubicBezTo>
                <a:close/>
                <a:moveTo>
                  <a:pt x="1233868" y="1840545"/>
                </a:moveTo>
                <a:cubicBezTo>
                  <a:pt x="1270558" y="1821473"/>
                  <a:pt x="1306500" y="1802791"/>
                  <a:pt x="1342815" y="1783915"/>
                </a:cubicBezTo>
                <a:cubicBezTo>
                  <a:pt x="1375013" y="1845859"/>
                  <a:pt x="1406448" y="1906336"/>
                  <a:pt x="1438455" y="1967913"/>
                </a:cubicBezTo>
                <a:cubicBezTo>
                  <a:pt x="1401765" y="1986985"/>
                  <a:pt x="1365824" y="2005666"/>
                  <a:pt x="1329508" y="2024543"/>
                </a:cubicBezTo>
                <a:cubicBezTo>
                  <a:pt x="1297501" y="1962966"/>
                  <a:pt x="1265875" y="1902121"/>
                  <a:pt x="1233868" y="1840545"/>
                </a:cubicBezTo>
                <a:close/>
                <a:moveTo>
                  <a:pt x="1761780" y="2869916"/>
                </a:moveTo>
                <a:lnTo>
                  <a:pt x="1801897" y="2947095"/>
                </a:lnTo>
                <a:lnTo>
                  <a:pt x="1841418" y="2926553"/>
                </a:lnTo>
                <a:lnTo>
                  <a:pt x="1801301" y="2849373"/>
                </a:lnTo>
                <a:close/>
                <a:moveTo>
                  <a:pt x="1678121" y="2717316"/>
                </a:moveTo>
                <a:lnTo>
                  <a:pt x="1718238" y="2794495"/>
                </a:lnTo>
                <a:lnTo>
                  <a:pt x="1757758" y="2773953"/>
                </a:lnTo>
                <a:lnTo>
                  <a:pt x="1717641" y="2696774"/>
                </a:lnTo>
                <a:close/>
                <a:moveTo>
                  <a:pt x="2068017" y="3530435"/>
                </a:moveTo>
                <a:cubicBezTo>
                  <a:pt x="2096374" y="3584990"/>
                  <a:pt x="2124005" y="3638148"/>
                  <a:pt x="2152726" y="3693403"/>
                </a:cubicBezTo>
                <a:cubicBezTo>
                  <a:pt x="2169873" y="3684490"/>
                  <a:pt x="2186305" y="3675949"/>
                  <a:pt x="2204879" y="3666294"/>
                </a:cubicBezTo>
                <a:cubicBezTo>
                  <a:pt x="2176885" y="3612437"/>
                  <a:pt x="2148891" y="3558580"/>
                  <a:pt x="2120170" y="3503326"/>
                </a:cubicBezTo>
                <a:cubicBezTo>
                  <a:pt x="2102310" y="3512609"/>
                  <a:pt x="2086592" y="3520779"/>
                  <a:pt x="2068017" y="3530435"/>
                </a:cubicBezTo>
                <a:close/>
                <a:moveTo>
                  <a:pt x="2161465" y="3711958"/>
                </a:moveTo>
                <a:cubicBezTo>
                  <a:pt x="2170191" y="3728745"/>
                  <a:pt x="2178189" y="3744133"/>
                  <a:pt x="2187641" y="3762318"/>
                </a:cubicBezTo>
                <a:cubicBezTo>
                  <a:pt x="2204072" y="3753777"/>
                  <a:pt x="2221218" y="3744865"/>
                  <a:pt x="2240508" y="3734838"/>
                </a:cubicBezTo>
                <a:cubicBezTo>
                  <a:pt x="2232510" y="3719451"/>
                  <a:pt x="2224148" y="3703363"/>
                  <a:pt x="2214331" y="3684478"/>
                </a:cubicBezTo>
                <a:cubicBezTo>
                  <a:pt x="2196471" y="3693762"/>
                  <a:pt x="2180039" y="3702303"/>
                  <a:pt x="2161465" y="3711958"/>
                </a:cubicBezTo>
                <a:close/>
                <a:moveTo>
                  <a:pt x="1173120" y="1884691"/>
                </a:moveTo>
                <a:cubicBezTo>
                  <a:pt x="1181312" y="1900452"/>
                  <a:pt x="1189313" y="1915845"/>
                  <a:pt x="1197506" y="1931607"/>
                </a:cubicBezTo>
                <a:cubicBezTo>
                  <a:pt x="1213230" y="1923434"/>
                  <a:pt x="1227831" y="1915844"/>
                  <a:pt x="1243181" y="1907865"/>
                </a:cubicBezTo>
                <a:cubicBezTo>
                  <a:pt x="1234799" y="1891738"/>
                  <a:pt x="1226987" y="1876710"/>
                  <a:pt x="1218795" y="1860949"/>
                </a:cubicBezTo>
                <a:cubicBezTo>
                  <a:pt x="1202696" y="1869318"/>
                  <a:pt x="1188469" y="1876713"/>
                  <a:pt x="1173120" y="1884691"/>
                </a:cubicBezTo>
                <a:close/>
                <a:moveTo>
                  <a:pt x="1203228" y="1943530"/>
                </a:moveTo>
                <a:cubicBezTo>
                  <a:pt x="1211039" y="1958558"/>
                  <a:pt x="1218850" y="1973585"/>
                  <a:pt x="1227233" y="1989713"/>
                </a:cubicBezTo>
                <a:cubicBezTo>
                  <a:pt x="1242209" y="1981929"/>
                  <a:pt x="1257558" y="1973950"/>
                  <a:pt x="1273656" y="1965583"/>
                </a:cubicBezTo>
                <a:cubicBezTo>
                  <a:pt x="1265845" y="1950555"/>
                  <a:pt x="1258225" y="1935894"/>
                  <a:pt x="1249651" y="1919400"/>
                </a:cubicBezTo>
                <a:cubicBezTo>
                  <a:pt x="1233927" y="1927573"/>
                  <a:pt x="1219326" y="1935163"/>
                  <a:pt x="1203228" y="1943530"/>
                </a:cubicBezTo>
                <a:close/>
                <a:moveTo>
                  <a:pt x="1317646" y="2166461"/>
                </a:moveTo>
                <a:lnTo>
                  <a:pt x="1357763" y="2243640"/>
                </a:lnTo>
                <a:lnTo>
                  <a:pt x="1397284" y="2223098"/>
                </a:lnTo>
                <a:lnTo>
                  <a:pt x="1357167" y="2145919"/>
                </a:lnTo>
                <a:close/>
                <a:moveTo>
                  <a:pt x="1813362" y="3124157"/>
                </a:moveTo>
                <a:cubicBezTo>
                  <a:pt x="1826987" y="3150370"/>
                  <a:pt x="1839963" y="3175334"/>
                  <a:pt x="1853912" y="3202170"/>
                </a:cubicBezTo>
                <a:cubicBezTo>
                  <a:pt x="1880048" y="3188585"/>
                  <a:pt x="1904911" y="3175661"/>
                  <a:pt x="1932322" y="3161413"/>
                </a:cubicBezTo>
                <a:cubicBezTo>
                  <a:pt x="1919022" y="3135826"/>
                  <a:pt x="1906046" y="3110861"/>
                  <a:pt x="1891772" y="3083401"/>
                </a:cubicBezTo>
                <a:cubicBezTo>
                  <a:pt x="1866273" y="3096655"/>
                  <a:pt x="1840136" y="3110241"/>
                  <a:pt x="1813362" y="3124157"/>
                </a:cubicBezTo>
                <a:close/>
                <a:moveTo>
                  <a:pt x="1055762" y="1727730"/>
                </a:moveTo>
                <a:lnTo>
                  <a:pt x="1086061" y="1786021"/>
                </a:lnTo>
                <a:lnTo>
                  <a:pt x="1115910" y="1770506"/>
                </a:lnTo>
                <a:lnTo>
                  <a:pt x="1085611" y="1712215"/>
                </a:lnTo>
                <a:close/>
                <a:moveTo>
                  <a:pt x="1672988" y="2916069"/>
                </a:moveTo>
                <a:lnTo>
                  <a:pt x="1713105" y="2993248"/>
                </a:lnTo>
                <a:lnTo>
                  <a:pt x="1752625" y="2972706"/>
                </a:lnTo>
                <a:lnTo>
                  <a:pt x="1712508" y="2895527"/>
                </a:lnTo>
                <a:close/>
                <a:moveTo>
                  <a:pt x="992577" y="1612477"/>
                </a:moveTo>
                <a:lnTo>
                  <a:pt x="1022875" y="1670768"/>
                </a:lnTo>
                <a:lnTo>
                  <a:pt x="1052725" y="1655252"/>
                </a:lnTo>
                <a:lnTo>
                  <a:pt x="1022426" y="1596962"/>
                </a:lnTo>
                <a:close/>
                <a:moveTo>
                  <a:pt x="1589329" y="2763469"/>
                </a:moveTo>
                <a:lnTo>
                  <a:pt x="1629446" y="2840648"/>
                </a:lnTo>
                <a:lnTo>
                  <a:pt x="1668966" y="2820106"/>
                </a:lnTo>
                <a:lnTo>
                  <a:pt x="1628849" y="2742927"/>
                </a:lnTo>
                <a:close/>
                <a:moveTo>
                  <a:pt x="1386420" y="2385225"/>
                </a:moveTo>
                <a:cubicBezTo>
                  <a:pt x="1396924" y="2405432"/>
                  <a:pt x="1407427" y="2425639"/>
                  <a:pt x="1419142" y="2448178"/>
                </a:cubicBezTo>
                <a:cubicBezTo>
                  <a:pt x="1474892" y="2419199"/>
                  <a:pt x="1531122" y="2389972"/>
                  <a:pt x="1587833" y="2360494"/>
                </a:cubicBezTo>
                <a:cubicBezTo>
                  <a:pt x="1576521" y="2338733"/>
                  <a:pt x="1566422" y="2319303"/>
                  <a:pt x="1555110" y="2297541"/>
                </a:cubicBezTo>
                <a:cubicBezTo>
                  <a:pt x="1498880" y="2326769"/>
                  <a:pt x="1443131" y="2355747"/>
                  <a:pt x="1386420" y="2385225"/>
                </a:cubicBezTo>
                <a:close/>
                <a:moveTo>
                  <a:pt x="1480872" y="2568113"/>
                </a:moveTo>
                <a:cubicBezTo>
                  <a:pt x="1490568" y="2586765"/>
                  <a:pt x="1499859" y="2604640"/>
                  <a:pt x="1510362" y="2624847"/>
                </a:cubicBezTo>
                <a:cubicBezTo>
                  <a:pt x="1566593" y="2595619"/>
                  <a:pt x="1622342" y="2566641"/>
                  <a:pt x="1679053" y="2537164"/>
                </a:cubicBezTo>
                <a:cubicBezTo>
                  <a:pt x="1669357" y="2518511"/>
                  <a:pt x="1660470" y="2501413"/>
                  <a:pt x="1649563" y="2480429"/>
                </a:cubicBezTo>
                <a:cubicBezTo>
                  <a:pt x="1594294" y="2509157"/>
                  <a:pt x="1539026" y="2537885"/>
                  <a:pt x="1480872" y="2568113"/>
                </a:cubicBezTo>
                <a:close/>
                <a:moveTo>
                  <a:pt x="1427549" y="2465526"/>
                </a:moveTo>
                <a:cubicBezTo>
                  <a:pt x="1442091" y="2493504"/>
                  <a:pt x="1454614" y="2517596"/>
                  <a:pt x="1468753" y="2544797"/>
                </a:cubicBezTo>
                <a:cubicBezTo>
                  <a:pt x="1524503" y="2515819"/>
                  <a:pt x="1580252" y="2486841"/>
                  <a:pt x="1637444" y="2457114"/>
                </a:cubicBezTo>
                <a:cubicBezTo>
                  <a:pt x="1624517" y="2432245"/>
                  <a:pt x="1610782" y="2405820"/>
                  <a:pt x="1596239" y="2377842"/>
                </a:cubicBezTo>
                <a:cubicBezTo>
                  <a:pt x="1540010" y="2407070"/>
                  <a:pt x="1485221" y="2435548"/>
                  <a:pt x="1427549" y="2465526"/>
                </a:cubicBezTo>
                <a:close/>
                <a:moveTo>
                  <a:pt x="1960946" y="3499024"/>
                </a:moveTo>
                <a:cubicBezTo>
                  <a:pt x="1988939" y="3552880"/>
                  <a:pt x="2016570" y="3606038"/>
                  <a:pt x="2044927" y="3660593"/>
                </a:cubicBezTo>
                <a:cubicBezTo>
                  <a:pt x="2062073" y="3651681"/>
                  <a:pt x="2077791" y="3643511"/>
                  <a:pt x="2097080" y="3633485"/>
                </a:cubicBezTo>
                <a:cubicBezTo>
                  <a:pt x="2069813" y="3581028"/>
                  <a:pt x="2042546" y="3528570"/>
                  <a:pt x="2013098" y="3471916"/>
                </a:cubicBezTo>
                <a:cubicBezTo>
                  <a:pt x="1995238" y="3481200"/>
                  <a:pt x="1978806" y="3489741"/>
                  <a:pt x="1960946" y="3499024"/>
                </a:cubicBezTo>
                <a:close/>
                <a:moveTo>
                  <a:pt x="2054393" y="3680550"/>
                </a:moveTo>
                <a:cubicBezTo>
                  <a:pt x="2063482" y="3698036"/>
                  <a:pt x="2071480" y="3713422"/>
                  <a:pt x="2080569" y="3730909"/>
                </a:cubicBezTo>
                <a:cubicBezTo>
                  <a:pt x="2097716" y="3721997"/>
                  <a:pt x="2114147" y="3713456"/>
                  <a:pt x="2132722" y="3703801"/>
                </a:cubicBezTo>
                <a:cubicBezTo>
                  <a:pt x="2124360" y="3687713"/>
                  <a:pt x="2115998" y="3671627"/>
                  <a:pt x="2106546" y="3653441"/>
                </a:cubicBezTo>
                <a:cubicBezTo>
                  <a:pt x="2090114" y="3661983"/>
                  <a:pt x="2074397" y="3670152"/>
                  <a:pt x="2054393" y="3680550"/>
                </a:cubicBezTo>
                <a:close/>
                <a:moveTo>
                  <a:pt x="1175122" y="2033094"/>
                </a:moveTo>
                <a:cubicBezTo>
                  <a:pt x="1183505" y="2049222"/>
                  <a:pt x="1190935" y="2063517"/>
                  <a:pt x="1198937" y="2078912"/>
                </a:cubicBezTo>
                <a:cubicBezTo>
                  <a:pt x="1214287" y="2070933"/>
                  <a:pt x="1228889" y="2063343"/>
                  <a:pt x="1244988" y="2054975"/>
                </a:cubicBezTo>
                <a:cubicBezTo>
                  <a:pt x="1237367" y="2040314"/>
                  <a:pt x="1229746" y="2025652"/>
                  <a:pt x="1221172" y="2009158"/>
                </a:cubicBezTo>
                <a:cubicBezTo>
                  <a:pt x="1206945" y="2016553"/>
                  <a:pt x="1191970" y="2024337"/>
                  <a:pt x="1175122" y="2033094"/>
                </a:cubicBezTo>
                <a:close/>
                <a:moveTo>
                  <a:pt x="1144448" y="1974083"/>
                </a:moveTo>
                <a:cubicBezTo>
                  <a:pt x="1152831" y="1990211"/>
                  <a:pt x="1160452" y="2004872"/>
                  <a:pt x="1168644" y="2020632"/>
                </a:cubicBezTo>
                <a:cubicBezTo>
                  <a:pt x="1184744" y="2012264"/>
                  <a:pt x="1199719" y="2004480"/>
                  <a:pt x="1215443" y="1996307"/>
                </a:cubicBezTo>
                <a:cubicBezTo>
                  <a:pt x="1207251" y="1980547"/>
                  <a:pt x="1199439" y="1965519"/>
                  <a:pt x="1191247" y="1949758"/>
                </a:cubicBezTo>
                <a:cubicBezTo>
                  <a:pt x="1175523" y="1957931"/>
                  <a:pt x="1160922" y="1965520"/>
                  <a:pt x="1144448" y="1974083"/>
                </a:cubicBezTo>
                <a:close/>
                <a:moveTo>
                  <a:pt x="2137941" y="3953220"/>
                </a:moveTo>
                <a:lnTo>
                  <a:pt x="2178058" y="4030400"/>
                </a:lnTo>
                <a:lnTo>
                  <a:pt x="2217579" y="4009858"/>
                </a:lnTo>
                <a:lnTo>
                  <a:pt x="2177462" y="3932677"/>
                </a:lnTo>
                <a:close/>
                <a:moveTo>
                  <a:pt x="1228853" y="2212614"/>
                </a:moveTo>
                <a:lnTo>
                  <a:pt x="1268970" y="2289794"/>
                </a:lnTo>
                <a:lnTo>
                  <a:pt x="1308490" y="2269252"/>
                </a:lnTo>
                <a:lnTo>
                  <a:pt x="1268373" y="2192072"/>
                </a:lnTo>
                <a:close/>
                <a:moveTo>
                  <a:pt x="988700" y="1762588"/>
                </a:moveTo>
                <a:lnTo>
                  <a:pt x="1018999" y="1820879"/>
                </a:lnTo>
                <a:lnTo>
                  <a:pt x="1048847" y="1805364"/>
                </a:lnTo>
                <a:lnTo>
                  <a:pt x="1018548" y="1747073"/>
                </a:lnTo>
                <a:close/>
                <a:moveTo>
                  <a:pt x="925515" y="1647335"/>
                </a:moveTo>
                <a:lnTo>
                  <a:pt x="955814" y="1705626"/>
                </a:lnTo>
                <a:lnTo>
                  <a:pt x="985662" y="1690111"/>
                </a:lnTo>
                <a:lnTo>
                  <a:pt x="955363" y="1631820"/>
                </a:lnTo>
                <a:close/>
                <a:moveTo>
                  <a:pt x="1818036" y="3374608"/>
                </a:moveTo>
                <a:cubicBezTo>
                  <a:pt x="1831661" y="3400821"/>
                  <a:pt x="1844637" y="3425785"/>
                  <a:pt x="1858587" y="3452622"/>
                </a:cubicBezTo>
                <a:cubicBezTo>
                  <a:pt x="1884724" y="3439036"/>
                  <a:pt x="1909586" y="3426113"/>
                  <a:pt x="1937635" y="3411533"/>
                </a:cubicBezTo>
                <a:cubicBezTo>
                  <a:pt x="1924334" y="3385945"/>
                  <a:pt x="1911358" y="3360981"/>
                  <a:pt x="1897084" y="3333520"/>
                </a:cubicBezTo>
                <a:cubicBezTo>
                  <a:pt x="1871584" y="3346774"/>
                  <a:pt x="1846085" y="3360029"/>
                  <a:pt x="1818036" y="3374608"/>
                </a:cubicBezTo>
                <a:close/>
                <a:moveTo>
                  <a:pt x="1713902" y="3174269"/>
                </a:moveTo>
                <a:cubicBezTo>
                  <a:pt x="1727527" y="3200482"/>
                  <a:pt x="1740504" y="3225446"/>
                  <a:pt x="1754777" y="3252907"/>
                </a:cubicBezTo>
                <a:cubicBezTo>
                  <a:pt x="1780276" y="3239653"/>
                  <a:pt x="1805776" y="3226398"/>
                  <a:pt x="1833187" y="3212150"/>
                </a:cubicBezTo>
                <a:cubicBezTo>
                  <a:pt x="1819563" y="3185938"/>
                  <a:pt x="1805938" y="3159726"/>
                  <a:pt x="1792312" y="3133512"/>
                </a:cubicBezTo>
                <a:cubicBezTo>
                  <a:pt x="1765538" y="3147429"/>
                  <a:pt x="1741313" y="3160021"/>
                  <a:pt x="1713902" y="3174269"/>
                </a:cubicBezTo>
                <a:close/>
                <a:moveTo>
                  <a:pt x="1765181" y="3276038"/>
                </a:moveTo>
                <a:cubicBezTo>
                  <a:pt x="1779130" y="3302874"/>
                  <a:pt x="1791458" y="3326591"/>
                  <a:pt x="1805083" y="3352803"/>
                </a:cubicBezTo>
                <a:cubicBezTo>
                  <a:pt x="1831219" y="3339218"/>
                  <a:pt x="1857357" y="3325631"/>
                  <a:pt x="1885406" y="3311052"/>
                </a:cubicBezTo>
                <a:cubicBezTo>
                  <a:pt x="1872754" y="3286712"/>
                  <a:pt x="1859778" y="3261748"/>
                  <a:pt x="1845504" y="3234287"/>
                </a:cubicBezTo>
                <a:cubicBezTo>
                  <a:pt x="1820004" y="3247541"/>
                  <a:pt x="1793867" y="3261127"/>
                  <a:pt x="1765181" y="3276038"/>
                </a:cubicBezTo>
                <a:close/>
                <a:moveTo>
                  <a:pt x="1312813" y="2424474"/>
                </a:moveTo>
                <a:cubicBezTo>
                  <a:pt x="1318872" y="2436131"/>
                  <a:pt x="1324528" y="2447012"/>
                  <a:pt x="1331395" y="2460224"/>
                </a:cubicBezTo>
                <a:cubicBezTo>
                  <a:pt x="1346775" y="2452229"/>
                  <a:pt x="1362153" y="2444236"/>
                  <a:pt x="1379455" y="2435242"/>
                </a:cubicBezTo>
                <a:cubicBezTo>
                  <a:pt x="1372184" y="2421253"/>
                  <a:pt x="1366932" y="2411150"/>
                  <a:pt x="1360873" y="2399492"/>
                </a:cubicBezTo>
                <a:cubicBezTo>
                  <a:pt x="1345013" y="2407736"/>
                  <a:pt x="1329633" y="2415731"/>
                  <a:pt x="1312813" y="2424474"/>
                </a:cubicBezTo>
                <a:close/>
                <a:moveTo>
                  <a:pt x="1926209" y="3605033"/>
                </a:moveTo>
                <a:cubicBezTo>
                  <a:pt x="1953840" y="3658190"/>
                  <a:pt x="1981106" y="3710647"/>
                  <a:pt x="2009828" y="3765903"/>
                </a:cubicBezTo>
                <a:cubicBezTo>
                  <a:pt x="2026259" y="3757361"/>
                  <a:pt x="2043405" y="3748449"/>
                  <a:pt x="2064124" y="3737680"/>
                </a:cubicBezTo>
                <a:cubicBezTo>
                  <a:pt x="2036130" y="3683824"/>
                  <a:pt x="2009226" y="3632065"/>
                  <a:pt x="1980505" y="3576810"/>
                </a:cubicBezTo>
                <a:cubicBezTo>
                  <a:pt x="1962645" y="3586094"/>
                  <a:pt x="1945499" y="3595006"/>
                  <a:pt x="1926209" y="3605033"/>
                </a:cubicBezTo>
                <a:close/>
                <a:moveTo>
                  <a:pt x="1418172" y="2628345"/>
                </a:moveTo>
                <a:cubicBezTo>
                  <a:pt x="1424635" y="2640780"/>
                  <a:pt x="1429483" y="2650106"/>
                  <a:pt x="1436351" y="2663318"/>
                </a:cubicBezTo>
                <a:cubicBezTo>
                  <a:pt x="1452211" y="2655074"/>
                  <a:pt x="1467589" y="2647080"/>
                  <a:pt x="1484411" y="2638336"/>
                </a:cubicBezTo>
                <a:cubicBezTo>
                  <a:pt x="1478351" y="2626679"/>
                  <a:pt x="1472696" y="2615798"/>
                  <a:pt x="1466232" y="2603364"/>
                </a:cubicBezTo>
                <a:cubicBezTo>
                  <a:pt x="1450373" y="2611607"/>
                  <a:pt x="1435473" y="2619352"/>
                  <a:pt x="1418172" y="2628345"/>
                </a:cubicBezTo>
                <a:close/>
                <a:moveTo>
                  <a:pt x="1341418" y="2480681"/>
                </a:moveTo>
                <a:cubicBezTo>
                  <a:pt x="1363636" y="2523425"/>
                  <a:pt x="1385047" y="2564616"/>
                  <a:pt x="1407669" y="2608138"/>
                </a:cubicBezTo>
                <a:cubicBezTo>
                  <a:pt x="1424009" y="2599644"/>
                  <a:pt x="1438908" y="2591900"/>
                  <a:pt x="1455248" y="2583407"/>
                </a:cubicBezTo>
                <a:cubicBezTo>
                  <a:pt x="1433434" y="2541439"/>
                  <a:pt x="1411619" y="2499471"/>
                  <a:pt x="1388997" y="2455950"/>
                </a:cubicBezTo>
                <a:cubicBezTo>
                  <a:pt x="1373619" y="2463943"/>
                  <a:pt x="1357758" y="2472187"/>
                  <a:pt x="1341418" y="2480681"/>
                </a:cubicBezTo>
                <a:close/>
                <a:moveTo>
                  <a:pt x="2019657" y="3786557"/>
                </a:moveTo>
                <a:cubicBezTo>
                  <a:pt x="2028382" y="3803343"/>
                  <a:pt x="2036744" y="3819432"/>
                  <a:pt x="2045469" y="3836217"/>
                </a:cubicBezTo>
                <a:cubicBezTo>
                  <a:pt x="2064044" y="3826562"/>
                  <a:pt x="2080477" y="3818021"/>
                  <a:pt x="2099765" y="3807995"/>
                </a:cubicBezTo>
                <a:cubicBezTo>
                  <a:pt x="2091040" y="3791209"/>
                  <a:pt x="2083042" y="3775821"/>
                  <a:pt x="2073953" y="3758335"/>
                </a:cubicBezTo>
                <a:cubicBezTo>
                  <a:pt x="2055377" y="3767990"/>
                  <a:pt x="2038231" y="3776902"/>
                  <a:pt x="2019657" y="3786557"/>
                </a:cubicBezTo>
                <a:close/>
                <a:moveTo>
                  <a:pt x="1889502" y="3536160"/>
                </a:moveTo>
                <a:cubicBezTo>
                  <a:pt x="1897865" y="3552247"/>
                  <a:pt x="1905499" y="3566935"/>
                  <a:pt x="1914588" y="3584421"/>
                </a:cubicBezTo>
                <a:cubicBezTo>
                  <a:pt x="1931020" y="3575880"/>
                  <a:pt x="1948166" y="3566968"/>
                  <a:pt x="1967455" y="3556942"/>
                </a:cubicBezTo>
                <a:cubicBezTo>
                  <a:pt x="1959820" y="3542253"/>
                  <a:pt x="1951822" y="3526865"/>
                  <a:pt x="1942369" y="3508680"/>
                </a:cubicBezTo>
                <a:cubicBezTo>
                  <a:pt x="1923795" y="3518335"/>
                  <a:pt x="1907364" y="3526876"/>
                  <a:pt x="1889502" y="3536160"/>
                </a:cubicBezTo>
                <a:close/>
                <a:moveTo>
                  <a:pt x="1584195" y="2962222"/>
                </a:moveTo>
                <a:lnTo>
                  <a:pt x="1624312" y="3039402"/>
                </a:lnTo>
                <a:lnTo>
                  <a:pt x="1663832" y="3018860"/>
                </a:lnTo>
                <a:lnTo>
                  <a:pt x="1623715" y="2941680"/>
                </a:lnTo>
                <a:close/>
                <a:moveTo>
                  <a:pt x="1055561" y="1945797"/>
                </a:moveTo>
                <a:cubicBezTo>
                  <a:pt x="1064134" y="1962290"/>
                  <a:pt x="1071755" y="1976951"/>
                  <a:pt x="1079757" y="1992346"/>
                </a:cubicBezTo>
                <a:cubicBezTo>
                  <a:pt x="1095108" y="1984368"/>
                  <a:pt x="1110083" y="1976583"/>
                  <a:pt x="1126181" y="1968216"/>
                </a:cubicBezTo>
                <a:cubicBezTo>
                  <a:pt x="1118179" y="1952820"/>
                  <a:pt x="1110178" y="1937427"/>
                  <a:pt x="1101985" y="1921666"/>
                </a:cubicBezTo>
                <a:cubicBezTo>
                  <a:pt x="1086261" y="1929839"/>
                  <a:pt x="1071660" y="1937428"/>
                  <a:pt x="1055561" y="1945797"/>
                </a:cubicBezTo>
                <a:close/>
                <a:moveTo>
                  <a:pt x="1116153" y="2063281"/>
                </a:moveTo>
                <a:cubicBezTo>
                  <a:pt x="1124154" y="2078675"/>
                  <a:pt x="1131584" y="2092969"/>
                  <a:pt x="1139967" y="2109097"/>
                </a:cubicBezTo>
                <a:cubicBezTo>
                  <a:pt x="1154943" y="2101313"/>
                  <a:pt x="1169919" y="2093528"/>
                  <a:pt x="1187140" y="2084577"/>
                </a:cubicBezTo>
                <a:cubicBezTo>
                  <a:pt x="1179138" y="2069182"/>
                  <a:pt x="1171518" y="2054522"/>
                  <a:pt x="1163326" y="2038761"/>
                </a:cubicBezTo>
                <a:cubicBezTo>
                  <a:pt x="1147226" y="2047129"/>
                  <a:pt x="1132252" y="2054912"/>
                  <a:pt x="1116153" y="2063281"/>
                </a:cubicBezTo>
                <a:close/>
                <a:moveTo>
                  <a:pt x="1085670" y="2004636"/>
                </a:moveTo>
                <a:cubicBezTo>
                  <a:pt x="1094053" y="2020763"/>
                  <a:pt x="1101483" y="2035058"/>
                  <a:pt x="1109675" y="2050819"/>
                </a:cubicBezTo>
                <a:cubicBezTo>
                  <a:pt x="1125400" y="2042645"/>
                  <a:pt x="1140375" y="2034861"/>
                  <a:pt x="1156848" y="2026299"/>
                </a:cubicBezTo>
                <a:cubicBezTo>
                  <a:pt x="1149036" y="2011270"/>
                  <a:pt x="1141226" y="1996243"/>
                  <a:pt x="1132843" y="1980116"/>
                </a:cubicBezTo>
                <a:cubicBezTo>
                  <a:pt x="1117119" y="1988289"/>
                  <a:pt x="1102518" y="1995878"/>
                  <a:pt x="1085670" y="2004636"/>
                </a:cubicBezTo>
                <a:close/>
                <a:moveTo>
                  <a:pt x="1500535" y="2809623"/>
                </a:moveTo>
                <a:lnTo>
                  <a:pt x="1540652" y="2886802"/>
                </a:lnTo>
                <a:lnTo>
                  <a:pt x="1580172" y="2866260"/>
                </a:lnTo>
                <a:lnTo>
                  <a:pt x="1540055" y="2789081"/>
                </a:lnTo>
                <a:close/>
                <a:moveTo>
                  <a:pt x="921637" y="1797447"/>
                </a:moveTo>
                <a:lnTo>
                  <a:pt x="951936" y="1855738"/>
                </a:lnTo>
                <a:lnTo>
                  <a:pt x="981785" y="1840223"/>
                </a:lnTo>
                <a:lnTo>
                  <a:pt x="951486" y="1781932"/>
                </a:lnTo>
                <a:close/>
                <a:moveTo>
                  <a:pt x="858452" y="1682193"/>
                </a:moveTo>
                <a:lnTo>
                  <a:pt x="888751" y="1740484"/>
                </a:lnTo>
                <a:lnTo>
                  <a:pt x="918600" y="1724969"/>
                </a:lnTo>
                <a:lnTo>
                  <a:pt x="888301" y="1666678"/>
                </a:lnTo>
                <a:close/>
                <a:moveTo>
                  <a:pt x="1329896" y="2604141"/>
                </a:moveTo>
                <a:cubicBezTo>
                  <a:pt x="1336359" y="2616576"/>
                  <a:pt x="1342015" y="2627456"/>
                  <a:pt x="1348074" y="2639114"/>
                </a:cubicBezTo>
                <a:cubicBezTo>
                  <a:pt x="1363935" y="2630870"/>
                  <a:pt x="1378832" y="2623127"/>
                  <a:pt x="1395654" y="2614383"/>
                </a:cubicBezTo>
                <a:cubicBezTo>
                  <a:pt x="1390883" y="2604029"/>
                  <a:pt x="1386188" y="2592649"/>
                  <a:pt x="1379878" y="2578160"/>
                </a:cubicBezTo>
                <a:cubicBezTo>
                  <a:pt x="1363057" y="2586904"/>
                  <a:pt x="1347678" y="2594898"/>
                  <a:pt x="1329896" y="2604141"/>
                </a:cubicBezTo>
                <a:close/>
                <a:moveTo>
                  <a:pt x="1253141" y="2456476"/>
                </a:moveTo>
                <a:cubicBezTo>
                  <a:pt x="1274552" y="2497667"/>
                  <a:pt x="1296366" y="2539635"/>
                  <a:pt x="1319393" y="2583934"/>
                </a:cubicBezTo>
                <a:cubicBezTo>
                  <a:pt x="1335253" y="2575690"/>
                  <a:pt x="1350631" y="2567697"/>
                  <a:pt x="1367453" y="2558953"/>
                </a:cubicBezTo>
                <a:cubicBezTo>
                  <a:pt x="1345235" y="2516209"/>
                  <a:pt x="1324228" y="2475795"/>
                  <a:pt x="1301201" y="2431495"/>
                </a:cubicBezTo>
                <a:cubicBezTo>
                  <a:pt x="1285822" y="2439489"/>
                  <a:pt x="1270443" y="2447483"/>
                  <a:pt x="1253141" y="2456476"/>
                </a:cubicBezTo>
                <a:close/>
                <a:moveTo>
                  <a:pt x="1058872" y="2093055"/>
                </a:moveTo>
                <a:cubicBezTo>
                  <a:pt x="1067064" y="2108816"/>
                  <a:pt x="1074875" y="2123844"/>
                  <a:pt x="1083067" y="2139604"/>
                </a:cubicBezTo>
                <a:cubicBezTo>
                  <a:pt x="1098792" y="2131430"/>
                  <a:pt x="1113393" y="2123841"/>
                  <a:pt x="1129117" y="2115668"/>
                </a:cubicBezTo>
                <a:cubicBezTo>
                  <a:pt x="1121116" y="2100274"/>
                  <a:pt x="1113495" y="2085612"/>
                  <a:pt x="1104921" y="2069118"/>
                </a:cubicBezTo>
                <a:cubicBezTo>
                  <a:pt x="1089197" y="2077292"/>
                  <a:pt x="1074596" y="2084881"/>
                  <a:pt x="1058872" y="2093055"/>
                </a:cubicBezTo>
                <a:close/>
                <a:moveTo>
                  <a:pt x="1028204" y="2034971"/>
                </a:moveTo>
                <a:cubicBezTo>
                  <a:pt x="1036206" y="2050366"/>
                  <a:pt x="1043826" y="2065027"/>
                  <a:pt x="1052019" y="2080788"/>
                </a:cubicBezTo>
                <a:cubicBezTo>
                  <a:pt x="1067369" y="2072809"/>
                  <a:pt x="1082345" y="2065025"/>
                  <a:pt x="1098817" y="2056462"/>
                </a:cubicBezTo>
                <a:cubicBezTo>
                  <a:pt x="1090625" y="2040701"/>
                  <a:pt x="1083004" y="2026041"/>
                  <a:pt x="1075002" y="2010646"/>
                </a:cubicBezTo>
                <a:cubicBezTo>
                  <a:pt x="1059279" y="2018819"/>
                  <a:pt x="1044304" y="2026603"/>
                  <a:pt x="1028204" y="2034971"/>
                </a:cubicBezTo>
                <a:close/>
                <a:moveTo>
                  <a:pt x="2049147" y="3999374"/>
                </a:moveTo>
                <a:lnTo>
                  <a:pt x="2089265" y="4076554"/>
                </a:lnTo>
                <a:lnTo>
                  <a:pt x="2128786" y="4056012"/>
                </a:lnTo>
                <a:lnTo>
                  <a:pt x="2088668" y="3978831"/>
                </a:lnTo>
                <a:close/>
                <a:moveTo>
                  <a:pt x="1140060" y="2258768"/>
                </a:moveTo>
                <a:lnTo>
                  <a:pt x="1180177" y="2335947"/>
                </a:lnTo>
                <a:lnTo>
                  <a:pt x="1219697" y="2315405"/>
                </a:lnTo>
                <a:lnTo>
                  <a:pt x="1179580" y="2238226"/>
                </a:lnTo>
                <a:close/>
                <a:moveTo>
                  <a:pt x="1891836" y="3711740"/>
                </a:moveTo>
                <a:cubicBezTo>
                  <a:pt x="1919467" y="3764897"/>
                  <a:pt x="1947097" y="3818055"/>
                  <a:pt x="1975818" y="3873309"/>
                </a:cubicBezTo>
                <a:cubicBezTo>
                  <a:pt x="1993679" y="3864025"/>
                  <a:pt x="2010825" y="3855113"/>
                  <a:pt x="2030829" y="3844715"/>
                </a:cubicBezTo>
                <a:cubicBezTo>
                  <a:pt x="2002836" y="3790859"/>
                  <a:pt x="1975569" y="3738401"/>
                  <a:pt x="1946848" y="3683146"/>
                </a:cubicBezTo>
                <a:cubicBezTo>
                  <a:pt x="1928986" y="3692430"/>
                  <a:pt x="1911840" y="3701342"/>
                  <a:pt x="1891836" y="3711740"/>
                </a:cubicBezTo>
                <a:close/>
                <a:moveTo>
                  <a:pt x="1855480" y="3641797"/>
                </a:moveTo>
                <a:cubicBezTo>
                  <a:pt x="1863842" y="3657883"/>
                  <a:pt x="1871840" y="3673271"/>
                  <a:pt x="1881656" y="3692155"/>
                </a:cubicBezTo>
                <a:cubicBezTo>
                  <a:pt x="1900232" y="3682500"/>
                  <a:pt x="1916663" y="3673959"/>
                  <a:pt x="1935952" y="3663933"/>
                </a:cubicBezTo>
                <a:cubicBezTo>
                  <a:pt x="1927227" y="3647146"/>
                  <a:pt x="1918865" y="3631060"/>
                  <a:pt x="1909777" y="3613574"/>
                </a:cubicBezTo>
                <a:cubicBezTo>
                  <a:pt x="1891916" y="3622858"/>
                  <a:pt x="1874770" y="3631770"/>
                  <a:pt x="1855480" y="3641797"/>
                </a:cubicBezTo>
                <a:close/>
                <a:moveTo>
                  <a:pt x="2108679" y="4161864"/>
                </a:moveTo>
                <a:cubicBezTo>
                  <a:pt x="2110175" y="4163004"/>
                  <a:pt x="2112467" y="4163191"/>
                  <a:pt x="2116017" y="4161406"/>
                </a:cubicBezTo>
                <a:cubicBezTo>
                  <a:pt x="2120756" y="4166223"/>
                  <a:pt x="2125487" y="4162403"/>
                  <a:pt x="2129608" y="4153760"/>
                </a:cubicBezTo>
                <a:cubicBezTo>
                  <a:pt x="2133860" y="4157308"/>
                  <a:pt x="2129253" y="4164683"/>
                  <a:pt x="2127983" y="4170527"/>
                </a:cubicBezTo>
                <a:cubicBezTo>
                  <a:pt x="2153529" y="4159049"/>
                  <a:pt x="2159718" y="4154719"/>
                  <a:pt x="2169298" y="4142002"/>
                </a:cubicBezTo>
                <a:cubicBezTo>
                  <a:pt x="2172039" y="4152918"/>
                  <a:pt x="2175084" y="4164088"/>
                  <a:pt x="2192312" y="4150848"/>
                </a:cubicBezTo>
                <a:cubicBezTo>
                  <a:pt x="2199775" y="4144992"/>
                  <a:pt x="2214218" y="4140647"/>
                  <a:pt x="2209472" y="4127195"/>
                </a:cubicBezTo>
                <a:cubicBezTo>
                  <a:pt x="2215967" y="4127436"/>
                  <a:pt x="2223128" y="4125645"/>
                  <a:pt x="2230710" y="4119027"/>
                </a:cubicBezTo>
                <a:cubicBezTo>
                  <a:pt x="2229441" y="4124870"/>
                  <a:pt x="2232961" y="4124356"/>
                  <a:pt x="2237331" y="4122824"/>
                </a:cubicBezTo>
                <a:cubicBezTo>
                  <a:pt x="2238666" y="4123075"/>
                  <a:pt x="2240426" y="4122818"/>
                  <a:pt x="2241883" y="4122307"/>
                </a:cubicBezTo>
                <a:cubicBezTo>
                  <a:pt x="2240016" y="4140599"/>
                  <a:pt x="2254090" y="4129904"/>
                  <a:pt x="2263192" y="4124553"/>
                </a:cubicBezTo>
                <a:cubicBezTo>
                  <a:pt x="2271140" y="4119966"/>
                  <a:pt x="2278236" y="4112079"/>
                  <a:pt x="2285584" y="4115621"/>
                </a:cubicBezTo>
                <a:cubicBezTo>
                  <a:pt x="2288134" y="4116886"/>
                  <a:pt x="2292866" y="4113067"/>
                  <a:pt x="2296808" y="4107727"/>
                </a:cubicBezTo>
                <a:cubicBezTo>
                  <a:pt x="2301293" y="4101114"/>
                  <a:pt x="2307419" y="4095006"/>
                  <a:pt x="2315488" y="4089657"/>
                </a:cubicBezTo>
                <a:cubicBezTo>
                  <a:pt x="2311431" y="4100079"/>
                  <a:pt x="2308038" y="4108467"/>
                  <a:pt x="2298089" y="4114836"/>
                </a:cubicBezTo>
                <a:cubicBezTo>
                  <a:pt x="2292325" y="4118656"/>
                  <a:pt x="2288991" y="4124504"/>
                  <a:pt x="2289785" y="4130345"/>
                </a:cubicBezTo>
                <a:cubicBezTo>
                  <a:pt x="2289664" y="4131107"/>
                  <a:pt x="2290393" y="4130852"/>
                  <a:pt x="2290696" y="4131105"/>
                </a:cubicBezTo>
                <a:cubicBezTo>
                  <a:pt x="2291425" y="4130849"/>
                  <a:pt x="2291849" y="4130341"/>
                  <a:pt x="2292577" y="4130085"/>
                </a:cubicBezTo>
                <a:cubicBezTo>
                  <a:pt x="2295373" y="4134143"/>
                  <a:pt x="2287849" y="4138222"/>
                  <a:pt x="2287853" y="4142540"/>
                </a:cubicBezTo>
                <a:cubicBezTo>
                  <a:pt x="2292281" y="4138467"/>
                  <a:pt x="2296101" y="4133889"/>
                  <a:pt x="2301079" y="4132863"/>
                </a:cubicBezTo>
                <a:cubicBezTo>
                  <a:pt x="2301807" y="4132607"/>
                  <a:pt x="2311039" y="4139448"/>
                  <a:pt x="2312375" y="4139699"/>
                </a:cubicBezTo>
                <a:cubicBezTo>
                  <a:pt x="2323484" y="4141202"/>
                  <a:pt x="2333976" y="4129245"/>
                  <a:pt x="2344959" y="4122874"/>
                </a:cubicBezTo>
                <a:cubicBezTo>
                  <a:pt x="2347568" y="4121600"/>
                  <a:pt x="2349507" y="4118040"/>
                  <a:pt x="2352358" y="4115241"/>
                </a:cubicBezTo>
                <a:cubicBezTo>
                  <a:pt x="2355827" y="4125902"/>
                  <a:pt x="2358930" y="4134532"/>
                  <a:pt x="2375189" y="4123071"/>
                </a:cubicBezTo>
                <a:cubicBezTo>
                  <a:pt x="2379495" y="4119761"/>
                  <a:pt x="2385684" y="4115432"/>
                  <a:pt x="2385559" y="4111876"/>
                </a:cubicBezTo>
                <a:cubicBezTo>
                  <a:pt x="2385242" y="4094351"/>
                  <a:pt x="2398287" y="4087977"/>
                  <a:pt x="2410967" y="4079572"/>
                </a:cubicBezTo>
                <a:cubicBezTo>
                  <a:pt x="2423223" y="4071675"/>
                  <a:pt x="2432195" y="4058449"/>
                  <a:pt x="2438559" y="4046501"/>
                </a:cubicBezTo>
                <a:cubicBezTo>
                  <a:pt x="2444377" y="4035822"/>
                  <a:pt x="2450441" y="4027937"/>
                  <a:pt x="2458751" y="4021064"/>
                </a:cubicBezTo>
                <a:cubicBezTo>
                  <a:pt x="2457906" y="4026399"/>
                  <a:pt x="2457485" y="4031225"/>
                  <a:pt x="2456640" y="4036561"/>
                </a:cubicBezTo>
                <a:cubicBezTo>
                  <a:pt x="2455977" y="4042912"/>
                  <a:pt x="2453676" y="4048758"/>
                  <a:pt x="2464958" y="4038323"/>
                </a:cubicBezTo>
                <a:cubicBezTo>
                  <a:pt x="2471387" y="4032469"/>
                  <a:pt x="2480614" y="4030674"/>
                  <a:pt x="2486736" y="4020249"/>
                </a:cubicBezTo>
                <a:cubicBezTo>
                  <a:pt x="2494742" y="4013122"/>
                  <a:pt x="2500132" y="3998634"/>
                  <a:pt x="2511608" y="4002169"/>
                </a:cubicBezTo>
                <a:cubicBezTo>
                  <a:pt x="2517133" y="4004189"/>
                  <a:pt x="2515121" y="3993019"/>
                  <a:pt x="2524284" y="3989446"/>
                </a:cubicBezTo>
                <a:cubicBezTo>
                  <a:pt x="2536664" y="3985103"/>
                  <a:pt x="2550368" y="3968061"/>
                  <a:pt x="2564150" y="3970066"/>
                </a:cubicBezTo>
                <a:cubicBezTo>
                  <a:pt x="2564758" y="3970573"/>
                  <a:pt x="2568457" y="3966757"/>
                  <a:pt x="2568578" y="3965994"/>
                </a:cubicBezTo>
                <a:cubicBezTo>
                  <a:pt x="2567286" y="3945932"/>
                  <a:pt x="2586528" y="3943864"/>
                  <a:pt x="2595442" y="3933179"/>
                </a:cubicBezTo>
                <a:cubicBezTo>
                  <a:pt x="2603507" y="3923512"/>
                  <a:pt x="2607926" y="3910804"/>
                  <a:pt x="2613988" y="3898602"/>
                </a:cubicBezTo>
                <a:cubicBezTo>
                  <a:pt x="2604275" y="3899128"/>
                  <a:pt x="2599064" y="3910313"/>
                  <a:pt x="2591844" y="3914644"/>
                </a:cubicBezTo>
                <a:cubicBezTo>
                  <a:pt x="2586929" y="3917447"/>
                  <a:pt x="2581532" y="3923299"/>
                  <a:pt x="2577280" y="3919751"/>
                </a:cubicBezTo>
                <a:lnTo>
                  <a:pt x="2578165" y="3912291"/>
                </a:lnTo>
                <a:lnTo>
                  <a:pt x="2569903" y="3916586"/>
                </a:lnTo>
                <a:lnTo>
                  <a:pt x="2564063" y="3921034"/>
                </a:lnTo>
                <a:lnTo>
                  <a:pt x="2561918" y="3920736"/>
                </a:lnTo>
                <a:lnTo>
                  <a:pt x="2106529" y="4157443"/>
                </a:lnTo>
                <a:close/>
                <a:moveTo>
                  <a:pt x="1615416" y="3226254"/>
                </a:moveTo>
                <a:cubicBezTo>
                  <a:pt x="1629366" y="3253091"/>
                  <a:pt x="1642017" y="3277431"/>
                  <a:pt x="1655967" y="3304268"/>
                </a:cubicBezTo>
                <a:cubicBezTo>
                  <a:pt x="1682741" y="3290351"/>
                  <a:pt x="1708240" y="3277097"/>
                  <a:pt x="1735015" y="3263180"/>
                </a:cubicBezTo>
                <a:cubicBezTo>
                  <a:pt x="1721390" y="3236967"/>
                  <a:pt x="1708738" y="3212627"/>
                  <a:pt x="1694464" y="3185166"/>
                </a:cubicBezTo>
                <a:cubicBezTo>
                  <a:pt x="1668327" y="3198752"/>
                  <a:pt x="1642190" y="3212338"/>
                  <a:pt x="1615416" y="3226254"/>
                </a:cubicBezTo>
                <a:close/>
                <a:moveTo>
                  <a:pt x="1667007" y="3327068"/>
                </a:moveTo>
                <a:cubicBezTo>
                  <a:pt x="1680956" y="3353904"/>
                  <a:pt x="1693284" y="3377620"/>
                  <a:pt x="1706909" y="3403833"/>
                </a:cubicBezTo>
                <a:cubicBezTo>
                  <a:pt x="1733046" y="3390247"/>
                  <a:pt x="1758546" y="3376992"/>
                  <a:pt x="1785958" y="3362744"/>
                </a:cubicBezTo>
                <a:cubicBezTo>
                  <a:pt x="1772982" y="3337780"/>
                  <a:pt x="1760330" y="3313440"/>
                  <a:pt x="1746056" y="3285979"/>
                </a:cubicBezTo>
                <a:cubicBezTo>
                  <a:pt x="1720556" y="3299233"/>
                  <a:pt x="1695057" y="3312487"/>
                  <a:pt x="1667007" y="3327068"/>
                </a:cubicBezTo>
                <a:close/>
                <a:moveTo>
                  <a:pt x="1495402" y="3008376"/>
                </a:moveTo>
                <a:lnTo>
                  <a:pt x="1535519" y="3085556"/>
                </a:lnTo>
                <a:lnTo>
                  <a:pt x="1575039" y="3065014"/>
                </a:lnTo>
                <a:lnTo>
                  <a:pt x="1534922" y="2987834"/>
                </a:lnTo>
                <a:close/>
                <a:moveTo>
                  <a:pt x="1411742" y="2855777"/>
                </a:moveTo>
                <a:lnTo>
                  <a:pt x="1451859" y="2932956"/>
                </a:lnTo>
                <a:lnTo>
                  <a:pt x="1491379" y="2912414"/>
                </a:lnTo>
                <a:lnTo>
                  <a:pt x="1451262" y="2835235"/>
                </a:lnTo>
                <a:close/>
                <a:moveTo>
                  <a:pt x="683068" y="1476875"/>
                </a:moveTo>
                <a:lnTo>
                  <a:pt x="716237" y="1540687"/>
                </a:lnTo>
                <a:lnTo>
                  <a:pt x="748913" y="1523703"/>
                </a:lnTo>
                <a:lnTo>
                  <a:pt x="715744" y="1459890"/>
                </a:lnTo>
                <a:close/>
                <a:moveTo>
                  <a:pt x="854575" y="1832305"/>
                </a:moveTo>
                <a:lnTo>
                  <a:pt x="884874" y="1890596"/>
                </a:lnTo>
                <a:lnTo>
                  <a:pt x="914722" y="1875081"/>
                </a:lnTo>
                <a:lnTo>
                  <a:pt x="884423" y="1816790"/>
                </a:lnTo>
                <a:close/>
                <a:moveTo>
                  <a:pt x="791390" y="1717052"/>
                </a:moveTo>
                <a:lnTo>
                  <a:pt x="821689" y="1775342"/>
                </a:lnTo>
                <a:lnTo>
                  <a:pt x="851537" y="1759827"/>
                </a:lnTo>
                <a:lnTo>
                  <a:pt x="821238" y="1701537"/>
                </a:lnTo>
                <a:close/>
                <a:moveTo>
                  <a:pt x="1248508" y="2599062"/>
                </a:moveTo>
                <a:cubicBezTo>
                  <a:pt x="1270323" y="2641030"/>
                  <a:pt x="1291733" y="2682221"/>
                  <a:pt x="1314355" y="2725742"/>
                </a:cubicBezTo>
                <a:cubicBezTo>
                  <a:pt x="1330215" y="2717499"/>
                  <a:pt x="1345594" y="2709505"/>
                  <a:pt x="1362896" y="2700511"/>
                </a:cubicBezTo>
                <a:cubicBezTo>
                  <a:pt x="1341485" y="2659321"/>
                  <a:pt x="1319671" y="2617353"/>
                  <a:pt x="1297048" y="2573831"/>
                </a:cubicBezTo>
                <a:cubicBezTo>
                  <a:pt x="1280708" y="2582324"/>
                  <a:pt x="1265329" y="2590319"/>
                  <a:pt x="1248508" y="2599062"/>
                </a:cubicBezTo>
                <a:close/>
                <a:moveTo>
                  <a:pt x="1190336" y="2487147"/>
                </a:moveTo>
                <a:cubicBezTo>
                  <a:pt x="1197204" y="2500360"/>
                  <a:pt x="1202860" y="2511241"/>
                  <a:pt x="1209323" y="2523675"/>
                </a:cubicBezTo>
                <a:cubicBezTo>
                  <a:pt x="1225183" y="2515432"/>
                  <a:pt x="1240562" y="2507438"/>
                  <a:pt x="1257383" y="2498694"/>
                </a:cubicBezTo>
                <a:cubicBezTo>
                  <a:pt x="1251728" y="2487814"/>
                  <a:pt x="1245668" y="2476156"/>
                  <a:pt x="1238397" y="2462166"/>
                </a:cubicBezTo>
                <a:cubicBezTo>
                  <a:pt x="1222536" y="2470410"/>
                  <a:pt x="1207157" y="2478404"/>
                  <a:pt x="1190336" y="2487147"/>
                </a:cubicBezTo>
                <a:close/>
                <a:moveTo>
                  <a:pt x="1000093" y="2123607"/>
                </a:moveTo>
                <a:cubicBezTo>
                  <a:pt x="1008095" y="2139002"/>
                  <a:pt x="1015715" y="2153662"/>
                  <a:pt x="1024099" y="2169791"/>
                </a:cubicBezTo>
                <a:cubicBezTo>
                  <a:pt x="1038699" y="2162202"/>
                  <a:pt x="1054049" y="2154223"/>
                  <a:pt x="1070148" y="2145855"/>
                </a:cubicBezTo>
                <a:cubicBezTo>
                  <a:pt x="1062146" y="2130460"/>
                  <a:pt x="1054335" y="2115432"/>
                  <a:pt x="1046142" y="2099671"/>
                </a:cubicBezTo>
                <a:cubicBezTo>
                  <a:pt x="1030792" y="2107650"/>
                  <a:pt x="1016191" y="2115240"/>
                  <a:pt x="1000093" y="2123607"/>
                </a:cubicBezTo>
                <a:close/>
                <a:moveTo>
                  <a:pt x="939133" y="2007246"/>
                </a:moveTo>
                <a:cubicBezTo>
                  <a:pt x="947325" y="2023007"/>
                  <a:pt x="954945" y="2037667"/>
                  <a:pt x="962948" y="2053063"/>
                </a:cubicBezTo>
                <a:cubicBezTo>
                  <a:pt x="978298" y="2045084"/>
                  <a:pt x="992899" y="2037494"/>
                  <a:pt x="1008998" y="2029126"/>
                </a:cubicBezTo>
                <a:cubicBezTo>
                  <a:pt x="1001377" y="2014465"/>
                  <a:pt x="993566" y="1999437"/>
                  <a:pt x="985183" y="1983309"/>
                </a:cubicBezTo>
                <a:cubicBezTo>
                  <a:pt x="970582" y="1990899"/>
                  <a:pt x="955606" y="1998683"/>
                  <a:pt x="939133" y="2007246"/>
                </a:cubicBezTo>
                <a:close/>
                <a:moveTo>
                  <a:pt x="1960355" y="4045527"/>
                </a:moveTo>
                <a:lnTo>
                  <a:pt x="2000473" y="4122707"/>
                </a:lnTo>
                <a:lnTo>
                  <a:pt x="2039993" y="4102165"/>
                </a:lnTo>
                <a:lnTo>
                  <a:pt x="1999875" y="4024985"/>
                </a:lnTo>
                <a:close/>
                <a:moveTo>
                  <a:pt x="1051267" y="2304922"/>
                </a:moveTo>
                <a:lnTo>
                  <a:pt x="1091384" y="2382101"/>
                </a:lnTo>
                <a:lnTo>
                  <a:pt x="1130904" y="2361559"/>
                </a:lnTo>
                <a:lnTo>
                  <a:pt x="1090787" y="2284380"/>
                </a:lnTo>
                <a:close/>
                <a:moveTo>
                  <a:pt x="575685" y="1434702"/>
                </a:moveTo>
                <a:cubicBezTo>
                  <a:pt x="577445" y="1437518"/>
                  <a:pt x="580468" y="1440873"/>
                  <a:pt x="584444" y="1445345"/>
                </a:cubicBezTo>
                <a:lnTo>
                  <a:pt x="585810" y="1453132"/>
                </a:lnTo>
                <a:lnTo>
                  <a:pt x="604932" y="1443193"/>
                </a:lnTo>
                <a:lnTo>
                  <a:pt x="610286" y="1434827"/>
                </a:lnTo>
                <a:cubicBezTo>
                  <a:pt x="613930" y="1425467"/>
                  <a:pt x="612936" y="1416853"/>
                  <a:pt x="602334" y="1408240"/>
                </a:cubicBezTo>
                <a:cubicBezTo>
                  <a:pt x="576493" y="1422651"/>
                  <a:pt x="570405" y="1426254"/>
                  <a:pt x="575685" y="1434702"/>
                </a:cubicBezTo>
                <a:close/>
                <a:moveTo>
                  <a:pt x="943192" y="2154116"/>
                </a:moveTo>
                <a:cubicBezTo>
                  <a:pt x="950813" y="2168776"/>
                  <a:pt x="958243" y="2183071"/>
                  <a:pt x="966626" y="2199198"/>
                </a:cubicBezTo>
                <a:cubicBezTo>
                  <a:pt x="981601" y="2191414"/>
                  <a:pt x="996577" y="2183630"/>
                  <a:pt x="1012675" y="2175262"/>
                </a:cubicBezTo>
                <a:cubicBezTo>
                  <a:pt x="1005055" y="2160601"/>
                  <a:pt x="997624" y="2146306"/>
                  <a:pt x="989242" y="2130179"/>
                </a:cubicBezTo>
                <a:cubicBezTo>
                  <a:pt x="974266" y="2137964"/>
                  <a:pt x="959291" y="2145747"/>
                  <a:pt x="943192" y="2154116"/>
                </a:cubicBezTo>
                <a:close/>
                <a:moveTo>
                  <a:pt x="912709" y="2095471"/>
                </a:moveTo>
                <a:cubicBezTo>
                  <a:pt x="920711" y="2110865"/>
                  <a:pt x="928332" y="2125526"/>
                  <a:pt x="936524" y="2141286"/>
                </a:cubicBezTo>
                <a:cubicBezTo>
                  <a:pt x="952248" y="2133113"/>
                  <a:pt x="966849" y="2125523"/>
                  <a:pt x="982573" y="2117350"/>
                </a:cubicBezTo>
                <a:cubicBezTo>
                  <a:pt x="974572" y="2101955"/>
                  <a:pt x="967142" y="2087661"/>
                  <a:pt x="958759" y="2071535"/>
                </a:cubicBezTo>
                <a:cubicBezTo>
                  <a:pt x="943783" y="2079319"/>
                  <a:pt x="928808" y="2087103"/>
                  <a:pt x="912709" y="2095471"/>
                </a:cubicBezTo>
                <a:close/>
                <a:moveTo>
                  <a:pt x="881852" y="2037020"/>
                </a:moveTo>
                <a:cubicBezTo>
                  <a:pt x="889854" y="2052414"/>
                  <a:pt x="897474" y="2067076"/>
                  <a:pt x="905667" y="2082837"/>
                </a:cubicBezTo>
                <a:cubicBezTo>
                  <a:pt x="921391" y="2074663"/>
                  <a:pt x="936741" y="2066685"/>
                  <a:pt x="952465" y="2058511"/>
                </a:cubicBezTo>
                <a:cubicBezTo>
                  <a:pt x="944273" y="2042751"/>
                  <a:pt x="936843" y="2028455"/>
                  <a:pt x="928650" y="2012694"/>
                </a:cubicBezTo>
                <a:cubicBezTo>
                  <a:pt x="912926" y="2020868"/>
                  <a:pt x="897950" y="2028652"/>
                  <a:pt x="881852" y="2037020"/>
                </a:cubicBezTo>
                <a:close/>
                <a:moveTo>
                  <a:pt x="1131627" y="2518652"/>
                </a:moveTo>
                <a:cubicBezTo>
                  <a:pt x="1138090" y="2531087"/>
                  <a:pt x="1143746" y="2541968"/>
                  <a:pt x="1150209" y="2554402"/>
                </a:cubicBezTo>
                <a:cubicBezTo>
                  <a:pt x="1166069" y="2546158"/>
                  <a:pt x="1180968" y="2538414"/>
                  <a:pt x="1196827" y="2530170"/>
                </a:cubicBezTo>
                <a:cubicBezTo>
                  <a:pt x="1190364" y="2517736"/>
                  <a:pt x="1184708" y="2506855"/>
                  <a:pt x="1178245" y="2494421"/>
                </a:cubicBezTo>
                <a:cubicBezTo>
                  <a:pt x="1162386" y="2502664"/>
                  <a:pt x="1147487" y="2510408"/>
                  <a:pt x="1131627" y="2518652"/>
                </a:cubicBezTo>
                <a:close/>
                <a:moveTo>
                  <a:pt x="609655" y="1515034"/>
                </a:moveTo>
                <a:lnTo>
                  <a:pt x="642824" y="1578847"/>
                </a:lnTo>
                <a:lnTo>
                  <a:pt x="675500" y="1561862"/>
                </a:lnTo>
                <a:lnTo>
                  <a:pt x="642331" y="1498049"/>
                </a:lnTo>
                <a:close/>
                <a:moveTo>
                  <a:pt x="1236582" y="2721745"/>
                </a:moveTo>
                <a:cubicBezTo>
                  <a:pt x="1243046" y="2734180"/>
                  <a:pt x="1248701" y="2745060"/>
                  <a:pt x="1255165" y="2757496"/>
                </a:cubicBezTo>
                <a:cubicBezTo>
                  <a:pt x="1270545" y="2749502"/>
                  <a:pt x="1285442" y="2741758"/>
                  <a:pt x="1301783" y="2733265"/>
                </a:cubicBezTo>
                <a:cubicBezTo>
                  <a:pt x="1295723" y="2721607"/>
                  <a:pt x="1290471" y="2711503"/>
                  <a:pt x="1283200" y="2697514"/>
                </a:cubicBezTo>
                <a:cubicBezTo>
                  <a:pt x="1266379" y="2706257"/>
                  <a:pt x="1252442" y="2713501"/>
                  <a:pt x="1236582" y="2721745"/>
                </a:cubicBezTo>
                <a:close/>
                <a:moveTo>
                  <a:pt x="1159348" y="2574330"/>
                </a:moveTo>
                <a:cubicBezTo>
                  <a:pt x="1181567" y="2617076"/>
                  <a:pt x="1202573" y="2657489"/>
                  <a:pt x="1225195" y="2701011"/>
                </a:cubicBezTo>
                <a:cubicBezTo>
                  <a:pt x="1241055" y="2692767"/>
                  <a:pt x="1255952" y="2685024"/>
                  <a:pt x="1272774" y="2676280"/>
                </a:cubicBezTo>
                <a:cubicBezTo>
                  <a:pt x="1250960" y="2634313"/>
                  <a:pt x="1229953" y="2593899"/>
                  <a:pt x="1206926" y="2549600"/>
                </a:cubicBezTo>
                <a:cubicBezTo>
                  <a:pt x="1190105" y="2558343"/>
                  <a:pt x="1175207" y="2566087"/>
                  <a:pt x="1159348" y="2574330"/>
                </a:cubicBezTo>
                <a:close/>
                <a:moveTo>
                  <a:pt x="1406609" y="3054530"/>
                </a:moveTo>
                <a:lnTo>
                  <a:pt x="1446726" y="3131709"/>
                </a:lnTo>
                <a:lnTo>
                  <a:pt x="1486246" y="3111167"/>
                </a:lnTo>
                <a:lnTo>
                  <a:pt x="1446129" y="3033988"/>
                </a:lnTo>
                <a:close/>
                <a:moveTo>
                  <a:pt x="787512" y="1867164"/>
                </a:moveTo>
                <a:lnTo>
                  <a:pt x="817811" y="1925454"/>
                </a:lnTo>
                <a:lnTo>
                  <a:pt x="847660" y="1909939"/>
                </a:lnTo>
                <a:lnTo>
                  <a:pt x="817361" y="1851649"/>
                </a:lnTo>
                <a:close/>
                <a:moveTo>
                  <a:pt x="1322949" y="2901930"/>
                </a:moveTo>
                <a:lnTo>
                  <a:pt x="1363066" y="2979110"/>
                </a:lnTo>
                <a:lnTo>
                  <a:pt x="1402587" y="2958567"/>
                </a:lnTo>
                <a:lnTo>
                  <a:pt x="1362470" y="2881388"/>
                </a:lnTo>
                <a:close/>
                <a:moveTo>
                  <a:pt x="724327" y="1751910"/>
                </a:moveTo>
                <a:lnTo>
                  <a:pt x="754626" y="1810201"/>
                </a:lnTo>
                <a:lnTo>
                  <a:pt x="784475" y="1794686"/>
                </a:lnTo>
                <a:lnTo>
                  <a:pt x="754176" y="1736395"/>
                </a:lnTo>
                <a:close/>
                <a:moveTo>
                  <a:pt x="1618502" y="3478324"/>
                </a:moveTo>
                <a:cubicBezTo>
                  <a:pt x="1632127" y="3504537"/>
                  <a:pt x="1644779" y="3528877"/>
                  <a:pt x="1658728" y="3555713"/>
                </a:cubicBezTo>
                <a:cubicBezTo>
                  <a:pt x="1684865" y="3542127"/>
                  <a:pt x="1709727" y="3529204"/>
                  <a:pt x="1736502" y="3515287"/>
                </a:cubicBezTo>
                <a:cubicBezTo>
                  <a:pt x="1723850" y="3490948"/>
                  <a:pt x="1710550" y="3465359"/>
                  <a:pt x="1696276" y="3437898"/>
                </a:cubicBezTo>
                <a:cubicBezTo>
                  <a:pt x="1669501" y="3451815"/>
                  <a:pt x="1644639" y="3464738"/>
                  <a:pt x="1618502" y="3478324"/>
                </a:cubicBezTo>
                <a:close/>
                <a:moveTo>
                  <a:pt x="1566921" y="3379091"/>
                </a:moveTo>
                <a:cubicBezTo>
                  <a:pt x="1580871" y="3405927"/>
                  <a:pt x="1593198" y="3429644"/>
                  <a:pt x="1607148" y="3456481"/>
                </a:cubicBezTo>
                <a:cubicBezTo>
                  <a:pt x="1633285" y="3442895"/>
                  <a:pt x="1658147" y="3429972"/>
                  <a:pt x="1684922" y="3416055"/>
                </a:cubicBezTo>
                <a:cubicBezTo>
                  <a:pt x="1671945" y="3391090"/>
                  <a:pt x="1658645" y="3365501"/>
                  <a:pt x="1644695" y="3338665"/>
                </a:cubicBezTo>
                <a:cubicBezTo>
                  <a:pt x="1617283" y="3352914"/>
                  <a:pt x="1593058" y="3365505"/>
                  <a:pt x="1566921" y="3379091"/>
                </a:cubicBezTo>
                <a:close/>
                <a:moveTo>
                  <a:pt x="822698" y="2067767"/>
                </a:moveTo>
                <a:cubicBezTo>
                  <a:pt x="830700" y="2083161"/>
                  <a:pt x="838321" y="2097823"/>
                  <a:pt x="846514" y="2113584"/>
                </a:cubicBezTo>
                <a:cubicBezTo>
                  <a:pt x="861863" y="2105606"/>
                  <a:pt x="876464" y="2098016"/>
                  <a:pt x="892563" y="2089648"/>
                </a:cubicBezTo>
                <a:cubicBezTo>
                  <a:pt x="884752" y="2074620"/>
                  <a:pt x="877131" y="2059958"/>
                  <a:pt x="868748" y="2043831"/>
                </a:cubicBezTo>
                <a:cubicBezTo>
                  <a:pt x="853772" y="2051615"/>
                  <a:pt x="838423" y="2059594"/>
                  <a:pt x="822698" y="2067767"/>
                </a:cubicBezTo>
                <a:close/>
                <a:moveTo>
                  <a:pt x="1099753" y="2605307"/>
                </a:moveTo>
                <a:cubicBezTo>
                  <a:pt x="1105813" y="2616965"/>
                  <a:pt x="1111469" y="2627846"/>
                  <a:pt x="1118336" y="2641058"/>
                </a:cubicBezTo>
                <a:cubicBezTo>
                  <a:pt x="1133715" y="2633064"/>
                  <a:pt x="1148614" y="2625320"/>
                  <a:pt x="1165434" y="2616577"/>
                </a:cubicBezTo>
                <a:cubicBezTo>
                  <a:pt x="1160663" y="2606223"/>
                  <a:pt x="1155969" y="2594844"/>
                  <a:pt x="1149255" y="2579577"/>
                </a:cubicBezTo>
                <a:cubicBezTo>
                  <a:pt x="1130512" y="2589319"/>
                  <a:pt x="1115613" y="2597063"/>
                  <a:pt x="1099753" y="2605307"/>
                </a:cubicBezTo>
                <a:close/>
                <a:moveTo>
                  <a:pt x="1871562" y="4091681"/>
                </a:moveTo>
                <a:lnTo>
                  <a:pt x="1911679" y="4168861"/>
                </a:lnTo>
                <a:lnTo>
                  <a:pt x="1951200" y="4148319"/>
                </a:lnTo>
                <a:lnTo>
                  <a:pt x="1911082" y="4071139"/>
                </a:lnTo>
                <a:close/>
                <a:moveTo>
                  <a:pt x="1086443" y="2585573"/>
                </a:moveTo>
                <a:cubicBezTo>
                  <a:pt x="1103264" y="2576829"/>
                  <a:pt x="1118643" y="2568835"/>
                  <a:pt x="1136425" y="2559592"/>
                </a:cubicBezTo>
                <a:cubicBezTo>
                  <a:pt x="1130365" y="2547934"/>
                  <a:pt x="1125114" y="2537832"/>
                  <a:pt x="1118651" y="2525397"/>
                </a:cubicBezTo>
                <a:cubicBezTo>
                  <a:pt x="1103272" y="2533391"/>
                  <a:pt x="1088373" y="2541135"/>
                  <a:pt x="1071071" y="2550128"/>
                </a:cubicBezTo>
                <a:cubicBezTo>
                  <a:pt x="1075362" y="2560730"/>
                  <a:pt x="1080133" y="2571084"/>
                  <a:pt x="1086443" y="2585573"/>
                </a:cubicBezTo>
                <a:close/>
                <a:moveTo>
                  <a:pt x="962474" y="2351076"/>
                </a:moveTo>
                <a:lnTo>
                  <a:pt x="1002591" y="2428255"/>
                </a:lnTo>
                <a:lnTo>
                  <a:pt x="1042111" y="2407713"/>
                </a:lnTo>
                <a:lnTo>
                  <a:pt x="1001994" y="2330534"/>
                </a:lnTo>
                <a:close/>
                <a:moveTo>
                  <a:pt x="720450" y="1902022"/>
                </a:moveTo>
                <a:lnTo>
                  <a:pt x="750749" y="1960313"/>
                </a:lnTo>
                <a:lnTo>
                  <a:pt x="780597" y="1944798"/>
                </a:lnTo>
                <a:lnTo>
                  <a:pt x="750298" y="1886507"/>
                </a:lnTo>
                <a:close/>
                <a:moveTo>
                  <a:pt x="536243" y="1553193"/>
                </a:moveTo>
                <a:lnTo>
                  <a:pt x="569412" y="1617005"/>
                </a:lnTo>
                <a:lnTo>
                  <a:pt x="602086" y="1600022"/>
                </a:lnTo>
                <a:lnTo>
                  <a:pt x="568917" y="1536209"/>
                </a:lnTo>
                <a:close/>
                <a:moveTo>
                  <a:pt x="657265" y="1786768"/>
                </a:moveTo>
                <a:lnTo>
                  <a:pt x="687564" y="1845059"/>
                </a:lnTo>
                <a:lnTo>
                  <a:pt x="717411" y="1829545"/>
                </a:lnTo>
                <a:lnTo>
                  <a:pt x="687113" y="1771254"/>
                </a:lnTo>
                <a:close/>
                <a:moveTo>
                  <a:pt x="1317816" y="3100684"/>
                </a:moveTo>
                <a:lnTo>
                  <a:pt x="1357933" y="3177863"/>
                </a:lnTo>
                <a:lnTo>
                  <a:pt x="1397454" y="3157321"/>
                </a:lnTo>
                <a:lnTo>
                  <a:pt x="1357336" y="3080141"/>
                </a:lnTo>
                <a:close/>
                <a:moveTo>
                  <a:pt x="1234156" y="2948084"/>
                </a:moveTo>
                <a:lnTo>
                  <a:pt x="1274273" y="3025264"/>
                </a:lnTo>
                <a:lnTo>
                  <a:pt x="1313794" y="3004721"/>
                </a:lnTo>
                <a:lnTo>
                  <a:pt x="1273677" y="2927542"/>
                </a:lnTo>
                <a:close/>
                <a:moveTo>
                  <a:pt x="1418443" y="3330224"/>
                </a:moveTo>
                <a:cubicBezTo>
                  <a:pt x="1431744" y="3355813"/>
                  <a:pt x="1444395" y="3380152"/>
                  <a:pt x="1458345" y="3406989"/>
                </a:cubicBezTo>
                <a:cubicBezTo>
                  <a:pt x="1484482" y="3393404"/>
                  <a:pt x="1509981" y="3380150"/>
                  <a:pt x="1536756" y="3366232"/>
                </a:cubicBezTo>
                <a:cubicBezTo>
                  <a:pt x="1523131" y="3340020"/>
                  <a:pt x="1510479" y="3315680"/>
                  <a:pt x="1496854" y="3289467"/>
                </a:cubicBezTo>
                <a:cubicBezTo>
                  <a:pt x="1470717" y="3303053"/>
                  <a:pt x="1445218" y="3316308"/>
                  <a:pt x="1418443" y="3330224"/>
                </a:cubicBezTo>
                <a:close/>
                <a:moveTo>
                  <a:pt x="1469061" y="3429164"/>
                </a:moveTo>
                <a:cubicBezTo>
                  <a:pt x="1483660" y="3457250"/>
                  <a:pt x="1496311" y="3481590"/>
                  <a:pt x="1509936" y="3507803"/>
                </a:cubicBezTo>
                <a:cubicBezTo>
                  <a:pt x="1535436" y="3494548"/>
                  <a:pt x="1560297" y="3481625"/>
                  <a:pt x="1587710" y="3467377"/>
                </a:cubicBezTo>
                <a:cubicBezTo>
                  <a:pt x="1574085" y="3441164"/>
                  <a:pt x="1560785" y="3415575"/>
                  <a:pt x="1546835" y="3388738"/>
                </a:cubicBezTo>
                <a:cubicBezTo>
                  <a:pt x="1521972" y="3401662"/>
                  <a:pt x="1497111" y="3414584"/>
                  <a:pt x="1469061" y="3429164"/>
                </a:cubicBezTo>
                <a:close/>
                <a:moveTo>
                  <a:pt x="825443" y="2214854"/>
                </a:moveTo>
                <a:cubicBezTo>
                  <a:pt x="833445" y="2230248"/>
                  <a:pt x="841065" y="2244909"/>
                  <a:pt x="849258" y="2260671"/>
                </a:cubicBezTo>
                <a:cubicBezTo>
                  <a:pt x="864609" y="2252692"/>
                  <a:pt x="879210" y="2245102"/>
                  <a:pt x="895682" y="2236540"/>
                </a:cubicBezTo>
                <a:cubicBezTo>
                  <a:pt x="887871" y="2221512"/>
                  <a:pt x="880250" y="2206850"/>
                  <a:pt x="871867" y="2190723"/>
                </a:cubicBezTo>
                <a:cubicBezTo>
                  <a:pt x="856891" y="2198507"/>
                  <a:pt x="841917" y="2206291"/>
                  <a:pt x="825443" y="2214854"/>
                </a:cubicBezTo>
                <a:close/>
                <a:moveTo>
                  <a:pt x="764287" y="2097198"/>
                </a:moveTo>
                <a:cubicBezTo>
                  <a:pt x="772289" y="2112592"/>
                  <a:pt x="779910" y="2127254"/>
                  <a:pt x="788292" y="2143381"/>
                </a:cubicBezTo>
                <a:cubicBezTo>
                  <a:pt x="803268" y="2135596"/>
                  <a:pt x="818244" y="2127812"/>
                  <a:pt x="834342" y="2119444"/>
                </a:cubicBezTo>
                <a:cubicBezTo>
                  <a:pt x="826340" y="2104051"/>
                  <a:pt x="818338" y="2088656"/>
                  <a:pt x="810336" y="2073262"/>
                </a:cubicBezTo>
                <a:cubicBezTo>
                  <a:pt x="794613" y="2081435"/>
                  <a:pt x="780386" y="2088830"/>
                  <a:pt x="764287" y="2097198"/>
                </a:cubicBezTo>
                <a:close/>
                <a:moveTo>
                  <a:pt x="794402" y="2156966"/>
                </a:moveTo>
                <a:cubicBezTo>
                  <a:pt x="802594" y="2172726"/>
                  <a:pt x="809834" y="2186654"/>
                  <a:pt x="817836" y="2202048"/>
                </a:cubicBezTo>
                <a:cubicBezTo>
                  <a:pt x="833186" y="2194069"/>
                  <a:pt x="848536" y="2186090"/>
                  <a:pt x="865009" y="2177528"/>
                </a:cubicBezTo>
                <a:cubicBezTo>
                  <a:pt x="857579" y="2163234"/>
                  <a:pt x="849958" y="2148572"/>
                  <a:pt x="841575" y="2132446"/>
                </a:cubicBezTo>
                <a:cubicBezTo>
                  <a:pt x="826599" y="2140230"/>
                  <a:pt x="811250" y="2148208"/>
                  <a:pt x="794402" y="2156966"/>
                </a:cubicBezTo>
                <a:close/>
                <a:moveTo>
                  <a:pt x="1038160" y="2638311"/>
                </a:moveTo>
                <a:cubicBezTo>
                  <a:pt x="1044220" y="2649968"/>
                  <a:pt x="1049067" y="2659293"/>
                  <a:pt x="1055531" y="2671729"/>
                </a:cubicBezTo>
                <a:cubicBezTo>
                  <a:pt x="1070910" y="2663735"/>
                  <a:pt x="1086289" y="2655741"/>
                  <a:pt x="1103590" y="2646748"/>
                </a:cubicBezTo>
                <a:cubicBezTo>
                  <a:pt x="1097126" y="2634313"/>
                  <a:pt x="1092279" y="2624987"/>
                  <a:pt x="1086220" y="2613330"/>
                </a:cubicBezTo>
                <a:cubicBezTo>
                  <a:pt x="1070360" y="2621574"/>
                  <a:pt x="1054501" y="2629817"/>
                  <a:pt x="1038160" y="2638311"/>
                </a:cubicBezTo>
                <a:close/>
                <a:moveTo>
                  <a:pt x="1009075" y="2582354"/>
                </a:moveTo>
                <a:cubicBezTo>
                  <a:pt x="1015538" y="2594788"/>
                  <a:pt x="1020789" y="2604891"/>
                  <a:pt x="1027253" y="2617326"/>
                </a:cubicBezTo>
                <a:cubicBezTo>
                  <a:pt x="1042632" y="2609332"/>
                  <a:pt x="1057530" y="2601589"/>
                  <a:pt x="1074351" y="2592845"/>
                </a:cubicBezTo>
                <a:cubicBezTo>
                  <a:pt x="1069581" y="2582492"/>
                  <a:pt x="1064405" y="2571362"/>
                  <a:pt x="1058096" y="2556873"/>
                </a:cubicBezTo>
                <a:cubicBezTo>
                  <a:pt x="1039833" y="2566366"/>
                  <a:pt x="1025415" y="2573860"/>
                  <a:pt x="1009075" y="2582354"/>
                </a:cubicBezTo>
                <a:close/>
                <a:moveTo>
                  <a:pt x="1066765" y="2694517"/>
                </a:moveTo>
                <a:cubicBezTo>
                  <a:pt x="1088580" y="2736485"/>
                  <a:pt x="1109586" y="2776899"/>
                  <a:pt x="1131804" y="2819643"/>
                </a:cubicBezTo>
                <a:cubicBezTo>
                  <a:pt x="1147665" y="2811399"/>
                  <a:pt x="1162562" y="2803655"/>
                  <a:pt x="1179384" y="2794912"/>
                </a:cubicBezTo>
                <a:cubicBezTo>
                  <a:pt x="1158377" y="2754498"/>
                  <a:pt x="1136967" y="2713308"/>
                  <a:pt x="1113132" y="2667454"/>
                </a:cubicBezTo>
                <a:cubicBezTo>
                  <a:pt x="1099676" y="2674449"/>
                  <a:pt x="1087661" y="2680694"/>
                  <a:pt x="1075646" y="2686939"/>
                </a:cubicBezTo>
                <a:cubicBezTo>
                  <a:pt x="1072762" y="2688438"/>
                  <a:pt x="1070206" y="2691741"/>
                  <a:pt x="1066765" y="2694517"/>
                </a:cubicBezTo>
                <a:close/>
                <a:moveTo>
                  <a:pt x="653387" y="1936880"/>
                </a:moveTo>
                <a:lnTo>
                  <a:pt x="683686" y="1995171"/>
                </a:lnTo>
                <a:lnTo>
                  <a:pt x="713535" y="1979656"/>
                </a:lnTo>
                <a:lnTo>
                  <a:pt x="683236" y="1921365"/>
                </a:lnTo>
                <a:close/>
                <a:moveTo>
                  <a:pt x="590202" y="1821627"/>
                </a:moveTo>
                <a:lnTo>
                  <a:pt x="620501" y="1879918"/>
                </a:lnTo>
                <a:lnTo>
                  <a:pt x="650350" y="1864403"/>
                </a:lnTo>
                <a:lnTo>
                  <a:pt x="620051" y="1806112"/>
                </a:lnTo>
                <a:close/>
                <a:moveTo>
                  <a:pt x="462830" y="1591352"/>
                </a:moveTo>
                <a:lnTo>
                  <a:pt x="495999" y="1655165"/>
                </a:lnTo>
                <a:lnTo>
                  <a:pt x="528673" y="1638181"/>
                </a:lnTo>
                <a:lnTo>
                  <a:pt x="495504" y="1574368"/>
                </a:lnTo>
                <a:close/>
                <a:moveTo>
                  <a:pt x="1782769" y="4137835"/>
                </a:moveTo>
                <a:lnTo>
                  <a:pt x="1822886" y="4215015"/>
                </a:lnTo>
                <a:lnTo>
                  <a:pt x="1862406" y="4194473"/>
                </a:lnTo>
                <a:lnTo>
                  <a:pt x="1822289" y="4117293"/>
                </a:lnTo>
                <a:close/>
                <a:moveTo>
                  <a:pt x="873680" y="2397229"/>
                </a:moveTo>
                <a:lnTo>
                  <a:pt x="913797" y="2474409"/>
                </a:lnTo>
                <a:lnTo>
                  <a:pt x="953318" y="2453866"/>
                </a:lnTo>
                <a:lnTo>
                  <a:pt x="913201" y="2376687"/>
                </a:lnTo>
                <a:close/>
                <a:moveTo>
                  <a:pt x="706448" y="2127727"/>
                </a:moveTo>
                <a:cubicBezTo>
                  <a:pt x="714641" y="2143488"/>
                  <a:pt x="722071" y="2157782"/>
                  <a:pt x="730263" y="2173543"/>
                </a:cubicBezTo>
                <a:cubicBezTo>
                  <a:pt x="745987" y="2165370"/>
                  <a:pt x="760962" y="2157587"/>
                  <a:pt x="776686" y="2149413"/>
                </a:cubicBezTo>
                <a:cubicBezTo>
                  <a:pt x="768685" y="2134019"/>
                  <a:pt x="761254" y="2119724"/>
                  <a:pt x="752871" y="2103597"/>
                </a:cubicBezTo>
                <a:cubicBezTo>
                  <a:pt x="737521" y="2111576"/>
                  <a:pt x="722172" y="2119554"/>
                  <a:pt x="706448" y="2127727"/>
                </a:cubicBezTo>
                <a:close/>
                <a:moveTo>
                  <a:pt x="736747" y="2186934"/>
                </a:moveTo>
                <a:cubicBezTo>
                  <a:pt x="744939" y="2202694"/>
                  <a:pt x="752178" y="2216622"/>
                  <a:pt x="760180" y="2232017"/>
                </a:cubicBezTo>
                <a:cubicBezTo>
                  <a:pt x="775530" y="2224038"/>
                  <a:pt x="790506" y="2216254"/>
                  <a:pt x="806604" y="2207886"/>
                </a:cubicBezTo>
                <a:cubicBezTo>
                  <a:pt x="798983" y="2193224"/>
                  <a:pt x="791553" y="2178930"/>
                  <a:pt x="783171" y="2162804"/>
                </a:cubicBezTo>
                <a:cubicBezTo>
                  <a:pt x="768195" y="2170588"/>
                  <a:pt x="753219" y="2178372"/>
                  <a:pt x="736747" y="2186934"/>
                </a:cubicBezTo>
                <a:close/>
                <a:moveTo>
                  <a:pt x="1229022" y="3146838"/>
                </a:moveTo>
                <a:lnTo>
                  <a:pt x="1269139" y="3224017"/>
                </a:lnTo>
                <a:lnTo>
                  <a:pt x="1308660" y="3203474"/>
                </a:lnTo>
                <a:lnTo>
                  <a:pt x="1268543" y="3126295"/>
                </a:lnTo>
                <a:close/>
                <a:moveTo>
                  <a:pt x="979931" y="2669564"/>
                </a:moveTo>
                <a:cubicBezTo>
                  <a:pt x="1001341" y="2710755"/>
                  <a:pt x="1022348" y="2751168"/>
                  <a:pt x="1044566" y="2793913"/>
                </a:cubicBezTo>
                <a:cubicBezTo>
                  <a:pt x="1059465" y="2786169"/>
                  <a:pt x="1073402" y="2778924"/>
                  <a:pt x="1089743" y="2770431"/>
                </a:cubicBezTo>
                <a:cubicBezTo>
                  <a:pt x="1067928" y="2728462"/>
                  <a:pt x="1047326" y="2688827"/>
                  <a:pt x="1025107" y="2646082"/>
                </a:cubicBezTo>
                <a:cubicBezTo>
                  <a:pt x="1010209" y="2653826"/>
                  <a:pt x="995790" y="2661321"/>
                  <a:pt x="979931" y="2669564"/>
                </a:cubicBezTo>
                <a:close/>
                <a:moveTo>
                  <a:pt x="1062830" y="2830554"/>
                </a:moveTo>
                <a:cubicBezTo>
                  <a:pt x="1064759" y="2835550"/>
                  <a:pt x="1068488" y="2841696"/>
                  <a:pt x="1074613" y="2849371"/>
                </a:cubicBezTo>
                <a:cubicBezTo>
                  <a:pt x="1089031" y="2841876"/>
                  <a:pt x="1103449" y="2834382"/>
                  <a:pt x="1117387" y="2827137"/>
                </a:cubicBezTo>
                <a:cubicBezTo>
                  <a:pt x="1102705" y="2782450"/>
                  <a:pt x="1090327" y="2799742"/>
                  <a:pt x="1077832" y="2806236"/>
                </a:cubicBezTo>
                <a:cubicBezTo>
                  <a:pt x="1067436" y="2810900"/>
                  <a:pt x="1057041" y="2815562"/>
                  <a:pt x="1062830" y="2830554"/>
                </a:cubicBezTo>
                <a:close/>
                <a:moveTo>
                  <a:pt x="1145363" y="2994237"/>
                </a:moveTo>
                <a:lnTo>
                  <a:pt x="1185480" y="3071417"/>
                </a:lnTo>
                <a:lnTo>
                  <a:pt x="1225001" y="3050874"/>
                </a:lnTo>
                <a:lnTo>
                  <a:pt x="1184884" y="2973695"/>
                </a:lnTo>
                <a:close/>
                <a:moveTo>
                  <a:pt x="586325" y="1971739"/>
                </a:moveTo>
                <a:lnTo>
                  <a:pt x="616624" y="2030029"/>
                </a:lnTo>
                <a:lnTo>
                  <a:pt x="646472" y="2014515"/>
                </a:lnTo>
                <a:lnTo>
                  <a:pt x="616173" y="1956224"/>
                </a:lnTo>
                <a:close/>
                <a:moveTo>
                  <a:pt x="523140" y="1856485"/>
                </a:moveTo>
                <a:lnTo>
                  <a:pt x="553439" y="1914776"/>
                </a:lnTo>
                <a:lnTo>
                  <a:pt x="583287" y="1899261"/>
                </a:lnTo>
                <a:lnTo>
                  <a:pt x="552988" y="1840970"/>
                </a:lnTo>
                <a:close/>
                <a:moveTo>
                  <a:pt x="389416" y="1629512"/>
                </a:moveTo>
                <a:lnTo>
                  <a:pt x="422585" y="1693324"/>
                </a:lnTo>
                <a:lnTo>
                  <a:pt x="455260" y="1676340"/>
                </a:lnTo>
                <a:lnTo>
                  <a:pt x="422091" y="1612528"/>
                </a:lnTo>
                <a:close/>
                <a:moveTo>
                  <a:pt x="708259" y="2275765"/>
                </a:moveTo>
                <a:cubicBezTo>
                  <a:pt x="716261" y="2291159"/>
                  <a:pt x="723691" y="2305454"/>
                  <a:pt x="731883" y="2321215"/>
                </a:cubicBezTo>
                <a:cubicBezTo>
                  <a:pt x="747234" y="2313236"/>
                  <a:pt x="761835" y="2305646"/>
                  <a:pt x="777560" y="2297473"/>
                </a:cubicBezTo>
                <a:cubicBezTo>
                  <a:pt x="770130" y="2283178"/>
                  <a:pt x="762318" y="2268150"/>
                  <a:pt x="753935" y="2252023"/>
                </a:cubicBezTo>
                <a:cubicBezTo>
                  <a:pt x="738211" y="2260196"/>
                  <a:pt x="723609" y="2267786"/>
                  <a:pt x="708259" y="2275765"/>
                </a:cubicBezTo>
                <a:close/>
                <a:moveTo>
                  <a:pt x="677967" y="2217487"/>
                </a:moveTo>
                <a:cubicBezTo>
                  <a:pt x="686159" y="2233248"/>
                  <a:pt x="693399" y="2247175"/>
                  <a:pt x="701591" y="2262936"/>
                </a:cubicBezTo>
                <a:cubicBezTo>
                  <a:pt x="716941" y="2254957"/>
                  <a:pt x="731542" y="2247368"/>
                  <a:pt x="747267" y="2239194"/>
                </a:cubicBezTo>
                <a:cubicBezTo>
                  <a:pt x="739647" y="2224534"/>
                  <a:pt x="731835" y="2209506"/>
                  <a:pt x="723643" y="2193745"/>
                </a:cubicBezTo>
                <a:cubicBezTo>
                  <a:pt x="707544" y="2202113"/>
                  <a:pt x="693317" y="2209508"/>
                  <a:pt x="677967" y="2217487"/>
                </a:cubicBezTo>
                <a:close/>
                <a:moveTo>
                  <a:pt x="1693975" y="4183988"/>
                </a:moveTo>
                <a:lnTo>
                  <a:pt x="1734093" y="4261169"/>
                </a:lnTo>
                <a:lnTo>
                  <a:pt x="1773614" y="4240626"/>
                </a:lnTo>
                <a:lnTo>
                  <a:pt x="1733496" y="4163446"/>
                </a:lnTo>
                <a:close/>
                <a:moveTo>
                  <a:pt x="784888" y="2443383"/>
                </a:moveTo>
                <a:lnTo>
                  <a:pt x="825005" y="2520562"/>
                </a:lnTo>
                <a:lnTo>
                  <a:pt x="864526" y="2500020"/>
                </a:lnTo>
                <a:lnTo>
                  <a:pt x="824409" y="2422840"/>
                </a:lnTo>
                <a:close/>
                <a:moveTo>
                  <a:pt x="890060" y="2648164"/>
                </a:moveTo>
                <a:cubicBezTo>
                  <a:pt x="911470" y="2689355"/>
                  <a:pt x="931669" y="2728214"/>
                  <a:pt x="954291" y="2771736"/>
                </a:cubicBezTo>
                <a:cubicBezTo>
                  <a:pt x="970632" y="2763242"/>
                  <a:pt x="985530" y="2755498"/>
                  <a:pt x="1001390" y="2747254"/>
                </a:cubicBezTo>
                <a:cubicBezTo>
                  <a:pt x="979575" y="2705286"/>
                  <a:pt x="959377" y="2666427"/>
                  <a:pt x="937158" y="2623683"/>
                </a:cubicBezTo>
                <a:cubicBezTo>
                  <a:pt x="921779" y="2631677"/>
                  <a:pt x="906880" y="2639421"/>
                  <a:pt x="890060" y="2648164"/>
                </a:cubicBezTo>
                <a:close/>
                <a:moveTo>
                  <a:pt x="966737" y="2796856"/>
                </a:moveTo>
                <a:cubicBezTo>
                  <a:pt x="972393" y="2807736"/>
                  <a:pt x="976837" y="2816285"/>
                  <a:pt x="982896" y="2827943"/>
                </a:cubicBezTo>
                <a:cubicBezTo>
                  <a:pt x="998756" y="2819699"/>
                  <a:pt x="1013578" y="2812982"/>
                  <a:pt x="1027265" y="2802906"/>
                </a:cubicBezTo>
                <a:cubicBezTo>
                  <a:pt x="1029187" y="2801906"/>
                  <a:pt x="1021261" y="2784309"/>
                  <a:pt x="1017200" y="2770625"/>
                </a:cubicBezTo>
                <a:cubicBezTo>
                  <a:pt x="999418" y="2779868"/>
                  <a:pt x="984039" y="2787862"/>
                  <a:pt x="966737" y="2796856"/>
                </a:cubicBezTo>
                <a:close/>
                <a:moveTo>
                  <a:pt x="1140229" y="3192991"/>
                </a:moveTo>
                <a:lnTo>
                  <a:pt x="1180346" y="3270171"/>
                </a:lnTo>
                <a:lnTo>
                  <a:pt x="1219866" y="3249629"/>
                </a:lnTo>
                <a:lnTo>
                  <a:pt x="1179749" y="3172449"/>
                </a:lnTo>
                <a:close/>
                <a:moveTo>
                  <a:pt x="519262" y="2006597"/>
                </a:moveTo>
                <a:lnTo>
                  <a:pt x="549561" y="2064888"/>
                </a:lnTo>
                <a:lnTo>
                  <a:pt x="579410" y="2049373"/>
                </a:lnTo>
                <a:lnTo>
                  <a:pt x="549111" y="1991082"/>
                </a:lnTo>
                <a:close/>
                <a:moveTo>
                  <a:pt x="1056569" y="3040392"/>
                </a:moveTo>
                <a:lnTo>
                  <a:pt x="1096686" y="3117571"/>
                </a:lnTo>
                <a:lnTo>
                  <a:pt x="1136206" y="3097029"/>
                </a:lnTo>
                <a:lnTo>
                  <a:pt x="1096089" y="3019850"/>
                </a:lnTo>
                <a:close/>
                <a:moveTo>
                  <a:pt x="456077" y="1891344"/>
                </a:moveTo>
                <a:lnTo>
                  <a:pt x="486376" y="1949634"/>
                </a:lnTo>
                <a:lnTo>
                  <a:pt x="516225" y="1934119"/>
                </a:lnTo>
                <a:lnTo>
                  <a:pt x="485926" y="1875829"/>
                </a:lnTo>
                <a:close/>
                <a:moveTo>
                  <a:pt x="590768" y="2188788"/>
                </a:moveTo>
                <a:cubicBezTo>
                  <a:pt x="598579" y="2203816"/>
                  <a:pt x="606009" y="2218110"/>
                  <a:pt x="614202" y="2233871"/>
                </a:cubicBezTo>
                <a:cubicBezTo>
                  <a:pt x="629552" y="2225892"/>
                  <a:pt x="644527" y="2218108"/>
                  <a:pt x="660251" y="2209935"/>
                </a:cubicBezTo>
                <a:cubicBezTo>
                  <a:pt x="652250" y="2194541"/>
                  <a:pt x="644819" y="2180246"/>
                  <a:pt x="636818" y="2164852"/>
                </a:cubicBezTo>
                <a:cubicBezTo>
                  <a:pt x="621468" y="2172831"/>
                  <a:pt x="606492" y="2180615"/>
                  <a:pt x="590768" y="2188788"/>
                </a:cubicBezTo>
                <a:close/>
                <a:moveTo>
                  <a:pt x="620496" y="2246894"/>
                </a:moveTo>
                <a:cubicBezTo>
                  <a:pt x="629069" y="2263388"/>
                  <a:pt x="636499" y="2277682"/>
                  <a:pt x="644501" y="2293076"/>
                </a:cubicBezTo>
                <a:cubicBezTo>
                  <a:pt x="659476" y="2285293"/>
                  <a:pt x="674077" y="2277703"/>
                  <a:pt x="690176" y="2269335"/>
                </a:cubicBezTo>
                <a:cubicBezTo>
                  <a:pt x="682174" y="2253941"/>
                  <a:pt x="674363" y="2238914"/>
                  <a:pt x="666170" y="2223153"/>
                </a:cubicBezTo>
                <a:cubicBezTo>
                  <a:pt x="651569" y="2230742"/>
                  <a:pt x="636969" y="2238331"/>
                  <a:pt x="620496" y="2246894"/>
                </a:cubicBezTo>
                <a:close/>
                <a:moveTo>
                  <a:pt x="316003" y="1667671"/>
                </a:moveTo>
                <a:lnTo>
                  <a:pt x="349172" y="1731484"/>
                </a:lnTo>
                <a:lnTo>
                  <a:pt x="381847" y="1714500"/>
                </a:lnTo>
                <a:lnTo>
                  <a:pt x="348678" y="1650687"/>
                </a:lnTo>
                <a:close/>
                <a:moveTo>
                  <a:pt x="1605183" y="4230142"/>
                </a:moveTo>
                <a:lnTo>
                  <a:pt x="1645301" y="4307322"/>
                </a:lnTo>
                <a:lnTo>
                  <a:pt x="1684822" y="4286779"/>
                </a:lnTo>
                <a:lnTo>
                  <a:pt x="1644704" y="4209599"/>
                </a:lnTo>
                <a:close/>
                <a:moveTo>
                  <a:pt x="696095" y="2489537"/>
                </a:moveTo>
                <a:lnTo>
                  <a:pt x="736212" y="2566716"/>
                </a:lnTo>
                <a:lnTo>
                  <a:pt x="775733" y="2546173"/>
                </a:lnTo>
                <a:lnTo>
                  <a:pt x="735616" y="2468994"/>
                </a:lnTo>
                <a:close/>
                <a:moveTo>
                  <a:pt x="452199" y="2041456"/>
                </a:moveTo>
                <a:lnTo>
                  <a:pt x="482498" y="2099747"/>
                </a:lnTo>
                <a:lnTo>
                  <a:pt x="512346" y="2084232"/>
                </a:lnTo>
                <a:lnTo>
                  <a:pt x="482047" y="2025941"/>
                </a:lnTo>
                <a:close/>
                <a:moveTo>
                  <a:pt x="389014" y="1926202"/>
                </a:moveTo>
                <a:lnTo>
                  <a:pt x="419313" y="1984493"/>
                </a:lnTo>
                <a:lnTo>
                  <a:pt x="449161" y="1968978"/>
                </a:lnTo>
                <a:lnTo>
                  <a:pt x="418862" y="1910687"/>
                </a:lnTo>
                <a:close/>
                <a:moveTo>
                  <a:pt x="242590" y="1705830"/>
                </a:moveTo>
                <a:lnTo>
                  <a:pt x="275759" y="1769643"/>
                </a:lnTo>
                <a:lnTo>
                  <a:pt x="308435" y="1752658"/>
                </a:lnTo>
                <a:lnTo>
                  <a:pt x="275266" y="1688846"/>
                </a:lnTo>
                <a:close/>
                <a:moveTo>
                  <a:pt x="1516390" y="4276295"/>
                </a:moveTo>
                <a:lnTo>
                  <a:pt x="1556507" y="4353476"/>
                </a:lnTo>
                <a:lnTo>
                  <a:pt x="1596028" y="4332933"/>
                </a:lnTo>
                <a:lnTo>
                  <a:pt x="1555911" y="4255753"/>
                </a:lnTo>
                <a:close/>
                <a:moveTo>
                  <a:pt x="607303" y="2535690"/>
                </a:moveTo>
                <a:lnTo>
                  <a:pt x="647420" y="2612869"/>
                </a:lnTo>
                <a:lnTo>
                  <a:pt x="686940" y="2592327"/>
                </a:lnTo>
                <a:lnTo>
                  <a:pt x="646823" y="2515148"/>
                </a:lnTo>
                <a:close/>
                <a:moveTo>
                  <a:pt x="169177" y="1743990"/>
                </a:moveTo>
                <a:lnTo>
                  <a:pt x="202346" y="1807802"/>
                </a:lnTo>
                <a:lnTo>
                  <a:pt x="235022" y="1790818"/>
                </a:lnTo>
                <a:lnTo>
                  <a:pt x="201853" y="1727005"/>
                </a:lnTo>
                <a:close/>
                <a:moveTo>
                  <a:pt x="36456" y="1738680"/>
                </a:moveTo>
                <a:lnTo>
                  <a:pt x="400014" y="1549706"/>
                </a:lnTo>
                <a:lnTo>
                  <a:pt x="392453" y="1552688"/>
                </a:lnTo>
                <a:cubicBezTo>
                  <a:pt x="388312" y="1553517"/>
                  <a:pt x="383674" y="1553351"/>
                  <a:pt x="377710" y="1551363"/>
                </a:cubicBezTo>
                <a:cubicBezTo>
                  <a:pt x="357832" y="1544074"/>
                  <a:pt x="340604" y="1548713"/>
                  <a:pt x="333978" y="1566603"/>
                </a:cubicBezTo>
                <a:cubicBezTo>
                  <a:pt x="319400" y="1553351"/>
                  <a:pt x="310786" y="1547387"/>
                  <a:pt x="298197" y="1568591"/>
                </a:cubicBezTo>
                <a:lnTo>
                  <a:pt x="296872" y="1569916"/>
                </a:lnTo>
                <a:cubicBezTo>
                  <a:pt x="294884" y="1569916"/>
                  <a:pt x="293559" y="1569253"/>
                  <a:pt x="291571" y="1569916"/>
                </a:cubicBezTo>
                <a:cubicBezTo>
                  <a:pt x="281632" y="1571241"/>
                  <a:pt x="280307" y="1578530"/>
                  <a:pt x="279644" y="1585819"/>
                </a:cubicBezTo>
                <a:cubicBezTo>
                  <a:pt x="276993" y="1587806"/>
                  <a:pt x="273680" y="1589795"/>
                  <a:pt x="271030" y="1591782"/>
                </a:cubicBezTo>
                <a:cubicBezTo>
                  <a:pt x="263079" y="1589795"/>
                  <a:pt x="255790" y="1588469"/>
                  <a:pt x="253802" y="1577867"/>
                </a:cubicBezTo>
                <a:cubicBezTo>
                  <a:pt x="253140" y="1577205"/>
                  <a:pt x="251814" y="1576542"/>
                  <a:pt x="251152" y="1575879"/>
                </a:cubicBezTo>
                <a:cubicBezTo>
                  <a:pt x="251814" y="1582506"/>
                  <a:pt x="225310" y="1585819"/>
                  <a:pt x="248501" y="1595758"/>
                </a:cubicBezTo>
                <a:cubicBezTo>
                  <a:pt x="247839" y="1597083"/>
                  <a:pt x="246513" y="1598408"/>
                  <a:pt x="245851" y="1599734"/>
                </a:cubicBezTo>
                <a:lnTo>
                  <a:pt x="245188" y="1599734"/>
                </a:lnTo>
                <a:cubicBezTo>
                  <a:pt x="231273" y="1593770"/>
                  <a:pt x="225310" y="1595758"/>
                  <a:pt x="221997" y="1606360"/>
                </a:cubicBezTo>
                <a:cubicBezTo>
                  <a:pt x="220672" y="1610998"/>
                  <a:pt x="222659" y="1615636"/>
                  <a:pt x="217359" y="1617624"/>
                </a:cubicBezTo>
                <a:cubicBezTo>
                  <a:pt x="206094" y="1620274"/>
                  <a:pt x="200793" y="1605034"/>
                  <a:pt x="192842" y="1606360"/>
                </a:cubicBezTo>
                <a:cubicBezTo>
                  <a:pt x="194830" y="1589795"/>
                  <a:pt x="196155" y="1572566"/>
                  <a:pt x="188866" y="1554013"/>
                </a:cubicBezTo>
                <a:cubicBezTo>
                  <a:pt x="182903" y="1571241"/>
                  <a:pt x="176277" y="1584493"/>
                  <a:pt x="179590" y="1598408"/>
                </a:cubicBezTo>
                <a:cubicBezTo>
                  <a:pt x="180915" y="1604372"/>
                  <a:pt x="180253" y="1610998"/>
                  <a:pt x="180915" y="1617624"/>
                </a:cubicBezTo>
                <a:cubicBezTo>
                  <a:pt x="176277" y="1622925"/>
                  <a:pt x="170976" y="1626238"/>
                  <a:pt x="163687" y="1628888"/>
                </a:cubicBezTo>
                <a:cubicBezTo>
                  <a:pt x="137183" y="1638165"/>
                  <a:pt x="107366" y="1644128"/>
                  <a:pt x="86825" y="1660693"/>
                </a:cubicBezTo>
                <a:cubicBezTo>
                  <a:pt x="85499" y="1661356"/>
                  <a:pt x="82849" y="1661356"/>
                  <a:pt x="80861" y="1662019"/>
                </a:cubicBezTo>
                <a:cubicBezTo>
                  <a:pt x="56345" y="1662019"/>
                  <a:pt x="27853" y="1668645"/>
                  <a:pt x="21226" y="1644128"/>
                </a:cubicBezTo>
                <a:cubicBezTo>
                  <a:pt x="11784" y="1650091"/>
                  <a:pt x="21350" y="1665373"/>
                  <a:pt x="10790" y="1668727"/>
                </a:cubicBezTo>
                <a:lnTo>
                  <a:pt x="0" y="1667915"/>
                </a:lnTo>
                <a:close/>
                <a:moveTo>
                  <a:pt x="257327" y="2167420"/>
                </a:moveTo>
                <a:lnTo>
                  <a:pt x="422016" y="2081816"/>
                </a:lnTo>
                <a:lnTo>
                  <a:pt x="371518" y="1984665"/>
                </a:lnTo>
                <a:lnTo>
                  <a:pt x="207183" y="2070084"/>
                </a:lnTo>
                <a:close/>
                <a:moveTo>
                  <a:pt x="1343695" y="4276198"/>
                </a:moveTo>
                <a:lnTo>
                  <a:pt x="2226064" y="3817552"/>
                </a:lnTo>
                <a:lnTo>
                  <a:pt x="2583126" y="3890181"/>
                </a:lnTo>
                <a:lnTo>
                  <a:pt x="2585447" y="3887734"/>
                </a:lnTo>
                <a:cubicBezTo>
                  <a:pt x="2589026" y="3884679"/>
                  <a:pt x="2592363" y="3883149"/>
                  <a:pt x="2592122" y="3884673"/>
                </a:cubicBezTo>
                <a:cubicBezTo>
                  <a:pt x="2592806" y="3904229"/>
                  <a:pt x="2600678" y="3880593"/>
                  <a:pt x="2604502" y="3880332"/>
                </a:cubicBezTo>
                <a:cubicBezTo>
                  <a:pt x="2607964" y="3882358"/>
                  <a:pt x="2609728" y="3886418"/>
                  <a:pt x="2617490" y="3876497"/>
                </a:cubicBezTo>
                <a:cubicBezTo>
                  <a:pt x="2625250" y="3866578"/>
                  <a:pt x="2632830" y="3855641"/>
                  <a:pt x="2646054" y="3845965"/>
                </a:cubicBezTo>
                <a:cubicBezTo>
                  <a:pt x="2637626" y="3857917"/>
                  <a:pt x="2632474" y="3866563"/>
                  <a:pt x="2623922" y="3874961"/>
                </a:cubicBezTo>
                <a:cubicBezTo>
                  <a:pt x="2633023" y="3869610"/>
                  <a:pt x="2641832" y="3876959"/>
                  <a:pt x="2650318" y="3862466"/>
                </a:cubicBezTo>
                <a:cubicBezTo>
                  <a:pt x="2658499" y="3847719"/>
                  <a:pt x="2664314" y="3832723"/>
                  <a:pt x="2654291" y="3824360"/>
                </a:cubicBezTo>
                <a:cubicBezTo>
                  <a:pt x="2673953" y="3817465"/>
                  <a:pt x="2693997" y="3829872"/>
                  <a:pt x="2693587" y="3847653"/>
                </a:cubicBezTo>
                <a:cubicBezTo>
                  <a:pt x="2693528" y="3850193"/>
                  <a:pt x="2693591" y="3851970"/>
                  <a:pt x="2696927" y="3850440"/>
                </a:cubicBezTo>
                <a:cubicBezTo>
                  <a:pt x="2701722" y="3848400"/>
                  <a:pt x="2703782" y="3844077"/>
                  <a:pt x="2703961" y="3840775"/>
                </a:cubicBezTo>
                <a:cubicBezTo>
                  <a:pt x="2704503" y="3835187"/>
                  <a:pt x="2702617" y="3831888"/>
                  <a:pt x="2710511" y="3834159"/>
                </a:cubicBezTo>
                <a:cubicBezTo>
                  <a:pt x="2712759" y="3835171"/>
                  <a:pt x="2723868" y="3836673"/>
                  <a:pt x="2725435" y="3822447"/>
                </a:cubicBezTo>
                <a:cubicBezTo>
                  <a:pt x="2726038" y="3818636"/>
                  <a:pt x="2729434" y="3814566"/>
                  <a:pt x="2731744" y="3817356"/>
                </a:cubicBezTo>
                <a:cubicBezTo>
                  <a:pt x="2737881" y="3824202"/>
                  <a:pt x="2736903" y="3817346"/>
                  <a:pt x="2740661" y="3810989"/>
                </a:cubicBezTo>
                <a:cubicBezTo>
                  <a:pt x="2745814" y="3802344"/>
                  <a:pt x="2749583" y="3808940"/>
                  <a:pt x="2752862" y="3809950"/>
                </a:cubicBezTo>
                <a:cubicBezTo>
                  <a:pt x="2759845" y="3811461"/>
                  <a:pt x="2763610" y="3813740"/>
                  <a:pt x="2775200" y="3807876"/>
                </a:cubicBezTo>
                <a:cubicBezTo>
                  <a:pt x="2792007" y="3799462"/>
                  <a:pt x="2780773" y="3794404"/>
                  <a:pt x="2785259" y="3787792"/>
                </a:cubicBezTo>
                <a:cubicBezTo>
                  <a:pt x="2799462" y="3784971"/>
                  <a:pt x="2815237" y="3776559"/>
                  <a:pt x="2830226" y="3770943"/>
                </a:cubicBezTo>
                <a:cubicBezTo>
                  <a:pt x="2841574" y="3766604"/>
                  <a:pt x="2851889" y="3762267"/>
                  <a:pt x="2861364" y="3767583"/>
                </a:cubicBezTo>
                <a:cubicBezTo>
                  <a:pt x="2872053" y="3773913"/>
                  <a:pt x="2890617" y="3760924"/>
                  <a:pt x="2905968" y="3753021"/>
                </a:cubicBezTo>
                <a:cubicBezTo>
                  <a:pt x="2917558" y="3747157"/>
                  <a:pt x="2928474" y="3734691"/>
                  <a:pt x="2938194" y="3742801"/>
                </a:cubicBezTo>
                <a:cubicBezTo>
                  <a:pt x="2941231" y="3745334"/>
                  <a:pt x="2951302" y="3738204"/>
                  <a:pt x="2956342" y="3738956"/>
                </a:cubicBezTo>
                <a:cubicBezTo>
                  <a:pt x="2960651" y="3739964"/>
                  <a:pt x="2960476" y="3747584"/>
                  <a:pt x="2966243" y="3748081"/>
                </a:cubicBezTo>
                <a:cubicBezTo>
                  <a:pt x="2971945" y="3742483"/>
                  <a:pt x="2968907" y="3739949"/>
                  <a:pt x="2967206" y="3737666"/>
                </a:cubicBezTo>
                <a:cubicBezTo>
                  <a:pt x="2964227" y="3732591"/>
                  <a:pt x="2969865" y="3725215"/>
                  <a:pt x="2972841" y="3725971"/>
                </a:cubicBezTo>
                <a:cubicBezTo>
                  <a:pt x="2982678" y="3729001"/>
                  <a:pt x="2988613" y="3713242"/>
                  <a:pt x="2995775" y="3711451"/>
                </a:cubicBezTo>
                <a:cubicBezTo>
                  <a:pt x="3007185" y="3708890"/>
                  <a:pt x="3013182" y="3694908"/>
                  <a:pt x="3022709" y="3689049"/>
                </a:cubicBezTo>
                <a:cubicBezTo>
                  <a:pt x="3040606" y="3678093"/>
                  <a:pt x="3058625" y="3666375"/>
                  <a:pt x="3076465" y="3657961"/>
                </a:cubicBezTo>
                <a:cubicBezTo>
                  <a:pt x="3109232" y="3642151"/>
                  <a:pt x="3141928" y="3615929"/>
                  <a:pt x="3174939" y="3602912"/>
                </a:cubicBezTo>
                <a:cubicBezTo>
                  <a:pt x="3177853" y="3601891"/>
                  <a:pt x="3181308" y="3595281"/>
                  <a:pt x="3182951" y="3600103"/>
                </a:cubicBezTo>
                <a:cubicBezTo>
                  <a:pt x="3184411" y="3603911"/>
                  <a:pt x="3178767" y="3606969"/>
                  <a:pt x="3176221" y="3610021"/>
                </a:cubicBezTo>
                <a:cubicBezTo>
                  <a:pt x="3154268" y="3635716"/>
                  <a:pt x="3129091" y="3653544"/>
                  <a:pt x="3103490" y="3671879"/>
                </a:cubicBezTo>
                <a:cubicBezTo>
                  <a:pt x="3084863" y="3683089"/>
                  <a:pt x="3065934" y="3694046"/>
                  <a:pt x="3048160" y="3708558"/>
                </a:cubicBezTo>
                <a:cubicBezTo>
                  <a:pt x="3067035" y="3704459"/>
                  <a:pt x="3084626" y="3688932"/>
                  <a:pt x="3102462" y="3676198"/>
                </a:cubicBezTo>
                <a:cubicBezTo>
                  <a:pt x="3119453" y="3668801"/>
                  <a:pt x="3135642" y="3646927"/>
                  <a:pt x="3152822" y="3649180"/>
                </a:cubicBezTo>
                <a:cubicBezTo>
                  <a:pt x="3153430" y="3649688"/>
                  <a:pt x="3158154" y="3637232"/>
                  <a:pt x="3167076" y="3635184"/>
                </a:cubicBezTo>
                <a:cubicBezTo>
                  <a:pt x="3177757" y="3632878"/>
                  <a:pt x="3189409" y="3628792"/>
                  <a:pt x="3196516" y="3633859"/>
                </a:cubicBezTo>
                <a:cubicBezTo>
                  <a:pt x="3200465" y="3637153"/>
                  <a:pt x="3206228" y="3633332"/>
                  <a:pt x="3212237" y="3632305"/>
                </a:cubicBezTo>
                <a:cubicBezTo>
                  <a:pt x="3211926" y="3623416"/>
                  <a:pt x="3196801" y="3612523"/>
                  <a:pt x="3223811" y="3609170"/>
                </a:cubicBezTo>
                <a:cubicBezTo>
                  <a:pt x="3234595" y="3584512"/>
                  <a:pt x="3238255" y="3604825"/>
                  <a:pt x="3246812" y="3600745"/>
                </a:cubicBezTo>
                <a:cubicBezTo>
                  <a:pt x="3238120" y="3588316"/>
                  <a:pt x="3252252" y="3575081"/>
                  <a:pt x="3262257" y="3561855"/>
                </a:cubicBezTo>
                <a:cubicBezTo>
                  <a:pt x="3263106" y="3560838"/>
                  <a:pt x="3264379" y="3559311"/>
                  <a:pt x="3265107" y="3559055"/>
                </a:cubicBezTo>
                <a:cubicBezTo>
                  <a:pt x="3281553" y="3552929"/>
                  <a:pt x="3296110" y="3539186"/>
                  <a:pt x="3311337" y="3527728"/>
                </a:cubicBezTo>
                <a:cubicBezTo>
                  <a:pt x="3316069" y="3523909"/>
                  <a:pt x="3320135" y="3522124"/>
                  <a:pt x="3326022" y="3521858"/>
                </a:cubicBezTo>
                <a:cubicBezTo>
                  <a:pt x="3342654" y="3521065"/>
                  <a:pt x="3330139" y="3508898"/>
                  <a:pt x="3338147" y="3501770"/>
                </a:cubicBezTo>
                <a:cubicBezTo>
                  <a:pt x="3341300" y="3499224"/>
                  <a:pt x="3342577" y="3502015"/>
                  <a:pt x="3345553" y="3502772"/>
                </a:cubicBezTo>
                <a:cubicBezTo>
                  <a:pt x="3352110" y="3504791"/>
                  <a:pt x="3354961" y="3501992"/>
                  <a:pt x="3357867" y="3492335"/>
                </a:cubicBezTo>
                <a:cubicBezTo>
                  <a:pt x="3358774" y="3488777"/>
                  <a:pt x="3361018" y="3485471"/>
                  <a:pt x="3364355" y="3483941"/>
                </a:cubicBezTo>
                <a:cubicBezTo>
                  <a:pt x="3374975" y="3479857"/>
                  <a:pt x="3386685" y="3473232"/>
                  <a:pt x="3395245" y="3473470"/>
                </a:cubicBezTo>
                <a:cubicBezTo>
                  <a:pt x="3411027" y="3473693"/>
                  <a:pt x="3411385" y="3467089"/>
                  <a:pt x="3410647" y="3454391"/>
                </a:cubicBezTo>
                <a:cubicBezTo>
                  <a:pt x="3421939" y="3456910"/>
                  <a:pt x="3431099" y="3449019"/>
                  <a:pt x="3435640" y="3435548"/>
                </a:cubicBezTo>
                <a:cubicBezTo>
                  <a:pt x="3438304" y="3427415"/>
                  <a:pt x="3442369" y="3425630"/>
                  <a:pt x="3447709" y="3422318"/>
                </a:cubicBezTo>
                <a:cubicBezTo>
                  <a:pt x="3449590" y="3421298"/>
                  <a:pt x="3473976" y="3401949"/>
                  <a:pt x="3475250" y="3400423"/>
                </a:cubicBezTo>
                <a:cubicBezTo>
                  <a:pt x="3480647" y="3394571"/>
                  <a:pt x="3482829" y="3389487"/>
                  <a:pt x="3478334" y="3387464"/>
                </a:cubicBezTo>
                <a:cubicBezTo>
                  <a:pt x="3473962" y="3384678"/>
                  <a:pt x="3469109" y="3389259"/>
                  <a:pt x="3467415" y="3395613"/>
                </a:cubicBezTo>
                <a:cubicBezTo>
                  <a:pt x="3465296" y="3402474"/>
                  <a:pt x="3462508" y="3407051"/>
                  <a:pt x="3457286" y="3405283"/>
                </a:cubicBezTo>
                <a:cubicBezTo>
                  <a:pt x="3450847" y="3402501"/>
                  <a:pt x="3458494" y="3397661"/>
                  <a:pt x="3461585" y="3393337"/>
                </a:cubicBezTo>
                <a:cubicBezTo>
                  <a:pt x="3465950" y="3387487"/>
                  <a:pt x="3473413" y="3381631"/>
                  <a:pt x="3466793" y="3377835"/>
                </a:cubicBezTo>
                <a:lnTo>
                  <a:pt x="3479103" y="3363080"/>
                </a:lnTo>
                <a:cubicBezTo>
                  <a:pt x="3473588" y="3374011"/>
                  <a:pt x="3473954" y="3376043"/>
                  <a:pt x="3481540" y="3373742"/>
                </a:cubicBezTo>
                <a:cubicBezTo>
                  <a:pt x="3489126" y="3371442"/>
                  <a:pt x="3478697" y="3385177"/>
                  <a:pt x="3487859" y="3381604"/>
                </a:cubicBezTo>
                <a:cubicBezTo>
                  <a:pt x="3503577" y="3375732"/>
                  <a:pt x="3517603" y="3380532"/>
                  <a:pt x="3535257" y="3366783"/>
                </a:cubicBezTo>
                <a:cubicBezTo>
                  <a:pt x="3540717" y="3362709"/>
                  <a:pt x="3547089" y="3359395"/>
                  <a:pt x="3553034" y="3356590"/>
                </a:cubicBezTo>
                <a:cubicBezTo>
                  <a:pt x="3560861" y="3352765"/>
                  <a:pt x="3568207" y="3351989"/>
                  <a:pt x="3569670" y="3360115"/>
                </a:cubicBezTo>
                <a:cubicBezTo>
                  <a:pt x="3572112" y="3375096"/>
                  <a:pt x="3571687" y="3375603"/>
                  <a:pt x="3594986" y="3363115"/>
                </a:cubicBezTo>
                <a:cubicBezTo>
                  <a:pt x="3595092" y="3345081"/>
                  <a:pt x="3579737" y="3348665"/>
                  <a:pt x="3562072" y="3349461"/>
                </a:cubicBezTo>
                <a:cubicBezTo>
                  <a:pt x="3575360" y="3341562"/>
                  <a:pt x="3582701" y="3336468"/>
                  <a:pt x="3591077" y="3335691"/>
                </a:cubicBezTo>
                <a:cubicBezTo>
                  <a:pt x="3595629" y="3335174"/>
                  <a:pt x="3599574" y="3334151"/>
                  <a:pt x="3597273" y="3339997"/>
                </a:cubicBezTo>
                <a:cubicBezTo>
                  <a:pt x="3593759" y="3349147"/>
                  <a:pt x="3596314" y="3354730"/>
                  <a:pt x="3602869" y="3352432"/>
                </a:cubicBezTo>
                <a:cubicBezTo>
                  <a:pt x="3608694" y="3350389"/>
                  <a:pt x="3617732" y="3343260"/>
                  <a:pt x="3619911" y="3333858"/>
                </a:cubicBezTo>
                <a:cubicBezTo>
                  <a:pt x="3620755" y="3328523"/>
                  <a:pt x="3623427" y="3329026"/>
                  <a:pt x="3626885" y="3326733"/>
                </a:cubicBezTo>
                <a:cubicBezTo>
                  <a:pt x="3638716" y="3319345"/>
                  <a:pt x="3651158" y="3316782"/>
                  <a:pt x="3662498" y="3303807"/>
                </a:cubicBezTo>
                <a:cubicBezTo>
                  <a:pt x="3667047" y="3298973"/>
                  <a:pt x="3676515" y="3295653"/>
                  <a:pt x="3681553" y="3296404"/>
                </a:cubicBezTo>
                <a:cubicBezTo>
                  <a:pt x="3695214" y="3299173"/>
                  <a:pt x="3709050" y="3294321"/>
                  <a:pt x="3724577" y="3278799"/>
                </a:cubicBezTo>
                <a:cubicBezTo>
                  <a:pt x="3734403" y="3268874"/>
                  <a:pt x="3735991" y="3280555"/>
                  <a:pt x="3743094" y="3281304"/>
                </a:cubicBezTo>
                <a:cubicBezTo>
                  <a:pt x="3745992" y="3263010"/>
                  <a:pt x="3760377" y="3261206"/>
                  <a:pt x="3770264" y="3253059"/>
                </a:cubicBezTo>
                <a:cubicBezTo>
                  <a:pt x="3791193" y="3236002"/>
                  <a:pt x="3813764" y="3223769"/>
                  <a:pt x="3831411" y="3201384"/>
                </a:cubicBezTo>
                <a:cubicBezTo>
                  <a:pt x="3839183" y="3204417"/>
                  <a:pt x="3825778" y="3217396"/>
                  <a:pt x="3829357" y="3214341"/>
                </a:cubicBezTo>
                <a:cubicBezTo>
                  <a:pt x="3841368" y="3203651"/>
                  <a:pt x="3844606" y="3228789"/>
                  <a:pt x="3857820" y="3206159"/>
                </a:cubicBezTo>
                <a:cubicBezTo>
                  <a:pt x="3860730" y="3200821"/>
                  <a:pt x="3867342" y="3195981"/>
                  <a:pt x="3869169" y="3201820"/>
                </a:cubicBezTo>
                <a:cubicBezTo>
                  <a:pt x="3876714" y="3223649"/>
                  <a:pt x="3897576" y="3200497"/>
                  <a:pt x="3914567" y="3193098"/>
                </a:cubicBezTo>
                <a:cubicBezTo>
                  <a:pt x="3901759" y="3193631"/>
                  <a:pt x="3904418" y="3181181"/>
                  <a:pt x="3905802" y="3165939"/>
                </a:cubicBezTo>
                <a:cubicBezTo>
                  <a:pt x="3895197" y="3187294"/>
                  <a:pt x="3885240" y="3185026"/>
                  <a:pt x="3876014" y="3186822"/>
                </a:cubicBezTo>
                <a:cubicBezTo>
                  <a:pt x="3868246" y="3188106"/>
                  <a:pt x="3875462" y="3179457"/>
                  <a:pt x="3876066" y="3175646"/>
                </a:cubicBezTo>
                <a:cubicBezTo>
                  <a:pt x="3876728" y="3169295"/>
                  <a:pt x="3879268" y="3157607"/>
                  <a:pt x="3884669" y="3156073"/>
                </a:cubicBezTo>
                <a:cubicBezTo>
                  <a:pt x="3896928" y="3152494"/>
                  <a:pt x="3886195" y="3165977"/>
                  <a:pt x="3886261" y="3172071"/>
                </a:cubicBezTo>
                <a:cubicBezTo>
                  <a:pt x="3893119" y="3170026"/>
                  <a:pt x="3897773" y="3147158"/>
                  <a:pt x="3906464" y="3159588"/>
                </a:cubicBezTo>
                <a:cubicBezTo>
                  <a:pt x="3906769" y="3159841"/>
                  <a:pt x="3908954" y="3159075"/>
                  <a:pt x="3909378" y="3158566"/>
                </a:cubicBezTo>
                <a:cubicBezTo>
                  <a:pt x="3919861" y="3137973"/>
                  <a:pt x="3940800" y="3133870"/>
                  <a:pt x="3953474" y="3116829"/>
                </a:cubicBezTo>
                <a:cubicBezTo>
                  <a:pt x="3956990" y="3111996"/>
                  <a:pt x="3961418" y="3107924"/>
                  <a:pt x="3966333" y="3105121"/>
                </a:cubicBezTo>
                <a:cubicBezTo>
                  <a:pt x="3968942" y="3103846"/>
                  <a:pt x="3972520" y="3100792"/>
                  <a:pt x="3973374" y="3104091"/>
                </a:cubicBezTo>
                <a:cubicBezTo>
                  <a:pt x="3974346" y="3106630"/>
                  <a:pt x="3971982" y="3110698"/>
                  <a:pt x="3968645" y="3112228"/>
                </a:cubicBezTo>
                <a:cubicBezTo>
                  <a:pt x="3956752" y="3117838"/>
                  <a:pt x="3954941" y="3129271"/>
                  <a:pt x="3948332" y="3138427"/>
                </a:cubicBezTo>
                <a:cubicBezTo>
                  <a:pt x="3955668" y="3129016"/>
                  <a:pt x="3965499" y="3123409"/>
                  <a:pt x="3973443" y="3114505"/>
                </a:cubicBezTo>
                <a:cubicBezTo>
                  <a:pt x="3976838" y="3110435"/>
                  <a:pt x="3983751" y="3101532"/>
                  <a:pt x="3981275" y="3114998"/>
                </a:cubicBezTo>
                <a:cubicBezTo>
                  <a:pt x="3979580" y="3121351"/>
                  <a:pt x="3987828" y="3112700"/>
                  <a:pt x="3991165" y="3111170"/>
                </a:cubicBezTo>
                <a:cubicBezTo>
                  <a:pt x="4006517" y="3103267"/>
                  <a:pt x="4022351" y="3092315"/>
                  <a:pt x="4036374" y="3092797"/>
                </a:cubicBezTo>
                <a:cubicBezTo>
                  <a:pt x="4028130" y="3105766"/>
                  <a:pt x="4034021" y="3109819"/>
                  <a:pt x="4040155" y="3112346"/>
                </a:cubicBezTo>
                <a:cubicBezTo>
                  <a:pt x="4044769" y="3113608"/>
                  <a:pt x="4051327" y="3115628"/>
                  <a:pt x="4056842" y="3104695"/>
                </a:cubicBezTo>
                <a:cubicBezTo>
                  <a:pt x="4062367" y="3106717"/>
                  <a:pt x="4051514" y="3120961"/>
                  <a:pt x="4059524" y="3118152"/>
                </a:cubicBezTo>
                <a:cubicBezTo>
                  <a:pt x="4072329" y="3113302"/>
                  <a:pt x="4085616" y="3105403"/>
                  <a:pt x="4097381" y="3091920"/>
                </a:cubicBezTo>
                <a:cubicBezTo>
                  <a:pt x="4099635" y="3101567"/>
                  <a:pt x="4102922" y="3111212"/>
                  <a:pt x="4117907" y="3101278"/>
                </a:cubicBezTo>
                <a:cubicBezTo>
                  <a:pt x="4122093" y="3098730"/>
                  <a:pt x="4129071" y="3095923"/>
                  <a:pt x="4129734" y="3089572"/>
                </a:cubicBezTo>
                <a:cubicBezTo>
                  <a:pt x="4131530" y="3060868"/>
                  <a:pt x="4158719" y="3054213"/>
                  <a:pt x="4170189" y="3049112"/>
                </a:cubicBezTo>
                <a:cubicBezTo>
                  <a:pt x="4191246" y="3039928"/>
                  <a:pt x="4212004" y="3039126"/>
                  <a:pt x="4231492" y="3039852"/>
                </a:cubicBezTo>
                <a:cubicBezTo>
                  <a:pt x="4271975" y="3033934"/>
                  <a:pt x="4314689" y="3007438"/>
                  <a:pt x="4356135" y="2991104"/>
                </a:cubicBezTo>
                <a:cubicBezTo>
                  <a:pt x="4356376" y="2989579"/>
                  <a:pt x="4356618" y="2988055"/>
                  <a:pt x="4356859" y="2986531"/>
                </a:cubicBezTo>
                <a:cubicBezTo>
                  <a:pt x="4351579" y="2987303"/>
                  <a:pt x="4346723" y="2987566"/>
                  <a:pt x="4341867" y="2987829"/>
                </a:cubicBezTo>
                <a:cubicBezTo>
                  <a:pt x="4364010" y="2971786"/>
                  <a:pt x="4384774" y="2975303"/>
                  <a:pt x="4406733" y="2958244"/>
                </a:cubicBezTo>
                <a:cubicBezTo>
                  <a:pt x="4412193" y="2954169"/>
                  <a:pt x="4418444" y="2951618"/>
                  <a:pt x="4424511" y="2948051"/>
                </a:cubicBezTo>
                <a:cubicBezTo>
                  <a:pt x="4446417" y="2937849"/>
                  <a:pt x="4468139" y="2926633"/>
                  <a:pt x="4490465" y="2911606"/>
                </a:cubicBezTo>
                <a:cubicBezTo>
                  <a:pt x="4489125" y="2907036"/>
                  <a:pt x="4484453" y="2908315"/>
                  <a:pt x="4481477" y="2907559"/>
                </a:cubicBezTo>
                <a:lnTo>
                  <a:pt x="4512725" y="2890482"/>
                </a:lnTo>
                <a:cubicBezTo>
                  <a:pt x="4525522" y="2876996"/>
                  <a:pt x="4537833" y="2862242"/>
                  <a:pt x="4553791" y="2854847"/>
                </a:cubicBezTo>
                <a:cubicBezTo>
                  <a:pt x="4528124" y="2867086"/>
                  <a:pt x="4503496" y="2887960"/>
                  <a:pt x="4478616" y="2897405"/>
                </a:cubicBezTo>
                <a:lnTo>
                  <a:pt x="4478312" y="2897151"/>
                </a:lnTo>
                <a:cubicBezTo>
                  <a:pt x="4494808" y="2879850"/>
                  <a:pt x="4511670" y="2864577"/>
                  <a:pt x="4531758" y="2857173"/>
                </a:cubicBezTo>
                <a:cubicBezTo>
                  <a:pt x="4538736" y="2854366"/>
                  <a:pt x="4548628" y="2850538"/>
                  <a:pt x="4555054" y="2840367"/>
                </a:cubicBezTo>
                <a:cubicBezTo>
                  <a:pt x="4556448" y="2838077"/>
                  <a:pt x="4556019" y="2834269"/>
                  <a:pt x="4559115" y="2834264"/>
                </a:cubicBezTo>
                <a:cubicBezTo>
                  <a:pt x="4561483" y="2834512"/>
                  <a:pt x="4556814" y="2840108"/>
                  <a:pt x="4557421" y="2840615"/>
                </a:cubicBezTo>
                <a:lnTo>
                  <a:pt x="4562635" y="2837706"/>
                </a:lnTo>
                <a:lnTo>
                  <a:pt x="3895860" y="1023582"/>
                </a:lnTo>
                <a:lnTo>
                  <a:pt x="3757209" y="907902"/>
                </a:lnTo>
                <a:lnTo>
                  <a:pt x="3423513" y="0"/>
                </a:lnTo>
                <a:lnTo>
                  <a:pt x="3347489" y="17395"/>
                </a:lnTo>
                <a:lnTo>
                  <a:pt x="3328969" y="32664"/>
                </a:lnTo>
                <a:cubicBezTo>
                  <a:pt x="3319693" y="43266"/>
                  <a:pt x="3303790" y="50554"/>
                  <a:pt x="3291200" y="59831"/>
                </a:cubicBezTo>
                <a:cubicBezTo>
                  <a:pt x="3287225" y="62481"/>
                  <a:pt x="3284574" y="67782"/>
                  <a:pt x="3278611" y="65132"/>
                </a:cubicBezTo>
                <a:cubicBezTo>
                  <a:pt x="3272647" y="62481"/>
                  <a:pt x="3273310" y="57180"/>
                  <a:pt x="3276623" y="52542"/>
                </a:cubicBezTo>
                <a:cubicBezTo>
                  <a:pt x="3279273" y="49229"/>
                  <a:pt x="3290538" y="49229"/>
                  <a:pt x="3286562" y="43266"/>
                </a:cubicBezTo>
                <a:cubicBezTo>
                  <a:pt x="3278611" y="38627"/>
                  <a:pt x="3273973" y="45916"/>
                  <a:pt x="3264696" y="43928"/>
                </a:cubicBezTo>
                <a:cubicBezTo>
                  <a:pt x="3248131" y="40615"/>
                  <a:pt x="3236867" y="54530"/>
                  <a:pt x="3221626" y="58505"/>
                </a:cubicBezTo>
                <a:cubicBezTo>
                  <a:pt x="3246806" y="70432"/>
                  <a:pt x="3210362" y="73083"/>
                  <a:pt x="3212350" y="81034"/>
                </a:cubicBezTo>
                <a:lnTo>
                  <a:pt x="3160667" y="93624"/>
                </a:lnTo>
                <a:cubicBezTo>
                  <a:pt x="3143439" y="118803"/>
                  <a:pt x="3108983" y="110852"/>
                  <a:pt x="3081154" y="114827"/>
                </a:cubicBezTo>
                <a:cubicBezTo>
                  <a:pt x="3097056" y="128079"/>
                  <a:pt x="3045373" y="122116"/>
                  <a:pt x="3066576" y="136693"/>
                </a:cubicBezTo>
                <a:cubicBezTo>
                  <a:pt x="3072539" y="140669"/>
                  <a:pt x="3087780" y="142657"/>
                  <a:pt x="3079166" y="151271"/>
                </a:cubicBezTo>
                <a:cubicBezTo>
                  <a:pt x="3071215" y="159222"/>
                  <a:pt x="3056637" y="153921"/>
                  <a:pt x="3049348" y="151271"/>
                </a:cubicBezTo>
                <a:cubicBezTo>
                  <a:pt x="3019531" y="142657"/>
                  <a:pt x="2985075" y="147958"/>
                  <a:pt x="2969173" y="159884"/>
                </a:cubicBezTo>
                <a:cubicBezTo>
                  <a:pt x="2948632" y="175125"/>
                  <a:pt x="2939355" y="167836"/>
                  <a:pt x="2926103" y="161873"/>
                </a:cubicBezTo>
                <a:cubicBezTo>
                  <a:pt x="2910200" y="155247"/>
                  <a:pt x="2900261" y="159884"/>
                  <a:pt x="2887672" y="167173"/>
                </a:cubicBezTo>
                <a:cubicBezTo>
                  <a:pt x="2867131" y="179100"/>
                  <a:pt x="2883696" y="189702"/>
                  <a:pt x="2887672" y="201629"/>
                </a:cubicBezTo>
                <a:cubicBezTo>
                  <a:pt x="2832675" y="196328"/>
                  <a:pt x="2825386" y="201629"/>
                  <a:pt x="2835988" y="238073"/>
                </a:cubicBezTo>
                <a:cubicBezTo>
                  <a:pt x="2837976" y="244699"/>
                  <a:pt x="2828700" y="242048"/>
                  <a:pt x="2826049" y="244036"/>
                </a:cubicBezTo>
                <a:cubicBezTo>
                  <a:pt x="2800870" y="260601"/>
                  <a:pt x="2786955" y="289093"/>
                  <a:pt x="2796232" y="305659"/>
                </a:cubicBezTo>
                <a:cubicBezTo>
                  <a:pt x="2764426" y="295057"/>
                  <a:pt x="2758463" y="320899"/>
                  <a:pt x="2739247" y="327525"/>
                </a:cubicBezTo>
                <a:cubicBezTo>
                  <a:pt x="2720694" y="334151"/>
                  <a:pt x="2751837" y="337464"/>
                  <a:pt x="2748524" y="345415"/>
                </a:cubicBezTo>
                <a:cubicBezTo>
                  <a:pt x="2733947" y="348066"/>
                  <a:pt x="2708768" y="352704"/>
                  <a:pt x="2710755" y="358005"/>
                </a:cubicBezTo>
                <a:cubicBezTo>
                  <a:pt x="2715394" y="370595"/>
                  <a:pt x="2724670" y="383847"/>
                  <a:pt x="2747861" y="388485"/>
                </a:cubicBezTo>
                <a:cubicBezTo>
                  <a:pt x="2722020" y="389810"/>
                  <a:pt x="2722020" y="389810"/>
                  <a:pt x="2699491" y="399087"/>
                </a:cubicBezTo>
                <a:cubicBezTo>
                  <a:pt x="2708105" y="401737"/>
                  <a:pt x="2719369" y="395774"/>
                  <a:pt x="2726658" y="401074"/>
                </a:cubicBezTo>
                <a:cubicBezTo>
                  <a:pt x="2712743" y="413664"/>
                  <a:pt x="2712743" y="413664"/>
                  <a:pt x="2694852" y="407038"/>
                </a:cubicBezTo>
                <a:cubicBezTo>
                  <a:pt x="2670999" y="399087"/>
                  <a:pt x="2637206" y="408363"/>
                  <a:pt x="2641844" y="423603"/>
                </a:cubicBezTo>
                <a:cubicBezTo>
                  <a:pt x="2648470" y="444144"/>
                  <a:pt x="2625279" y="446132"/>
                  <a:pt x="2612689" y="456071"/>
                </a:cubicBezTo>
                <a:cubicBezTo>
                  <a:pt x="2603413" y="463360"/>
                  <a:pt x="2562331" y="462697"/>
                  <a:pt x="2594799" y="482575"/>
                </a:cubicBezTo>
                <a:cubicBezTo>
                  <a:pt x="2600100" y="485888"/>
                  <a:pt x="2590160" y="485888"/>
                  <a:pt x="2588173" y="486551"/>
                </a:cubicBezTo>
                <a:cubicBezTo>
                  <a:pt x="2570945" y="489201"/>
                  <a:pt x="2557693" y="499140"/>
                  <a:pt x="2539139" y="499140"/>
                </a:cubicBezTo>
                <a:cubicBezTo>
                  <a:pt x="2525887" y="498478"/>
                  <a:pt x="2515286" y="503779"/>
                  <a:pt x="2504684" y="508417"/>
                </a:cubicBezTo>
                <a:cubicBezTo>
                  <a:pt x="2497395" y="511067"/>
                  <a:pt x="2496070" y="515706"/>
                  <a:pt x="2504021" y="519019"/>
                </a:cubicBezTo>
                <a:cubicBezTo>
                  <a:pt x="2520586" y="522995"/>
                  <a:pt x="2536489" y="513718"/>
                  <a:pt x="2555705" y="514380"/>
                </a:cubicBezTo>
                <a:cubicBezTo>
                  <a:pt x="2547754" y="522995"/>
                  <a:pt x="2538477" y="528958"/>
                  <a:pt x="2527875" y="535584"/>
                </a:cubicBezTo>
                <a:cubicBezTo>
                  <a:pt x="2493420" y="557450"/>
                  <a:pt x="2449025" y="552149"/>
                  <a:pt x="2410594" y="561426"/>
                </a:cubicBezTo>
                <a:cubicBezTo>
                  <a:pt x="2399328" y="564739"/>
                  <a:pt x="2388065" y="568714"/>
                  <a:pt x="2392041" y="579316"/>
                </a:cubicBezTo>
                <a:cubicBezTo>
                  <a:pt x="2395354" y="582629"/>
                  <a:pt x="2400653" y="583954"/>
                  <a:pt x="2405954" y="583954"/>
                </a:cubicBezTo>
                <a:cubicBezTo>
                  <a:pt x="2415894" y="585279"/>
                  <a:pt x="2423183" y="587267"/>
                  <a:pt x="2420533" y="595881"/>
                </a:cubicBezTo>
                <a:cubicBezTo>
                  <a:pt x="2417882" y="604495"/>
                  <a:pt x="2407943" y="599195"/>
                  <a:pt x="2401980" y="601182"/>
                </a:cubicBezTo>
                <a:cubicBezTo>
                  <a:pt x="2374813" y="608471"/>
                  <a:pt x="2348308" y="601845"/>
                  <a:pt x="2321804" y="605158"/>
                </a:cubicBezTo>
                <a:cubicBezTo>
                  <a:pt x="2331081" y="591906"/>
                  <a:pt x="2346320" y="585279"/>
                  <a:pt x="2366199" y="584617"/>
                </a:cubicBezTo>
                <a:cubicBezTo>
                  <a:pt x="2387401" y="577328"/>
                  <a:pt x="2392041" y="566727"/>
                  <a:pt x="2380113" y="554800"/>
                </a:cubicBezTo>
                <a:cubicBezTo>
                  <a:pt x="2367523" y="542210"/>
                  <a:pt x="2352284" y="546848"/>
                  <a:pt x="2338369" y="556125"/>
                </a:cubicBezTo>
                <a:lnTo>
                  <a:pt x="2340357" y="552149"/>
                </a:lnTo>
                <a:cubicBezTo>
                  <a:pt x="2350296" y="536247"/>
                  <a:pt x="2337707" y="538234"/>
                  <a:pt x="2323129" y="543535"/>
                </a:cubicBezTo>
                <a:cubicBezTo>
                  <a:pt x="2303913" y="538234"/>
                  <a:pt x="2284034" y="534259"/>
                  <a:pt x="2262168" y="539560"/>
                </a:cubicBezTo>
                <a:cubicBezTo>
                  <a:pt x="2225063" y="546186"/>
                  <a:pt x="2211811" y="574015"/>
                  <a:pt x="2181330" y="583292"/>
                </a:cubicBezTo>
                <a:cubicBezTo>
                  <a:pt x="2163441" y="584617"/>
                  <a:pt x="2172053" y="562088"/>
                  <a:pt x="2148863" y="571365"/>
                </a:cubicBezTo>
                <a:cubicBezTo>
                  <a:pt x="2128985" y="587930"/>
                  <a:pt x="2090554" y="577991"/>
                  <a:pt x="2073325" y="599195"/>
                </a:cubicBezTo>
                <a:cubicBezTo>
                  <a:pt x="2092541" y="602508"/>
                  <a:pt x="2105131" y="588593"/>
                  <a:pt x="2123021" y="588593"/>
                </a:cubicBezTo>
                <a:cubicBezTo>
                  <a:pt x="2109107" y="605821"/>
                  <a:pt x="2109107" y="605158"/>
                  <a:pt x="2079289" y="605821"/>
                </a:cubicBezTo>
                <a:cubicBezTo>
                  <a:pt x="2068687" y="605821"/>
                  <a:pt x="2056759" y="610459"/>
                  <a:pt x="2053447" y="619735"/>
                </a:cubicBezTo>
                <a:cubicBezTo>
                  <a:pt x="2052785" y="621061"/>
                  <a:pt x="2064049" y="620398"/>
                  <a:pt x="2062061" y="623711"/>
                </a:cubicBezTo>
                <a:cubicBezTo>
                  <a:pt x="2060073" y="628349"/>
                  <a:pt x="2054772" y="623711"/>
                  <a:pt x="2051459" y="623711"/>
                </a:cubicBezTo>
                <a:cubicBezTo>
                  <a:pt x="2044832" y="623048"/>
                  <a:pt x="2038207" y="624374"/>
                  <a:pt x="2032907" y="626361"/>
                </a:cubicBezTo>
                <a:cubicBezTo>
                  <a:pt x="2035557" y="621723"/>
                  <a:pt x="2038870" y="617747"/>
                  <a:pt x="2042183" y="613109"/>
                </a:cubicBezTo>
                <a:cubicBezTo>
                  <a:pt x="2044833" y="609796"/>
                  <a:pt x="2049472" y="604495"/>
                  <a:pt x="2041519" y="601845"/>
                </a:cubicBezTo>
                <a:cubicBezTo>
                  <a:pt x="2034231" y="604495"/>
                  <a:pt x="2028931" y="606483"/>
                  <a:pt x="2021642" y="609796"/>
                </a:cubicBezTo>
                <a:cubicBezTo>
                  <a:pt x="2015016" y="619735"/>
                  <a:pt x="1994475" y="623048"/>
                  <a:pt x="2004413" y="642264"/>
                </a:cubicBezTo>
                <a:cubicBezTo>
                  <a:pt x="2005739" y="642264"/>
                  <a:pt x="2007065" y="641601"/>
                  <a:pt x="2008390" y="641601"/>
                </a:cubicBezTo>
                <a:cubicBezTo>
                  <a:pt x="1987186" y="656841"/>
                  <a:pt x="1961344" y="664130"/>
                  <a:pt x="1933515" y="669431"/>
                </a:cubicBezTo>
                <a:cubicBezTo>
                  <a:pt x="1939478" y="660154"/>
                  <a:pt x="1945442" y="650878"/>
                  <a:pt x="1952731" y="642927"/>
                </a:cubicBezTo>
                <a:cubicBezTo>
                  <a:pt x="1953393" y="642264"/>
                  <a:pt x="1953393" y="641601"/>
                  <a:pt x="1954055" y="641601"/>
                </a:cubicBezTo>
                <a:cubicBezTo>
                  <a:pt x="1952731" y="640939"/>
                  <a:pt x="1950743" y="640276"/>
                  <a:pt x="1949417" y="639613"/>
                </a:cubicBezTo>
                <a:cubicBezTo>
                  <a:pt x="1961344" y="629012"/>
                  <a:pt x="1965319" y="614434"/>
                  <a:pt x="1974597" y="601845"/>
                </a:cubicBezTo>
                <a:cubicBezTo>
                  <a:pt x="1970621" y="597869"/>
                  <a:pt x="1966646" y="601845"/>
                  <a:pt x="1962670" y="601182"/>
                </a:cubicBezTo>
                <a:cubicBezTo>
                  <a:pt x="1962007" y="601182"/>
                  <a:pt x="1960681" y="600519"/>
                  <a:pt x="1960682" y="599857"/>
                </a:cubicBezTo>
                <a:cubicBezTo>
                  <a:pt x="1960682" y="599195"/>
                  <a:pt x="1961345" y="598532"/>
                  <a:pt x="1961345" y="597869"/>
                </a:cubicBezTo>
                <a:cubicBezTo>
                  <a:pt x="1962006" y="596544"/>
                  <a:pt x="1962670" y="595219"/>
                  <a:pt x="1963332" y="594556"/>
                </a:cubicBezTo>
                <a:cubicBezTo>
                  <a:pt x="1959356" y="592568"/>
                  <a:pt x="1956044" y="591243"/>
                  <a:pt x="1953393" y="596544"/>
                </a:cubicBezTo>
                <a:cubicBezTo>
                  <a:pt x="1939478" y="619735"/>
                  <a:pt x="1919600" y="638951"/>
                  <a:pt x="1911648" y="665455"/>
                </a:cubicBezTo>
                <a:cubicBezTo>
                  <a:pt x="1910986" y="667443"/>
                  <a:pt x="1905686" y="667443"/>
                  <a:pt x="1901710" y="668768"/>
                </a:cubicBezTo>
                <a:cubicBezTo>
                  <a:pt x="1901710" y="668768"/>
                  <a:pt x="1901047" y="668768"/>
                  <a:pt x="1901047" y="669431"/>
                </a:cubicBezTo>
                <a:cubicBezTo>
                  <a:pt x="1900385" y="672744"/>
                  <a:pt x="1901047" y="676719"/>
                  <a:pt x="1901046" y="680695"/>
                </a:cubicBezTo>
                <a:cubicBezTo>
                  <a:pt x="1892433" y="684671"/>
                  <a:pt x="1883820" y="688647"/>
                  <a:pt x="1877856" y="694610"/>
                </a:cubicBezTo>
                <a:lnTo>
                  <a:pt x="1878519" y="693947"/>
                </a:lnTo>
                <a:cubicBezTo>
                  <a:pt x="1880507" y="691960"/>
                  <a:pt x="1880507" y="689972"/>
                  <a:pt x="1879181" y="687984"/>
                </a:cubicBezTo>
                <a:cubicBezTo>
                  <a:pt x="1855989" y="678045"/>
                  <a:pt x="1848039" y="679370"/>
                  <a:pt x="1812919" y="703224"/>
                </a:cubicBezTo>
                <a:cubicBezTo>
                  <a:pt x="1814246" y="701236"/>
                  <a:pt x="1813583" y="699248"/>
                  <a:pt x="1810933" y="696598"/>
                </a:cubicBezTo>
                <a:cubicBezTo>
                  <a:pt x="1801655" y="701236"/>
                  <a:pt x="1793704" y="707200"/>
                  <a:pt x="1783103" y="710513"/>
                </a:cubicBezTo>
                <a:cubicBezTo>
                  <a:pt x="1743346" y="723102"/>
                  <a:pt x="1730757" y="754908"/>
                  <a:pt x="1692325" y="768822"/>
                </a:cubicBezTo>
                <a:cubicBezTo>
                  <a:pt x="1690999" y="768822"/>
                  <a:pt x="1689012" y="769485"/>
                  <a:pt x="1687687" y="769485"/>
                </a:cubicBezTo>
                <a:cubicBezTo>
                  <a:pt x="1664496" y="783400"/>
                  <a:pt x="1643954" y="799965"/>
                  <a:pt x="1624077" y="815867"/>
                </a:cubicBezTo>
                <a:cubicBezTo>
                  <a:pt x="1625402" y="811892"/>
                  <a:pt x="1624077" y="807253"/>
                  <a:pt x="1615463" y="805928"/>
                </a:cubicBezTo>
                <a:cubicBezTo>
                  <a:pt x="1604199" y="803278"/>
                  <a:pt x="1592271" y="805928"/>
                  <a:pt x="1586308" y="792013"/>
                </a:cubicBezTo>
                <a:cubicBezTo>
                  <a:pt x="1590945" y="791351"/>
                  <a:pt x="1595584" y="791351"/>
                  <a:pt x="1599560" y="790688"/>
                </a:cubicBezTo>
                <a:cubicBezTo>
                  <a:pt x="1594922" y="774123"/>
                  <a:pt x="1573719" y="788038"/>
                  <a:pt x="1567755" y="773461"/>
                </a:cubicBezTo>
                <a:cubicBezTo>
                  <a:pt x="1545889" y="783400"/>
                  <a:pt x="1572392" y="790026"/>
                  <a:pt x="1569079" y="798640"/>
                </a:cubicBezTo>
                <a:cubicBezTo>
                  <a:pt x="1547877" y="813879"/>
                  <a:pt x="1539925" y="790688"/>
                  <a:pt x="1522035" y="782074"/>
                </a:cubicBezTo>
                <a:cubicBezTo>
                  <a:pt x="1535950" y="797314"/>
                  <a:pt x="1526010" y="802615"/>
                  <a:pt x="1516072" y="807253"/>
                </a:cubicBezTo>
                <a:cubicBezTo>
                  <a:pt x="1523360" y="815205"/>
                  <a:pt x="1533961" y="812554"/>
                  <a:pt x="1546552" y="820506"/>
                </a:cubicBezTo>
                <a:lnTo>
                  <a:pt x="1449811" y="827795"/>
                </a:lnTo>
                <a:cubicBezTo>
                  <a:pt x="1471013" y="839721"/>
                  <a:pt x="1493543" y="837071"/>
                  <a:pt x="1516734" y="835083"/>
                </a:cubicBezTo>
                <a:cubicBezTo>
                  <a:pt x="1495531" y="845022"/>
                  <a:pt x="1488241" y="866226"/>
                  <a:pt x="1474990" y="881466"/>
                </a:cubicBezTo>
                <a:cubicBezTo>
                  <a:pt x="1467039" y="890079"/>
                  <a:pt x="1454448" y="902669"/>
                  <a:pt x="1459750" y="919234"/>
                </a:cubicBezTo>
                <a:cubicBezTo>
                  <a:pt x="1466376" y="923210"/>
                  <a:pt x="1466375" y="927848"/>
                  <a:pt x="1461738" y="933149"/>
                </a:cubicBezTo>
                <a:cubicBezTo>
                  <a:pt x="1458425" y="939113"/>
                  <a:pt x="1463725" y="940438"/>
                  <a:pt x="1467038" y="942426"/>
                </a:cubicBezTo>
                <a:cubicBezTo>
                  <a:pt x="1449811" y="954353"/>
                  <a:pt x="1421318" y="978206"/>
                  <a:pt x="1387524" y="954353"/>
                </a:cubicBezTo>
                <a:cubicBezTo>
                  <a:pt x="1379573" y="948389"/>
                  <a:pt x="1369635" y="955678"/>
                  <a:pt x="1363009" y="958328"/>
                </a:cubicBezTo>
                <a:cubicBezTo>
                  <a:pt x="1338492" y="968930"/>
                  <a:pt x="1347768" y="982845"/>
                  <a:pt x="1356382" y="995434"/>
                </a:cubicBezTo>
                <a:cubicBezTo>
                  <a:pt x="1329879" y="998085"/>
                  <a:pt x="1308675" y="1008024"/>
                  <a:pt x="1292773" y="1021276"/>
                </a:cubicBezTo>
                <a:cubicBezTo>
                  <a:pt x="1282171" y="1029890"/>
                  <a:pt x="1309337" y="1028565"/>
                  <a:pt x="1306687" y="1038504"/>
                </a:cubicBezTo>
                <a:cubicBezTo>
                  <a:pt x="1288134" y="1035191"/>
                  <a:pt x="1285484" y="1045793"/>
                  <a:pt x="1283496" y="1053081"/>
                </a:cubicBezTo>
                <a:cubicBezTo>
                  <a:pt x="1280846" y="1064345"/>
                  <a:pt x="1281508" y="1076273"/>
                  <a:pt x="1304037" y="1077598"/>
                </a:cubicBezTo>
                <a:cubicBezTo>
                  <a:pt x="1300061" y="1084887"/>
                  <a:pt x="1293435" y="1090850"/>
                  <a:pt x="1286146" y="1095488"/>
                </a:cubicBezTo>
                <a:cubicBezTo>
                  <a:pt x="1282171" y="1097476"/>
                  <a:pt x="1278194" y="1099464"/>
                  <a:pt x="1273557" y="1101452"/>
                </a:cubicBezTo>
                <a:cubicBezTo>
                  <a:pt x="1267592" y="1104102"/>
                  <a:pt x="1262292" y="1107415"/>
                  <a:pt x="1258317" y="1111391"/>
                </a:cubicBezTo>
                <a:cubicBezTo>
                  <a:pt x="1253016" y="1114041"/>
                  <a:pt x="1247715" y="1116692"/>
                  <a:pt x="1243076" y="1120005"/>
                </a:cubicBezTo>
                <a:cubicBezTo>
                  <a:pt x="1238439" y="1122655"/>
                  <a:pt x="1221210" y="1125306"/>
                  <a:pt x="1229825" y="1129944"/>
                </a:cubicBezTo>
                <a:cubicBezTo>
                  <a:pt x="1248378" y="1139883"/>
                  <a:pt x="1231149" y="1140545"/>
                  <a:pt x="1223861" y="1141208"/>
                </a:cubicBezTo>
                <a:cubicBezTo>
                  <a:pt x="1206633" y="1143196"/>
                  <a:pt x="1191393" y="1151147"/>
                  <a:pt x="1173503" y="1151810"/>
                </a:cubicBezTo>
                <a:cubicBezTo>
                  <a:pt x="1190068" y="1152473"/>
                  <a:pt x="1205308" y="1160424"/>
                  <a:pt x="1221873" y="1150485"/>
                </a:cubicBezTo>
                <a:cubicBezTo>
                  <a:pt x="1227174" y="1147172"/>
                  <a:pt x="1233137" y="1148497"/>
                  <a:pt x="1236451" y="1151810"/>
                </a:cubicBezTo>
                <a:cubicBezTo>
                  <a:pt x="1240425" y="1156448"/>
                  <a:pt x="1233137" y="1158436"/>
                  <a:pt x="1229162" y="1160424"/>
                </a:cubicBezTo>
                <a:cubicBezTo>
                  <a:pt x="1221873" y="1164400"/>
                  <a:pt x="1213259" y="1166387"/>
                  <a:pt x="1203983" y="1166387"/>
                </a:cubicBezTo>
                <a:cubicBezTo>
                  <a:pt x="1172840" y="1166387"/>
                  <a:pt x="1149649" y="1190904"/>
                  <a:pt x="1115856" y="1184940"/>
                </a:cubicBezTo>
                <a:cubicBezTo>
                  <a:pt x="1115193" y="1184940"/>
                  <a:pt x="1112543" y="1186928"/>
                  <a:pt x="1112543" y="1187591"/>
                </a:cubicBezTo>
                <a:cubicBezTo>
                  <a:pt x="1119832" y="1211445"/>
                  <a:pt x="1088689" y="1195542"/>
                  <a:pt x="1080738" y="1202168"/>
                </a:cubicBezTo>
                <a:cubicBezTo>
                  <a:pt x="1088026" y="1208132"/>
                  <a:pt x="1113206" y="1206806"/>
                  <a:pt x="1099291" y="1220059"/>
                </a:cubicBezTo>
                <a:cubicBezTo>
                  <a:pt x="1092665" y="1226022"/>
                  <a:pt x="1076762" y="1218071"/>
                  <a:pt x="1068148" y="1212770"/>
                </a:cubicBezTo>
                <a:cubicBezTo>
                  <a:pt x="1062847" y="1209457"/>
                  <a:pt x="1046282" y="1210782"/>
                  <a:pt x="1054233" y="1201506"/>
                </a:cubicBezTo>
                <a:cubicBezTo>
                  <a:pt x="1064173" y="1190904"/>
                  <a:pt x="1070136" y="1175001"/>
                  <a:pt x="1104592" y="1182290"/>
                </a:cubicBezTo>
                <a:cubicBezTo>
                  <a:pt x="1085376" y="1169038"/>
                  <a:pt x="1068148" y="1160424"/>
                  <a:pt x="1079412" y="1143196"/>
                </a:cubicBezTo>
                <a:cubicBezTo>
                  <a:pt x="1056221" y="1159099"/>
                  <a:pt x="1010501" y="1163737"/>
                  <a:pt x="1030379" y="1196205"/>
                </a:cubicBezTo>
                <a:cubicBezTo>
                  <a:pt x="1035680" y="1204156"/>
                  <a:pt x="1025079" y="1208795"/>
                  <a:pt x="1015802" y="1207469"/>
                </a:cubicBezTo>
                <a:cubicBezTo>
                  <a:pt x="976708" y="1203493"/>
                  <a:pt x="1005200" y="1231986"/>
                  <a:pt x="982009" y="1237949"/>
                </a:cubicBezTo>
                <a:cubicBezTo>
                  <a:pt x="975383" y="1239937"/>
                  <a:pt x="1002550" y="1234636"/>
                  <a:pt x="999237" y="1248551"/>
                </a:cubicBezTo>
                <a:cubicBezTo>
                  <a:pt x="957492" y="1249876"/>
                  <a:pt x="923037" y="1269092"/>
                  <a:pt x="885268" y="1280356"/>
                </a:cubicBezTo>
                <a:cubicBezTo>
                  <a:pt x="866715" y="1285657"/>
                  <a:pt x="852800" y="1303547"/>
                  <a:pt x="827621" y="1288970"/>
                </a:cubicBezTo>
                <a:cubicBezTo>
                  <a:pt x="822320" y="1299572"/>
                  <a:pt x="834910" y="1312824"/>
                  <a:pt x="815032" y="1316800"/>
                </a:cubicBezTo>
                <a:cubicBezTo>
                  <a:pt x="782564" y="1322763"/>
                  <a:pt x="765999" y="1336015"/>
                  <a:pt x="757385" y="1357219"/>
                </a:cubicBezTo>
                <a:cubicBezTo>
                  <a:pt x="754734" y="1364508"/>
                  <a:pt x="742145" y="1374447"/>
                  <a:pt x="732206" y="1375772"/>
                </a:cubicBezTo>
                <a:cubicBezTo>
                  <a:pt x="707026" y="1378422"/>
                  <a:pt x="693112" y="1392337"/>
                  <a:pt x="673896" y="1400951"/>
                </a:cubicBezTo>
                <a:cubicBezTo>
                  <a:pt x="667933" y="1403601"/>
                  <a:pt x="667270" y="1407577"/>
                  <a:pt x="658656" y="1402939"/>
                </a:cubicBezTo>
                <a:cubicBezTo>
                  <a:pt x="646066" y="1396313"/>
                  <a:pt x="629501" y="1401613"/>
                  <a:pt x="621550" y="1407577"/>
                </a:cubicBezTo>
                <a:cubicBezTo>
                  <a:pt x="613599" y="1414203"/>
                  <a:pt x="617574" y="1422817"/>
                  <a:pt x="631489" y="1427455"/>
                </a:cubicBezTo>
                <a:lnTo>
                  <a:pt x="632666" y="1428777"/>
                </a:lnTo>
                <a:lnTo>
                  <a:pt x="755927" y="1364706"/>
                </a:lnTo>
                <a:lnTo>
                  <a:pt x="959049" y="1488773"/>
                </a:lnTo>
                <a:lnTo>
                  <a:pt x="129773" y="1919821"/>
                </a:lnTo>
                <a:lnTo>
                  <a:pt x="152016" y="1962997"/>
                </a:lnTo>
                <a:lnTo>
                  <a:pt x="1060801" y="1490620"/>
                </a:lnTo>
                <a:lnTo>
                  <a:pt x="1111305" y="1587783"/>
                </a:lnTo>
                <a:lnTo>
                  <a:pt x="1177747" y="1553247"/>
                </a:lnTo>
                <a:lnTo>
                  <a:pt x="1196987" y="1590261"/>
                </a:lnTo>
                <a:lnTo>
                  <a:pt x="1295266" y="1539176"/>
                </a:lnTo>
                <a:lnTo>
                  <a:pt x="1317392" y="1581743"/>
                </a:lnTo>
                <a:lnTo>
                  <a:pt x="1219113" y="1632828"/>
                </a:lnTo>
                <a:lnTo>
                  <a:pt x="1238352" y="1669842"/>
                </a:lnTo>
                <a:lnTo>
                  <a:pt x="1171910" y="1704378"/>
                </a:lnTo>
                <a:lnTo>
                  <a:pt x="1222414" y="1801540"/>
                </a:lnTo>
                <a:lnTo>
                  <a:pt x="312495" y="2274507"/>
                </a:lnTo>
                <a:lnTo>
                  <a:pt x="330953" y="2310336"/>
                </a:lnTo>
                <a:lnTo>
                  <a:pt x="1226570" y="1844803"/>
                </a:lnTo>
                <a:cubicBezTo>
                  <a:pt x="1258959" y="1907114"/>
                  <a:pt x="1290584" y="1967957"/>
                  <a:pt x="1322020" y="2028435"/>
                </a:cubicBezTo>
                <a:lnTo>
                  <a:pt x="425732" y="2494316"/>
                </a:lnTo>
                <a:lnTo>
                  <a:pt x="444415" y="2530581"/>
                </a:lnTo>
                <a:lnTo>
                  <a:pt x="1543383" y="1967885"/>
                </a:lnTo>
                <a:lnTo>
                  <a:pt x="1521784" y="2248246"/>
                </a:lnTo>
                <a:lnTo>
                  <a:pt x="557247" y="2749602"/>
                </a:lnTo>
                <a:lnTo>
                  <a:pt x="574952" y="2783971"/>
                </a:lnTo>
                <a:lnTo>
                  <a:pt x="593830" y="2773514"/>
                </a:lnTo>
                <a:cubicBezTo>
                  <a:pt x="917273" y="2605391"/>
                  <a:pt x="1241523" y="2438824"/>
                  <a:pt x="1563351" y="2267593"/>
                </a:cubicBezTo>
                <a:cubicBezTo>
                  <a:pt x="1607085" y="2244860"/>
                  <a:pt x="1647268" y="2238781"/>
                  <a:pt x="1703518" y="2283580"/>
                </a:cubicBezTo>
                <a:cubicBezTo>
                  <a:pt x="1725325" y="2300873"/>
                  <a:pt x="1742091" y="2299068"/>
                  <a:pt x="1759392" y="2290075"/>
                </a:cubicBezTo>
                <a:cubicBezTo>
                  <a:pt x="1846053" y="2243055"/>
                  <a:pt x="1933445" y="2198617"/>
                  <a:pt x="2021318" y="2153929"/>
                </a:cubicBezTo>
                <a:cubicBezTo>
                  <a:pt x="2030449" y="2149182"/>
                  <a:pt x="2043120" y="2146544"/>
                  <a:pt x="2053811" y="2151846"/>
                </a:cubicBezTo>
                <a:cubicBezTo>
                  <a:pt x="2118210" y="2186486"/>
                  <a:pt x="2182457" y="2223180"/>
                  <a:pt x="2249837" y="2261207"/>
                </a:cubicBezTo>
                <a:lnTo>
                  <a:pt x="716291" y="3058327"/>
                </a:lnTo>
                <a:lnTo>
                  <a:pt x="734394" y="3093467"/>
                </a:lnTo>
                <a:lnTo>
                  <a:pt x="1946038" y="2463667"/>
                </a:lnTo>
                <a:lnTo>
                  <a:pt x="2012906" y="2592313"/>
                </a:lnTo>
                <a:lnTo>
                  <a:pt x="2100878" y="2546586"/>
                </a:lnTo>
                <a:lnTo>
                  <a:pt x="2126352" y="2595594"/>
                </a:lnTo>
                <a:lnTo>
                  <a:pt x="2256477" y="2527957"/>
                </a:lnTo>
                <a:lnTo>
                  <a:pt x="2285772" y="2584317"/>
                </a:lnTo>
                <a:lnTo>
                  <a:pt x="2155647" y="2651954"/>
                </a:lnTo>
                <a:lnTo>
                  <a:pt x="2181122" y="2700963"/>
                </a:lnTo>
                <a:lnTo>
                  <a:pt x="2093150" y="2746690"/>
                </a:lnTo>
                <a:lnTo>
                  <a:pt x="2160019" y="2875336"/>
                </a:lnTo>
                <a:lnTo>
                  <a:pt x="946873" y="3505916"/>
                </a:lnTo>
                <a:lnTo>
                  <a:pt x="965743" y="3542545"/>
                </a:lnTo>
                <a:lnTo>
                  <a:pt x="2501053" y="2744506"/>
                </a:lnTo>
                <a:cubicBezTo>
                  <a:pt x="2556202" y="2850604"/>
                  <a:pt x="2610053" y="2954206"/>
                  <a:pt x="2663580" y="3057184"/>
                </a:cubicBezTo>
                <a:lnTo>
                  <a:pt x="1127128" y="3855815"/>
                </a:lnTo>
                <a:lnTo>
                  <a:pt x="1147072" y="3894527"/>
                </a:lnTo>
                <a:lnTo>
                  <a:pt x="1185950" y="3874319"/>
                </a:lnTo>
                <a:cubicBezTo>
                  <a:pt x="1421712" y="3751772"/>
                  <a:pt x="1655655" y="3625728"/>
                  <a:pt x="1893962" y="3508077"/>
                </a:cubicBezTo>
                <a:cubicBezTo>
                  <a:pt x="2130840" y="3391170"/>
                  <a:pt x="2353526" y="3245214"/>
                  <a:pt x="2604582" y="3155584"/>
                </a:cubicBezTo>
                <a:cubicBezTo>
                  <a:pt x="2687909" y="3125599"/>
                  <a:pt x="2763913" y="3074543"/>
                  <a:pt x="2843929" y="3032952"/>
                </a:cubicBezTo>
                <a:cubicBezTo>
                  <a:pt x="2869378" y="3081912"/>
                  <a:pt x="2892646" y="3126676"/>
                  <a:pt x="2917368" y="3174237"/>
                </a:cubicBezTo>
                <a:cubicBezTo>
                  <a:pt x="2827350" y="3221027"/>
                  <a:pt x="2739476" y="3266704"/>
                  <a:pt x="2653029" y="3311638"/>
                </a:cubicBezTo>
                <a:cubicBezTo>
                  <a:pt x="2657519" y="3337733"/>
                  <a:pt x="2667961" y="3343855"/>
                  <a:pt x="2689745" y="3331643"/>
                </a:cubicBezTo>
                <a:cubicBezTo>
                  <a:pt x="2744392" y="3302350"/>
                  <a:pt x="2799052" y="3274826"/>
                  <a:pt x="2854063" y="3246232"/>
                </a:cubicBezTo>
                <a:cubicBezTo>
                  <a:pt x="2881211" y="3232121"/>
                  <a:pt x="2907645" y="3218380"/>
                  <a:pt x="2935508" y="3203898"/>
                </a:cubicBezTo>
                <a:cubicBezTo>
                  <a:pt x="2960958" y="3252859"/>
                  <a:pt x="2983135" y="3295525"/>
                  <a:pt x="3007130" y="3341687"/>
                </a:cubicBezTo>
                <a:cubicBezTo>
                  <a:pt x="2908626" y="3405326"/>
                  <a:pt x="2794466" y="3435347"/>
                  <a:pt x="2710455" y="3519882"/>
                </a:cubicBezTo>
                <a:cubicBezTo>
                  <a:pt x="2258221" y="3754948"/>
                  <a:pt x="1805987" y="3990015"/>
                  <a:pt x="1353753" y="4225081"/>
                </a:cubicBezTo>
                <a:lnTo>
                  <a:pt x="1325048" y="4240002"/>
                </a:lnTo>
                <a:close/>
                <a:moveTo>
                  <a:pt x="1527900" y="4633498"/>
                </a:moveTo>
                <a:lnTo>
                  <a:pt x="1529775" y="4627569"/>
                </a:lnTo>
                <a:cubicBezTo>
                  <a:pt x="1571277" y="4604377"/>
                  <a:pt x="1612230" y="4578139"/>
                  <a:pt x="1653240" y="4549361"/>
                </a:cubicBezTo>
                <a:cubicBezTo>
                  <a:pt x="1665438" y="4544004"/>
                  <a:pt x="1677807" y="4526710"/>
                  <a:pt x="1690194" y="4531003"/>
                </a:cubicBezTo>
                <a:cubicBezTo>
                  <a:pt x="1691105" y="4531764"/>
                  <a:pt x="1695221" y="4518803"/>
                  <a:pt x="1703839" y="4516500"/>
                </a:cubicBezTo>
                <a:cubicBezTo>
                  <a:pt x="1715067" y="4512923"/>
                  <a:pt x="1725627" y="4511379"/>
                  <a:pt x="1733279" y="4515175"/>
                </a:cubicBezTo>
                <a:cubicBezTo>
                  <a:pt x="1737956" y="4518214"/>
                  <a:pt x="1742751" y="4516173"/>
                  <a:pt x="1749850" y="4512603"/>
                </a:cubicBezTo>
                <a:cubicBezTo>
                  <a:pt x="1746322" y="4504483"/>
                  <a:pt x="1736420" y="4495358"/>
                  <a:pt x="1760576" y="4490486"/>
                </a:cubicBezTo>
                <a:cubicBezTo>
                  <a:pt x="1764520" y="4489463"/>
                  <a:pt x="1780358" y="4482829"/>
                  <a:pt x="1783637" y="4483839"/>
                </a:cubicBezTo>
                <a:cubicBezTo>
                  <a:pt x="1779622" y="4474449"/>
                  <a:pt x="1783193" y="4462759"/>
                  <a:pt x="1789985" y="4454618"/>
                </a:cubicBezTo>
                <a:cubicBezTo>
                  <a:pt x="1794655" y="4449022"/>
                  <a:pt x="1804052" y="4435289"/>
                  <a:pt x="1812494" y="4440606"/>
                </a:cubicBezTo>
                <a:cubicBezTo>
                  <a:pt x="1814547" y="4427648"/>
                  <a:pt x="1824322" y="4428900"/>
                  <a:pt x="1830510" y="4424571"/>
                </a:cubicBezTo>
                <a:cubicBezTo>
                  <a:pt x="1844463" y="4414639"/>
                  <a:pt x="1857926" y="4399120"/>
                  <a:pt x="1872378" y="4403410"/>
                </a:cubicBezTo>
                <a:cubicBezTo>
                  <a:pt x="1872432" y="4396553"/>
                  <a:pt x="1872549" y="4391473"/>
                  <a:pt x="1872908" y="4384868"/>
                </a:cubicBezTo>
                <a:cubicBezTo>
                  <a:pt x="1882496" y="4380786"/>
                  <a:pt x="1891791" y="4389405"/>
                  <a:pt x="1899907" y="4368561"/>
                </a:cubicBezTo>
                <a:cubicBezTo>
                  <a:pt x="1901239" y="4364496"/>
                  <a:pt x="1921205" y="4357854"/>
                  <a:pt x="1931887" y="4355548"/>
                </a:cubicBezTo>
                <a:cubicBezTo>
                  <a:pt x="1947242" y="4351964"/>
                  <a:pt x="1947426" y="4352979"/>
                  <a:pt x="1948442" y="4335706"/>
                </a:cubicBezTo>
                <a:cubicBezTo>
                  <a:pt x="1957126" y="4339499"/>
                  <a:pt x="1964104" y="4336692"/>
                  <a:pt x="1969191" y="4321951"/>
                </a:cubicBezTo>
                <a:cubicBezTo>
                  <a:pt x="1971854" y="4313818"/>
                  <a:pt x="1977677" y="4307457"/>
                  <a:pt x="1985808" y="4303886"/>
                </a:cubicBezTo>
                <a:cubicBezTo>
                  <a:pt x="1991027" y="4301336"/>
                  <a:pt x="1998913" y="4294972"/>
                  <a:pt x="1995813" y="4290660"/>
                </a:cubicBezTo>
                <a:cubicBezTo>
                  <a:pt x="1993624" y="4287109"/>
                  <a:pt x="1987367" y="4281024"/>
                  <a:pt x="1979422" y="4289929"/>
                </a:cubicBezTo>
                <a:cubicBezTo>
                  <a:pt x="1971902" y="4298324"/>
                  <a:pt x="1962860" y="4301136"/>
                  <a:pt x="1956251" y="4310292"/>
                </a:cubicBezTo>
                <a:cubicBezTo>
                  <a:pt x="1953159" y="4314616"/>
                  <a:pt x="1945639" y="4323011"/>
                  <a:pt x="1947571" y="4310817"/>
                </a:cubicBezTo>
                <a:cubicBezTo>
                  <a:pt x="1944961" y="4312091"/>
                  <a:pt x="1940713" y="4312861"/>
                  <a:pt x="1939319" y="4315150"/>
                </a:cubicBezTo>
                <a:cubicBezTo>
                  <a:pt x="1921797" y="4341090"/>
                  <a:pt x="1897217" y="4346470"/>
                  <a:pt x="1876655" y="4365558"/>
                </a:cubicBezTo>
                <a:cubicBezTo>
                  <a:pt x="1857670" y="4383374"/>
                  <a:pt x="1836076" y="4402463"/>
                  <a:pt x="1813435" y="4404284"/>
                </a:cubicBezTo>
                <a:cubicBezTo>
                  <a:pt x="1808882" y="4404801"/>
                  <a:pt x="1806948" y="4412678"/>
                  <a:pt x="1802761" y="4415225"/>
                </a:cubicBezTo>
                <a:cubicBezTo>
                  <a:pt x="1800455" y="4416754"/>
                  <a:pt x="1797059" y="4420824"/>
                  <a:pt x="1795723" y="4420572"/>
                </a:cubicBezTo>
                <a:cubicBezTo>
                  <a:pt x="1772293" y="4420871"/>
                  <a:pt x="1751923" y="4453928"/>
                  <a:pt x="1729711" y="4459558"/>
                </a:cubicBezTo>
                <a:cubicBezTo>
                  <a:pt x="1725462" y="4460328"/>
                  <a:pt x="1716548" y="4471012"/>
                  <a:pt x="1717752" y="4459072"/>
                </a:cubicBezTo>
                <a:cubicBezTo>
                  <a:pt x="1722604" y="4454491"/>
                  <a:pt x="1717262" y="4453486"/>
                  <a:pt x="1719202" y="4449926"/>
                </a:cubicBezTo>
                <a:cubicBezTo>
                  <a:pt x="1731881" y="4441521"/>
                  <a:pt x="1745900" y="4437684"/>
                  <a:pt x="1757724" y="4421660"/>
                </a:cubicBezTo>
                <a:cubicBezTo>
                  <a:pt x="1745469" y="4429557"/>
                  <a:pt x="1733333" y="4436692"/>
                  <a:pt x="1720775" y="4444335"/>
                </a:cubicBezTo>
                <a:cubicBezTo>
                  <a:pt x="1710817" y="4442069"/>
                  <a:pt x="1703407" y="4436749"/>
                  <a:pt x="1701091" y="4425323"/>
                </a:cubicBezTo>
                <a:cubicBezTo>
                  <a:pt x="1700907" y="4424308"/>
                  <a:pt x="1702302" y="4422019"/>
                  <a:pt x="1703271" y="4420240"/>
                </a:cubicBezTo>
                <a:cubicBezTo>
                  <a:pt x="1717360" y="4426817"/>
                  <a:pt x="1717521" y="4401925"/>
                  <a:pt x="1728627" y="4399111"/>
                </a:cubicBezTo>
                <a:cubicBezTo>
                  <a:pt x="1732571" y="4398087"/>
                  <a:pt x="1732872" y="4394023"/>
                  <a:pt x="1731171" y="4391740"/>
                </a:cubicBezTo>
                <a:cubicBezTo>
                  <a:pt x="1727584" y="4386159"/>
                  <a:pt x="1725454" y="4380067"/>
                  <a:pt x="1738745" y="4376486"/>
                </a:cubicBezTo>
                <a:cubicBezTo>
                  <a:pt x="1743419" y="4375208"/>
                  <a:pt x="1743174" y="4372414"/>
                  <a:pt x="1742624" y="4369368"/>
                </a:cubicBezTo>
                <a:cubicBezTo>
                  <a:pt x="1742563" y="4367589"/>
                  <a:pt x="1745047" y="4362759"/>
                  <a:pt x="1745775" y="4362503"/>
                </a:cubicBezTo>
                <a:cubicBezTo>
                  <a:pt x="1762161" y="4358917"/>
                  <a:pt x="1776471" y="4338062"/>
                  <a:pt x="1792553" y="4334222"/>
                </a:cubicBezTo>
                <a:cubicBezTo>
                  <a:pt x="1801900" y="4331665"/>
                  <a:pt x="1811490" y="4331900"/>
                  <a:pt x="1817971" y="4314871"/>
                </a:cubicBezTo>
                <a:cubicBezTo>
                  <a:pt x="1819970" y="4308771"/>
                  <a:pt x="1830527" y="4302910"/>
                  <a:pt x="1834231" y="4303411"/>
                </a:cubicBezTo>
                <a:cubicBezTo>
                  <a:pt x="1849164" y="4304652"/>
                  <a:pt x="1864636" y="4295987"/>
                  <a:pt x="1880412" y="4287576"/>
                </a:cubicBezTo>
                <a:cubicBezTo>
                  <a:pt x="1887937" y="4283498"/>
                  <a:pt x="1887519" y="4292643"/>
                  <a:pt x="1892680" y="4292633"/>
                </a:cubicBezTo>
                <a:cubicBezTo>
                  <a:pt x="1887713" y="4306612"/>
                  <a:pt x="1875392" y="4308413"/>
                  <a:pt x="1867081" y="4315286"/>
                </a:cubicBezTo>
                <a:cubicBezTo>
                  <a:pt x="1861197" y="4319869"/>
                  <a:pt x="1854463" y="4325470"/>
                  <a:pt x="1845484" y="4330058"/>
                </a:cubicBezTo>
                <a:cubicBezTo>
                  <a:pt x="1854292" y="4337407"/>
                  <a:pt x="1869885" y="4327981"/>
                  <a:pt x="1874858" y="4322637"/>
                </a:cubicBezTo>
                <a:cubicBezTo>
                  <a:pt x="1892083" y="4305079"/>
                  <a:pt x="1900704" y="4307096"/>
                  <a:pt x="1910304" y="4315967"/>
                </a:cubicBezTo>
                <a:cubicBezTo>
                  <a:pt x="1902402" y="4305060"/>
                  <a:pt x="1901118" y="4293633"/>
                  <a:pt x="1928117" y="4277327"/>
                </a:cubicBezTo>
                <a:cubicBezTo>
                  <a:pt x="1916403" y="4279635"/>
                  <a:pt x="1912096" y="4282945"/>
                  <a:pt x="1907668" y="4287017"/>
                </a:cubicBezTo>
                <a:cubicBezTo>
                  <a:pt x="1904089" y="4290072"/>
                  <a:pt x="1903177" y="4289312"/>
                  <a:pt x="1905542" y="4285243"/>
                </a:cubicBezTo>
                <a:cubicBezTo>
                  <a:pt x="1906087" y="4283971"/>
                  <a:pt x="1907361" y="4282445"/>
                  <a:pt x="1908209" y="4281428"/>
                </a:cubicBezTo>
                <a:cubicBezTo>
                  <a:pt x="1908633" y="4280919"/>
                  <a:pt x="1909787" y="4280155"/>
                  <a:pt x="1909787" y="4280155"/>
                </a:cubicBezTo>
                <a:cubicBezTo>
                  <a:pt x="1912662" y="4269609"/>
                  <a:pt x="1918619" y="4261851"/>
                  <a:pt x="1925639" y="4254980"/>
                </a:cubicBezTo>
                <a:lnTo>
                  <a:pt x="1935051" y="4246575"/>
                </a:lnTo>
                <a:lnTo>
                  <a:pt x="1456562" y="4495288"/>
                </a:lnTo>
                <a:lnTo>
                  <a:pt x="1512446" y="4603766"/>
                </a:lnTo>
                <a:lnTo>
                  <a:pt x="1532842" y="4593021"/>
                </a:lnTo>
                <a:cubicBezTo>
                  <a:pt x="1538181" y="4589709"/>
                  <a:pt x="1541397" y="4588940"/>
                  <a:pt x="1546188" y="4582583"/>
                </a:cubicBezTo>
                <a:cubicBezTo>
                  <a:pt x="1559406" y="4564270"/>
                  <a:pt x="1577253" y="4564489"/>
                  <a:pt x="1592113" y="4551000"/>
                </a:cubicBezTo>
                <a:cubicBezTo>
                  <a:pt x="1625059" y="4531888"/>
                  <a:pt x="1658916" y="4513537"/>
                  <a:pt x="1691679" y="4493410"/>
                </a:cubicBezTo>
                <a:cubicBezTo>
                  <a:pt x="1700051" y="4488315"/>
                  <a:pt x="1708128" y="4491601"/>
                  <a:pt x="1715706" y="4480666"/>
                </a:cubicBezTo>
                <a:cubicBezTo>
                  <a:pt x="1718678" y="4477104"/>
                  <a:pt x="1719955" y="4479896"/>
                  <a:pt x="1720746" y="4481418"/>
                </a:cubicBezTo>
                <a:cubicBezTo>
                  <a:pt x="1722510" y="4485478"/>
                  <a:pt x="1717836" y="4486757"/>
                  <a:pt x="1715714" y="4489301"/>
                </a:cubicBezTo>
                <a:cubicBezTo>
                  <a:pt x="1696550" y="4510419"/>
                  <a:pt x="1675804" y="4528491"/>
                  <a:pt x="1654269" y="4545042"/>
                </a:cubicBezTo>
                <a:lnTo>
                  <a:pt x="1529409" y="4625538"/>
                </a:lnTo>
                <a:lnTo>
                  <a:pt x="1525310" y="4628515"/>
                </a:lnTo>
                <a:close/>
              </a:path>
            </a:pathLst>
          </a:custGeom>
          <a:solidFill>
            <a:schemeClr val="accent4"/>
          </a:solidFill>
          <a:ln w="66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106317-B11D-4BBF-9850-25597C1823CD}"/>
              </a:ext>
            </a:extLst>
          </p:cNvPr>
          <p:cNvGrpSpPr/>
          <p:nvPr userDrawn="1"/>
        </p:nvGrpSpPr>
        <p:grpSpPr>
          <a:xfrm rot="10800000">
            <a:off x="596700" y="3177103"/>
            <a:ext cx="3375974" cy="3494880"/>
            <a:chOff x="438496" y="183960"/>
            <a:chExt cx="3375974" cy="349488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5E166C6-E10B-4C9E-A4CA-08F7610FDC19}"/>
                </a:ext>
              </a:extLst>
            </p:cNvPr>
            <p:cNvSpPr/>
            <p:nvPr/>
          </p:nvSpPr>
          <p:spPr>
            <a:xfrm>
              <a:off x="438496" y="184428"/>
              <a:ext cx="3375974" cy="3494412"/>
            </a:xfrm>
            <a:custGeom>
              <a:avLst/>
              <a:gdLst>
                <a:gd name="connsiteX0" fmla="*/ 2844037 w 2849458"/>
                <a:gd name="connsiteY0" fmla="*/ 2371172 h 2949424"/>
                <a:gd name="connsiteX1" fmla="*/ 2784679 w 2849458"/>
                <a:gd name="connsiteY1" fmla="*/ 2533855 h 2949424"/>
                <a:gd name="connsiteX2" fmla="*/ 2686483 w 2849458"/>
                <a:gd name="connsiteY2" fmla="*/ 2609334 h 2949424"/>
                <a:gd name="connsiteX3" fmla="*/ 476705 w 2849458"/>
                <a:gd name="connsiteY3" fmla="*/ 2947524 h 2949424"/>
                <a:gd name="connsiteX4" fmla="*/ 360922 w 2849458"/>
                <a:gd name="connsiteY4" fmla="*/ 2929571 h 2949424"/>
                <a:gd name="connsiteX5" fmla="*/ 208132 w 2849458"/>
                <a:gd name="connsiteY5" fmla="*/ 2778246 h 2949424"/>
                <a:gd name="connsiteX6" fmla="*/ 162698 w 2849458"/>
                <a:gd name="connsiteY6" fmla="*/ 2518100 h 2949424"/>
                <a:gd name="connsiteX7" fmla="*/ 146942 w 2849458"/>
                <a:gd name="connsiteY7" fmla="*/ 2457643 h 2949424"/>
                <a:gd name="connsiteX8" fmla="*/ 6976 w 2849458"/>
                <a:gd name="connsiteY8" fmla="*/ 2120919 h 2949424"/>
                <a:gd name="connsiteX9" fmla="*/ 87951 w 2849458"/>
                <a:gd name="connsiteY9" fmla="*/ 1902542 h 2949424"/>
                <a:gd name="connsiteX10" fmla="*/ 837246 w 2849458"/>
                <a:gd name="connsiteY10" fmla="*/ 1526246 h 2949424"/>
                <a:gd name="connsiteX11" fmla="*/ 850070 w 2849458"/>
                <a:gd name="connsiteY11" fmla="*/ 1520750 h 2949424"/>
                <a:gd name="connsiteX12" fmla="*/ 864726 w 2849458"/>
                <a:gd name="connsiteY12" fmla="*/ 1481545 h 2949424"/>
                <a:gd name="connsiteX13" fmla="*/ 847505 w 2849458"/>
                <a:gd name="connsiteY13" fmla="*/ 1450401 h 2949424"/>
                <a:gd name="connsiteX14" fmla="*/ 770194 w 2849458"/>
                <a:gd name="connsiteY14" fmla="*/ 1326556 h 2949424"/>
                <a:gd name="connsiteX15" fmla="*/ 757737 w 2849458"/>
                <a:gd name="connsiteY15" fmla="*/ 1321793 h 2949424"/>
                <a:gd name="connsiteX16" fmla="*/ 556948 w 2849458"/>
                <a:gd name="connsiteY16" fmla="*/ 1346342 h 2949424"/>
                <a:gd name="connsiteX17" fmla="*/ 540826 w 2849458"/>
                <a:gd name="connsiteY17" fmla="*/ 1334984 h 2949424"/>
                <a:gd name="connsiteX18" fmla="*/ 423210 w 2849458"/>
                <a:gd name="connsiteY18" fmla="*/ 921681 h 2949424"/>
                <a:gd name="connsiteX19" fmla="*/ 418447 w 2849458"/>
                <a:gd name="connsiteY19" fmla="*/ 907391 h 2949424"/>
                <a:gd name="connsiteX20" fmla="*/ 186514 w 2849458"/>
                <a:gd name="connsiteY20" fmla="*/ 439128 h 2949424"/>
                <a:gd name="connsiteX21" fmla="*/ 78425 w 2849458"/>
                <a:gd name="connsiteY21" fmla="*/ 261422 h 2949424"/>
                <a:gd name="connsiteX22" fmla="*/ 68166 w 2849458"/>
                <a:gd name="connsiteY22" fmla="*/ 125853 h 2949424"/>
                <a:gd name="connsiteX23" fmla="*/ 217292 w 2849458"/>
                <a:gd name="connsiteY23" fmla="*/ 6772 h 2949424"/>
                <a:gd name="connsiteX24" fmla="*/ 334907 w 2849458"/>
                <a:gd name="connsiteY24" fmla="*/ 33519 h 2949424"/>
                <a:gd name="connsiteX25" fmla="*/ 356159 w 2849458"/>
                <a:gd name="connsiteY25" fmla="*/ 61366 h 2949424"/>
                <a:gd name="connsiteX26" fmla="*/ 705341 w 2849458"/>
                <a:gd name="connsiteY26" fmla="*/ 716861 h 2949424"/>
                <a:gd name="connsiteX27" fmla="*/ 717432 w 2849458"/>
                <a:gd name="connsiteY27" fmla="*/ 730418 h 2949424"/>
                <a:gd name="connsiteX28" fmla="*/ 951564 w 2849458"/>
                <a:gd name="connsiteY28" fmla="*/ 918383 h 2949424"/>
                <a:gd name="connsiteX29" fmla="*/ 961823 w 2849458"/>
                <a:gd name="connsiteY29" fmla="*/ 927177 h 2949424"/>
                <a:gd name="connsiteX30" fmla="*/ 939473 w 2849458"/>
                <a:gd name="connsiteY30" fmla="*/ 933039 h 2949424"/>
                <a:gd name="connsiteX31" fmla="*/ 877184 w 2849458"/>
                <a:gd name="connsiteY31" fmla="*/ 977374 h 2949424"/>
                <a:gd name="connsiteX32" fmla="*/ 849704 w 2849458"/>
                <a:gd name="connsiteY32" fmla="*/ 1071540 h 2949424"/>
                <a:gd name="connsiteX33" fmla="*/ 854833 w 2849458"/>
                <a:gd name="connsiteY33" fmla="*/ 1196483 h 2949424"/>
                <a:gd name="connsiteX34" fmla="*/ 862528 w 2849458"/>
                <a:gd name="connsiteY34" fmla="*/ 1220299 h 2949424"/>
                <a:gd name="connsiteX35" fmla="*/ 979777 w 2849458"/>
                <a:gd name="connsiteY35" fmla="*/ 1466156 h 2949424"/>
                <a:gd name="connsiteX36" fmla="*/ 994433 w 2849458"/>
                <a:gd name="connsiteY36" fmla="*/ 1514521 h 2949424"/>
                <a:gd name="connsiteX37" fmla="*/ 945701 w 2849458"/>
                <a:gd name="connsiteY37" fmla="*/ 1614183 h 2949424"/>
                <a:gd name="connsiteX38" fmla="*/ 198239 w 2849458"/>
                <a:gd name="connsiteY38" fmla="*/ 1982052 h 2949424"/>
                <a:gd name="connsiteX39" fmla="*/ 148042 w 2849458"/>
                <a:gd name="connsiteY39" fmla="*/ 2016127 h 2949424"/>
                <a:gd name="connsiteX40" fmla="*/ 127889 w 2849458"/>
                <a:gd name="connsiteY40" fmla="*/ 2113591 h 2949424"/>
                <a:gd name="connsiteX41" fmla="*/ 198239 w 2849458"/>
                <a:gd name="connsiteY41" fmla="*/ 2272243 h 2949424"/>
                <a:gd name="connsiteX42" fmla="*/ 206300 w 2849458"/>
                <a:gd name="connsiteY42" fmla="*/ 2287999 h 2949424"/>
                <a:gd name="connsiteX43" fmla="*/ 219124 w 2849458"/>
                <a:gd name="connsiteY43" fmla="*/ 2257954 h 2949424"/>
                <a:gd name="connsiteX44" fmla="*/ 289473 w 2849458"/>
                <a:gd name="connsiteY44" fmla="*/ 2150964 h 2949424"/>
                <a:gd name="connsiteX45" fmla="*/ 378509 w 2849458"/>
                <a:gd name="connsiteY45" fmla="*/ 2108827 h 2949424"/>
                <a:gd name="connsiteX46" fmla="*/ 2593417 w 2849458"/>
                <a:gd name="connsiteY46" fmla="*/ 1839521 h 2949424"/>
                <a:gd name="connsiteX47" fmla="*/ 2630790 w 2849458"/>
                <a:gd name="connsiteY47" fmla="*/ 1845383 h 2949424"/>
                <a:gd name="connsiteX48" fmla="*/ 2781748 w 2849458"/>
                <a:gd name="connsiteY48" fmla="*/ 1993777 h 2949424"/>
                <a:gd name="connsiteX49" fmla="*/ 2844037 w 2849458"/>
                <a:gd name="connsiteY49" fmla="*/ 2371172 h 294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849458" h="2949424">
                  <a:moveTo>
                    <a:pt x="2844037" y="2371172"/>
                  </a:moveTo>
                  <a:cubicBezTo>
                    <a:pt x="2834510" y="2429064"/>
                    <a:pt x="2818388" y="2484757"/>
                    <a:pt x="2784679" y="2533855"/>
                  </a:cubicBezTo>
                  <a:cubicBezTo>
                    <a:pt x="2760130" y="2569763"/>
                    <a:pt x="2728986" y="2597243"/>
                    <a:pt x="2686483" y="2609334"/>
                  </a:cubicBezTo>
                  <a:cubicBezTo>
                    <a:pt x="2663033" y="2615930"/>
                    <a:pt x="638656" y="2921510"/>
                    <a:pt x="476705" y="2947524"/>
                  </a:cubicBezTo>
                  <a:cubicBezTo>
                    <a:pt x="437134" y="2953753"/>
                    <a:pt x="397929" y="2943860"/>
                    <a:pt x="360922" y="2929571"/>
                  </a:cubicBezTo>
                  <a:cubicBezTo>
                    <a:pt x="288008" y="2901358"/>
                    <a:pt x="240009" y="2847496"/>
                    <a:pt x="208132" y="2778246"/>
                  </a:cubicBezTo>
                  <a:cubicBezTo>
                    <a:pt x="170026" y="2695439"/>
                    <a:pt x="159034" y="2607869"/>
                    <a:pt x="162698" y="2518100"/>
                  </a:cubicBezTo>
                  <a:cubicBezTo>
                    <a:pt x="163797" y="2495383"/>
                    <a:pt x="160133" y="2477063"/>
                    <a:pt x="146942" y="2457643"/>
                  </a:cubicBezTo>
                  <a:cubicBezTo>
                    <a:pt x="103340" y="2392790"/>
                    <a:pt x="17602" y="2164154"/>
                    <a:pt x="6976" y="2120919"/>
                  </a:cubicBezTo>
                  <a:cubicBezTo>
                    <a:pt x="-15008" y="2030417"/>
                    <a:pt x="15770" y="1958602"/>
                    <a:pt x="87951" y="1902542"/>
                  </a:cubicBezTo>
                  <a:cubicBezTo>
                    <a:pt x="108836" y="1886421"/>
                    <a:pt x="610076" y="1637999"/>
                    <a:pt x="837246" y="1526246"/>
                  </a:cubicBezTo>
                  <a:cubicBezTo>
                    <a:pt x="841277" y="1524048"/>
                    <a:pt x="845673" y="1522582"/>
                    <a:pt x="850070" y="1520750"/>
                  </a:cubicBezTo>
                  <a:cubicBezTo>
                    <a:pt x="871688" y="1511956"/>
                    <a:pt x="875352" y="1502430"/>
                    <a:pt x="864726" y="1481545"/>
                  </a:cubicBezTo>
                  <a:cubicBezTo>
                    <a:pt x="859230" y="1470919"/>
                    <a:pt x="853368" y="1460660"/>
                    <a:pt x="847505" y="1450401"/>
                  </a:cubicBezTo>
                  <a:cubicBezTo>
                    <a:pt x="824056" y="1407898"/>
                    <a:pt x="796209" y="1367594"/>
                    <a:pt x="770194" y="1326556"/>
                  </a:cubicBezTo>
                  <a:cubicBezTo>
                    <a:pt x="766897" y="1321427"/>
                    <a:pt x="763233" y="1321060"/>
                    <a:pt x="757737" y="1321793"/>
                  </a:cubicBezTo>
                  <a:cubicBezTo>
                    <a:pt x="690685" y="1330220"/>
                    <a:pt x="623633" y="1337549"/>
                    <a:pt x="556948" y="1346342"/>
                  </a:cubicBezTo>
                  <a:cubicBezTo>
                    <a:pt x="545589" y="1347808"/>
                    <a:pt x="543391" y="1343777"/>
                    <a:pt x="540826" y="1334984"/>
                  </a:cubicBezTo>
                  <a:cubicBezTo>
                    <a:pt x="501621" y="1197216"/>
                    <a:pt x="462416" y="1059448"/>
                    <a:pt x="423210" y="921681"/>
                  </a:cubicBezTo>
                  <a:cubicBezTo>
                    <a:pt x="421745" y="916918"/>
                    <a:pt x="420646" y="912154"/>
                    <a:pt x="418447" y="907391"/>
                  </a:cubicBezTo>
                  <a:cubicBezTo>
                    <a:pt x="344800" y="749471"/>
                    <a:pt x="271886" y="591185"/>
                    <a:pt x="186514" y="439128"/>
                  </a:cubicBezTo>
                  <a:cubicBezTo>
                    <a:pt x="152438" y="378671"/>
                    <a:pt x="116897" y="319314"/>
                    <a:pt x="78425" y="261422"/>
                  </a:cubicBezTo>
                  <a:cubicBezTo>
                    <a:pt x="49479" y="217820"/>
                    <a:pt x="46548" y="172386"/>
                    <a:pt x="68166" y="125853"/>
                  </a:cubicBezTo>
                  <a:cubicBezTo>
                    <a:pt x="98211" y="62099"/>
                    <a:pt x="149507" y="25825"/>
                    <a:pt x="217292" y="6772"/>
                  </a:cubicBezTo>
                  <a:cubicBezTo>
                    <a:pt x="290206" y="-13747"/>
                    <a:pt x="314755" y="17398"/>
                    <a:pt x="334907" y="33519"/>
                  </a:cubicBezTo>
                  <a:cubicBezTo>
                    <a:pt x="344434" y="41214"/>
                    <a:pt x="351395" y="49641"/>
                    <a:pt x="356159" y="61366"/>
                  </a:cubicBezTo>
                  <a:cubicBezTo>
                    <a:pt x="425042" y="228079"/>
                    <a:pt x="671265" y="658603"/>
                    <a:pt x="705341" y="716861"/>
                  </a:cubicBezTo>
                  <a:cubicBezTo>
                    <a:pt x="708639" y="722357"/>
                    <a:pt x="712303" y="726754"/>
                    <a:pt x="717432" y="730418"/>
                  </a:cubicBezTo>
                  <a:cubicBezTo>
                    <a:pt x="795476" y="793073"/>
                    <a:pt x="873520" y="855728"/>
                    <a:pt x="951564" y="918383"/>
                  </a:cubicBezTo>
                  <a:cubicBezTo>
                    <a:pt x="954862" y="920948"/>
                    <a:pt x="957793" y="923879"/>
                    <a:pt x="961823" y="927177"/>
                  </a:cubicBezTo>
                  <a:cubicBezTo>
                    <a:pt x="954129" y="931207"/>
                    <a:pt x="946801" y="931940"/>
                    <a:pt x="939473" y="933039"/>
                  </a:cubicBezTo>
                  <a:cubicBezTo>
                    <a:pt x="910893" y="937070"/>
                    <a:pt x="891474" y="953558"/>
                    <a:pt x="877184" y="977374"/>
                  </a:cubicBezTo>
                  <a:cubicBezTo>
                    <a:pt x="859963" y="1006320"/>
                    <a:pt x="853001" y="1038563"/>
                    <a:pt x="849704" y="1071540"/>
                  </a:cubicBezTo>
                  <a:cubicBezTo>
                    <a:pt x="845307" y="1113310"/>
                    <a:pt x="848605" y="1155080"/>
                    <a:pt x="854833" y="1196483"/>
                  </a:cubicBezTo>
                  <a:cubicBezTo>
                    <a:pt x="855933" y="1204911"/>
                    <a:pt x="858864" y="1212605"/>
                    <a:pt x="862528" y="1220299"/>
                  </a:cubicBezTo>
                  <a:cubicBezTo>
                    <a:pt x="902466" y="1301641"/>
                    <a:pt x="942404" y="1383349"/>
                    <a:pt x="979777" y="1466156"/>
                  </a:cubicBezTo>
                  <a:cubicBezTo>
                    <a:pt x="986739" y="1481545"/>
                    <a:pt x="991502" y="1497667"/>
                    <a:pt x="994433" y="1514521"/>
                  </a:cubicBezTo>
                  <a:cubicBezTo>
                    <a:pt x="1001395" y="1558856"/>
                    <a:pt x="982708" y="1590733"/>
                    <a:pt x="945701" y="1614183"/>
                  </a:cubicBezTo>
                  <a:cubicBezTo>
                    <a:pt x="904664" y="1640198"/>
                    <a:pt x="404524" y="1881657"/>
                    <a:pt x="198239" y="1982052"/>
                  </a:cubicBezTo>
                  <a:cubicBezTo>
                    <a:pt x="179919" y="1990845"/>
                    <a:pt x="163064" y="2001838"/>
                    <a:pt x="148042" y="2016127"/>
                  </a:cubicBezTo>
                  <a:cubicBezTo>
                    <a:pt x="124225" y="2039211"/>
                    <a:pt x="113966" y="2081713"/>
                    <a:pt x="127889" y="2113591"/>
                  </a:cubicBezTo>
                  <a:cubicBezTo>
                    <a:pt x="151339" y="2166353"/>
                    <a:pt x="172957" y="2220214"/>
                    <a:pt x="198239" y="2272243"/>
                  </a:cubicBezTo>
                  <a:cubicBezTo>
                    <a:pt x="200437" y="2277007"/>
                    <a:pt x="203002" y="2281770"/>
                    <a:pt x="206300" y="2287999"/>
                  </a:cubicBezTo>
                  <a:cubicBezTo>
                    <a:pt x="211063" y="2276640"/>
                    <a:pt x="215093" y="2267480"/>
                    <a:pt x="219124" y="2257954"/>
                  </a:cubicBezTo>
                  <a:cubicBezTo>
                    <a:pt x="236711" y="2218382"/>
                    <a:pt x="258329" y="2181742"/>
                    <a:pt x="289473" y="2150964"/>
                  </a:cubicBezTo>
                  <a:cubicBezTo>
                    <a:pt x="314389" y="2126781"/>
                    <a:pt x="342968" y="2112125"/>
                    <a:pt x="378509" y="2108827"/>
                  </a:cubicBezTo>
                  <a:cubicBezTo>
                    <a:pt x="547788" y="2092705"/>
                    <a:pt x="2577295" y="1842819"/>
                    <a:pt x="2593417" y="1839521"/>
                  </a:cubicBezTo>
                  <a:cubicBezTo>
                    <a:pt x="2606974" y="1836590"/>
                    <a:pt x="2618699" y="1839521"/>
                    <a:pt x="2630790" y="1845383"/>
                  </a:cubicBezTo>
                  <a:cubicBezTo>
                    <a:pt x="2697842" y="1877993"/>
                    <a:pt x="2745841" y="1929656"/>
                    <a:pt x="2781748" y="1993777"/>
                  </a:cubicBezTo>
                  <a:cubicBezTo>
                    <a:pt x="2873349" y="2163055"/>
                    <a:pt x="2846235" y="2358348"/>
                    <a:pt x="2844037" y="23711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9A8203-35FF-4FB2-A825-79392567C240}"/>
                </a:ext>
              </a:extLst>
            </p:cNvPr>
            <p:cNvSpPr/>
            <p:nvPr/>
          </p:nvSpPr>
          <p:spPr>
            <a:xfrm>
              <a:off x="666971" y="2400007"/>
              <a:ext cx="3112199" cy="1241551"/>
            </a:xfrm>
            <a:custGeom>
              <a:avLst/>
              <a:gdLst>
                <a:gd name="connsiteX0" fmla="*/ 1366 w 2626821"/>
                <a:gd name="connsiteY0" fmla="*/ 648796 h 1047919"/>
                <a:gd name="connsiteX1" fmla="*/ 37274 w 2626821"/>
                <a:gd name="connsiteY1" fmla="*/ 678840 h 1047919"/>
                <a:gd name="connsiteX2" fmla="*/ 42037 w 2626821"/>
                <a:gd name="connsiteY2" fmla="*/ 694229 h 1047919"/>
                <a:gd name="connsiteX3" fmla="*/ 76845 w 2626821"/>
                <a:gd name="connsiteY3" fmla="*/ 853981 h 1047919"/>
                <a:gd name="connsiteX4" fmla="*/ 134371 w 2626821"/>
                <a:gd name="connsiteY4" fmla="*/ 933124 h 1047919"/>
                <a:gd name="connsiteX5" fmla="*/ 248688 w 2626821"/>
                <a:gd name="connsiteY5" fmla="*/ 933857 h 1047919"/>
                <a:gd name="connsiteX6" fmla="*/ 313175 w 2626821"/>
                <a:gd name="connsiteY6" fmla="*/ 838959 h 1047919"/>
                <a:gd name="connsiteX7" fmla="*/ 339923 w 2626821"/>
                <a:gd name="connsiteY7" fmla="*/ 620582 h 1047919"/>
                <a:gd name="connsiteX8" fmla="*/ 306580 w 2626821"/>
                <a:gd name="connsiteY8" fmla="*/ 483914 h 1047919"/>
                <a:gd name="connsiteX9" fmla="*/ 253818 w 2626821"/>
                <a:gd name="connsiteY9" fmla="*/ 409534 h 1047919"/>
                <a:gd name="connsiteX10" fmla="*/ 129241 w 2626821"/>
                <a:gd name="connsiteY10" fmla="*/ 409901 h 1047919"/>
                <a:gd name="connsiteX11" fmla="*/ 70616 w 2626821"/>
                <a:gd name="connsiteY11" fmla="*/ 499303 h 1047919"/>
                <a:gd name="connsiteX12" fmla="*/ 65120 w 2626821"/>
                <a:gd name="connsiteY12" fmla="*/ 513226 h 1047919"/>
                <a:gd name="connsiteX13" fmla="*/ 34342 w 2626821"/>
                <a:gd name="connsiteY13" fmla="*/ 458632 h 1047919"/>
                <a:gd name="connsiteX14" fmla="*/ 34709 w 2626821"/>
                <a:gd name="connsiteY14" fmla="*/ 449838 h 1047919"/>
                <a:gd name="connsiteX15" fmla="*/ 105058 w 2626821"/>
                <a:gd name="connsiteY15" fmla="*/ 316468 h 1047919"/>
                <a:gd name="connsiteX16" fmla="*/ 131439 w 2626821"/>
                <a:gd name="connsiteY16" fmla="*/ 291186 h 1047919"/>
                <a:gd name="connsiteX17" fmla="*/ 183835 w 2626821"/>
                <a:gd name="connsiteY17" fmla="*/ 270667 h 1047919"/>
                <a:gd name="connsiteX18" fmla="*/ 2402406 w 2626821"/>
                <a:gd name="connsiteY18" fmla="*/ 628 h 1047919"/>
                <a:gd name="connsiteX19" fmla="*/ 2425490 w 2626821"/>
                <a:gd name="connsiteY19" fmla="*/ 3926 h 1047919"/>
                <a:gd name="connsiteX20" fmla="*/ 2566189 w 2626821"/>
                <a:gd name="connsiteY20" fmla="*/ 147922 h 1047919"/>
                <a:gd name="connsiteX21" fmla="*/ 2625546 w 2626821"/>
                <a:gd name="connsiteY21" fmla="*/ 371795 h 1047919"/>
                <a:gd name="connsiteX22" fmla="*/ 2599898 w 2626821"/>
                <a:gd name="connsiteY22" fmla="*/ 579179 h 1047919"/>
                <a:gd name="connsiteX23" fmla="*/ 2545670 w 2626821"/>
                <a:gd name="connsiteY23" fmla="*/ 671879 h 1047919"/>
                <a:gd name="connsiteX24" fmla="*/ 2446375 w 2626821"/>
                <a:gd name="connsiteY24" fmla="*/ 715847 h 1047919"/>
                <a:gd name="connsiteX25" fmla="*/ 283863 w 2626821"/>
                <a:gd name="connsiteY25" fmla="*/ 1045977 h 1047919"/>
                <a:gd name="connsiteX26" fmla="*/ 137668 w 2626821"/>
                <a:gd name="connsiteY26" fmla="*/ 1009336 h 1047919"/>
                <a:gd name="connsiteX27" fmla="*/ 30678 w 2626821"/>
                <a:gd name="connsiteY27" fmla="*/ 864973 h 1047919"/>
                <a:gd name="connsiteX28" fmla="*/ 267 w 2626821"/>
                <a:gd name="connsiteY28" fmla="*/ 654658 h 1047919"/>
                <a:gd name="connsiteX29" fmla="*/ 1366 w 2626821"/>
                <a:gd name="connsiteY29" fmla="*/ 648796 h 104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26821" h="1047919">
                  <a:moveTo>
                    <a:pt x="1366" y="648796"/>
                  </a:moveTo>
                  <a:cubicBezTo>
                    <a:pt x="13824" y="660154"/>
                    <a:pt x="24816" y="670413"/>
                    <a:pt x="37274" y="678840"/>
                  </a:cubicBezTo>
                  <a:cubicBezTo>
                    <a:pt x="43136" y="682871"/>
                    <a:pt x="42037" y="688733"/>
                    <a:pt x="42037" y="694229"/>
                  </a:cubicBezTo>
                  <a:cubicBezTo>
                    <a:pt x="44602" y="749556"/>
                    <a:pt x="54128" y="803051"/>
                    <a:pt x="76845" y="853981"/>
                  </a:cubicBezTo>
                  <a:cubicBezTo>
                    <a:pt x="90402" y="884393"/>
                    <a:pt x="107623" y="912239"/>
                    <a:pt x="134371" y="933124"/>
                  </a:cubicBezTo>
                  <a:cubicBezTo>
                    <a:pt x="170644" y="961337"/>
                    <a:pt x="212048" y="961704"/>
                    <a:pt x="248688" y="933857"/>
                  </a:cubicBezTo>
                  <a:cubicBezTo>
                    <a:pt x="280565" y="909674"/>
                    <a:pt x="299252" y="875599"/>
                    <a:pt x="313175" y="838959"/>
                  </a:cubicBezTo>
                  <a:cubicBezTo>
                    <a:pt x="339923" y="768609"/>
                    <a:pt x="346152" y="695329"/>
                    <a:pt x="339923" y="620582"/>
                  </a:cubicBezTo>
                  <a:cubicBezTo>
                    <a:pt x="335892" y="573316"/>
                    <a:pt x="325999" y="527516"/>
                    <a:pt x="306580" y="483914"/>
                  </a:cubicBezTo>
                  <a:cubicBezTo>
                    <a:pt x="294122" y="455701"/>
                    <a:pt x="278001" y="429686"/>
                    <a:pt x="253818" y="409534"/>
                  </a:cubicBezTo>
                  <a:cubicBezTo>
                    <a:pt x="215346" y="376924"/>
                    <a:pt x="167713" y="376924"/>
                    <a:pt x="129241" y="409901"/>
                  </a:cubicBezTo>
                  <a:cubicBezTo>
                    <a:pt x="101028" y="434083"/>
                    <a:pt x="84173" y="465594"/>
                    <a:pt x="70616" y="499303"/>
                  </a:cubicBezTo>
                  <a:cubicBezTo>
                    <a:pt x="69151" y="502967"/>
                    <a:pt x="67685" y="506997"/>
                    <a:pt x="65120" y="513226"/>
                  </a:cubicBezTo>
                  <a:cubicBezTo>
                    <a:pt x="54128" y="493807"/>
                    <a:pt x="44235" y="476219"/>
                    <a:pt x="34342" y="458632"/>
                  </a:cubicBezTo>
                  <a:cubicBezTo>
                    <a:pt x="32510" y="455334"/>
                    <a:pt x="33976" y="452770"/>
                    <a:pt x="34709" y="449838"/>
                  </a:cubicBezTo>
                  <a:cubicBezTo>
                    <a:pt x="50831" y="401473"/>
                    <a:pt x="71716" y="355673"/>
                    <a:pt x="105058" y="316468"/>
                  </a:cubicBezTo>
                  <a:cubicBezTo>
                    <a:pt x="113119" y="306941"/>
                    <a:pt x="121913" y="298514"/>
                    <a:pt x="131439" y="291186"/>
                  </a:cubicBezTo>
                  <a:cubicBezTo>
                    <a:pt x="146828" y="279095"/>
                    <a:pt x="163683" y="272499"/>
                    <a:pt x="183835" y="270667"/>
                  </a:cubicBezTo>
                  <a:cubicBezTo>
                    <a:pt x="265176" y="263339"/>
                    <a:pt x="2354041" y="8322"/>
                    <a:pt x="2402406" y="628"/>
                  </a:cubicBezTo>
                  <a:cubicBezTo>
                    <a:pt x="2410834" y="-837"/>
                    <a:pt x="2418162" y="262"/>
                    <a:pt x="2425490" y="3926"/>
                  </a:cubicBezTo>
                  <a:cubicBezTo>
                    <a:pt x="2489244" y="35436"/>
                    <a:pt x="2533579" y="86000"/>
                    <a:pt x="2566189" y="147922"/>
                  </a:cubicBezTo>
                  <a:cubicBezTo>
                    <a:pt x="2602829" y="217905"/>
                    <a:pt x="2620783" y="293384"/>
                    <a:pt x="2625546" y="371795"/>
                  </a:cubicBezTo>
                  <a:cubicBezTo>
                    <a:pt x="2629943" y="442510"/>
                    <a:pt x="2623348" y="511761"/>
                    <a:pt x="2599898" y="579179"/>
                  </a:cubicBezTo>
                  <a:cubicBezTo>
                    <a:pt x="2587807" y="613621"/>
                    <a:pt x="2570952" y="645132"/>
                    <a:pt x="2545670" y="671879"/>
                  </a:cubicBezTo>
                  <a:cubicBezTo>
                    <a:pt x="2518556" y="700458"/>
                    <a:pt x="2484847" y="711084"/>
                    <a:pt x="2446375" y="715847"/>
                  </a:cubicBezTo>
                  <a:cubicBezTo>
                    <a:pt x="2332057" y="729771"/>
                    <a:pt x="389387" y="1030221"/>
                    <a:pt x="283863" y="1045977"/>
                  </a:cubicBezTo>
                  <a:cubicBezTo>
                    <a:pt x="231467" y="1053671"/>
                    <a:pt x="182003" y="1037916"/>
                    <a:pt x="137668" y="1009336"/>
                  </a:cubicBezTo>
                  <a:cubicBezTo>
                    <a:pt x="84173" y="974528"/>
                    <a:pt x="52296" y="923598"/>
                    <a:pt x="30678" y="864973"/>
                  </a:cubicBezTo>
                  <a:cubicBezTo>
                    <a:pt x="5763" y="797189"/>
                    <a:pt x="-1565" y="726473"/>
                    <a:pt x="267" y="654658"/>
                  </a:cubicBezTo>
                  <a:cubicBezTo>
                    <a:pt x="267" y="653192"/>
                    <a:pt x="1000" y="652093"/>
                    <a:pt x="1366" y="648796"/>
                  </a:cubicBezTo>
                  <a:close/>
                </a:path>
              </a:pathLst>
            </a:custGeom>
            <a:gradFill>
              <a:gsLst>
                <a:gs pos="55000">
                  <a:schemeClr val="accent4"/>
                </a:gs>
                <a:gs pos="28000">
                  <a:schemeClr val="accent4">
                    <a:lumMod val="75000"/>
                  </a:schemeClr>
                </a:gs>
                <a:gs pos="0">
                  <a:schemeClr val="accent4">
                    <a:lumMod val="50000"/>
                  </a:schemeClr>
                </a:gs>
                <a:gs pos="8000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4860000" scaled="0"/>
            </a:gra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CF7894-B7F5-4F09-A554-D605FB0374C5}"/>
                </a:ext>
              </a:extLst>
            </p:cNvPr>
            <p:cNvSpPr/>
            <p:nvPr/>
          </p:nvSpPr>
          <p:spPr>
            <a:xfrm>
              <a:off x="505697" y="183960"/>
              <a:ext cx="1075555" cy="1591301"/>
            </a:xfrm>
            <a:custGeom>
              <a:avLst/>
              <a:gdLst>
                <a:gd name="connsiteX0" fmla="*/ 248312 w 1075555"/>
                <a:gd name="connsiteY0" fmla="*/ 33 h 1573828"/>
                <a:gd name="connsiteX1" fmla="*/ 332799 w 1075555"/>
                <a:gd name="connsiteY1" fmla="*/ 39713 h 1573828"/>
                <a:gd name="connsiteX2" fmla="*/ 357978 w 1075555"/>
                <a:gd name="connsiteY2" fmla="*/ 72705 h 1573828"/>
                <a:gd name="connsiteX3" fmla="*/ 771681 w 1075555"/>
                <a:gd name="connsiteY3" fmla="*/ 849321 h 1573828"/>
                <a:gd name="connsiteX4" fmla="*/ 786006 w 1075555"/>
                <a:gd name="connsiteY4" fmla="*/ 865383 h 1573828"/>
                <a:gd name="connsiteX5" fmla="*/ 1063401 w 1075555"/>
                <a:gd name="connsiteY5" fmla="*/ 1088080 h 1573828"/>
                <a:gd name="connsiteX6" fmla="*/ 1075555 w 1075555"/>
                <a:gd name="connsiteY6" fmla="*/ 1098499 h 1573828"/>
                <a:gd name="connsiteX7" fmla="*/ 1049076 w 1075555"/>
                <a:gd name="connsiteY7" fmla="*/ 1105444 h 1573828"/>
                <a:gd name="connsiteX8" fmla="*/ 975277 w 1075555"/>
                <a:gd name="connsiteY8" fmla="*/ 1157971 h 1573828"/>
                <a:gd name="connsiteX9" fmla="*/ 942719 w 1075555"/>
                <a:gd name="connsiteY9" fmla="*/ 1269537 h 1573828"/>
                <a:gd name="connsiteX10" fmla="*/ 948796 w 1075555"/>
                <a:gd name="connsiteY10" fmla="*/ 1417567 h 1573828"/>
                <a:gd name="connsiteX11" fmla="*/ 957913 w 1075555"/>
                <a:gd name="connsiteY11" fmla="*/ 1445783 h 1573828"/>
                <a:gd name="connsiteX12" fmla="*/ 958857 w 1075555"/>
                <a:gd name="connsiteY12" fmla="*/ 1447763 h 1573828"/>
                <a:gd name="connsiteX13" fmla="*/ 947781 w 1075555"/>
                <a:gd name="connsiteY13" fmla="*/ 1425576 h 1573828"/>
                <a:gd name="connsiteX14" fmla="*/ 877906 w 1075555"/>
                <a:gd name="connsiteY14" fmla="*/ 1289718 h 1573828"/>
                <a:gd name="connsiteX15" fmla="*/ 851617 w 1075555"/>
                <a:gd name="connsiteY15" fmla="*/ 1286430 h 1573828"/>
                <a:gd name="connsiteX16" fmla="*/ 806428 w 1075555"/>
                <a:gd name="connsiteY16" fmla="*/ 1352160 h 1573828"/>
                <a:gd name="connsiteX17" fmla="*/ 799856 w 1075555"/>
                <a:gd name="connsiteY17" fmla="*/ 1485257 h 1573828"/>
                <a:gd name="connsiteX18" fmla="*/ 818109 w 1075555"/>
                <a:gd name="connsiteY18" fmla="*/ 1517568 h 1573828"/>
                <a:gd name="connsiteX19" fmla="*/ 843875 w 1075555"/>
                <a:gd name="connsiteY19" fmla="*/ 1562062 h 1573828"/>
                <a:gd name="connsiteX20" fmla="*/ 574539 w 1075555"/>
                <a:gd name="connsiteY20" fmla="*/ 1573828 h 1573828"/>
                <a:gd name="connsiteX21" fmla="*/ 437419 w 1075555"/>
                <a:gd name="connsiteY21" fmla="*/ 1091987 h 1573828"/>
                <a:gd name="connsiteX22" fmla="*/ 431776 w 1075555"/>
                <a:gd name="connsiteY22" fmla="*/ 1075057 h 1573828"/>
                <a:gd name="connsiteX23" fmla="*/ 156987 w 1075555"/>
                <a:gd name="connsiteY23" fmla="*/ 520269 h 1573828"/>
                <a:gd name="connsiteX24" fmla="*/ 28925 w 1075555"/>
                <a:gd name="connsiteY24" fmla="*/ 309727 h 1573828"/>
                <a:gd name="connsiteX25" fmla="*/ 16771 w 1075555"/>
                <a:gd name="connsiteY25" fmla="*/ 149108 h 1573828"/>
                <a:gd name="connsiteX26" fmla="*/ 193452 w 1075555"/>
                <a:gd name="connsiteY26" fmla="*/ 8023 h 1573828"/>
                <a:gd name="connsiteX27" fmla="*/ 248312 w 1075555"/>
                <a:gd name="connsiteY27" fmla="*/ 33 h 1573828"/>
                <a:gd name="connsiteX0" fmla="*/ 248312 w 1075555"/>
                <a:gd name="connsiteY0" fmla="*/ 33 h 1591301"/>
                <a:gd name="connsiteX1" fmla="*/ 332799 w 1075555"/>
                <a:gd name="connsiteY1" fmla="*/ 39713 h 1591301"/>
                <a:gd name="connsiteX2" fmla="*/ 357978 w 1075555"/>
                <a:gd name="connsiteY2" fmla="*/ 72705 h 1591301"/>
                <a:gd name="connsiteX3" fmla="*/ 771681 w 1075555"/>
                <a:gd name="connsiteY3" fmla="*/ 849321 h 1591301"/>
                <a:gd name="connsiteX4" fmla="*/ 786006 w 1075555"/>
                <a:gd name="connsiteY4" fmla="*/ 865383 h 1591301"/>
                <a:gd name="connsiteX5" fmla="*/ 1063401 w 1075555"/>
                <a:gd name="connsiteY5" fmla="*/ 1088080 h 1591301"/>
                <a:gd name="connsiteX6" fmla="*/ 1075555 w 1075555"/>
                <a:gd name="connsiteY6" fmla="*/ 1098499 h 1591301"/>
                <a:gd name="connsiteX7" fmla="*/ 1049076 w 1075555"/>
                <a:gd name="connsiteY7" fmla="*/ 1105444 h 1591301"/>
                <a:gd name="connsiteX8" fmla="*/ 975277 w 1075555"/>
                <a:gd name="connsiteY8" fmla="*/ 1157971 h 1591301"/>
                <a:gd name="connsiteX9" fmla="*/ 942719 w 1075555"/>
                <a:gd name="connsiteY9" fmla="*/ 1269537 h 1591301"/>
                <a:gd name="connsiteX10" fmla="*/ 948796 w 1075555"/>
                <a:gd name="connsiteY10" fmla="*/ 1417567 h 1591301"/>
                <a:gd name="connsiteX11" fmla="*/ 957913 w 1075555"/>
                <a:gd name="connsiteY11" fmla="*/ 1445783 h 1591301"/>
                <a:gd name="connsiteX12" fmla="*/ 958857 w 1075555"/>
                <a:gd name="connsiteY12" fmla="*/ 1447763 h 1591301"/>
                <a:gd name="connsiteX13" fmla="*/ 947781 w 1075555"/>
                <a:gd name="connsiteY13" fmla="*/ 1425576 h 1591301"/>
                <a:gd name="connsiteX14" fmla="*/ 877906 w 1075555"/>
                <a:gd name="connsiteY14" fmla="*/ 1289718 h 1591301"/>
                <a:gd name="connsiteX15" fmla="*/ 851617 w 1075555"/>
                <a:gd name="connsiteY15" fmla="*/ 1286430 h 1591301"/>
                <a:gd name="connsiteX16" fmla="*/ 806428 w 1075555"/>
                <a:gd name="connsiteY16" fmla="*/ 1352160 h 1591301"/>
                <a:gd name="connsiteX17" fmla="*/ 799856 w 1075555"/>
                <a:gd name="connsiteY17" fmla="*/ 1485257 h 1591301"/>
                <a:gd name="connsiteX18" fmla="*/ 818109 w 1075555"/>
                <a:gd name="connsiteY18" fmla="*/ 1517568 h 1591301"/>
                <a:gd name="connsiteX19" fmla="*/ 843875 w 1075555"/>
                <a:gd name="connsiteY19" fmla="*/ 1562062 h 1591301"/>
                <a:gd name="connsiteX20" fmla="*/ 580363 w 1075555"/>
                <a:gd name="connsiteY20" fmla="*/ 1591301 h 1591301"/>
                <a:gd name="connsiteX21" fmla="*/ 437419 w 1075555"/>
                <a:gd name="connsiteY21" fmla="*/ 1091987 h 1591301"/>
                <a:gd name="connsiteX22" fmla="*/ 431776 w 1075555"/>
                <a:gd name="connsiteY22" fmla="*/ 1075057 h 1591301"/>
                <a:gd name="connsiteX23" fmla="*/ 156987 w 1075555"/>
                <a:gd name="connsiteY23" fmla="*/ 520269 h 1591301"/>
                <a:gd name="connsiteX24" fmla="*/ 28925 w 1075555"/>
                <a:gd name="connsiteY24" fmla="*/ 309727 h 1591301"/>
                <a:gd name="connsiteX25" fmla="*/ 16771 w 1075555"/>
                <a:gd name="connsiteY25" fmla="*/ 149108 h 1591301"/>
                <a:gd name="connsiteX26" fmla="*/ 193452 w 1075555"/>
                <a:gd name="connsiteY26" fmla="*/ 8023 h 1591301"/>
                <a:gd name="connsiteX27" fmla="*/ 248312 w 1075555"/>
                <a:gd name="connsiteY27" fmla="*/ 33 h 159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75555" h="1591301">
                  <a:moveTo>
                    <a:pt x="248312" y="33"/>
                  </a:moveTo>
                  <a:cubicBezTo>
                    <a:pt x="294056" y="1050"/>
                    <a:pt x="314893" y="25388"/>
                    <a:pt x="332799" y="39713"/>
                  </a:cubicBezTo>
                  <a:cubicBezTo>
                    <a:pt x="344087" y="48829"/>
                    <a:pt x="352334" y="58814"/>
                    <a:pt x="357978" y="72705"/>
                  </a:cubicBezTo>
                  <a:cubicBezTo>
                    <a:pt x="439589" y="270223"/>
                    <a:pt x="731309" y="780298"/>
                    <a:pt x="771681" y="849321"/>
                  </a:cubicBezTo>
                  <a:cubicBezTo>
                    <a:pt x="775589" y="855833"/>
                    <a:pt x="779930" y="861042"/>
                    <a:pt x="786006" y="865383"/>
                  </a:cubicBezTo>
                  <a:lnTo>
                    <a:pt x="1063401" y="1088080"/>
                  </a:lnTo>
                  <a:cubicBezTo>
                    <a:pt x="1067308" y="1091119"/>
                    <a:pt x="1070781" y="1094591"/>
                    <a:pt x="1075555" y="1098499"/>
                  </a:cubicBezTo>
                  <a:cubicBezTo>
                    <a:pt x="1066440" y="1103273"/>
                    <a:pt x="1057758" y="1104142"/>
                    <a:pt x="1049076" y="1105444"/>
                  </a:cubicBezTo>
                  <a:cubicBezTo>
                    <a:pt x="1015215" y="1110220"/>
                    <a:pt x="992207" y="1129754"/>
                    <a:pt x="975277" y="1157971"/>
                  </a:cubicBezTo>
                  <a:cubicBezTo>
                    <a:pt x="954874" y="1192266"/>
                    <a:pt x="946625" y="1230466"/>
                    <a:pt x="942719" y="1269537"/>
                  </a:cubicBezTo>
                  <a:cubicBezTo>
                    <a:pt x="937510" y="1319025"/>
                    <a:pt x="941417" y="1368513"/>
                    <a:pt x="948796" y="1417567"/>
                  </a:cubicBezTo>
                  <a:cubicBezTo>
                    <a:pt x="950099" y="1427552"/>
                    <a:pt x="953572" y="1436668"/>
                    <a:pt x="957913" y="1445783"/>
                  </a:cubicBezTo>
                  <a:lnTo>
                    <a:pt x="958857" y="1447763"/>
                  </a:lnTo>
                  <a:lnTo>
                    <a:pt x="947781" y="1425576"/>
                  </a:lnTo>
                  <a:cubicBezTo>
                    <a:pt x="914263" y="1358885"/>
                    <a:pt x="888793" y="1309230"/>
                    <a:pt x="877906" y="1289718"/>
                  </a:cubicBezTo>
                  <a:cubicBezTo>
                    <a:pt x="869691" y="1274929"/>
                    <a:pt x="863941" y="1269178"/>
                    <a:pt x="851617" y="1286430"/>
                  </a:cubicBezTo>
                  <a:cubicBezTo>
                    <a:pt x="836006" y="1307793"/>
                    <a:pt x="817931" y="1328333"/>
                    <a:pt x="806428" y="1352160"/>
                  </a:cubicBezTo>
                  <a:cubicBezTo>
                    <a:pt x="785068" y="1395703"/>
                    <a:pt x="776029" y="1439247"/>
                    <a:pt x="799856" y="1485257"/>
                  </a:cubicBezTo>
                  <a:cubicBezTo>
                    <a:pt x="801807" y="1489057"/>
                    <a:pt x="808251" y="1500431"/>
                    <a:pt x="818109" y="1517568"/>
                  </a:cubicBezTo>
                  <a:lnTo>
                    <a:pt x="843875" y="1562062"/>
                  </a:lnTo>
                  <a:lnTo>
                    <a:pt x="580363" y="1591301"/>
                  </a:lnTo>
                  <a:cubicBezTo>
                    <a:pt x="534656" y="1430687"/>
                    <a:pt x="483126" y="1252601"/>
                    <a:pt x="437419" y="1091987"/>
                  </a:cubicBezTo>
                  <a:cubicBezTo>
                    <a:pt x="435683" y="1086344"/>
                    <a:pt x="434381" y="1080700"/>
                    <a:pt x="431776" y="1075057"/>
                  </a:cubicBezTo>
                  <a:cubicBezTo>
                    <a:pt x="344520" y="887957"/>
                    <a:pt x="258133" y="700423"/>
                    <a:pt x="156987" y="520269"/>
                  </a:cubicBezTo>
                  <a:cubicBezTo>
                    <a:pt x="116614" y="448641"/>
                    <a:pt x="74506" y="378316"/>
                    <a:pt x="28925" y="309727"/>
                  </a:cubicBezTo>
                  <a:cubicBezTo>
                    <a:pt x="-5369" y="258068"/>
                    <a:pt x="-8842" y="204239"/>
                    <a:pt x="16771" y="149108"/>
                  </a:cubicBezTo>
                  <a:cubicBezTo>
                    <a:pt x="52367" y="73574"/>
                    <a:pt x="113142" y="30597"/>
                    <a:pt x="193452" y="8023"/>
                  </a:cubicBezTo>
                  <a:cubicBezTo>
                    <a:pt x="215049" y="1946"/>
                    <a:pt x="233064" y="-306"/>
                    <a:pt x="248312" y="33"/>
                  </a:cubicBezTo>
                  <a:close/>
                </a:path>
              </a:pathLst>
            </a:custGeom>
            <a:solidFill>
              <a:schemeClr val="accent3"/>
            </a:solidFill>
            <a:ln w="36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BF8FA9B-95F7-4F95-862C-DFCA9F57E745}"/>
                </a:ext>
              </a:extLst>
            </p:cNvPr>
            <p:cNvSpPr/>
            <p:nvPr/>
          </p:nvSpPr>
          <p:spPr>
            <a:xfrm>
              <a:off x="493266" y="1484825"/>
              <a:ext cx="1106243" cy="1707904"/>
            </a:xfrm>
            <a:custGeom>
              <a:avLst/>
              <a:gdLst>
                <a:gd name="connsiteX0" fmla="*/ 0 w 933714"/>
                <a:gd name="connsiteY0" fmla="*/ 973134 h 1441539"/>
                <a:gd name="connsiteX1" fmla="*/ 75113 w 933714"/>
                <a:gd name="connsiteY1" fmla="*/ 829870 h 1441539"/>
                <a:gd name="connsiteX2" fmla="*/ 158653 w 933714"/>
                <a:gd name="connsiteY2" fmla="*/ 781872 h 1441539"/>
                <a:gd name="connsiteX3" fmla="*/ 830270 w 933714"/>
                <a:gd name="connsiteY3" fmla="*/ 452109 h 1441539"/>
                <a:gd name="connsiteX4" fmla="*/ 860681 w 933714"/>
                <a:gd name="connsiteY4" fmla="*/ 368935 h 1441539"/>
                <a:gd name="connsiteX5" fmla="*/ 701662 w 933714"/>
                <a:gd name="connsiteY5" fmla="*/ 93400 h 1441539"/>
                <a:gd name="connsiteX6" fmla="*/ 704593 w 933714"/>
                <a:gd name="connsiteY6" fmla="*/ 34043 h 1441539"/>
                <a:gd name="connsiteX7" fmla="*/ 724746 w 933714"/>
                <a:gd name="connsiteY7" fmla="*/ 4730 h 1441539"/>
                <a:gd name="connsiteX8" fmla="*/ 736470 w 933714"/>
                <a:gd name="connsiteY8" fmla="*/ 6196 h 1441539"/>
                <a:gd name="connsiteX9" fmla="*/ 920405 w 933714"/>
                <a:gd name="connsiteY9" fmla="*/ 381759 h 1441539"/>
                <a:gd name="connsiteX10" fmla="*/ 932863 w 933714"/>
                <a:gd name="connsiteY10" fmla="*/ 423529 h 1441539"/>
                <a:gd name="connsiteX11" fmla="*/ 906848 w 933714"/>
                <a:gd name="connsiteY11" fmla="*/ 484352 h 1441539"/>
                <a:gd name="connsiteX12" fmla="*/ 156088 w 933714"/>
                <a:gd name="connsiteY12" fmla="*/ 855519 h 1441539"/>
                <a:gd name="connsiteX13" fmla="*/ 87937 w 933714"/>
                <a:gd name="connsiteY13" fmla="*/ 905349 h 1441539"/>
                <a:gd name="connsiteX14" fmla="*/ 68151 w 933714"/>
                <a:gd name="connsiteY14" fmla="*/ 1025530 h 1441539"/>
                <a:gd name="connsiteX15" fmla="*/ 204453 w 933714"/>
                <a:gd name="connsiteY15" fmla="*/ 1306561 h 1441539"/>
                <a:gd name="connsiteX16" fmla="*/ 249154 w 933714"/>
                <a:gd name="connsiteY16" fmla="*/ 1358957 h 1441539"/>
                <a:gd name="connsiteX17" fmla="*/ 317672 w 933714"/>
                <a:gd name="connsiteY17" fmla="*/ 1352361 h 1441539"/>
                <a:gd name="connsiteX18" fmla="*/ 336358 w 933714"/>
                <a:gd name="connsiteY18" fmla="*/ 1361521 h 1441539"/>
                <a:gd name="connsiteX19" fmla="*/ 338923 w 933714"/>
                <a:gd name="connsiteY19" fmla="*/ 1427474 h 1441539"/>
                <a:gd name="connsiteX20" fmla="*/ 326099 w 933714"/>
                <a:gd name="connsiteY20" fmla="*/ 1435169 h 1441539"/>
                <a:gd name="connsiteX21" fmla="*/ 250620 w 933714"/>
                <a:gd name="connsiteY21" fmla="*/ 1441398 h 1441539"/>
                <a:gd name="connsiteX22" fmla="*/ 234498 w 933714"/>
                <a:gd name="connsiteY22" fmla="*/ 1437001 h 1441539"/>
                <a:gd name="connsiteX23" fmla="*/ 149126 w 933714"/>
                <a:gd name="connsiteY23" fmla="*/ 1353094 h 1441539"/>
                <a:gd name="connsiteX24" fmla="*/ 6229 w 933714"/>
                <a:gd name="connsiteY24" fmla="*/ 1013438 h 1441539"/>
                <a:gd name="connsiteX25" fmla="*/ 0 w 933714"/>
                <a:gd name="connsiteY25" fmla="*/ 973134 h 144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3714" h="1441539">
                  <a:moveTo>
                    <a:pt x="0" y="973134"/>
                  </a:moveTo>
                  <a:cubicBezTo>
                    <a:pt x="366" y="908647"/>
                    <a:pt x="30411" y="865412"/>
                    <a:pt x="75113" y="829870"/>
                  </a:cubicBezTo>
                  <a:cubicBezTo>
                    <a:pt x="100761" y="809718"/>
                    <a:pt x="129707" y="795795"/>
                    <a:pt x="158653" y="781872"/>
                  </a:cubicBezTo>
                  <a:cubicBezTo>
                    <a:pt x="377762" y="674149"/>
                    <a:pt x="825506" y="454307"/>
                    <a:pt x="830270" y="452109"/>
                  </a:cubicBezTo>
                  <a:cubicBezTo>
                    <a:pt x="869841" y="435987"/>
                    <a:pt x="880467" y="407041"/>
                    <a:pt x="860681" y="368935"/>
                  </a:cubicBezTo>
                  <a:cubicBezTo>
                    <a:pt x="843827" y="336692"/>
                    <a:pt x="708624" y="106957"/>
                    <a:pt x="701662" y="93400"/>
                  </a:cubicBezTo>
                  <a:cubicBezTo>
                    <a:pt x="691036" y="72881"/>
                    <a:pt x="695067" y="53462"/>
                    <a:pt x="704593" y="34043"/>
                  </a:cubicBezTo>
                  <a:cubicBezTo>
                    <a:pt x="709723" y="23417"/>
                    <a:pt x="717784" y="14257"/>
                    <a:pt x="724746" y="4730"/>
                  </a:cubicBezTo>
                  <a:cubicBezTo>
                    <a:pt x="730242" y="-2964"/>
                    <a:pt x="732806" y="-399"/>
                    <a:pt x="736470" y="6196"/>
                  </a:cubicBezTo>
                  <a:cubicBezTo>
                    <a:pt x="755890" y="41004"/>
                    <a:pt x="879368" y="290891"/>
                    <a:pt x="920405" y="381759"/>
                  </a:cubicBezTo>
                  <a:cubicBezTo>
                    <a:pt x="926267" y="394950"/>
                    <a:pt x="930664" y="408873"/>
                    <a:pt x="932863" y="423529"/>
                  </a:cubicBezTo>
                  <a:cubicBezTo>
                    <a:pt x="936527" y="449177"/>
                    <a:pt x="928466" y="469696"/>
                    <a:pt x="906848" y="484352"/>
                  </a:cubicBezTo>
                  <a:cubicBezTo>
                    <a:pt x="877169" y="504871"/>
                    <a:pt x="374830" y="749262"/>
                    <a:pt x="156088" y="855519"/>
                  </a:cubicBezTo>
                  <a:cubicBezTo>
                    <a:pt x="130440" y="867976"/>
                    <a:pt x="105891" y="882633"/>
                    <a:pt x="87937" y="905349"/>
                  </a:cubicBezTo>
                  <a:cubicBezTo>
                    <a:pt x="58991" y="941623"/>
                    <a:pt x="49831" y="981195"/>
                    <a:pt x="68151" y="1025530"/>
                  </a:cubicBezTo>
                  <a:cubicBezTo>
                    <a:pt x="107356" y="1122260"/>
                    <a:pt x="149493" y="1217525"/>
                    <a:pt x="204453" y="1306561"/>
                  </a:cubicBezTo>
                  <a:cubicBezTo>
                    <a:pt x="213979" y="1321950"/>
                    <a:pt x="242193" y="1359689"/>
                    <a:pt x="249154" y="1358957"/>
                  </a:cubicBezTo>
                  <a:cubicBezTo>
                    <a:pt x="271871" y="1356392"/>
                    <a:pt x="294955" y="1354926"/>
                    <a:pt x="317672" y="1352361"/>
                  </a:cubicBezTo>
                  <a:cubicBezTo>
                    <a:pt x="326465" y="1351262"/>
                    <a:pt x="331961" y="1353827"/>
                    <a:pt x="336358" y="1361521"/>
                  </a:cubicBezTo>
                  <a:cubicBezTo>
                    <a:pt x="349549" y="1383139"/>
                    <a:pt x="352846" y="1404757"/>
                    <a:pt x="338923" y="1427474"/>
                  </a:cubicBezTo>
                  <a:cubicBezTo>
                    <a:pt x="335992" y="1432604"/>
                    <a:pt x="331961" y="1434802"/>
                    <a:pt x="326099" y="1435169"/>
                  </a:cubicBezTo>
                  <a:cubicBezTo>
                    <a:pt x="300817" y="1437001"/>
                    <a:pt x="275535" y="1438833"/>
                    <a:pt x="250620" y="1441398"/>
                  </a:cubicBezTo>
                  <a:cubicBezTo>
                    <a:pt x="244391" y="1442130"/>
                    <a:pt x="239628" y="1439932"/>
                    <a:pt x="234498" y="1437001"/>
                  </a:cubicBezTo>
                  <a:cubicBezTo>
                    <a:pt x="198957" y="1416116"/>
                    <a:pt x="171843" y="1386437"/>
                    <a:pt x="149126" y="1353094"/>
                  </a:cubicBezTo>
                  <a:cubicBezTo>
                    <a:pt x="112486" y="1299599"/>
                    <a:pt x="21618" y="1070231"/>
                    <a:pt x="6229" y="1013438"/>
                  </a:cubicBezTo>
                  <a:cubicBezTo>
                    <a:pt x="1099" y="998782"/>
                    <a:pt x="733" y="983393"/>
                    <a:pt x="0" y="9731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78099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812664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700376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812664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700376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00376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812664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">
            <a:extLst>
              <a:ext uri="{FF2B5EF4-FFF2-40B4-BE49-F238E27FC236}">
                <a16:creationId xmlns:a16="http://schemas.microsoft.com/office/drawing/2014/main" id="{0ADF64C9-A222-4452-81CD-D0F743103159}"/>
              </a:ext>
            </a:extLst>
          </p:cNvPr>
          <p:cNvSpPr/>
          <p:nvPr userDrawn="1"/>
        </p:nvSpPr>
        <p:spPr>
          <a:xfrm>
            <a:off x="5508196" y="548680"/>
            <a:ext cx="4416491" cy="5760640"/>
          </a:xfrm>
          <a:prstGeom prst="frame">
            <a:avLst>
              <a:gd name="adj1" fmla="val 8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51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0191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7067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862290AB-EAD6-4F6D-8872-141050F0D1A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" y="0"/>
            <a:ext cx="9149960" cy="6856674"/>
          </a:xfrm>
          <a:custGeom>
            <a:avLst/>
            <a:gdLst>
              <a:gd name="connsiteX0" fmla="*/ 8040090 w 9149960"/>
              <a:gd name="connsiteY0" fmla="*/ 6130455 h 6856674"/>
              <a:gd name="connsiteX1" fmla="*/ 8028163 w 9149960"/>
              <a:gd name="connsiteY1" fmla="*/ 6132442 h 6856674"/>
              <a:gd name="connsiteX2" fmla="*/ 8024850 w 9149960"/>
              <a:gd name="connsiteY2" fmla="*/ 6135093 h 6856674"/>
              <a:gd name="connsiteX3" fmla="*/ 8010936 w 9149960"/>
              <a:gd name="connsiteY3" fmla="*/ 6178162 h 6856674"/>
              <a:gd name="connsiteX4" fmla="*/ 8016899 w 9149960"/>
              <a:gd name="connsiteY4" fmla="*/ 6172199 h 6856674"/>
              <a:gd name="connsiteX5" fmla="*/ 8019549 w 9149960"/>
              <a:gd name="connsiteY5" fmla="*/ 6171536 h 6856674"/>
              <a:gd name="connsiteX6" fmla="*/ 8040090 w 9149960"/>
              <a:gd name="connsiteY6" fmla="*/ 6130455 h 6856674"/>
              <a:gd name="connsiteX7" fmla="*/ 8094424 w 9149960"/>
              <a:gd name="connsiteY7" fmla="*/ 6123828 h 6856674"/>
              <a:gd name="connsiteX8" fmla="*/ 8059306 w 9149960"/>
              <a:gd name="connsiteY8" fmla="*/ 6129129 h 6856674"/>
              <a:gd name="connsiteX9" fmla="*/ 8072558 w 9149960"/>
              <a:gd name="connsiteY9" fmla="*/ 6151658 h 6856674"/>
              <a:gd name="connsiteX10" fmla="*/ 8088461 w 9149960"/>
              <a:gd name="connsiteY10" fmla="*/ 6164247 h 6856674"/>
              <a:gd name="connsiteX11" fmla="*/ 8102376 w 9149960"/>
              <a:gd name="connsiteY11" fmla="*/ 6168886 h 6856674"/>
              <a:gd name="connsiteX12" fmla="*/ 8107014 w 9149960"/>
              <a:gd name="connsiteY12" fmla="*/ 6154308 h 6856674"/>
              <a:gd name="connsiteX13" fmla="*/ 8094424 w 9149960"/>
              <a:gd name="connsiteY13" fmla="*/ 6123828 h 6856674"/>
              <a:gd name="connsiteX14" fmla="*/ 8095749 w 9149960"/>
              <a:gd name="connsiteY14" fmla="*/ 6017811 h 6856674"/>
              <a:gd name="connsiteX15" fmla="*/ 8117615 w 9149960"/>
              <a:gd name="connsiteY15" fmla="*/ 6036364 h 6856674"/>
              <a:gd name="connsiteX16" fmla="*/ 8113639 w 9149960"/>
              <a:gd name="connsiteY16" fmla="*/ 6043652 h 6856674"/>
              <a:gd name="connsiteX17" fmla="*/ 8095749 w 9149960"/>
              <a:gd name="connsiteY17" fmla="*/ 6017811 h 6856674"/>
              <a:gd name="connsiteX18" fmla="*/ 7979792 w 9149960"/>
              <a:gd name="connsiteY18" fmla="*/ 5943599 h 6856674"/>
              <a:gd name="connsiteX19" fmla="*/ 8005634 w 9149960"/>
              <a:gd name="connsiteY19" fmla="*/ 5953538 h 6856674"/>
              <a:gd name="connsiteX20" fmla="*/ 8025512 w 9149960"/>
              <a:gd name="connsiteY20" fmla="*/ 5982693 h 6856674"/>
              <a:gd name="connsiteX21" fmla="*/ 8026175 w 9149960"/>
              <a:gd name="connsiteY21" fmla="*/ 5989319 h 6856674"/>
              <a:gd name="connsiteX22" fmla="*/ 8021537 w 9149960"/>
              <a:gd name="connsiteY22" fmla="*/ 5993295 h 6856674"/>
              <a:gd name="connsiteX23" fmla="*/ 7991719 w 9149960"/>
              <a:gd name="connsiteY23" fmla="*/ 5982030 h 6856674"/>
              <a:gd name="connsiteX24" fmla="*/ 7979792 w 9149960"/>
              <a:gd name="connsiteY24" fmla="*/ 5943599 h 6856674"/>
              <a:gd name="connsiteX25" fmla="*/ 7847270 w 9149960"/>
              <a:gd name="connsiteY25" fmla="*/ 5917757 h 6856674"/>
              <a:gd name="connsiteX26" fmla="*/ 7867811 w 9149960"/>
              <a:gd name="connsiteY26" fmla="*/ 5929021 h 6856674"/>
              <a:gd name="connsiteX27" fmla="*/ 7883051 w 9149960"/>
              <a:gd name="connsiteY27" fmla="*/ 5958839 h 6856674"/>
              <a:gd name="connsiteX28" fmla="*/ 7874437 w 9149960"/>
              <a:gd name="connsiteY28" fmla="*/ 5960827 h 6856674"/>
              <a:gd name="connsiteX29" fmla="*/ 7865161 w 9149960"/>
              <a:gd name="connsiteY29" fmla="*/ 5962152 h 6856674"/>
              <a:gd name="connsiteX30" fmla="*/ 7845283 w 9149960"/>
              <a:gd name="connsiteY30" fmla="*/ 5929684 h 6856674"/>
              <a:gd name="connsiteX31" fmla="*/ 7847270 w 9149960"/>
              <a:gd name="connsiteY31" fmla="*/ 5917757 h 6856674"/>
              <a:gd name="connsiteX32" fmla="*/ 7878992 w 9149960"/>
              <a:gd name="connsiteY32" fmla="*/ 5907901 h 6856674"/>
              <a:gd name="connsiteX33" fmla="*/ 7891665 w 9149960"/>
              <a:gd name="connsiteY33" fmla="*/ 5909806 h 6856674"/>
              <a:gd name="connsiteX34" fmla="*/ 7931422 w 9149960"/>
              <a:gd name="connsiteY34" fmla="*/ 5958176 h 6856674"/>
              <a:gd name="connsiteX35" fmla="*/ 7938048 w 9149960"/>
              <a:gd name="connsiteY35" fmla="*/ 5974078 h 6856674"/>
              <a:gd name="connsiteX36" fmla="*/ 7916182 w 9149960"/>
              <a:gd name="connsiteY36" fmla="*/ 5961489 h 6856674"/>
              <a:gd name="connsiteX37" fmla="*/ 7922145 w 9149960"/>
              <a:gd name="connsiteY37" fmla="*/ 5977391 h 6856674"/>
              <a:gd name="connsiteX38" fmla="*/ 7893653 w 9149960"/>
              <a:gd name="connsiteY38" fmla="*/ 5957513 h 6856674"/>
              <a:gd name="connsiteX39" fmla="*/ 7879738 w 9149960"/>
              <a:gd name="connsiteY39" fmla="*/ 5920407 h 6856674"/>
              <a:gd name="connsiteX40" fmla="*/ 7878992 w 9149960"/>
              <a:gd name="connsiteY40" fmla="*/ 5907901 h 6856674"/>
              <a:gd name="connsiteX41" fmla="*/ 5711683 w 9149960"/>
              <a:gd name="connsiteY41" fmla="*/ 4827766 h 6856674"/>
              <a:gd name="connsiteX42" fmla="*/ 5716322 w 9149960"/>
              <a:gd name="connsiteY42" fmla="*/ 4830416 h 6856674"/>
              <a:gd name="connsiteX43" fmla="*/ 5728911 w 9149960"/>
              <a:gd name="connsiteY43" fmla="*/ 4841018 h 6856674"/>
              <a:gd name="connsiteX44" fmla="*/ 5727586 w 9149960"/>
              <a:gd name="connsiteY44" fmla="*/ 4835717 h 6856674"/>
              <a:gd name="connsiteX45" fmla="*/ 5711683 w 9149960"/>
              <a:gd name="connsiteY45" fmla="*/ 4827766 h 6856674"/>
              <a:gd name="connsiteX46" fmla="*/ 5377728 w 9149960"/>
              <a:gd name="connsiteY46" fmla="*/ 4613743 h 6856674"/>
              <a:gd name="connsiteX47" fmla="*/ 5402907 w 9149960"/>
              <a:gd name="connsiteY47" fmla="*/ 4623682 h 6856674"/>
              <a:gd name="connsiteX48" fmla="*/ 5422786 w 9149960"/>
              <a:gd name="connsiteY48" fmla="*/ 4652837 h 6856674"/>
              <a:gd name="connsiteX49" fmla="*/ 5423448 w 9149960"/>
              <a:gd name="connsiteY49" fmla="*/ 4659463 h 6856674"/>
              <a:gd name="connsiteX50" fmla="*/ 5418147 w 9149960"/>
              <a:gd name="connsiteY50" fmla="*/ 4664102 h 6856674"/>
              <a:gd name="connsiteX51" fmla="*/ 5388993 w 9149960"/>
              <a:gd name="connsiteY51" fmla="*/ 4652837 h 6856674"/>
              <a:gd name="connsiteX52" fmla="*/ 5388993 w 9149960"/>
              <a:gd name="connsiteY52" fmla="*/ 4652174 h 6856674"/>
              <a:gd name="connsiteX53" fmla="*/ 5377065 w 9149960"/>
              <a:gd name="connsiteY53" fmla="*/ 4614406 h 6856674"/>
              <a:gd name="connsiteX54" fmla="*/ 5377728 w 9149960"/>
              <a:gd name="connsiteY54" fmla="*/ 4613743 h 6856674"/>
              <a:gd name="connsiteX55" fmla="*/ 4652834 w 9149960"/>
              <a:gd name="connsiteY55" fmla="*/ 2823376 h 6856674"/>
              <a:gd name="connsiteX56" fmla="*/ 4670062 w 9149960"/>
              <a:gd name="connsiteY56" fmla="*/ 2857831 h 6856674"/>
              <a:gd name="connsiteX57" fmla="*/ 4652834 w 9149960"/>
              <a:gd name="connsiteY57" fmla="*/ 2823376 h 6856674"/>
              <a:gd name="connsiteX58" fmla="*/ 4357974 w 9149960"/>
              <a:gd name="connsiteY58" fmla="*/ 2515926 h 6856674"/>
              <a:gd name="connsiteX59" fmla="*/ 4363937 w 9149960"/>
              <a:gd name="connsiteY59" fmla="*/ 2551708 h 6856674"/>
              <a:gd name="connsiteX60" fmla="*/ 4398393 w 9149960"/>
              <a:gd name="connsiteY60" fmla="*/ 2576886 h 6856674"/>
              <a:gd name="connsiteX61" fmla="*/ 4357311 w 9149960"/>
              <a:gd name="connsiteY61" fmla="*/ 2553695 h 6856674"/>
              <a:gd name="connsiteX62" fmla="*/ 4322193 w 9149960"/>
              <a:gd name="connsiteY62" fmla="*/ 2532491 h 6856674"/>
              <a:gd name="connsiteX63" fmla="*/ 4346709 w 9149960"/>
              <a:gd name="connsiteY63" fmla="*/ 2537791 h 6856674"/>
              <a:gd name="connsiteX64" fmla="*/ 4357974 w 9149960"/>
              <a:gd name="connsiteY64" fmla="*/ 2515926 h 6856674"/>
              <a:gd name="connsiteX65" fmla="*/ 3910713 w 9149960"/>
              <a:gd name="connsiteY65" fmla="*/ 2390692 h 6856674"/>
              <a:gd name="connsiteX66" fmla="*/ 3939868 w 9149960"/>
              <a:gd name="connsiteY66" fmla="*/ 2407256 h 6856674"/>
              <a:gd name="connsiteX67" fmla="*/ 3910713 w 9149960"/>
              <a:gd name="connsiteY67" fmla="*/ 2390692 h 6856674"/>
              <a:gd name="connsiteX68" fmla="*/ 3548931 w 9149960"/>
              <a:gd name="connsiteY68" fmla="*/ 2174682 h 6856674"/>
              <a:gd name="connsiteX69" fmla="*/ 3564832 w 9149960"/>
              <a:gd name="connsiteY69" fmla="*/ 2189258 h 6856674"/>
              <a:gd name="connsiteX70" fmla="*/ 3544291 w 9149960"/>
              <a:gd name="connsiteY70" fmla="*/ 2178657 h 6856674"/>
              <a:gd name="connsiteX71" fmla="*/ 3548931 w 9149960"/>
              <a:gd name="connsiteY71" fmla="*/ 2174682 h 6856674"/>
              <a:gd name="connsiteX72" fmla="*/ 3407132 w 9149960"/>
              <a:gd name="connsiteY72" fmla="*/ 1969936 h 6856674"/>
              <a:gd name="connsiteX73" fmla="*/ 3424360 w 9149960"/>
              <a:gd name="connsiteY73" fmla="*/ 1983188 h 6856674"/>
              <a:gd name="connsiteX74" fmla="*/ 3403156 w 9149960"/>
              <a:gd name="connsiteY74" fmla="*/ 1974574 h 6856674"/>
              <a:gd name="connsiteX75" fmla="*/ 3407132 w 9149960"/>
              <a:gd name="connsiteY75" fmla="*/ 1969936 h 6856674"/>
              <a:gd name="connsiteX76" fmla="*/ 3071188 w 9149960"/>
              <a:gd name="connsiteY76" fmla="*/ 1835426 h 6856674"/>
              <a:gd name="connsiteX77" fmla="*/ 3095706 w 9149960"/>
              <a:gd name="connsiteY77" fmla="*/ 1859280 h 6856674"/>
              <a:gd name="connsiteX78" fmla="*/ 3071188 w 9149960"/>
              <a:gd name="connsiteY78" fmla="*/ 1835426 h 6856674"/>
              <a:gd name="connsiteX79" fmla="*/ 2953908 w 9149960"/>
              <a:gd name="connsiteY79" fmla="*/ 1831451 h 6856674"/>
              <a:gd name="connsiteX80" fmla="*/ 2982400 w 9149960"/>
              <a:gd name="connsiteY80" fmla="*/ 1840065 h 6856674"/>
              <a:gd name="connsiteX81" fmla="*/ 2953908 w 9149960"/>
              <a:gd name="connsiteY81" fmla="*/ 1831451 h 6856674"/>
              <a:gd name="connsiteX82" fmla="*/ 2988396 w 9149960"/>
              <a:gd name="connsiteY82" fmla="*/ 1813955 h 6856674"/>
              <a:gd name="connsiteX83" fmla="*/ 3032098 w 9149960"/>
              <a:gd name="connsiteY83" fmla="*/ 1838741 h 6856674"/>
              <a:gd name="connsiteX84" fmla="*/ 3045348 w 9149960"/>
              <a:gd name="connsiteY84" fmla="*/ 1867234 h 6856674"/>
              <a:gd name="connsiteX85" fmla="*/ 3013545 w 9149960"/>
              <a:gd name="connsiteY85" fmla="*/ 1861933 h 6856674"/>
              <a:gd name="connsiteX86" fmla="*/ 3031435 w 9149960"/>
              <a:gd name="connsiteY86" fmla="*/ 1851994 h 6856674"/>
              <a:gd name="connsiteX87" fmla="*/ 3001617 w 9149960"/>
              <a:gd name="connsiteY87" fmla="*/ 1842717 h 6856674"/>
              <a:gd name="connsiteX88" fmla="*/ 2983064 w 9149960"/>
              <a:gd name="connsiteY88" fmla="*/ 1840729 h 6856674"/>
              <a:gd name="connsiteX89" fmla="*/ 2969150 w 9149960"/>
              <a:gd name="connsiteY89" fmla="*/ 1819526 h 6856674"/>
              <a:gd name="connsiteX90" fmla="*/ 2988396 w 9149960"/>
              <a:gd name="connsiteY90" fmla="*/ 1813955 h 6856674"/>
              <a:gd name="connsiteX91" fmla="*/ 2717357 w 9149960"/>
              <a:gd name="connsiteY91" fmla="*/ 1594237 h 6856674"/>
              <a:gd name="connsiteX92" fmla="*/ 2723320 w 9149960"/>
              <a:gd name="connsiteY92" fmla="*/ 1594237 h 6856674"/>
              <a:gd name="connsiteX93" fmla="*/ 2723983 w 9149960"/>
              <a:gd name="connsiteY93" fmla="*/ 1633994 h 6856674"/>
              <a:gd name="connsiteX94" fmla="*/ 2715369 w 9149960"/>
              <a:gd name="connsiteY94" fmla="*/ 1599538 h 6856674"/>
              <a:gd name="connsiteX95" fmla="*/ 2717357 w 9149960"/>
              <a:gd name="connsiteY95" fmla="*/ 1594237 h 6856674"/>
              <a:gd name="connsiteX96" fmla="*/ 2604051 w 9149960"/>
              <a:gd name="connsiteY96" fmla="*/ 1535929 h 6856674"/>
              <a:gd name="connsiteX97" fmla="*/ 2618629 w 9149960"/>
              <a:gd name="connsiteY97" fmla="*/ 1538578 h 6856674"/>
              <a:gd name="connsiteX98" fmla="*/ 2677602 w 9149960"/>
              <a:gd name="connsiteY98" fmla="*/ 1559781 h 6856674"/>
              <a:gd name="connsiteX99" fmla="*/ 2680915 w 9149960"/>
              <a:gd name="connsiteY99" fmla="*/ 1572372 h 6856674"/>
              <a:gd name="connsiteX100" fmla="*/ 2672301 w 9149960"/>
              <a:gd name="connsiteY100" fmla="*/ 1576348 h 6856674"/>
              <a:gd name="connsiteX101" fmla="*/ 2604051 w 9149960"/>
              <a:gd name="connsiteY101" fmla="*/ 1535929 h 6856674"/>
              <a:gd name="connsiteX102" fmla="*/ 1740670 w 9149960"/>
              <a:gd name="connsiteY102" fmla="*/ 1052222 h 6856674"/>
              <a:gd name="connsiteX103" fmla="*/ 1756572 w 9149960"/>
              <a:gd name="connsiteY103" fmla="*/ 1065474 h 6856674"/>
              <a:gd name="connsiteX104" fmla="*/ 1736031 w 9149960"/>
              <a:gd name="connsiteY104" fmla="*/ 1056860 h 6856674"/>
              <a:gd name="connsiteX105" fmla="*/ 1740670 w 9149960"/>
              <a:gd name="connsiteY105" fmla="*/ 1052222 h 6856674"/>
              <a:gd name="connsiteX106" fmla="*/ 1622730 w 9149960"/>
              <a:gd name="connsiteY106" fmla="*/ 907775 h 6856674"/>
              <a:gd name="connsiteX107" fmla="*/ 1645259 w 9149960"/>
              <a:gd name="connsiteY107" fmla="*/ 955483 h 6856674"/>
              <a:gd name="connsiteX108" fmla="*/ 1610141 w 9149960"/>
              <a:gd name="connsiteY108" fmla="*/ 966747 h 6856674"/>
              <a:gd name="connsiteX109" fmla="*/ 1587613 w 9149960"/>
              <a:gd name="connsiteY109" fmla="*/ 958133 h 6856674"/>
              <a:gd name="connsiteX110" fmla="*/ 1594238 w 9149960"/>
              <a:gd name="connsiteY110" fmla="*/ 938918 h 6856674"/>
              <a:gd name="connsiteX111" fmla="*/ 1603515 w 9149960"/>
              <a:gd name="connsiteY111" fmla="*/ 924340 h 6856674"/>
              <a:gd name="connsiteX112" fmla="*/ 1607491 w 9149960"/>
              <a:gd name="connsiteY112" fmla="*/ 919702 h 6856674"/>
              <a:gd name="connsiteX113" fmla="*/ 1622730 w 9149960"/>
              <a:gd name="connsiteY113" fmla="*/ 907775 h 6856674"/>
              <a:gd name="connsiteX114" fmla="*/ 1565497 w 9149960"/>
              <a:gd name="connsiteY114" fmla="*/ 845241 h 6856674"/>
              <a:gd name="connsiteX115" fmla="*/ 1571709 w 9149960"/>
              <a:gd name="connsiteY115" fmla="*/ 848140 h 6856674"/>
              <a:gd name="connsiteX116" fmla="*/ 1590262 w 9149960"/>
              <a:gd name="connsiteY116" fmla="*/ 855428 h 6856674"/>
              <a:gd name="connsiteX117" fmla="*/ 1582310 w 9149960"/>
              <a:gd name="connsiteY117" fmla="*/ 876632 h 6856674"/>
              <a:gd name="connsiteX118" fmla="*/ 1592249 w 9149960"/>
              <a:gd name="connsiteY118" fmla="*/ 864042 h 6856674"/>
              <a:gd name="connsiteX119" fmla="*/ 1606165 w 9149960"/>
              <a:gd name="connsiteY119" fmla="*/ 902474 h 6856674"/>
              <a:gd name="connsiteX120" fmla="*/ 1577010 w 9149960"/>
              <a:gd name="connsiteY120" fmla="*/ 890547 h 6856674"/>
              <a:gd name="connsiteX121" fmla="*/ 1558457 w 9149960"/>
              <a:gd name="connsiteY121" fmla="*/ 859404 h 6856674"/>
              <a:gd name="connsiteX122" fmla="*/ 1559782 w 9149960"/>
              <a:gd name="connsiteY122" fmla="*/ 846815 h 6856674"/>
              <a:gd name="connsiteX123" fmla="*/ 1565497 w 9149960"/>
              <a:gd name="connsiteY123" fmla="*/ 845241 h 6856674"/>
              <a:gd name="connsiteX124" fmla="*/ 1508760 w 9149960"/>
              <a:gd name="connsiteY124" fmla="*/ 819647 h 6856674"/>
              <a:gd name="connsiteX125" fmla="*/ 1525324 w 9149960"/>
              <a:gd name="connsiteY125" fmla="*/ 833562 h 6856674"/>
              <a:gd name="connsiteX126" fmla="*/ 1504121 w 9149960"/>
              <a:gd name="connsiteY126" fmla="*/ 826273 h 6856674"/>
              <a:gd name="connsiteX127" fmla="*/ 1508760 w 9149960"/>
              <a:gd name="connsiteY127" fmla="*/ 819647 h 6856674"/>
              <a:gd name="connsiteX128" fmla="*/ 739472 w 9149960"/>
              <a:gd name="connsiteY128" fmla="*/ 508222 h 6856674"/>
              <a:gd name="connsiteX129" fmla="*/ 737484 w 9149960"/>
              <a:gd name="connsiteY129" fmla="*/ 510210 h 6856674"/>
              <a:gd name="connsiteX130" fmla="*/ 739472 w 9149960"/>
              <a:gd name="connsiteY130" fmla="*/ 510873 h 6856674"/>
              <a:gd name="connsiteX131" fmla="*/ 739472 w 9149960"/>
              <a:gd name="connsiteY131" fmla="*/ 508222 h 6856674"/>
              <a:gd name="connsiteX132" fmla="*/ 1017765 w 9149960"/>
              <a:gd name="connsiteY132" fmla="*/ 502258 h 6856674"/>
              <a:gd name="connsiteX133" fmla="*/ 1050234 w 9149960"/>
              <a:gd name="connsiteY133" fmla="*/ 525449 h 6856674"/>
              <a:gd name="connsiteX134" fmla="*/ 1037643 w 9149960"/>
              <a:gd name="connsiteY134" fmla="*/ 526775 h 6856674"/>
              <a:gd name="connsiteX135" fmla="*/ 1017765 w 9149960"/>
              <a:gd name="connsiteY135" fmla="*/ 502258 h 6856674"/>
              <a:gd name="connsiteX136" fmla="*/ 854765 w 9149960"/>
              <a:gd name="connsiteY136" fmla="*/ 418108 h 6856674"/>
              <a:gd name="connsiteX137" fmla="*/ 909099 w 9149960"/>
              <a:gd name="connsiteY137" fmla="*/ 447925 h 6856674"/>
              <a:gd name="connsiteX138" fmla="*/ 870667 w 9149960"/>
              <a:gd name="connsiteY138" fmla="*/ 445275 h 6856674"/>
              <a:gd name="connsiteX139" fmla="*/ 854765 w 9149960"/>
              <a:gd name="connsiteY139" fmla="*/ 418108 h 6856674"/>
              <a:gd name="connsiteX140" fmla="*/ 499604 w 9149960"/>
              <a:gd name="connsiteY140" fmla="*/ 237213 h 6856674"/>
              <a:gd name="connsiteX141" fmla="*/ 515507 w 9149960"/>
              <a:gd name="connsiteY141" fmla="*/ 251128 h 6856674"/>
              <a:gd name="connsiteX142" fmla="*/ 494966 w 9149960"/>
              <a:gd name="connsiteY142" fmla="*/ 241189 h 6856674"/>
              <a:gd name="connsiteX143" fmla="*/ 499604 w 9149960"/>
              <a:gd name="connsiteY143" fmla="*/ 237213 h 6856674"/>
              <a:gd name="connsiteX144" fmla="*/ 434006 w 9149960"/>
              <a:gd name="connsiteY144" fmla="*/ 139809 h 6856674"/>
              <a:gd name="connsiteX145" fmla="*/ 450571 w 9149960"/>
              <a:gd name="connsiteY145" fmla="*/ 153062 h 6856674"/>
              <a:gd name="connsiteX146" fmla="*/ 430030 w 9149960"/>
              <a:gd name="connsiteY146" fmla="*/ 144449 h 6856674"/>
              <a:gd name="connsiteX147" fmla="*/ 434006 w 9149960"/>
              <a:gd name="connsiteY147" fmla="*/ 139809 h 6856674"/>
              <a:gd name="connsiteX148" fmla="*/ 41911 w 9149960"/>
              <a:gd name="connsiteY148" fmla="*/ 3812 h 6856674"/>
              <a:gd name="connsiteX149" fmla="*/ 78851 w 9149960"/>
              <a:gd name="connsiteY149" fmla="*/ 28494 h 6856674"/>
              <a:gd name="connsiteX150" fmla="*/ 105355 w 9149960"/>
              <a:gd name="connsiteY150" fmla="*/ 53010 h 6856674"/>
              <a:gd name="connsiteX151" fmla="*/ 113970 w 9149960"/>
              <a:gd name="connsiteY151" fmla="*/ 57649 h 6856674"/>
              <a:gd name="connsiteX152" fmla="*/ 114632 w 9149960"/>
              <a:gd name="connsiteY152" fmla="*/ 45059 h 6856674"/>
              <a:gd name="connsiteX153" fmla="*/ 107344 w 9149960"/>
              <a:gd name="connsiteY153" fmla="*/ 36445 h 6856674"/>
              <a:gd name="connsiteX154" fmla="*/ 122583 w 9149960"/>
              <a:gd name="connsiteY154" fmla="*/ 35782 h 6856674"/>
              <a:gd name="connsiteX155" fmla="*/ 152400 w 9149960"/>
              <a:gd name="connsiteY155" fmla="*/ 47047 h 6856674"/>
              <a:gd name="connsiteX156" fmla="*/ 159689 w 9149960"/>
              <a:gd name="connsiteY156" fmla="*/ 68913 h 6856674"/>
              <a:gd name="connsiteX157" fmla="*/ 195470 w 9149960"/>
              <a:gd name="connsiteY157" fmla="*/ 77527 h 6856674"/>
              <a:gd name="connsiteX158" fmla="*/ 250467 w 9149960"/>
              <a:gd name="connsiteY158" fmla="*/ 93429 h 6856674"/>
              <a:gd name="connsiteX159" fmla="*/ 261731 w 9149960"/>
              <a:gd name="connsiteY159" fmla="*/ 114633 h 6856674"/>
              <a:gd name="connsiteX160" fmla="*/ 253780 w 9149960"/>
              <a:gd name="connsiteY160" fmla="*/ 129873 h 6856674"/>
              <a:gd name="connsiteX161" fmla="*/ 274321 w 9149960"/>
              <a:gd name="connsiteY161" fmla="*/ 127885 h 6856674"/>
              <a:gd name="connsiteX162" fmla="*/ 328654 w 9149960"/>
              <a:gd name="connsiteY162" fmla="*/ 131198 h 6856674"/>
              <a:gd name="connsiteX163" fmla="*/ 357809 w 9149960"/>
              <a:gd name="connsiteY163" fmla="*/ 130535 h 6856674"/>
              <a:gd name="connsiteX164" fmla="*/ 384313 w 9149960"/>
              <a:gd name="connsiteY164" fmla="*/ 133186 h 6856674"/>
              <a:gd name="connsiteX165" fmla="*/ 386302 w 9149960"/>
              <a:gd name="connsiteY165" fmla="*/ 167642 h 6856674"/>
              <a:gd name="connsiteX166" fmla="*/ 422745 w 9149960"/>
              <a:gd name="connsiteY166" fmla="*/ 200772 h 6856674"/>
              <a:gd name="connsiteX167" fmla="*/ 430034 w 9149960"/>
              <a:gd name="connsiteY167" fmla="*/ 206073 h 6856674"/>
              <a:gd name="connsiteX168" fmla="*/ 453225 w 9149960"/>
              <a:gd name="connsiteY168" fmla="*/ 265045 h 6856674"/>
              <a:gd name="connsiteX169" fmla="*/ 492981 w 9149960"/>
              <a:gd name="connsiteY169" fmla="*/ 282936 h 6856674"/>
              <a:gd name="connsiteX170" fmla="*/ 487680 w 9149960"/>
              <a:gd name="connsiteY170" fmla="*/ 301489 h 6856674"/>
              <a:gd name="connsiteX171" fmla="*/ 514185 w 9149960"/>
              <a:gd name="connsiteY171" fmla="*/ 310765 h 6856674"/>
              <a:gd name="connsiteX172" fmla="*/ 490993 w 9149960"/>
              <a:gd name="connsiteY172" fmla="*/ 343896 h 6856674"/>
              <a:gd name="connsiteX173" fmla="*/ 524124 w 9149960"/>
              <a:gd name="connsiteY173" fmla="*/ 350522 h 6856674"/>
              <a:gd name="connsiteX174" fmla="*/ 505571 w 9149960"/>
              <a:gd name="connsiteY174" fmla="*/ 354497 h 6856674"/>
              <a:gd name="connsiteX175" fmla="*/ 527437 w 9149960"/>
              <a:gd name="connsiteY175" fmla="*/ 358473 h 6856674"/>
              <a:gd name="connsiteX176" fmla="*/ 563880 w 9149960"/>
              <a:gd name="connsiteY176" fmla="*/ 371062 h 6856674"/>
              <a:gd name="connsiteX177" fmla="*/ 585084 w 9149960"/>
              <a:gd name="connsiteY177" fmla="*/ 401542 h 6856674"/>
              <a:gd name="connsiteX178" fmla="*/ 598336 w 9149960"/>
              <a:gd name="connsiteY178" fmla="*/ 426722 h 6856674"/>
              <a:gd name="connsiteX179" fmla="*/ 602974 w 9149960"/>
              <a:gd name="connsiteY179" fmla="*/ 430035 h 6856674"/>
              <a:gd name="connsiteX180" fmla="*/ 636767 w 9149960"/>
              <a:gd name="connsiteY180" fmla="*/ 439311 h 6856674"/>
              <a:gd name="connsiteX181" fmla="*/ 637430 w 9149960"/>
              <a:gd name="connsiteY181" fmla="*/ 432685 h 6856674"/>
              <a:gd name="connsiteX182" fmla="*/ 680500 w 9149960"/>
              <a:gd name="connsiteY182" fmla="*/ 450576 h 6856674"/>
              <a:gd name="connsiteX183" fmla="*/ 728208 w 9149960"/>
              <a:gd name="connsiteY183" fmla="*/ 469791 h 6856674"/>
              <a:gd name="connsiteX184" fmla="*/ 765976 w 9149960"/>
              <a:gd name="connsiteY184" fmla="*/ 463165 h 6856674"/>
              <a:gd name="connsiteX185" fmla="*/ 770614 w 9149960"/>
              <a:gd name="connsiteY185" fmla="*/ 461177 h 6856674"/>
              <a:gd name="connsiteX186" fmla="*/ 772602 w 9149960"/>
              <a:gd name="connsiteY186" fmla="*/ 451238 h 6856674"/>
              <a:gd name="connsiteX187" fmla="*/ 784529 w 9149960"/>
              <a:gd name="connsiteY187" fmla="*/ 467803 h 6856674"/>
              <a:gd name="connsiteX188" fmla="*/ 825610 w 9149960"/>
              <a:gd name="connsiteY188" fmla="*/ 459189 h 6856674"/>
              <a:gd name="connsiteX189" fmla="*/ 834887 w 9149960"/>
              <a:gd name="connsiteY189" fmla="*/ 452563 h 6856674"/>
              <a:gd name="connsiteX190" fmla="*/ 903799 w 9149960"/>
              <a:gd name="connsiteY190" fmla="*/ 482381 h 6856674"/>
              <a:gd name="connsiteX191" fmla="*/ 956145 w 9149960"/>
              <a:gd name="connsiteY191" fmla="*/ 504909 h 6856674"/>
              <a:gd name="connsiteX192" fmla="*/ 922352 w 9149960"/>
              <a:gd name="connsiteY192" fmla="*/ 498283 h 6856674"/>
              <a:gd name="connsiteX193" fmla="*/ 952832 w 9149960"/>
              <a:gd name="connsiteY193" fmla="*/ 512198 h 6856674"/>
              <a:gd name="connsiteX194" fmla="*/ 971384 w 9149960"/>
              <a:gd name="connsiteY194" fmla="*/ 524125 h 6856674"/>
              <a:gd name="connsiteX195" fmla="*/ 965422 w 9149960"/>
              <a:gd name="connsiteY195" fmla="*/ 528763 h 6856674"/>
              <a:gd name="connsiteX196" fmla="*/ 972710 w 9149960"/>
              <a:gd name="connsiteY196" fmla="*/ 527438 h 6856674"/>
              <a:gd name="connsiteX197" fmla="*/ 1000539 w 9149960"/>
              <a:gd name="connsiteY197" fmla="*/ 539365 h 6856674"/>
              <a:gd name="connsiteX198" fmla="*/ 1065476 w 9149960"/>
              <a:gd name="connsiteY198" fmla="*/ 565207 h 6856674"/>
              <a:gd name="connsiteX199" fmla="*/ 1065476 w 9149960"/>
              <a:gd name="connsiteY199" fmla="*/ 564544 h 6856674"/>
              <a:gd name="connsiteX200" fmla="*/ 984637 w 9149960"/>
              <a:gd name="connsiteY200" fmla="*/ 513523 h 6856674"/>
              <a:gd name="connsiteX201" fmla="*/ 1038308 w 9149960"/>
              <a:gd name="connsiteY201" fmla="*/ 528101 h 6856674"/>
              <a:gd name="connsiteX202" fmla="*/ 1071440 w 9149960"/>
              <a:gd name="connsiteY202" fmla="*/ 549967 h 6856674"/>
              <a:gd name="connsiteX203" fmla="*/ 1068790 w 9149960"/>
              <a:gd name="connsiteY203" fmla="*/ 534064 h 6856674"/>
              <a:gd name="connsiteX204" fmla="*/ 1139026 w 9149960"/>
              <a:gd name="connsiteY204" fmla="*/ 579784 h 6856674"/>
              <a:gd name="connsiteX205" fmla="*/ 1158243 w 9149960"/>
              <a:gd name="connsiteY205" fmla="*/ 591711 h 6856674"/>
              <a:gd name="connsiteX206" fmla="*/ 1222516 w 9149960"/>
              <a:gd name="connsiteY206" fmla="*/ 643395 h 6856674"/>
              <a:gd name="connsiteX207" fmla="*/ 1211914 w 9149960"/>
              <a:gd name="connsiteY207" fmla="*/ 625504 h 6856674"/>
              <a:gd name="connsiteX208" fmla="*/ 1215889 w 9149960"/>
              <a:gd name="connsiteY208" fmla="*/ 621529 h 6856674"/>
              <a:gd name="connsiteX209" fmla="*/ 1333172 w 9149960"/>
              <a:gd name="connsiteY209" fmla="*/ 729534 h 6856674"/>
              <a:gd name="connsiteX210" fmla="*/ 1379555 w 9149960"/>
              <a:gd name="connsiteY210" fmla="*/ 798445 h 6856674"/>
              <a:gd name="connsiteX211" fmla="*/ 1436539 w 9149960"/>
              <a:gd name="connsiteY211" fmla="*/ 807059 h 6856674"/>
              <a:gd name="connsiteX212" fmla="*/ 1453104 w 9149960"/>
              <a:gd name="connsiteY212" fmla="*/ 809709 h 6856674"/>
              <a:gd name="connsiteX213" fmla="*/ 1459068 w 9149960"/>
              <a:gd name="connsiteY213" fmla="*/ 846153 h 6856674"/>
              <a:gd name="connsiteX214" fmla="*/ 1503463 w 9149960"/>
              <a:gd name="connsiteY214" fmla="*/ 866694 h 6856674"/>
              <a:gd name="connsiteX215" fmla="*/ 1494847 w 9149960"/>
              <a:gd name="connsiteY215" fmla="*/ 884584 h 6856674"/>
              <a:gd name="connsiteX216" fmla="*/ 1511413 w 9149960"/>
              <a:gd name="connsiteY216" fmla="*/ 897836 h 6856674"/>
              <a:gd name="connsiteX217" fmla="*/ 1498825 w 9149960"/>
              <a:gd name="connsiteY217" fmla="*/ 923678 h 6856674"/>
              <a:gd name="connsiteX218" fmla="*/ 1541894 w 9149960"/>
              <a:gd name="connsiteY218" fmla="*/ 962109 h 6856674"/>
              <a:gd name="connsiteX219" fmla="*/ 1551170 w 9149960"/>
              <a:gd name="connsiteY219" fmla="*/ 970723 h 6856674"/>
              <a:gd name="connsiteX220" fmla="*/ 1555808 w 9149960"/>
              <a:gd name="connsiteY220" fmla="*/ 981325 h 6856674"/>
              <a:gd name="connsiteX221" fmla="*/ 1590263 w 9149960"/>
              <a:gd name="connsiteY221" fmla="*/ 987951 h 6856674"/>
              <a:gd name="connsiteX222" fmla="*/ 1557133 w 9149960"/>
              <a:gd name="connsiteY222" fmla="*/ 989939 h 6856674"/>
              <a:gd name="connsiteX223" fmla="*/ 1547857 w 9149960"/>
              <a:gd name="connsiteY223" fmla="*/ 992589 h 6856674"/>
              <a:gd name="connsiteX224" fmla="*/ 1553157 w 9149960"/>
              <a:gd name="connsiteY224" fmla="*/ 1000541 h 6856674"/>
              <a:gd name="connsiteX225" fmla="*/ 1570386 w 9149960"/>
              <a:gd name="connsiteY225" fmla="*/ 1004516 h 6856674"/>
              <a:gd name="connsiteX226" fmla="*/ 1630681 w 9149960"/>
              <a:gd name="connsiteY226" fmla="*/ 1016443 h 6856674"/>
              <a:gd name="connsiteX227" fmla="*/ 1633332 w 9149960"/>
              <a:gd name="connsiteY227" fmla="*/ 1019094 h 6856674"/>
              <a:gd name="connsiteX228" fmla="*/ 1655861 w 9149960"/>
              <a:gd name="connsiteY228" fmla="*/ 1031683 h 6856674"/>
              <a:gd name="connsiteX229" fmla="*/ 1644596 w 9149960"/>
              <a:gd name="connsiteY229" fmla="*/ 1050899 h 6856674"/>
              <a:gd name="connsiteX230" fmla="*/ 1665137 w 9149960"/>
              <a:gd name="connsiteY230" fmla="*/ 1040960 h 6856674"/>
              <a:gd name="connsiteX231" fmla="*/ 1673752 w 9149960"/>
              <a:gd name="connsiteY231" fmla="*/ 1029033 h 6856674"/>
              <a:gd name="connsiteX232" fmla="*/ 1638633 w 9149960"/>
              <a:gd name="connsiteY232" fmla="*/ 1013130 h 6856674"/>
              <a:gd name="connsiteX233" fmla="*/ 1653873 w 9149960"/>
              <a:gd name="connsiteY233" fmla="*/ 972711 h 6856674"/>
              <a:gd name="connsiteX234" fmla="*/ 1689653 w 9149960"/>
              <a:gd name="connsiteY234" fmla="*/ 1021744 h 6856674"/>
              <a:gd name="connsiteX235" fmla="*/ 1700255 w 9149960"/>
              <a:gd name="connsiteY235" fmla="*/ 1031683 h 6856674"/>
              <a:gd name="connsiteX236" fmla="*/ 1724772 w 9149960"/>
              <a:gd name="connsiteY236" fmla="*/ 1059513 h 6856674"/>
              <a:gd name="connsiteX237" fmla="*/ 1713507 w 9149960"/>
              <a:gd name="connsiteY237" fmla="*/ 1070777 h 6856674"/>
              <a:gd name="connsiteX238" fmla="*/ 1792358 w 9149960"/>
              <a:gd name="connsiteY238" fmla="*/ 1093969 h 6856674"/>
              <a:gd name="connsiteX239" fmla="*/ 1831452 w 9149960"/>
              <a:gd name="connsiteY239" fmla="*/ 1098608 h 6856674"/>
              <a:gd name="connsiteX240" fmla="*/ 1841391 w 9149960"/>
              <a:gd name="connsiteY240" fmla="*/ 1125111 h 6856674"/>
              <a:gd name="connsiteX241" fmla="*/ 1882472 w 9149960"/>
              <a:gd name="connsiteY241" fmla="*/ 1161556 h 6856674"/>
              <a:gd name="connsiteX242" fmla="*/ 1900363 w 9149960"/>
              <a:gd name="connsiteY242" fmla="*/ 1178120 h 6856674"/>
              <a:gd name="connsiteX243" fmla="*/ 1940782 w 9149960"/>
              <a:gd name="connsiteY243" fmla="*/ 1199324 h 6856674"/>
              <a:gd name="connsiteX244" fmla="*/ 1950721 w 9149960"/>
              <a:gd name="connsiteY244" fmla="*/ 1200650 h 6856674"/>
              <a:gd name="connsiteX245" fmla="*/ 1975901 w 9149960"/>
              <a:gd name="connsiteY245" fmla="*/ 1202637 h 6856674"/>
              <a:gd name="connsiteX246" fmla="*/ 1969937 w 9149960"/>
              <a:gd name="connsiteY246" fmla="*/ 1223178 h 6856674"/>
              <a:gd name="connsiteX247" fmla="*/ 1970600 w 9149960"/>
              <a:gd name="connsiteY247" fmla="*/ 1235767 h 6856674"/>
              <a:gd name="connsiteX248" fmla="*/ 1999754 w 9149960"/>
              <a:gd name="connsiteY248" fmla="*/ 1258296 h 6856674"/>
              <a:gd name="connsiteX249" fmla="*/ 1989153 w 9149960"/>
              <a:gd name="connsiteY249" fmla="*/ 1201312 h 6856674"/>
              <a:gd name="connsiteX250" fmla="*/ 2003068 w 9149960"/>
              <a:gd name="connsiteY250" fmla="*/ 1237092 h 6856674"/>
              <a:gd name="connsiteX251" fmla="*/ 2011019 w 9149960"/>
              <a:gd name="connsiteY251" fmla="*/ 1262271 h 6856674"/>
              <a:gd name="connsiteX252" fmla="*/ 2030234 w 9149960"/>
              <a:gd name="connsiteY252" fmla="*/ 1274198 h 6856674"/>
              <a:gd name="connsiteX253" fmla="*/ 2071978 w 9149960"/>
              <a:gd name="connsiteY253" fmla="*/ 1319256 h 6856674"/>
              <a:gd name="connsiteX254" fmla="*/ 2069990 w 9149960"/>
              <a:gd name="connsiteY254" fmla="*/ 1335821 h 6856674"/>
              <a:gd name="connsiteX255" fmla="*/ 2063364 w 9149960"/>
              <a:gd name="connsiteY255" fmla="*/ 1350398 h 6856674"/>
              <a:gd name="connsiteX256" fmla="*/ 2082581 w 9149960"/>
              <a:gd name="connsiteY256" fmla="*/ 1350398 h 6856674"/>
              <a:gd name="connsiteX257" fmla="*/ 2097821 w 9149960"/>
              <a:gd name="connsiteY257" fmla="*/ 1340459 h 6856674"/>
              <a:gd name="connsiteX258" fmla="*/ 2109748 w 9149960"/>
              <a:gd name="connsiteY258" fmla="*/ 1333171 h 6856674"/>
              <a:gd name="connsiteX259" fmla="*/ 2095833 w 9149960"/>
              <a:gd name="connsiteY259" fmla="*/ 1330521 h 6856674"/>
              <a:gd name="connsiteX260" fmla="*/ 2082581 w 9149960"/>
              <a:gd name="connsiteY260" fmla="*/ 1325220 h 6856674"/>
              <a:gd name="connsiteX261" fmla="*/ 2094507 w 9149960"/>
              <a:gd name="connsiteY261" fmla="*/ 1315280 h 6856674"/>
              <a:gd name="connsiteX262" fmla="*/ 2128964 w 9149960"/>
              <a:gd name="connsiteY262" fmla="*/ 1327207 h 6856674"/>
              <a:gd name="connsiteX263" fmla="*/ 2146854 w 9149960"/>
              <a:gd name="connsiteY263" fmla="*/ 1328532 h 6856674"/>
              <a:gd name="connsiteX264" fmla="*/ 2177334 w 9149960"/>
              <a:gd name="connsiteY264" fmla="*/ 1340459 h 6856674"/>
              <a:gd name="connsiteX265" fmla="*/ 2201851 w 9149960"/>
              <a:gd name="connsiteY265" fmla="*/ 1339796 h 6856674"/>
              <a:gd name="connsiteX266" fmla="*/ 2229680 w 9149960"/>
              <a:gd name="connsiteY266" fmla="*/ 1368289 h 6856674"/>
              <a:gd name="connsiteX267" fmla="*/ 2240282 w 9149960"/>
              <a:gd name="connsiteY267" fmla="*/ 1367626 h 6856674"/>
              <a:gd name="connsiteX268" fmla="*/ 2256185 w 9149960"/>
              <a:gd name="connsiteY268" fmla="*/ 1372264 h 6856674"/>
              <a:gd name="connsiteX269" fmla="*/ 2260160 w 9149960"/>
              <a:gd name="connsiteY269" fmla="*/ 1382866 h 6856674"/>
              <a:gd name="connsiteX270" fmla="*/ 2283352 w 9149960"/>
              <a:gd name="connsiteY270" fmla="*/ 1376903 h 6856674"/>
              <a:gd name="connsiteX271" fmla="*/ 2297267 w 9149960"/>
              <a:gd name="connsiteY271" fmla="*/ 1389493 h 6856674"/>
              <a:gd name="connsiteX272" fmla="*/ 2350938 w 9149960"/>
              <a:gd name="connsiteY272" fmla="*/ 1415335 h 6856674"/>
              <a:gd name="connsiteX273" fmla="*/ 2354914 w 9149960"/>
              <a:gd name="connsiteY273" fmla="*/ 1415996 h 6856674"/>
              <a:gd name="connsiteX274" fmla="*/ 2394670 w 9149960"/>
              <a:gd name="connsiteY274" fmla="*/ 1394131 h 6856674"/>
              <a:gd name="connsiteX275" fmla="*/ 2415874 w 9149960"/>
              <a:gd name="connsiteY275" fmla="*/ 1414672 h 6856674"/>
              <a:gd name="connsiteX276" fmla="*/ 2441053 w 9149960"/>
              <a:gd name="connsiteY276" fmla="*/ 1404733 h 6856674"/>
              <a:gd name="connsiteX277" fmla="*/ 2452316 w 9149960"/>
              <a:gd name="connsiteY277" fmla="*/ 1423285 h 6856674"/>
              <a:gd name="connsiteX278" fmla="*/ 2472195 w 9149960"/>
              <a:gd name="connsiteY278" fmla="*/ 1459729 h 6856674"/>
              <a:gd name="connsiteX279" fmla="*/ 2492073 w 9149960"/>
              <a:gd name="connsiteY279" fmla="*/ 1463043 h 6856674"/>
              <a:gd name="connsiteX280" fmla="*/ 2545081 w 9149960"/>
              <a:gd name="connsiteY280" fmla="*/ 1498822 h 6856674"/>
              <a:gd name="connsiteX281" fmla="*/ 2604716 w 9149960"/>
              <a:gd name="connsiteY281" fmla="*/ 1533942 h 6856674"/>
              <a:gd name="connsiteX282" fmla="*/ 2541106 w 9149960"/>
              <a:gd name="connsiteY282" fmla="*/ 1502136 h 6856674"/>
              <a:gd name="connsiteX283" fmla="*/ 2447015 w 9149960"/>
              <a:gd name="connsiteY283" fmla="*/ 1474969 h 6856674"/>
              <a:gd name="connsiteX284" fmla="*/ 2435089 w 9149960"/>
              <a:gd name="connsiteY284" fmla="*/ 1476956 h 6856674"/>
              <a:gd name="connsiteX285" fmla="*/ 2442378 w 9149960"/>
              <a:gd name="connsiteY285" fmla="*/ 1484245 h 6856674"/>
              <a:gd name="connsiteX286" fmla="*/ 2547732 w 9149960"/>
              <a:gd name="connsiteY286" fmla="*/ 1551831 h 6856674"/>
              <a:gd name="connsiteX287" fmla="*/ 2606041 w 9149960"/>
              <a:gd name="connsiteY287" fmla="*/ 1587612 h 6856674"/>
              <a:gd name="connsiteX288" fmla="*/ 2640497 w 9149960"/>
              <a:gd name="connsiteY288" fmla="*/ 1598215 h 6856674"/>
              <a:gd name="connsiteX289" fmla="*/ 2666339 w 9149960"/>
              <a:gd name="connsiteY289" fmla="*/ 1612130 h 6856674"/>
              <a:gd name="connsiteX290" fmla="*/ 2678928 w 9149960"/>
              <a:gd name="connsiteY290" fmla="*/ 1606829 h 6856674"/>
              <a:gd name="connsiteX291" fmla="*/ 2687542 w 9149960"/>
              <a:gd name="connsiteY291" fmla="*/ 1596889 h 6856674"/>
              <a:gd name="connsiteX292" fmla="*/ 2686879 w 9149960"/>
              <a:gd name="connsiteY292" fmla="*/ 1619418 h 6856674"/>
              <a:gd name="connsiteX293" fmla="*/ 2701457 w 9149960"/>
              <a:gd name="connsiteY293" fmla="*/ 1638634 h 6856674"/>
              <a:gd name="connsiteX294" fmla="*/ 2729949 w 9149960"/>
              <a:gd name="connsiteY294" fmla="*/ 1669114 h 6856674"/>
              <a:gd name="connsiteX295" fmla="*/ 2769706 w 9149960"/>
              <a:gd name="connsiteY295" fmla="*/ 1710858 h 6856674"/>
              <a:gd name="connsiteX296" fmla="*/ 2792235 w 9149960"/>
              <a:gd name="connsiteY296" fmla="*/ 1747302 h 6856674"/>
              <a:gd name="connsiteX297" fmla="*/ 2833979 w 9149960"/>
              <a:gd name="connsiteY297" fmla="*/ 1787058 h 6856674"/>
              <a:gd name="connsiteX298" fmla="*/ 2855845 w 9149960"/>
              <a:gd name="connsiteY298" fmla="*/ 1778444 h 6856674"/>
              <a:gd name="connsiteX299" fmla="*/ 2871747 w 9149960"/>
              <a:gd name="connsiteY299" fmla="*/ 1804949 h 6856674"/>
              <a:gd name="connsiteX300" fmla="*/ 2880361 w 9149960"/>
              <a:gd name="connsiteY300" fmla="*/ 1819526 h 6856674"/>
              <a:gd name="connsiteX301" fmla="*/ 2890963 w 9149960"/>
              <a:gd name="connsiteY301" fmla="*/ 1824164 h 6856674"/>
              <a:gd name="connsiteX302" fmla="*/ 2898914 w 9149960"/>
              <a:gd name="connsiteY302" fmla="*/ 1826815 h 6856674"/>
              <a:gd name="connsiteX303" fmla="*/ 2917468 w 9149960"/>
              <a:gd name="connsiteY303" fmla="*/ 1833441 h 6856674"/>
              <a:gd name="connsiteX304" fmla="*/ 2926744 w 9149960"/>
              <a:gd name="connsiteY304" fmla="*/ 1834766 h 6856674"/>
              <a:gd name="connsiteX305" fmla="*/ 2938671 w 9149960"/>
              <a:gd name="connsiteY305" fmla="*/ 1833441 h 6856674"/>
              <a:gd name="connsiteX306" fmla="*/ 2938671 w 9149960"/>
              <a:gd name="connsiteY306" fmla="*/ 1840730 h 6856674"/>
              <a:gd name="connsiteX307" fmla="*/ 2945960 w 9149960"/>
              <a:gd name="connsiteY307" fmla="*/ 1916267 h 6856674"/>
              <a:gd name="connsiteX308" fmla="*/ 2977765 w 9149960"/>
              <a:gd name="connsiteY308" fmla="*/ 1880486 h 6856674"/>
              <a:gd name="connsiteX309" fmla="*/ 3004269 w 9149960"/>
              <a:gd name="connsiteY309" fmla="*/ 1901027 h 6856674"/>
              <a:gd name="connsiteX310" fmla="*/ 2967826 w 9149960"/>
              <a:gd name="connsiteY310" fmla="*/ 1903677 h 6856674"/>
              <a:gd name="connsiteX311" fmla="*/ 3009571 w 9149960"/>
              <a:gd name="connsiteY311" fmla="*/ 1907653 h 6856674"/>
              <a:gd name="connsiteX312" fmla="*/ 3020834 w 9149960"/>
              <a:gd name="connsiteY312" fmla="*/ 1920243 h 6856674"/>
              <a:gd name="connsiteX313" fmla="*/ 3032100 w 9149960"/>
              <a:gd name="connsiteY313" fmla="*/ 1931507 h 6856674"/>
              <a:gd name="connsiteX314" fmla="*/ 3038726 w 9149960"/>
              <a:gd name="connsiteY314" fmla="*/ 1936808 h 6856674"/>
              <a:gd name="connsiteX315" fmla="*/ 3074505 w 9149960"/>
              <a:gd name="connsiteY315" fmla="*/ 1946747 h 6856674"/>
              <a:gd name="connsiteX316" fmla="*/ 3081794 w 9149960"/>
              <a:gd name="connsiteY316" fmla="*/ 1938796 h 6856674"/>
              <a:gd name="connsiteX317" fmla="*/ 3053301 w 9149960"/>
              <a:gd name="connsiteY317" fmla="*/ 1922893 h 6856674"/>
              <a:gd name="connsiteX318" fmla="*/ 3068542 w 9149960"/>
              <a:gd name="connsiteY318" fmla="*/ 1912954 h 6856674"/>
              <a:gd name="connsiteX319" fmla="*/ 3055290 w 9149960"/>
              <a:gd name="connsiteY319" fmla="*/ 1899702 h 6856674"/>
              <a:gd name="connsiteX320" fmla="*/ 3028786 w 9149960"/>
              <a:gd name="connsiteY320" fmla="*/ 1888437 h 6856674"/>
              <a:gd name="connsiteX321" fmla="*/ 3067217 w 9149960"/>
              <a:gd name="connsiteY321" fmla="*/ 1875185 h 6856674"/>
              <a:gd name="connsiteX322" fmla="*/ 3109624 w 9149960"/>
              <a:gd name="connsiteY322" fmla="*/ 1874523 h 6856674"/>
              <a:gd name="connsiteX323" fmla="*/ 3115587 w 9149960"/>
              <a:gd name="connsiteY323" fmla="*/ 1875848 h 6856674"/>
              <a:gd name="connsiteX324" fmla="*/ 3156007 w 9149960"/>
              <a:gd name="connsiteY324" fmla="*/ 1906328 h 6856674"/>
              <a:gd name="connsiteX325" fmla="*/ 3173897 w 9149960"/>
              <a:gd name="connsiteY325" fmla="*/ 1908978 h 6856674"/>
              <a:gd name="connsiteX326" fmla="*/ 3203714 w 9149960"/>
              <a:gd name="connsiteY326" fmla="*/ 1921568 h 6856674"/>
              <a:gd name="connsiteX327" fmla="*/ 3231544 w 9149960"/>
              <a:gd name="connsiteY327" fmla="*/ 1930182 h 6856674"/>
              <a:gd name="connsiteX328" fmla="*/ 3235520 w 9149960"/>
              <a:gd name="connsiteY328" fmla="*/ 1942771 h 6856674"/>
              <a:gd name="connsiteX329" fmla="*/ 3222268 w 9149960"/>
              <a:gd name="connsiteY329" fmla="*/ 1956686 h 6856674"/>
              <a:gd name="connsiteX330" fmla="*/ 3254735 w 9149960"/>
              <a:gd name="connsiteY330" fmla="*/ 1955361 h 6856674"/>
              <a:gd name="connsiteX331" fmla="*/ 3297805 w 9149960"/>
              <a:gd name="connsiteY331" fmla="*/ 1955361 h 6856674"/>
              <a:gd name="connsiteX332" fmla="*/ 3338888 w 9149960"/>
              <a:gd name="connsiteY332" fmla="*/ 1953373 h 6856674"/>
              <a:gd name="connsiteX333" fmla="*/ 3354126 w 9149960"/>
              <a:gd name="connsiteY333" fmla="*/ 1954698 h 6856674"/>
              <a:gd name="connsiteX334" fmla="*/ 3362740 w 9149960"/>
              <a:gd name="connsiteY334" fmla="*/ 1992467 h 6856674"/>
              <a:gd name="connsiteX335" fmla="*/ 3373343 w 9149960"/>
              <a:gd name="connsiteY335" fmla="*/ 1993792 h 6856674"/>
              <a:gd name="connsiteX336" fmla="*/ 3407136 w 9149960"/>
              <a:gd name="connsiteY336" fmla="*/ 2017646 h 6856674"/>
              <a:gd name="connsiteX337" fmla="*/ 3409124 w 9149960"/>
              <a:gd name="connsiteY337" fmla="*/ 2039512 h 6856674"/>
              <a:gd name="connsiteX338" fmla="*/ 3425027 w 9149960"/>
              <a:gd name="connsiteY338" fmla="*/ 2046138 h 6856674"/>
              <a:gd name="connsiteX339" fmla="*/ 3412436 w 9149960"/>
              <a:gd name="connsiteY339" fmla="*/ 2053427 h 6856674"/>
              <a:gd name="connsiteX340" fmla="*/ 3414425 w 9149960"/>
              <a:gd name="connsiteY340" fmla="*/ 2054752 h 6856674"/>
              <a:gd name="connsiteX341" fmla="*/ 3414425 w 9149960"/>
              <a:gd name="connsiteY341" fmla="*/ 2056740 h 6856674"/>
              <a:gd name="connsiteX342" fmla="*/ 3397197 w 9149960"/>
              <a:gd name="connsiteY342" fmla="*/ 2062703 h 6856674"/>
              <a:gd name="connsiteX343" fmla="*/ 3366717 w 9149960"/>
              <a:gd name="connsiteY343" fmla="*/ 2067342 h 6856674"/>
              <a:gd name="connsiteX344" fmla="*/ 3392558 w 9149960"/>
              <a:gd name="connsiteY344" fmla="*/ 2071980 h 6856674"/>
              <a:gd name="connsiteX345" fmla="*/ 3405811 w 9149960"/>
              <a:gd name="connsiteY345" fmla="*/ 2077944 h 6856674"/>
              <a:gd name="connsiteX346" fmla="*/ 3427014 w 9149960"/>
              <a:gd name="connsiteY346" fmla="*/ 2097159 h 6856674"/>
              <a:gd name="connsiteX347" fmla="*/ 3438940 w 9149960"/>
              <a:gd name="connsiteY347" fmla="*/ 2126977 h 6856674"/>
              <a:gd name="connsiteX348" fmla="*/ 3440305 w 9149960"/>
              <a:gd name="connsiteY348" fmla="*/ 2129159 h 6856674"/>
              <a:gd name="connsiteX349" fmla="*/ 3465857 w 9149960"/>
              <a:gd name="connsiteY349" fmla="*/ 2132855 h 6856674"/>
              <a:gd name="connsiteX350" fmla="*/ 3493272 w 9149960"/>
              <a:gd name="connsiteY350" fmla="*/ 2136252 h 6856674"/>
              <a:gd name="connsiteX351" fmla="*/ 3467265 w 9149960"/>
              <a:gd name="connsiteY351" fmla="*/ 2141469 h 6856674"/>
              <a:gd name="connsiteX352" fmla="*/ 3443949 w 9149960"/>
              <a:gd name="connsiteY352" fmla="*/ 2134753 h 6856674"/>
              <a:gd name="connsiteX353" fmla="*/ 3446395 w 9149960"/>
              <a:gd name="connsiteY353" fmla="*/ 2138322 h 6856674"/>
              <a:gd name="connsiteX354" fmla="*/ 3443580 w 9149960"/>
              <a:gd name="connsiteY354" fmla="*/ 2144867 h 6856674"/>
              <a:gd name="connsiteX355" fmla="*/ 3463457 w 9149960"/>
              <a:gd name="connsiteY355" fmla="*/ 2163420 h 6856674"/>
              <a:gd name="connsiteX356" fmla="*/ 3492611 w 9149960"/>
              <a:gd name="connsiteY356" fmla="*/ 2160107 h 6856674"/>
              <a:gd name="connsiteX357" fmla="*/ 3500563 w 9149960"/>
              <a:gd name="connsiteY357" fmla="*/ 2199201 h 6856674"/>
              <a:gd name="connsiteX358" fmla="*/ 3548933 w 9149960"/>
              <a:gd name="connsiteY358" fmla="*/ 2221729 h 6856674"/>
              <a:gd name="connsiteX359" fmla="*/ 3535019 w 9149960"/>
              <a:gd name="connsiteY359" fmla="*/ 2237631 h 6856674"/>
              <a:gd name="connsiteX360" fmla="*/ 3549596 w 9149960"/>
              <a:gd name="connsiteY360" fmla="*/ 2246908 h 6856674"/>
              <a:gd name="connsiteX361" fmla="*/ 3552248 w 9149960"/>
              <a:gd name="connsiteY361" fmla="*/ 2264799 h 6856674"/>
              <a:gd name="connsiteX362" fmla="*/ 3560199 w 9149960"/>
              <a:gd name="connsiteY362" fmla="*/ 2297929 h 6856674"/>
              <a:gd name="connsiteX363" fmla="*/ 3584714 w 9149960"/>
              <a:gd name="connsiteY363" fmla="*/ 2329071 h 6856674"/>
              <a:gd name="connsiteX364" fmla="*/ 3590016 w 9149960"/>
              <a:gd name="connsiteY364" fmla="*/ 2334372 h 6856674"/>
              <a:gd name="connsiteX365" fmla="*/ 3609232 w 9149960"/>
              <a:gd name="connsiteY365" fmla="*/ 2336360 h 6856674"/>
              <a:gd name="connsiteX366" fmla="*/ 3614532 w 9149960"/>
              <a:gd name="connsiteY366" fmla="*/ 2351600 h 6856674"/>
              <a:gd name="connsiteX367" fmla="*/ 3646337 w 9149960"/>
              <a:gd name="connsiteY367" fmla="*/ 2352924 h 6856674"/>
              <a:gd name="connsiteX368" fmla="*/ 3659590 w 9149960"/>
              <a:gd name="connsiteY368" fmla="*/ 2377441 h 6856674"/>
              <a:gd name="connsiteX369" fmla="*/ 3657601 w 9149960"/>
              <a:gd name="connsiteY369" fmla="*/ 2387381 h 6856674"/>
              <a:gd name="connsiteX370" fmla="*/ 3670192 w 9149960"/>
              <a:gd name="connsiteY370" fmla="*/ 2388706 h 6856674"/>
              <a:gd name="connsiteX371" fmla="*/ 3713923 w 9149960"/>
              <a:gd name="connsiteY371" fmla="*/ 2384067 h 6856674"/>
              <a:gd name="connsiteX372" fmla="*/ 3772895 w 9149960"/>
              <a:gd name="connsiteY372" fmla="*/ 2384730 h 6856674"/>
              <a:gd name="connsiteX373" fmla="*/ 3774883 w 9149960"/>
              <a:gd name="connsiteY373" fmla="*/ 2385392 h 6856674"/>
              <a:gd name="connsiteX374" fmla="*/ 3779521 w 9149960"/>
              <a:gd name="connsiteY374" fmla="*/ 2384730 h 6856674"/>
              <a:gd name="connsiteX375" fmla="*/ 3779521 w 9149960"/>
              <a:gd name="connsiteY375" fmla="*/ 2380093 h 6856674"/>
              <a:gd name="connsiteX376" fmla="*/ 3758981 w 9149960"/>
              <a:gd name="connsiteY376" fmla="*/ 2364188 h 6856674"/>
              <a:gd name="connsiteX377" fmla="*/ 3800063 w 9149960"/>
              <a:gd name="connsiteY377" fmla="*/ 2345635 h 6856674"/>
              <a:gd name="connsiteX378" fmla="*/ 3827892 w 9149960"/>
              <a:gd name="connsiteY378" fmla="*/ 2384067 h 6856674"/>
              <a:gd name="connsiteX379" fmla="*/ 3852408 w 9149960"/>
              <a:gd name="connsiteY379" fmla="*/ 2413886 h 6856674"/>
              <a:gd name="connsiteX380" fmla="*/ 3827229 w 9149960"/>
              <a:gd name="connsiteY380" fmla="*/ 2401958 h 6856674"/>
              <a:gd name="connsiteX381" fmla="*/ 3793436 w 9149960"/>
              <a:gd name="connsiteY381" fmla="*/ 2393344 h 6856674"/>
              <a:gd name="connsiteX382" fmla="*/ 3797413 w 9149960"/>
              <a:gd name="connsiteY382" fmla="*/ 2414548 h 6856674"/>
              <a:gd name="connsiteX383" fmla="*/ 3839156 w 9149960"/>
              <a:gd name="connsiteY383" fmla="*/ 2456956 h 6856674"/>
              <a:gd name="connsiteX384" fmla="*/ 3858372 w 9149960"/>
              <a:gd name="connsiteY384" fmla="*/ 2465570 h 6856674"/>
              <a:gd name="connsiteX385" fmla="*/ 3889514 w 9149960"/>
              <a:gd name="connsiteY385" fmla="*/ 2477497 h 6856674"/>
              <a:gd name="connsiteX386" fmla="*/ 3941198 w 9149960"/>
              <a:gd name="connsiteY386" fmla="*/ 2507314 h 6856674"/>
              <a:gd name="connsiteX387" fmla="*/ 3948487 w 9149960"/>
              <a:gd name="connsiteY387" fmla="*/ 2504002 h 6856674"/>
              <a:gd name="connsiteX388" fmla="*/ 3956438 w 9149960"/>
              <a:gd name="connsiteY388" fmla="*/ 2501351 h 6856674"/>
              <a:gd name="connsiteX389" fmla="*/ 3973003 w 9149960"/>
              <a:gd name="connsiteY389" fmla="*/ 2494724 h 6856674"/>
              <a:gd name="connsiteX390" fmla="*/ 3980292 w 9149960"/>
              <a:gd name="connsiteY390" fmla="*/ 2490087 h 6856674"/>
              <a:gd name="connsiteX391" fmla="*/ 4012760 w 9149960"/>
              <a:gd name="connsiteY391" fmla="*/ 2500025 h 6856674"/>
              <a:gd name="connsiteX392" fmla="*/ 4018060 w 9149960"/>
              <a:gd name="connsiteY392" fmla="*/ 2497376 h 6856674"/>
              <a:gd name="connsiteX393" fmla="*/ 4020048 w 9149960"/>
              <a:gd name="connsiteY393" fmla="*/ 2451654 h 6856674"/>
              <a:gd name="connsiteX394" fmla="*/ 3978966 w 9149960"/>
              <a:gd name="connsiteY394" fmla="*/ 2428464 h 6856674"/>
              <a:gd name="connsiteX395" fmla="*/ 4025349 w 9149960"/>
              <a:gd name="connsiteY395" fmla="*/ 2447679 h 6856674"/>
              <a:gd name="connsiteX396" fmla="*/ 4033300 w 9149960"/>
              <a:gd name="connsiteY396" fmla="*/ 2439728 h 6856674"/>
              <a:gd name="connsiteX397" fmla="*/ 4026012 w 9149960"/>
              <a:gd name="connsiteY397" fmla="*/ 2423824 h 6856674"/>
              <a:gd name="connsiteX398" fmla="*/ 3953787 w 9149960"/>
              <a:gd name="connsiteY398" fmla="*/ 2380755 h 6856674"/>
              <a:gd name="connsiteX399" fmla="*/ 3945173 w 9149960"/>
              <a:gd name="connsiteY399" fmla="*/ 2377441 h 6856674"/>
              <a:gd name="connsiteX400" fmla="*/ 3929934 w 9149960"/>
              <a:gd name="connsiteY400" fmla="*/ 2375454 h 6856674"/>
              <a:gd name="connsiteX401" fmla="*/ 3859697 w 9149960"/>
              <a:gd name="connsiteY401" fmla="*/ 2335697 h 6856674"/>
              <a:gd name="connsiteX402" fmla="*/ 3780847 w 9149960"/>
              <a:gd name="connsiteY402" fmla="*/ 2309193 h 6856674"/>
              <a:gd name="connsiteX403" fmla="*/ 3772234 w 9149960"/>
              <a:gd name="connsiteY403" fmla="*/ 2303229 h 6856674"/>
              <a:gd name="connsiteX404" fmla="*/ 3766270 w 9149960"/>
              <a:gd name="connsiteY404" fmla="*/ 2292626 h 6856674"/>
              <a:gd name="connsiteX405" fmla="*/ 3735789 w 9149960"/>
              <a:gd name="connsiteY405" fmla="*/ 2284673 h 6856674"/>
              <a:gd name="connsiteX406" fmla="*/ 3725850 w 9149960"/>
              <a:gd name="connsiteY406" fmla="*/ 2262811 h 6856674"/>
              <a:gd name="connsiteX407" fmla="*/ 3742415 w 9149960"/>
              <a:gd name="connsiteY407" fmla="*/ 2261485 h 6856674"/>
              <a:gd name="connsiteX408" fmla="*/ 3766932 w 9149960"/>
              <a:gd name="connsiteY408" fmla="*/ 2263472 h 6856674"/>
              <a:gd name="connsiteX409" fmla="*/ 3790786 w 9149960"/>
              <a:gd name="connsiteY409" fmla="*/ 2275399 h 6856674"/>
              <a:gd name="connsiteX410" fmla="*/ 3816627 w 9149960"/>
              <a:gd name="connsiteY410" fmla="*/ 2275399 h 6856674"/>
              <a:gd name="connsiteX411" fmla="*/ 3847107 w 9149960"/>
              <a:gd name="connsiteY411" fmla="*/ 2302565 h 6856674"/>
              <a:gd name="connsiteX412" fmla="*/ 3876925 w 9149960"/>
              <a:gd name="connsiteY412" fmla="*/ 2319795 h 6856674"/>
              <a:gd name="connsiteX413" fmla="*/ 3891502 w 9149960"/>
              <a:gd name="connsiteY413" fmla="*/ 2300580 h 6856674"/>
              <a:gd name="connsiteX414" fmla="*/ 3934572 w 9149960"/>
              <a:gd name="connsiteY414" fmla="*/ 2331722 h 6856674"/>
              <a:gd name="connsiteX415" fmla="*/ 3958426 w 9149960"/>
              <a:gd name="connsiteY415" fmla="*/ 2337685 h 6856674"/>
              <a:gd name="connsiteX416" fmla="*/ 3983605 w 9149960"/>
              <a:gd name="connsiteY416" fmla="*/ 2351600 h 6856674"/>
              <a:gd name="connsiteX417" fmla="*/ 4010109 w 9149960"/>
              <a:gd name="connsiteY417" fmla="*/ 2328409 h 6856674"/>
              <a:gd name="connsiteX418" fmla="*/ 4029987 w 9149960"/>
              <a:gd name="connsiteY418" fmla="*/ 2350937 h 6856674"/>
              <a:gd name="connsiteX419" fmla="*/ 4053841 w 9149960"/>
              <a:gd name="connsiteY419" fmla="*/ 2340997 h 6856674"/>
              <a:gd name="connsiteX420" fmla="*/ 4066431 w 9149960"/>
              <a:gd name="connsiteY420" fmla="*/ 2359551 h 6856674"/>
              <a:gd name="connsiteX421" fmla="*/ 4086309 w 9149960"/>
              <a:gd name="connsiteY421" fmla="*/ 2395995 h 6856674"/>
              <a:gd name="connsiteX422" fmla="*/ 4106187 w 9149960"/>
              <a:gd name="connsiteY422" fmla="*/ 2397982 h 6856674"/>
              <a:gd name="connsiteX423" fmla="*/ 4143956 w 9149960"/>
              <a:gd name="connsiteY423" fmla="*/ 2425812 h 6856674"/>
              <a:gd name="connsiteX424" fmla="*/ 4283099 w 9149960"/>
              <a:gd name="connsiteY424" fmla="*/ 2500688 h 6856674"/>
              <a:gd name="connsiteX425" fmla="*/ 4299002 w 9149960"/>
              <a:gd name="connsiteY425" fmla="*/ 2510628 h 6856674"/>
              <a:gd name="connsiteX426" fmla="*/ 4281774 w 9149960"/>
              <a:gd name="connsiteY426" fmla="*/ 2503338 h 6856674"/>
              <a:gd name="connsiteX427" fmla="*/ 4139981 w 9149960"/>
              <a:gd name="connsiteY427" fmla="*/ 2429125 h 6856674"/>
              <a:gd name="connsiteX428" fmla="*/ 4057817 w 9149960"/>
              <a:gd name="connsiteY428" fmla="*/ 2409911 h 6856674"/>
              <a:gd name="connsiteX429" fmla="*/ 4048540 w 9149960"/>
              <a:gd name="connsiteY429" fmla="*/ 2411897 h 6856674"/>
              <a:gd name="connsiteX430" fmla="*/ 4051191 w 9149960"/>
              <a:gd name="connsiteY430" fmla="*/ 2419186 h 6856674"/>
              <a:gd name="connsiteX431" fmla="*/ 4076370 w 9149960"/>
              <a:gd name="connsiteY431" fmla="*/ 2436414 h 6856674"/>
              <a:gd name="connsiteX432" fmla="*/ 4184375 w 9149960"/>
              <a:gd name="connsiteY432" fmla="*/ 2502677 h 6856674"/>
              <a:gd name="connsiteX433" fmla="*/ 4238042 w 9149960"/>
              <a:gd name="connsiteY433" fmla="*/ 2527856 h 6856674"/>
              <a:gd name="connsiteX434" fmla="*/ 4254607 w 9149960"/>
              <a:gd name="connsiteY434" fmla="*/ 2533819 h 6856674"/>
              <a:gd name="connsiteX435" fmla="*/ 4302316 w 9149960"/>
              <a:gd name="connsiteY435" fmla="*/ 2531832 h 6856674"/>
              <a:gd name="connsiteX436" fmla="*/ 4320868 w 9149960"/>
              <a:gd name="connsiteY436" fmla="*/ 2593452 h 6856674"/>
              <a:gd name="connsiteX437" fmla="*/ 4328819 w 9149960"/>
              <a:gd name="connsiteY437" fmla="*/ 2598753 h 6856674"/>
              <a:gd name="connsiteX438" fmla="*/ 4391104 w 9149960"/>
              <a:gd name="connsiteY438" fmla="*/ 2665013 h 6856674"/>
              <a:gd name="connsiteX439" fmla="*/ 4399718 w 9149960"/>
              <a:gd name="connsiteY439" fmla="*/ 2674953 h 6856674"/>
              <a:gd name="connsiteX440" fmla="*/ 4435499 w 9149960"/>
              <a:gd name="connsiteY440" fmla="*/ 2706096 h 6856674"/>
              <a:gd name="connsiteX441" fmla="*/ 4458690 w 9149960"/>
              <a:gd name="connsiteY441" fmla="*/ 2710071 h 6856674"/>
              <a:gd name="connsiteX442" fmla="*/ 4471280 w 9149960"/>
              <a:gd name="connsiteY442" fmla="*/ 2718023 h 6856674"/>
              <a:gd name="connsiteX443" fmla="*/ 4488508 w 9149960"/>
              <a:gd name="connsiteY443" fmla="*/ 2686218 h 6856674"/>
              <a:gd name="connsiteX444" fmla="*/ 4485857 w 9149960"/>
              <a:gd name="connsiteY444" fmla="*/ 2741876 h 6856674"/>
              <a:gd name="connsiteX445" fmla="*/ 4489833 w 9149960"/>
              <a:gd name="connsiteY445" fmla="*/ 2747178 h 6856674"/>
              <a:gd name="connsiteX446" fmla="*/ 4509048 w 9149960"/>
              <a:gd name="connsiteY446" fmla="*/ 2764405 h 6856674"/>
              <a:gd name="connsiteX447" fmla="*/ 4526276 w 9149960"/>
              <a:gd name="connsiteY447" fmla="*/ 2745189 h 6856674"/>
              <a:gd name="connsiteX448" fmla="*/ 4509048 w 9149960"/>
              <a:gd name="connsiteY448" fmla="*/ 2660376 h 6856674"/>
              <a:gd name="connsiteX449" fmla="*/ 4491821 w 9149960"/>
              <a:gd name="connsiteY449" fmla="*/ 2651761 h 6856674"/>
              <a:gd name="connsiteX450" fmla="*/ 4487182 w 9149960"/>
              <a:gd name="connsiteY450" fmla="*/ 2637848 h 6856674"/>
              <a:gd name="connsiteX451" fmla="*/ 4499109 w 9149960"/>
              <a:gd name="connsiteY451" fmla="*/ 2641822 h 6856674"/>
              <a:gd name="connsiteX452" fmla="*/ 4509048 w 9149960"/>
              <a:gd name="connsiteY452" fmla="*/ 2640497 h 6856674"/>
              <a:gd name="connsiteX453" fmla="*/ 4522963 w 9149960"/>
              <a:gd name="connsiteY453" fmla="*/ 2640497 h 6856674"/>
              <a:gd name="connsiteX454" fmla="*/ 4527602 w 9149960"/>
              <a:gd name="connsiteY454" fmla="*/ 2631884 h 6856674"/>
              <a:gd name="connsiteX455" fmla="*/ 4539529 w 9149960"/>
              <a:gd name="connsiteY455" fmla="*/ 2592789 h 6856674"/>
              <a:gd name="connsiteX456" fmla="*/ 4560069 w 9149960"/>
              <a:gd name="connsiteY456" fmla="*/ 2511291 h 6856674"/>
              <a:gd name="connsiteX457" fmla="*/ 4571996 w 9149960"/>
              <a:gd name="connsiteY457" fmla="*/ 2497376 h 6856674"/>
              <a:gd name="connsiteX458" fmla="*/ 4579285 w 9149960"/>
              <a:gd name="connsiteY458" fmla="*/ 2511291 h 6856674"/>
              <a:gd name="connsiteX459" fmla="*/ 4561395 w 9149960"/>
              <a:gd name="connsiteY459" fmla="*/ 2622607 h 6856674"/>
              <a:gd name="connsiteX460" fmla="*/ 4552781 w 9149960"/>
              <a:gd name="connsiteY460" fmla="*/ 2690855 h 6856674"/>
              <a:gd name="connsiteX461" fmla="*/ 4545492 w 9149960"/>
              <a:gd name="connsiteY461" fmla="*/ 2805488 h 6856674"/>
              <a:gd name="connsiteX462" fmla="*/ 4552781 w 9149960"/>
              <a:gd name="connsiteY462" fmla="*/ 2849219 h 6856674"/>
              <a:gd name="connsiteX463" fmla="*/ 4579948 w 9149960"/>
              <a:gd name="connsiteY463" fmla="*/ 2906867 h 6856674"/>
              <a:gd name="connsiteX464" fmla="*/ 4580610 w 9149960"/>
              <a:gd name="connsiteY464" fmla="*/ 2909517 h 6856674"/>
              <a:gd name="connsiteX465" fmla="*/ 4585911 w 9149960"/>
              <a:gd name="connsiteY465" fmla="*/ 2915480 h 6856674"/>
              <a:gd name="connsiteX466" fmla="*/ 4600489 w 9149960"/>
              <a:gd name="connsiteY466" fmla="*/ 2918794 h 6856674"/>
              <a:gd name="connsiteX467" fmla="*/ 4601815 w 9149960"/>
              <a:gd name="connsiteY467" fmla="*/ 2900902 h 6856674"/>
              <a:gd name="connsiteX468" fmla="*/ 4587900 w 9149960"/>
              <a:gd name="connsiteY468" fmla="*/ 2867772 h 6856674"/>
              <a:gd name="connsiteX469" fmla="*/ 4569346 w 9149960"/>
              <a:gd name="connsiteY469" fmla="*/ 2841268 h 6856674"/>
              <a:gd name="connsiteX470" fmla="*/ 4571996 w 9149960"/>
              <a:gd name="connsiteY470" fmla="*/ 2839280 h 6856674"/>
              <a:gd name="connsiteX471" fmla="*/ 4597176 w 9149960"/>
              <a:gd name="connsiteY471" fmla="*/ 2861809 h 6856674"/>
              <a:gd name="connsiteX472" fmla="*/ 4607115 w 9149960"/>
              <a:gd name="connsiteY472" fmla="*/ 2875723 h 6856674"/>
              <a:gd name="connsiteX473" fmla="*/ 4615730 w 9149960"/>
              <a:gd name="connsiteY473" fmla="*/ 2857170 h 6856674"/>
              <a:gd name="connsiteX474" fmla="*/ 4628318 w 9149960"/>
              <a:gd name="connsiteY474" fmla="*/ 2868435 h 6856674"/>
              <a:gd name="connsiteX475" fmla="*/ 4637595 w 9149960"/>
              <a:gd name="connsiteY475" fmla="*/ 2858496 h 6856674"/>
              <a:gd name="connsiteX476" fmla="*/ 4648859 w 9149960"/>
              <a:gd name="connsiteY476" fmla="*/ 2877049 h 6856674"/>
              <a:gd name="connsiteX477" fmla="*/ 4647534 w 9149960"/>
              <a:gd name="connsiteY477" fmla="*/ 2906867 h 6856674"/>
              <a:gd name="connsiteX478" fmla="*/ 4642895 w 9149960"/>
              <a:gd name="connsiteY478" fmla="*/ 2928732 h 6856674"/>
              <a:gd name="connsiteX479" fmla="*/ 4632957 w 9149960"/>
              <a:gd name="connsiteY479" fmla="*/ 2935359 h 6856674"/>
              <a:gd name="connsiteX480" fmla="*/ 4615066 w 9149960"/>
              <a:gd name="connsiteY480" fmla="*/ 2916143 h 6856674"/>
              <a:gd name="connsiteX481" fmla="*/ 4609102 w 9149960"/>
              <a:gd name="connsiteY481" fmla="*/ 2939335 h 6856674"/>
              <a:gd name="connsiteX482" fmla="*/ 4619704 w 9149960"/>
              <a:gd name="connsiteY482" fmla="*/ 2945298 h 6856674"/>
              <a:gd name="connsiteX483" fmla="*/ 4609102 w 9149960"/>
              <a:gd name="connsiteY483" fmla="*/ 2941985 h 6856674"/>
              <a:gd name="connsiteX484" fmla="*/ 4626330 w 9149960"/>
              <a:gd name="connsiteY484" fmla="*/ 2967826 h 6856674"/>
              <a:gd name="connsiteX485" fmla="*/ 4604464 w 9149960"/>
              <a:gd name="connsiteY485" fmla="*/ 2975115 h 6856674"/>
              <a:gd name="connsiteX486" fmla="*/ 4616391 w 9149960"/>
              <a:gd name="connsiteY486" fmla="*/ 2999631 h 6856674"/>
              <a:gd name="connsiteX487" fmla="*/ 4605127 w 9149960"/>
              <a:gd name="connsiteY487" fmla="*/ 3026136 h 6856674"/>
              <a:gd name="connsiteX488" fmla="*/ 4544829 w 9149960"/>
              <a:gd name="connsiteY488" fmla="*/ 3107636 h 6856674"/>
              <a:gd name="connsiteX489" fmla="*/ 4297676 w 9149960"/>
              <a:gd name="connsiteY489" fmla="*/ 3451528 h 6856674"/>
              <a:gd name="connsiteX490" fmla="*/ 3913368 w 9149960"/>
              <a:gd name="connsiteY490" fmla="*/ 3988241 h 6856674"/>
              <a:gd name="connsiteX491" fmla="*/ 3956438 w 9149960"/>
              <a:gd name="connsiteY491" fmla="*/ 4014745 h 6856674"/>
              <a:gd name="connsiteX492" fmla="*/ 3994207 w 9149960"/>
              <a:gd name="connsiteY492" fmla="*/ 4041912 h 6856674"/>
              <a:gd name="connsiteX493" fmla="*/ 4006796 w 9149960"/>
              <a:gd name="connsiteY493" fmla="*/ 4047213 h 6856674"/>
              <a:gd name="connsiteX494" fmla="*/ 4008784 w 9149960"/>
              <a:gd name="connsiteY494" fmla="*/ 4034623 h 6856674"/>
              <a:gd name="connsiteX495" fmla="*/ 3998845 w 9149960"/>
              <a:gd name="connsiteY495" fmla="*/ 4025347 h 6856674"/>
              <a:gd name="connsiteX496" fmla="*/ 4020711 w 9149960"/>
              <a:gd name="connsiteY496" fmla="*/ 4026009 h 6856674"/>
              <a:gd name="connsiteX497" fmla="*/ 4063781 w 9149960"/>
              <a:gd name="connsiteY497" fmla="*/ 4040586 h 6856674"/>
              <a:gd name="connsiteX498" fmla="*/ 4073057 w 9149960"/>
              <a:gd name="connsiteY498" fmla="*/ 4063115 h 6856674"/>
              <a:gd name="connsiteX499" fmla="*/ 4124740 w 9149960"/>
              <a:gd name="connsiteY499" fmla="*/ 4075705 h 6856674"/>
              <a:gd name="connsiteX500" fmla="*/ 4204248 w 9149960"/>
              <a:gd name="connsiteY500" fmla="*/ 4096908 h 6856674"/>
              <a:gd name="connsiteX501" fmla="*/ 4218826 w 9149960"/>
              <a:gd name="connsiteY501" fmla="*/ 4118774 h 6856674"/>
              <a:gd name="connsiteX502" fmla="*/ 4206236 w 9149960"/>
              <a:gd name="connsiteY502" fmla="*/ 4133352 h 6856674"/>
              <a:gd name="connsiteX503" fmla="*/ 4236054 w 9149960"/>
              <a:gd name="connsiteY503" fmla="*/ 4133352 h 6856674"/>
              <a:gd name="connsiteX504" fmla="*/ 4316229 w 9149960"/>
              <a:gd name="connsiteY504" fmla="*/ 4141965 h 6856674"/>
              <a:gd name="connsiteX505" fmla="*/ 4359299 w 9149960"/>
              <a:gd name="connsiteY505" fmla="*/ 4143954 h 6856674"/>
              <a:gd name="connsiteX506" fmla="*/ 4397730 w 9149960"/>
              <a:gd name="connsiteY506" fmla="*/ 4149254 h 6856674"/>
              <a:gd name="connsiteX507" fmla="*/ 4397730 w 9149960"/>
              <a:gd name="connsiteY507" fmla="*/ 4183710 h 6856674"/>
              <a:gd name="connsiteX508" fmla="*/ 4449414 w 9149960"/>
              <a:gd name="connsiteY508" fmla="*/ 4220154 h 6856674"/>
              <a:gd name="connsiteX509" fmla="*/ 4459353 w 9149960"/>
              <a:gd name="connsiteY509" fmla="*/ 4226117 h 6856674"/>
              <a:gd name="connsiteX510" fmla="*/ 4489170 w 9149960"/>
              <a:gd name="connsiteY510" fmla="*/ 4287740 h 6856674"/>
              <a:gd name="connsiteX511" fmla="*/ 4546155 w 9149960"/>
              <a:gd name="connsiteY511" fmla="*/ 4309606 h 6856674"/>
              <a:gd name="connsiteX512" fmla="*/ 4536878 w 9149960"/>
              <a:gd name="connsiteY512" fmla="*/ 4327496 h 6856674"/>
              <a:gd name="connsiteX513" fmla="*/ 4574647 w 9149960"/>
              <a:gd name="connsiteY513" fmla="*/ 4340086 h 6856674"/>
              <a:gd name="connsiteX514" fmla="*/ 4537541 w 9149960"/>
              <a:gd name="connsiteY514" fmla="*/ 4370566 h 6856674"/>
              <a:gd name="connsiteX515" fmla="*/ 4585911 w 9149960"/>
              <a:gd name="connsiteY515" fmla="*/ 4381168 h 6856674"/>
              <a:gd name="connsiteX516" fmla="*/ 4558744 w 9149960"/>
              <a:gd name="connsiteY516" fmla="*/ 4383155 h 6856674"/>
              <a:gd name="connsiteX517" fmla="*/ 4590550 w 9149960"/>
              <a:gd name="connsiteY517" fmla="*/ 4389119 h 6856674"/>
              <a:gd name="connsiteX518" fmla="*/ 4643558 w 9149960"/>
              <a:gd name="connsiteY518" fmla="*/ 4405684 h 6856674"/>
              <a:gd name="connsiteX519" fmla="*/ 4672713 w 9149960"/>
              <a:gd name="connsiteY519" fmla="*/ 4438152 h 6856674"/>
              <a:gd name="connsiteX520" fmla="*/ 4690603 w 9149960"/>
              <a:gd name="connsiteY520" fmla="*/ 4464656 h 6856674"/>
              <a:gd name="connsiteX521" fmla="*/ 4697229 w 9149960"/>
              <a:gd name="connsiteY521" fmla="*/ 4468632 h 6856674"/>
              <a:gd name="connsiteX522" fmla="*/ 4746263 w 9149960"/>
              <a:gd name="connsiteY522" fmla="*/ 4481221 h 6856674"/>
              <a:gd name="connsiteX523" fmla="*/ 4780718 w 9149960"/>
              <a:gd name="connsiteY523" fmla="*/ 4490498 h 6856674"/>
              <a:gd name="connsiteX524" fmla="*/ 4781381 w 9149960"/>
              <a:gd name="connsiteY524" fmla="*/ 4501100 h 6856674"/>
              <a:gd name="connsiteX525" fmla="*/ 4729697 w 9149960"/>
              <a:gd name="connsiteY525" fmla="*/ 4496461 h 6856674"/>
              <a:gd name="connsiteX526" fmla="*/ 4757527 w 9149960"/>
              <a:gd name="connsiteY526" fmla="*/ 4517665 h 6856674"/>
              <a:gd name="connsiteX527" fmla="*/ 4874808 w 9149960"/>
              <a:gd name="connsiteY527" fmla="*/ 4543507 h 6856674"/>
              <a:gd name="connsiteX528" fmla="*/ 4893362 w 9149960"/>
              <a:gd name="connsiteY528" fmla="*/ 4561397 h 6856674"/>
              <a:gd name="connsiteX529" fmla="*/ 4879447 w 9149960"/>
              <a:gd name="connsiteY529" fmla="*/ 4566035 h 6856674"/>
              <a:gd name="connsiteX530" fmla="*/ 4864869 w 9149960"/>
              <a:gd name="connsiteY530" fmla="*/ 4577962 h 6856674"/>
              <a:gd name="connsiteX531" fmla="*/ 4883422 w 9149960"/>
              <a:gd name="connsiteY531" fmla="*/ 4583263 h 6856674"/>
              <a:gd name="connsiteX532" fmla="*/ 4963598 w 9149960"/>
              <a:gd name="connsiteY532" fmla="*/ 4587239 h 6856674"/>
              <a:gd name="connsiteX533" fmla="*/ 4919203 w 9149960"/>
              <a:gd name="connsiteY533" fmla="*/ 4566698 h 6856674"/>
              <a:gd name="connsiteX534" fmla="*/ 4905289 w 9149960"/>
              <a:gd name="connsiteY534" fmla="*/ 4536881 h 6856674"/>
              <a:gd name="connsiteX535" fmla="*/ 4947033 w 9149960"/>
              <a:gd name="connsiteY535" fmla="*/ 4538206 h 6856674"/>
              <a:gd name="connsiteX536" fmla="*/ 4945045 w 9149960"/>
              <a:gd name="connsiteY536" fmla="*/ 4534230 h 6856674"/>
              <a:gd name="connsiteX537" fmla="*/ 4962273 w 9149960"/>
              <a:gd name="connsiteY537" fmla="*/ 4525616 h 6856674"/>
              <a:gd name="connsiteX538" fmla="*/ 5023233 w 9149960"/>
              <a:gd name="connsiteY538" fmla="*/ 4521641 h 6856674"/>
              <a:gd name="connsiteX539" fmla="*/ 5104071 w 9149960"/>
              <a:gd name="connsiteY539" fmla="*/ 4565373 h 6856674"/>
              <a:gd name="connsiteX540" fmla="*/ 5136539 w 9149960"/>
              <a:gd name="connsiteY540" fmla="*/ 4553446 h 6856674"/>
              <a:gd name="connsiteX541" fmla="*/ 5212077 w 9149960"/>
              <a:gd name="connsiteY541" fmla="*/ 4581276 h 6856674"/>
              <a:gd name="connsiteX542" fmla="*/ 5162381 w 9149960"/>
              <a:gd name="connsiteY542" fmla="*/ 4570674 h 6856674"/>
              <a:gd name="connsiteX543" fmla="*/ 5206113 w 9149960"/>
              <a:gd name="connsiteY543" fmla="*/ 4587902 h 6856674"/>
              <a:gd name="connsiteX544" fmla="*/ 5231955 w 9149960"/>
              <a:gd name="connsiteY544" fmla="*/ 4601816 h 6856674"/>
              <a:gd name="connsiteX545" fmla="*/ 5223341 w 9149960"/>
              <a:gd name="connsiteY545" fmla="*/ 4605792 h 6856674"/>
              <a:gd name="connsiteX546" fmla="*/ 5233944 w 9149960"/>
              <a:gd name="connsiteY546" fmla="*/ 4605792 h 6856674"/>
              <a:gd name="connsiteX547" fmla="*/ 5252495 w 9149960"/>
              <a:gd name="connsiteY547" fmla="*/ 4608442 h 6856674"/>
              <a:gd name="connsiteX548" fmla="*/ 5243219 w 9149960"/>
              <a:gd name="connsiteY548" fmla="*/ 4595190 h 6856674"/>
              <a:gd name="connsiteX549" fmla="*/ 5243882 w 9149960"/>
              <a:gd name="connsiteY549" fmla="*/ 4583926 h 6856674"/>
              <a:gd name="connsiteX550" fmla="*/ 5263760 w 9149960"/>
              <a:gd name="connsiteY550" fmla="*/ 4591877 h 6856674"/>
              <a:gd name="connsiteX551" fmla="*/ 5280988 w 9149960"/>
              <a:gd name="connsiteY551" fmla="*/ 4624345 h 6856674"/>
              <a:gd name="connsiteX552" fmla="*/ 5277012 w 9149960"/>
              <a:gd name="connsiteY552" fmla="*/ 4623682 h 6856674"/>
              <a:gd name="connsiteX553" fmla="*/ 5303285 w 9149960"/>
              <a:gd name="connsiteY553" fmla="*/ 4636944 h 6856674"/>
              <a:gd name="connsiteX554" fmla="*/ 5290926 w 9149960"/>
              <a:gd name="connsiteY554" fmla="*/ 4628320 h 6856674"/>
              <a:gd name="connsiteX555" fmla="*/ 5277011 w 9149960"/>
              <a:gd name="connsiteY555" fmla="*/ 4591214 h 6856674"/>
              <a:gd name="connsiteX556" fmla="*/ 5288276 w 9149960"/>
              <a:gd name="connsiteY556" fmla="*/ 4580612 h 6856674"/>
              <a:gd name="connsiteX557" fmla="*/ 5328695 w 9149960"/>
              <a:gd name="connsiteY557" fmla="*/ 4628983 h 6856674"/>
              <a:gd name="connsiteX558" fmla="*/ 5335321 w 9149960"/>
              <a:gd name="connsiteY558" fmla="*/ 4644886 h 6856674"/>
              <a:gd name="connsiteX559" fmla="*/ 5313455 w 9149960"/>
              <a:gd name="connsiteY559" fmla="*/ 4632296 h 6856674"/>
              <a:gd name="connsiteX560" fmla="*/ 5317356 w 9149960"/>
              <a:gd name="connsiteY560" fmla="*/ 4642700 h 6856674"/>
              <a:gd name="connsiteX561" fmla="*/ 5351887 w 9149960"/>
              <a:gd name="connsiteY561" fmla="*/ 4651512 h 6856674"/>
              <a:gd name="connsiteX562" fmla="*/ 5332671 w 9149960"/>
              <a:gd name="connsiteY562" fmla="*/ 4625008 h 6856674"/>
              <a:gd name="connsiteX563" fmla="*/ 5331346 w 9149960"/>
              <a:gd name="connsiteY563" fmla="*/ 4623682 h 6856674"/>
              <a:gd name="connsiteX564" fmla="*/ 5335984 w 9149960"/>
              <a:gd name="connsiteY564" fmla="*/ 4621694 h 6856674"/>
              <a:gd name="connsiteX565" fmla="*/ 5310805 w 9149960"/>
              <a:gd name="connsiteY565" fmla="*/ 4583926 h 6856674"/>
              <a:gd name="connsiteX566" fmla="*/ 5322732 w 9149960"/>
              <a:gd name="connsiteY566" fmla="*/ 4583263 h 6856674"/>
              <a:gd name="connsiteX567" fmla="*/ 5324720 w 9149960"/>
              <a:gd name="connsiteY567" fmla="*/ 4581938 h 6856674"/>
              <a:gd name="connsiteX568" fmla="*/ 5324058 w 9149960"/>
              <a:gd name="connsiteY568" fmla="*/ 4579950 h 6856674"/>
              <a:gd name="connsiteX569" fmla="*/ 5322069 w 9149960"/>
              <a:gd name="connsiteY569" fmla="*/ 4576637 h 6856674"/>
              <a:gd name="connsiteX570" fmla="*/ 5332010 w 9149960"/>
              <a:gd name="connsiteY570" fmla="*/ 4578625 h 6856674"/>
              <a:gd name="connsiteX571" fmla="*/ 5373753 w 9149960"/>
              <a:gd name="connsiteY571" fmla="*/ 4647536 h 6856674"/>
              <a:gd name="connsiteX572" fmla="*/ 5383692 w 9149960"/>
              <a:gd name="connsiteY572" fmla="*/ 4650849 h 6856674"/>
              <a:gd name="connsiteX573" fmla="*/ 5384355 w 9149960"/>
              <a:gd name="connsiteY573" fmla="*/ 4651512 h 6856674"/>
              <a:gd name="connsiteX574" fmla="*/ 5384355 w 9149960"/>
              <a:gd name="connsiteY574" fmla="*/ 4662776 h 6856674"/>
              <a:gd name="connsiteX575" fmla="*/ 5407546 w 9149960"/>
              <a:gd name="connsiteY575" fmla="*/ 4676691 h 6856674"/>
              <a:gd name="connsiteX576" fmla="*/ 5406883 w 9149960"/>
              <a:gd name="connsiteY576" fmla="*/ 4676028 h 6856674"/>
              <a:gd name="connsiteX577" fmla="*/ 5406221 w 9149960"/>
              <a:gd name="connsiteY577" fmla="*/ 4670065 h 6856674"/>
              <a:gd name="connsiteX578" fmla="*/ 5472482 w 9149960"/>
              <a:gd name="connsiteY578" fmla="*/ 4685305 h 6856674"/>
              <a:gd name="connsiteX579" fmla="*/ 5474469 w 9149960"/>
              <a:gd name="connsiteY579" fmla="*/ 4678679 h 6856674"/>
              <a:gd name="connsiteX580" fmla="*/ 5502299 w 9149960"/>
              <a:gd name="connsiteY580" fmla="*/ 4692594 h 6856674"/>
              <a:gd name="connsiteX581" fmla="*/ 5593077 w 9149960"/>
              <a:gd name="connsiteY581" fmla="*/ 4750903 h 6856674"/>
              <a:gd name="connsiteX582" fmla="*/ 5597715 w 9149960"/>
              <a:gd name="connsiteY582" fmla="*/ 4751566 h 6856674"/>
              <a:gd name="connsiteX583" fmla="*/ 5661325 w 9149960"/>
              <a:gd name="connsiteY583" fmla="*/ 4797948 h 6856674"/>
              <a:gd name="connsiteX584" fmla="*/ 5669939 w 9149960"/>
              <a:gd name="connsiteY584" fmla="*/ 4788009 h 6856674"/>
              <a:gd name="connsiteX585" fmla="*/ 5699094 w 9149960"/>
              <a:gd name="connsiteY585" fmla="*/ 4774094 h 6856674"/>
              <a:gd name="connsiteX586" fmla="*/ 5685842 w 9149960"/>
              <a:gd name="connsiteY586" fmla="*/ 4772769 h 6856674"/>
              <a:gd name="connsiteX587" fmla="*/ 5717647 w 9149960"/>
              <a:gd name="connsiteY587" fmla="*/ 4755542 h 6856674"/>
              <a:gd name="connsiteX588" fmla="*/ 5716322 w 9149960"/>
              <a:gd name="connsiteY588" fmla="*/ 4780721 h 6856674"/>
              <a:gd name="connsiteX589" fmla="*/ 5763367 w 9149960"/>
              <a:gd name="connsiteY589" fmla="*/ 4764155 h 6856674"/>
              <a:gd name="connsiteX590" fmla="*/ 5769330 w 9149960"/>
              <a:gd name="connsiteY590" fmla="*/ 4789334 h 6856674"/>
              <a:gd name="connsiteX591" fmla="*/ 5738850 w 9149960"/>
              <a:gd name="connsiteY591" fmla="*/ 4802587 h 6856674"/>
              <a:gd name="connsiteX592" fmla="*/ 5835591 w 9149960"/>
              <a:gd name="connsiteY592" fmla="*/ 4809876 h 6856674"/>
              <a:gd name="connsiteX593" fmla="*/ 5768668 w 9149960"/>
              <a:gd name="connsiteY593" fmla="*/ 4817164 h 6856674"/>
              <a:gd name="connsiteX594" fmla="*/ 5810412 w 9149960"/>
              <a:gd name="connsiteY594" fmla="*/ 4863547 h 6856674"/>
              <a:gd name="connsiteX595" fmla="*/ 5825652 w 9149960"/>
              <a:gd name="connsiteY595" fmla="*/ 4901315 h 6856674"/>
              <a:gd name="connsiteX596" fmla="*/ 5823664 w 9149960"/>
              <a:gd name="connsiteY596" fmla="*/ 4915230 h 6856674"/>
              <a:gd name="connsiteX597" fmla="*/ 5818363 w 9149960"/>
              <a:gd name="connsiteY597" fmla="*/ 4924507 h 6856674"/>
              <a:gd name="connsiteX598" fmla="*/ 5897877 w 9149960"/>
              <a:gd name="connsiteY598" fmla="*/ 4936434 h 6856674"/>
              <a:gd name="connsiteX599" fmla="*/ 5922393 w 9149960"/>
              <a:gd name="connsiteY599" fmla="*/ 4940409 h 6856674"/>
              <a:gd name="connsiteX600" fmla="*/ 5929019 w 9149960"/>
              <a:gd name="connsiteY600" fmla="*/ 4977515 h 6856674"/>
              <a:gd name="connsiteX601" fmla="*/ 5992629 w 9149960"/>
              <a:gd name="connsiteY601" fmla="*/ 5003357 h 6856674"/>
              <a:gd name="connsiteX602" fmla="*/ 5978715 w 9149960"/>
              <a:gd name="connsiteY602" fmla="*/ 5020585 h 6856674"/>
              <a:gd name="connsiteX603" fmla="*/ 6001906 w 9149960"/>
              <a:gd name="connsiteY603" fmla="*/ 5035162 h 6856674"/>
              <a:gd name="connsiteX604" fmla="*/ 5981365 w 9149960"/>
              <a:gd name="connsiteY604" fmla="*/ 5059679 h 6856674"/>
              <a:gd name="connsiteX605" fmla="*/ 5999256 w 9149960"/>
              <a:gd name="connsiteY605" fmla="*/ 5077569 h 6856674"/>
              <a:gd name="connsiteX606" fmla="*/ 6011845 w 9149960"/>
              <a:gd name="connsiteY606" fmla="*/ 5083533 h 6856674"/>
              <a:gd name="connsiteX607" fmla="*/ 6027085 w 9149960"/>
              <a:gd name="connsiteY607" fmla="*/ 5093472 h 6856674"/>
              <a:gd name="connsiteX608" fmla="*/ 6042325 w 9149960"/>
              <a:gd name="connsiteY608" fmla="*/ 5102086 h 6856674"/>
              <a:gd name="connsiteX609" fmla="*/ 6055577 w 9149960"/>
              <a:gd name="connsiteY609" fmla="*/ 5112025 h 6856674"/>
              <a:gd name="connsiteX610" fmla="*/ 6061541 w 9149960"/>
              <a:gd name="connsiteY610" fmla="*/ 5123289 h 6856674"/>
              <a:gd name="connsiteX611" fmla="*/ 6111899 w 9149960"/>
              <a:gd name="connsiteY611" fmla="*/ 5133891 h 6856674"/>
              <a:gd name="connsiteX612" fmla="*/ 6063529 w 9149960"/>
              <a:gd name="connsiteY612" fmla="*/ 5132566 h 6856674"/>
              <a:gd name="connsiteX613" fmla="*/ 6048951 w 9149960"/>
              <a:gd name="connsiteY613" fmla="*/ 5133891 h 6856674"/>
              <a:gd name="connsiteX614" fmla="*/ 6056240 w 9149960"/>
              <a:gd name="connsiteY614" fmla="*/ 5142505 h 6856674"/>
              <a:gd name="connsiteX615" fmla="*/ 6081419 w 9149960"/>
              <a:gd name="connsiteY615" fmla="*/ 5148468 h 6856674"/>
              <a:gd name="connsiteX616" fmla="*/ 6169546 w 9149960"/>
              <a:gd name="connsiteY616" fmla="*/ 5167021 h 6856674"/>
              <a:gd name="connsiteX617" fmla="*/ 6172859 w 9149960"/>
              <a:gd name="connsiteY617" fmla="*/ 5169672 h 6856674"/>
              <a:gd name="connsiteX618" fmla="*/ 6204664 w 9149960"/>
              <a:gd name="connsiteY618" fmla="*/ 5184249 h 6856674"/>
              <a:gd name="connsiteX619" fmla="*/ 6186111 w 9149960"/>
              <a:gd name="connsiteY619" fmla="*/ 5202140 h 6856674"/>
              <a:gd name="connsiteX620" fmla="*/ 6217254 w 9149960"/>
              <a:gd name="connsiteY620" fmla="*/ 5194851 h 6856674"/>
              <a:gd name="connsiteX621" fmla="*/ 6231169 w 9149960"/>
              <a:gd name="connsiteY621" fmla="*/ 5183587 h 6856674"/>
              <a:gd name="connsiteX622" fmla="*/ 6180810 w 9149960"/>
              <a:gd name="connsiteY622" fmla="*/ 5164371 h 6856674"/>
              <a:gd name="connsiteX623" fmla="*/ 6205990 w 9149960"/>
              <a:gd name="connsiteY623" fmla="*/ 5125277 h 6856674"/>
              <a:gd name="connsiteX624" fmla="*/ 6255023 w 9149960"/>
              <a:gd name="connsiteY624" fmla="*/ 5178286 h 6856674"/>
              <a:gd name="connsiteX625" fmla="*/ 6269600 w 9149960"/>
              <a:gd name="connsiteY625" fmla="*/ 5189550 h 6856674"/>
              <a:gd name="connsiteX626" fmla="*/ 6303393 w 9149960"/>
              <a:gd name="connsiteY626" fmla="*/ 5220030 h 6856674"/>
              <a:gd name="connsiteX627" fmla="*/ 6286165 w 9149960"/>
              <a:gd name="connsiteY627" fmla="*/ 5230632 h 6856674"/>
              <a:gd name="connsiteX628" fmla="*/ 6400134 w 9149960"/>
              <a:gd name="connsiteY628" fmla="*/ 5262437 h 6856674"/>
              <a:gd name="connsiteX629" fmla="*/ 6457781 w 9149960"/>
              <a:gd name="connsiteY629" fmla="*/ 5271051 h 6856674"/>
              <a:gd name="connsiteX630" fmla="*/ 6470370 w 9149960"/>
              <a:gd name="connsiteY630" fmla="*/ 5298881 h 6856674"/>
              <a:gd name="connsiteX631" fmla="*/ 6528017 w 9149960"/>
              <a:gd name="connsiteY631" fmla="*/ 5339300 h 6856674"/>
              <a:gd name="connsiteX632" fmla="*/ 6553196 w 9149960"/>
              <a:gd name="connsiteY632" fmla="*/ 5357853 h 6856674"/>
              <a:gd name="connsiteX633" fmla="*/ 6611506 w 9149960"/>
              <a:gd name="connsiteY633" fmla="*/ 5383032 h 6856674"/>
              <a:gd name="connsiteX634" fmla="*/ 6626746 w 9149960"/>
              <a:gd name="connsiteY634" fmla="*/ 5385020 h 6856674"/>
              <a:gd name="connsiteX635" fmla="*/ 6663852 w 9149960"/>
              <a:gd name="connsiteY635" fmla="*/ 5389658 h 6856674"/>
              <a:gd name="connsiteX636" fmla="*/ 6653913 w 9149960"/>
              <a:gd name="connsiteY636" fmla="*/ 5409536 h 6856674"/>
              <a:gd name="connsiteX637" fmla="*/ 6653913 w 9149960"/>
              <a:gd name="connsiteY637" fmla="*/ 5422126 h 6856674"/>
              <a:gd name="connsiteX638" fmla="*/ 6694995 w 9149960"/>
              <a:gd name="connsiteY638" fmla="*/ 5447968 h 6856674"/>
              <a:gd name="connsiteX639" fmla="*/ 6683068 w 9149960"/>
              <a:gd name="connsiteY639" fmla="*/ 5390321 h 6856674"/>
              <a:gd name="connsiteX640" fmla="*/ 6700958 w 9149960"/>
              <a:gd name="connsiteY640" fmla="*/ 5427426 h 6856674"/>
              <a:gd name="connsiteX641" fmla="*/ 6710897 w 9149960"/>
              <a:gd name="connsiteY641" fmla="*/ 5453268 h 6856674"/>
              <a:gd name="connsiteX642" fmla="*/ 6738727 w 9149960"/>
              <a:gd name="connsiteY642" fmla="*/ 5467183 h 6856674"/>
              <a:gd name="connsiteX643" fmla="*/ 6797036 w 9149960"/>
              <a:gd name="connsiteY643" fmla="*/ 5516216 h 6856674"/>
              <a:gd name="connsiteX644" fmla="*/ 6793061 w 9149960"/>
              <a:gd name="connsiteY644" fmla="*/ 5532781 h 6856674"/>
              <a:gd name="connsiteX645" fmla="*/ 6782459 w 9149960"/>
              <a:gd name="connsiteY645" fmla="*/ 5546696 h 6856674"/>
              <a:gd name="connsiteX646" fmla="*/ 6810951 w 9149960"/>
              <a:gd name="connsiteY646" fmla="*/ 5548684 h 6856674"/>
              <a:gd name="connsiteX647" fmla="*/ 6834143 w 9149960"/>
              <a:gd name="connsiteY647" fmla="*/ 5540070 h 6856674"/>
              <a:gd name="connsiteX648" fmla="*/ 6852695 w 9149960"/>
              <a:gd name="connsiteY648" fmla="*/ 5534107 h 6856674"/>
              <a:gd name="connsiteX649" fmla="*/ 6832817 w 9149960"/>
              <a:gd name="connsiteY649" fmla="*/ 5530131 h 6856674"/>
              <a:gd name="connsiteX650" fmla="*/ 6813602 w 9149960"/>
              <a:gd name="connsiteY650" fmla="*/ 5523505 h 6856674"/>
              <a:gd name="connsiteX651" fmla="*/ 6831492 w 9149960"/>
              <a:gd name="connsiteY651" fmla="*/ 5514891 h 6856674"/>
              <a:gd name="connsiteX652" fmla="*/ 6881188 w 9149960"/>
              <a:gd name="connsiteY652" fmla="*/ 5530131 h 6856674"/>
              <a:gd name="connsiteX653" fmla="*/ 6907692 w 9149960"/>
              <a:gd name="connsiteY653" fmla="*/ 5533444 h 6856674"/>
              <a:gd name="connsiteX654" fmla="*/ 6951424 w 9149960"/>
              <a:gd name="connsiteY654" fmla="*/ 5548684 h 6856674"/>
              <a:gd name="connsiteX655" fmla="*/ 6987205 w 9149960"/>
              <a:gd name="connsiteY655" fmla="*/ 5550672 h 6856674"/>
              <a:gd name="connsiteX656" fmla="*/ 6988530 w 9149960"/>
              <a:gd name="connsiteY656" fmla="*/ 5551997 h 6856674"/>
              <a:gd name="connsiteX657" fmla="*/ 6993831 w 9149960"/>
              <a:gd name="connsiteY657" fmla="*/ 5551997 h 6856674"/>
              <a:gd name="connsiteX658" fmla="*/ 7005758 w 9149960"/>
              <a:gd name="connsiteY658" fmla="*/ 5567900 h 6856674"/>
              <a:gd name="connsiteX659" fmla="*/ 7014372 w 9149960"/>
              <a:gd name="connsiteY659" fmla="*/ 5573863 h 6856674"/>
              <a:gd name="connsiteX660" fmla="*/ 7031600 w 9149960"/>
              <a:gd name="connsiteY660" fmla="*/ 5559948 h 6856674"/>
              <a:gd name="connsiteX661" fmla="*/ 7034250 w 9149960"/>
              <a:gd name="connsiteY661" fmla="*/ 5557960 h 6856674"/>
              <a:gd name="connsiteX662" fmla="*/ 7036901 w 9149960"/>
              <a:gd name="connsiteY662" fmla="*/ 5577839 h 6856674"/>
              <a:gd name="connsiteX663" fmla="*/ 7039551 w 9149960"/>
              <a:gd name="connsiteY663" fmla="*/ 5581815 h 6856674"/>
              <a:gd name="connsiteX664" fmla="*/ 7040214 w 9149960"/>
              <a:gd name="connsiteY664" fmla="*/ 5581815 h 6856674"/>
              <a:gd name="connsiteX665" fmla="*/ 7063405 w 9149960"/>
              <a:gd name="connsiteY665" fmla="*/ 5588441 h 6856674"/>
              <a:gd name="connsiteX666" fmla="*/ 7068043 w 9149960"/>
              <a:gd name="connsiteY666" fmla="*/ 5599705 h 6856674"/>
              <a:gd name="connsiteX667" fmla="*/ 7092560 w 9149960"/>
              <a:gd name="connsiteY667" fmla="*/ 5588441 h 6856674"/>
              <a:gd name="connsiteX668" fmla="*/ 7096536 w 9149960"/>
              <a:gd name="connsiteY668" fmla="*/ 5536094 h 6856674"/>
              <a:gd name="connsiteX669" fmla="*/ 7105812 w 9149960"/>
              <a:gd name="connsiteY669" fmla="*/ 5580489 h 6856674"/>
              <a:gd name="connsiteX670" fmla="*/ 7104487 w 9149960"/>
              <a:gd name="connsiteY670" fmla="*/ 5599705 h 6856674"/>
              <a:gd name="connsiteX671" fmla="*/ 7121715 w 9149960"/>
              <a:gd name="connsiteY671" fmla="*/ 5610969 h 6856674"/>
              <a:gd name="connsiteX672" fmla="*/ 7198577 w 9149960"/>
              <a:gd name="connsiteY672" fmla="*/ 5642774 h 6856674"/>
              <a:gd name="connsiteX673" fmla="*/ 7204541 w 9149960"/>
              <a:gd name="connsiteY673" fmla="*/ 5644100 h 6856674"/>
              <a:gd name="connsiteX674" fmla="*/ 7264176 w 9149960"/>
              <a:gd name="connsiteY674" fmla="*/ 5626209 h 6856674"/>
              <a:gd name="connsiteX675" fmla="*/ 7293330 w 9149960"/>
              <a:gd name="connsiteY675" fmla="*/ 5649400 h 6856674"/>
              <a:gd name="connsiteX676" fmla="*/ 7331099 w 9149960"/>
              <a:gd name="connsiteY676" fmla="*/ 5642112 h 6856674"/>
              <a:gd name="connsiteX677" fmla="*/ 7347002 w 9149960"/>
              <a:gd name="connsiteY677" fmla="*/ 5661990 h 6856674"/>
              <a:gd name="connsiteX678" fmla="*/ 7372843 w 9149960"/>
              <a:gd name="connsiteY678" fmla="*/ 5700421 h 6856674"/>
              <a:gd name="connsiteX679" fmla="*/ 7401998 w 9149960"/>
              <a:gd name="connsiteY679" fmla="*/ 5705722 h 6856674"/>
              <a:gd name="connsiteX680" fmla="*/ 7476873 w 9149960"/>
              <a:gd name="connsiteY680" fmla="*/ 5746804 h 6856674"/>
              <a:gd name="connsiteX681" fmla="*/ 7470247 w 9149960"/>
              <a:gd name="connsiteY681" fmla="*/ 5750117 h 6856674"/>
              <a:gd name="connsiteX682" fmla="*/ 7333749 w 9149960"/>
              <a:gd name="connsiteY682" fmla="*/ 5713011 h 6856674"/>
              <a:gd name="connsiteX683" fmla="*/ 7315859 w 9149960"/>
              <a:gd name="connsiteY683" fmla="*/ 5713674 h 6856674"/>
              <a:gd name="connsiteX684" fmla="*/ 7325798 w 9149960"/>
              <a:gd name="connsiteY684" fmla="*/ 5721625 h 6856674"/>
              <a:gd name="connsiteX685" fmla="*/ 7476210 w 9149960"/>
              <a:gd name="connsiteY685" fmla="*/ 5800476 h 6856674"/>
              <a:gd name="connsiteX686" fmla="*/ 7559699 w 9149960"/>
              <a:gd name="connsiteY686" fmla="*/ 5842220 h 6856674"/>
              <a:gd name="connsiteX687" fmla="*/ 7609395 w 9149960"/>
              <a:gd name="connsiteY687" fmla="*/ 5856134 h 6856674"/>
              <a:gd name="connsiteX688" fmla="*/ 7645838 w 9149960"/>
              <a:gd name="connsiteY688" fmla="*/ 5873362 h 6856674"/>
              <a:gd name="connsiteX689" fmla="*/ 7664391 w 9149960"/>
              <a:gd name="connsiteY689" fmla="*/ 5869387 h 6856674"/>
              <a:gd name="connsiteX690" fmla="*/ 7678306 w 9149960"/>
              <a:gd name="connsiteY690" fmla="*/ 5860110 h 6856674"/>
              <a:gd name="connsiteX691" fmla="*/ 7675656 w 9149960"/>
              <a:gd name="connsiteY691" fmla="*/ 5881976 h 6856674"/>
              <a:gd name="connsiteX692" fmla="*/ 7695534 w 9149960"/>
              <a:gd name="connsiteY692" fmla="*/ 5902517 h 6856674"/>
              <a:gd name="connsiteX693" fmla="*/ 7735953 w 9149960"/>
              <a:gd name="connsiteY693" fmla="*/ 5935647 h 6856674"/>
              <a:gd name="connsiteX694" fmla="*/ 7791612 w 9149960"/>
              <a:gd name="connsiteY694" fmla="*/ 5981368 h 6856674"/>
              <a:gd name="connsiteX695" fmla="*/ 7821430 w 9149960"/>
              <a:gd name="connsiteY695" fmla="*/ 6019799 h 6856674"/>
              <a:gd name="connsiteX696" fmla="*/ 7879739 w 9149960"/>
              <a:gd name="connsiteY696" fmla="*/ 6064194 h 6856674"/>
              <a:gd name="connsiteX697" fmla="*/ 7912207 w 9149960"/>
              <a:gd name="connsiteY697" fmla="*/ 6058230 h 6856674"/>
              <a:gd name="connsiteX698" fmla="*/ 7933410 w 9149960"/>
              <a:gd name="connsiteY698" fmla="*/ 6086060 h 6856674"/>
              <a:gd name="connsiteX699" fmla="*/ 7945337 w 9149960"/>
              <a:gd name="connsiteY699" fmla="*/ 6101962 h 6856674"/>
              <a:gd name="connsiteX700" fmla="*/ 7961240 w 9149960"/>
              <a:gd name="connsiteY700" fmla="*/ 6107926 h 6856674"/>
              <a:gd name="connsiteX701" fmla="*/ 7972504 w 9149960"/>
              <a:gd name="connsiteY701" fmla="*/ 6111239 h 6856674"/>
              <a:gd name="connsiteX702" fmla="*/ 7991057 w 9149960"/>
              <a:gd name="connsiteY702" fmla="*/ 6108589 h 6856674"/>
              <a:gd name="connsiteX703" fmla="*/ 7955276 w 9149960"/>
              <a:gd name="connsiteY703" fmla="*/ 6079434 h 6856674"/>
              <a:gd name="connsiteX704" fmla="*/ 7940699 w 9149960"/>
              <a:gd name="connsiteY704" fmla="*/ 6058893 h 6856674"/>
              <a:gd name="connsiteX705" fmla="*/ 7956602 w 9149960"/>
              <a:gd name="connsiteY705" fmla="*/ 6035039 h 6856674"/>
              <a:gd name="connsiteX706" fmla="*/ 7978468 w 9149960"/>
              <a:gd name="connsiteY706" fmla="*/ 6052267 h 6856674"/>
              <a:gd name="connsiteX707" fmla="*/ 7994370 w 9149960"/>
              <a:gd name="connsiteY707" fmla="*/ 6027087 h 6856674"/>
              <a:gd name="connsiteX708" fmla="*/ 7995033 w 9149960"/>
              <a:gd name="connsiteY708" fmla="*/ 6025762 h 6856674"/>
              <a:gd name="connsiteX709" fmla="*/ 7966541 w 9149960"/>
              <a:gd name="connsiteY709" fmla="*/ 6031726 h 6856674"/>
              <a:gd name="connsiteX710" fmla="*/ 7937386 w 9149960"/>
              <a:gd name="connsiteY710" fmla="*/ 5995282 h 6856674"/>
              <a:gd name="connsiteX711" fmla="*/ 7945337 w 9149960"/>
              <a:gd name="connsiteY711" fmla="*/ 5986668 h 6856674"/>
              <a:gd name="connsiteX712" fmla="*/ 7963228 w 9149960"/>
              <a:gd name="connsiteY712" fmla="*/ 5987331 h 6856674"/>
              <a:gd name="connsiteX713" fmla="*/ 7939374 w 9149960"/>
              <a:gd name="connsiteY713" fmla="*/ 5953538 h 6856674"/>
              <a:gd name="connsiteX714" fmla="*/ 7938049 w 9149960"/>
              <a:gd name="connsiteY714" fmla="*/ 5952213 h 6856674"/>
              <a:gd name="connsiteX715" fmla="*/ 7942687 w 9149960"/>
              <a:gd name="connsiteY715" fmla="*/ 5950225 h 6856674"/>
              <a:gd name="connsiteX716" fmla="*/ 7917508 w 9149960"/>
              <a:gd name="connsiteY716" fmla="*/ 5912456 h 6856674"/>
              <a:gd name="connsiteX717" fmla="*/ 7929435 w 9149960"/>
              <a:gd name="connsiteY717" fmla="*/ 5911794 h 6856674"/>
              <a:gd name="connsiteX718" fmla="*/ 7931423 w 9149960"/>
              <a:gd name="connsiteY718" fmla="*/ 5910468 h 6856674"/>
              <a:gd name="connsiteX719" fmla="*/ 7930760 w 9149960"/>
              <a:gd name="connsiteY719" fmla="*/ 5908481 h 6856674"/>
              <a:gd name="connsiteX720" fmla="*/ 7928772 w 9149960"/>
              <a:gd name="connsiteY720" fmla="*/ 5905168 h 6856674"/>
              <a:gd name="connsiteX721" fmla="*/ 7938711 w 9149960"/>
              <a:gd name="connsiteY721" fmla="*/ 5907155 h 6856674"/>
              <a:gd name="connsiteX722" fmla="*/ 7980456 w 9149960"/>
              <a:gd name="connsiteY722" fmla="*/ 5976067 h 6856674"/>
              <a:gd name="connsiteX723" fmla="*/ 7990395 w 9149960"/>
              <a:gd name="connsiteY723" fmla="*/ 5979380 h 6856674"/>
              <a:gd name="connsiteX724" fmla="*/ 7995033 w 9149960"/>
              <a:gd name="connsiteY724" fmla="*/ 6001908 h 6856674"/>
              <a:gd name="connsiteX725" fmla="*/ 7997021 w 9149960"/>
              <a:gd name="connsiteY725" fmla="*/ 6024437 h 6856674"/>
              <a:gd name="connsiteX726" fmla="*/ 7997683 w 9149960"/>
              <a:gd name="connsiteY726" fmla="*/ 6024437 h 6856674"/>
              <a:gd name="connsiteX727" fmla="*/ 7997683 w 9149960"/>
              <a:gd name="connsiteY727" fmla="*/ 6025100 h 6856674"/>
              <a:gd name="connsiteX728" fmla="*/ 8008285 w 9149960"/>
              <a:gd name="connsiteY728" fmla="*/ 6041665 h 6856674"/>
              <a:gd name="connsiteX729" fmla="*/ 8013586 w 9149960"/>
              <a:gd name="connsiteY729" fmla="*/ 6044978 h 6856674"/>
              <a:gd name="connsiteX730" fmla="*/ 8036115 w 9149960"/>
              <a:gd name="connsiteY730" fmla="*/ 6071482 h 6856674"/>
              <a:gd name="connsiteX731" fmla="*/ 8055993 w 9149960"/>
              <a:gd name="connsiteY731" fmla="*/ 6083409 h 6856674"/>
              <a:gd name="connsiteX732" fmla="*/ 8057318 w 9149960"/>
              <a:gd name="connsiteY732" fmla="*/ 6072808 h 6856674"/>
              <a:gd name="connsiteX733" fmla="*/ 8067920 w 9149960"/>
              <a:gd name="connsiteY733" fmla="*/ 6067507 h 6856674"/>
              <a:gd name="connsiteX734" fmla="*/ 8076534 w 9149960"/>
              <a:gd name="connsiteY734" fmla="*/ 6048954 h 6856674"/>
              <a:gd name="connsiteX735" fmla="*/ 8045391 w 9149960"/>
              <a:gd name="connsiteY735" fmla="*/ 5978055 h 6856674"/>
              <a:gd name="connsiteX736" fmla="*/ 8072558 w 9149960"/>
              <a:gd name="connsiteY736" fmla="*/ 6014498 h 6856674"/>
              <a:gd name="connsiteX737" fmla="*/ 8079847 w 9149960"/>
              <a:gd name="connsiteY737" fmla="*/ 6043653 h 6856674"/>
              <a:gd name="connsiteX738" fmla="*/ 8091774 w 9149960"/>
              <a:gd name="connsiteY738" fmla="*/ 6068832 h 6856674"/>
              <a:gd name="connsiteX739" fmla="*/ 8105026 w 9149960"/>
              <a:gd name="connsiteY739" fmla="*/ 6073470 h 6856674"/>
              <a:gd name="connsiteX740" fmla="*/ 8118278 w 9149960"/>
              <a:gd name="connsiteY740" fmla="*/ 6072145 h 6856674"/>
              <a:gd name="connsiteX741" fmla="*/ 8118941 w 9149960"/>
              <a:gd name="connsiteY741" fmla="*/ 6084072 h 6856674"/>
              <a:gd name="connsiteX742" fmla="*/ 8111652 w 9149960"/>
              <a:gd name="connsiteY742" fmla="*/ 6115877 h 6856674"/>
              <a:gd name="connsiteX743" fmla="*/ 8107676 w 9149960"/>
              <a:gd name="connsiteY743" fmla="*/ 6117202 h 6856674"/>
              <a:gd name="connsiteX744" fmla="*/ 8110990 w 9149960"/>
              <a:gd name="connsiteY744" fmla="*/ 6129129 h 6856674"/>
              <a:gd name="connsiteX745" fmla="*/ 8156047 w 9149960"/>
              <a:gd name="connsiteY745" fmla="*/ 6170211 h 6856674"/>
              <a:gd name="connsiteX746" fmla="*/ 8185202 w 9149960"/>
              <a:gd name="connsiteY746" fmla="*/ 6162922 h 6856674"/>
              <a:gd name="connsiteX747" fmla="*/ 8154059 w 9149960"/>
              <a:gd name="connsiteY747" fmla="*/ 6225208 h 6856674"/>
              <a:gd name="connsiteX748" fmla="*/ 8175263 w 9149960"/>
              <a:gd name="connsiteY748" fmla="*/ 6221232 h 6856674"/>
              <a:gd name="connsiteX749" fmla="*/ 8165986 w 9149960"/>
              <a:gd name="connsiteY749" fmla="*/ 6236472 h 6856674"/>
              <a:gd name="connsiteX750" fmla="*/ 8163998 w 9149960"/>
              <a:gd name="connsiteY750" fmla="*/ 6242435 h 6856674"/>
              <a:gd name="connsiteX751" fmla="*/ 8211043 w 9149960"/>
              <a:gd name="connsiteY751" fmla="*/ 6270265 h 6856674"/>
              <a:gd name="connsiteX752" fmla="*/ 8236885 w 9149960"/>
              <a:gd name="connsiteY752" fmla="*/ 6283517 h 6856674"/>
              <a:gd name="connsiteX753" fmla="*/ 8258089 w 9149960"/>
              <a:gd name="connsiteY753" fmla="*/ 6296769 h 6856674"/>
              <a:gd name="connsiteX754" fmla="*/ 8267365 w 9149960"/>
              <a:gd name="connsiteY754" fmla="*/ 6300745 h 6856674"/>
              <a:gd name="connsiteX755" fmla="*/ 8295857 w 9149960"/>
              <a:gd name="connsiteY755" fmla="*/ 6315322 h 6856674"/>
              <a:gd name="connsiteX756" fmla="*/ 8281280 w 9149960"/>
              <a:gd name="connsiteY756" fmla="*/ 6286830 h 6856674"/>
              <a:gd name="connsiteX757" fmla="*/ 8279955 w 9149960"/>
              <a:gd name="connsiteY757" fmla="*/ 6268940 h 6856674"/>
              <a:gd name="connsiteX758" fmla="*/ 8285918 w 9149960"/>
              <a:gd name="connsiteY758" fmla="*/ 6275566 h 6856674"/>
              <a:gd name="connsiteX759" fmla="*/ 8338927 w 9149960"/>
              <a:gd name="connsiteY759" fmla="*/ 6305383 h 6856674"/>
              <a:gd name="connsiteX760" fmla="*/ 8304471 w 9149960"/>
              <a:gd name="connsiteY760" fmla="*/ 6272915 h 6856674"/>
              <a:gd name="connsiteX761" fmla="*/ 8330313 w 9149960"/>
              <a:gd name="connsiteY761" fmla="*/ 6269602 h 6856674"/>
              <a:gd name="connsiteX762" fmla="*/ 8369407 w 9149960"/>
              <a:gd name="connsiteY762" fmla="*/ 6300745 h 6856674"/>
              <a:gd name="connsiteX763" fmla="*/ 8427054 w 9149960"/>
              <a:gd name="connsiteY763" fmla="*/ 6327249 h 6856674"/>
              <a:gd name="connsiteX764" fmla="*/ 8383322 w 9149960"/>
              <a:gd name="connsiteY764" fmla="*/ 6282855 h 6856674"/>
              <a:gd name="connsiteX765" fmla="*/ 8427054 w 9149960"/>
              <a:gd name="connsiteY765" fmla="*/ 6300082 h 6856674"/>
              <a:gd name="connsiteX766" fmla="*/ 8446270 w 9149960"/>
              <a:gd name="connsiteY766" fmla="*/ 6319298 h 6856674"/>
              <a:gd name="connsiteX767" fmla="*/ 8480063 w 9149960"/>
              <a:gd name="connsiteY767" fmla="*/ 6323274 h 6856674"/>
              <a:gd name="connsiteX768" fmla="*/ 8500603 w 9149960"/>
              <a:gd name="connsiteY768" fmla="*/ 6315985 h 6856674"/>
              <a:gd name="connsiteX769" fmla="*/ 8513856 w 9149960"/>
              <a:gd name="connsiteY769" fmla="*/ 6263639 h 6856674"/>
              <a:gd name="connsiteX770" fmla="*/ 8509217 w 9149960"/>
              <a:gd name="connsiteY770" fmla="*/ 6243098 h 6856674"/>
              <a:gd name="connsiteX771" fmla="*/ 8499941 w 9149960"/>
              <a:gd name="connsiteY771" fmla="*/ 6226533 h 6856674"/>
              <a:gd name="connsiteX772" fmla="*/ 8513856 w 9149960"/>
              <a:gd name="connsiteY772" fmla="*/ 6181476 h 6856674"/>
              <a:gd name="connsiteX773" fmla="*/ 8525783 w 9149960"/>
              <a:gd name="connsiteY773" fmla="*/ 6168223 h 6856674"/>
              <a:gd name="connsiteX774" fmla="*/ 8601983 w 9149960"/>
              <a:gd name="connsiteY774" fmla="*/ 6141719 h 6856674"/>
              <a:gd name="connsiteX775" fmla="*/ 8650353 w 9149960"/>
              <a:gd name="connsiteY775" fmla="*/ 6155634 h 6856674"/>
              <a:gd name="connsiteX776" fmla="*/ 8652341 w 9149960"/>
              <a:gd name="connsiteY776" fmla="*/ 6161597 h 6856674"/>
              <a:gd name="connsiteX777" fmla="*/ 8647040 w 9149960"/>
              <a:gd name="connsiteY777" fmla="*/ 6182800 h 6856674"/>
              <a:gd name="connsiteX778" fmla="*/ 8629812 w 9149960"/>
              <a:gd name="connsiteY778" fmla="*/ 6221894 h 6856674"/>
              <a:gd name="connsiteX779" fmla="*/ 8613247 w 9149960"/>
              <a:gd name="connsiteY779" fmla="*/ 6322611 h 6856674"/>
              <a:gd name="connsiteX780" fmla="*/ 8615235 w 9149960"/>
              <a:gd name="connsiteY780" fmla="*/ 6340502 h 6856674"/>
              <a:gd name="connsiteX781" fmla="*/ 8609934 w 9149960"/>
              <a:gd name="connsiteY781" fmla="*/ 6365681 h 6856674"/>
              <a:gd name="connsiteX782" fmla="*/ 8604633 w 9149960"/>
              <a:gd name="connsiteY782" fmla="*/ 6379595 h 6856674"/>
              <a:gd name="connsiteX783" fmla="*/ 8587405 w 9149960"/>
              <a:gd name="connsiteY783" fmla="*/ 6422665 h 6856674"/>
              <a:gd name="connsiteX784" fmla="*/ 8605296 w 9149960"/>
              <a:gd name="connsiteY784" fmla="*/ 6431942 h 6856674"/>
              <a:gd name="connsiteX785" fmla="*/ 8642402 w 9149960"/>
              <a:gd name="connsiteY785" fmla="*/ 6438568 h 6856674"/>
              <a:gd name="connsiteX786" fmla="*/ 8662280 w 9149960"/>
              <a:gd name="connsiteY786" fmla="*/ 6429954 h 6856674"/>
              <a:gd name="connsiteX787" fmla="*/ 8669569 w 9149960"/>
              <a:gd name="connsiteY787" fmla="*/ 6437242 h 6856674"/>
              <a:gd name="connsiteX788" fmla="*/ 8660292 w 9149960"/>
              <a:gd name="connsiteY788" fmla="*/ 6436580 h 6856674"/>
              <a:gd name="connsiteX789" fmla="*/ 8645715 w 9149960"/>
              <a:gd name="connsiteY789" fmla="*/ 6455795 h 6856674"/>
              <a:gd name="connsiteX790" fmla="*/ 8653003 w 9149960"/>
              <a:gd name="connsiteY790" fmla="*/ 6461759 h 6856674"/>
              <a:gd name="connsiteX791" fmla="*/ 8675532 w 9149960"/>
              <a:gd name="connsiteY791" fmla="*/ 6459771 h 6856674"/>
              <a:gd name="connsiteX792" fmla="*/ 8681496 w 9149960"/>
              <a:gd name="connsiteY792" fmla="*/ 6459108 h 6856674"/>
              <a:gd name="connsiteX793" fmla="*/ 8713301 w 9149960"/>
              <a:gd name="connsiteY793" fmla="*/ 6461759 h 6856674"/>
              <a:gd name="connsiteX794" fmla="*/ 8727878 w 9149960"/>
              <a:gd name="connsiteY794" fmla="*/ 6473023 h 6856674"/>
              <a:gd name="connsiteX795" fmla="*/ 8712638 w 9149960"/>
              <a:gd name="connsiteY795" fmla="*/ 6483625 h 6856674"/>
              <a:gd name="connsiteX796" fmla="*/ 8747757 w 9149960"/>
              <a:gd name="connsiteY796" fmla="*/ 6476336 h 6856674"/>
              <a:gd name="connsiteX797" fmla="*/ 8717939 w 9149960"/>
              <a:gd name="connsiteY797" fmla="*/ 6522719 h 6856674"/>
              <a:gd name="connsiteX798" fmla="*/ 8763659 w 9149960"/>
              <a:gd name="connsiteY798" fmla="*/ 6525369 h 6856674"/>
              <a:gd name="connsiteX799" fmla="*/ 8768960 w 9149960"/>
              <a:gd name="connsiteY799" fmla="*/ 6506816 h 6856674"/>
              <a:gd name="connsiteX800" fmla="*/ 8786850 w 9149960"/>
              <a:gd name="connsiteY800" fmla="*/ 6528682 h 6856674"/>
              <a:gd name="connsiteX801" fmla="*/ 8808717 w 9149960"/>
              <a:gd name="connsiteY801" fmla="*/ 6528020 h 6856674"/>
              <a:gd name="connsiteX802" fmla="*/ 8809379 w 9149960"/>
              <a:gd name="connsiteY802" fmla="*/ 6510129 h 6856674"/>
              <a:gd name="connsiteX803" fmla="*/ 8823957 w 9149960"/>
              <a:gd name="connsiteY803" fmla="*/ 6522056 h 6856674"/>
              <a:gd name="connsiteX804" fmla="*/ 8841847 w 9149960"/>
              <a:gd name="connsiteY804" fmla="*/ 6541934 h 6856674"/>
              <a:gd name="connsiteX805" fmla="*/ 8841847 w 9149960"/>
              <a:gd name="connsiteY805" fmla="*/ 6661867 h 6856674"/>
              <a:gd name="connsiteX806" fmla="*/ 8841847 w 9149960"/>
              <a:gd name="connsiteY806" fmla="*/ 6692347 h 6856674"/>
              <a:gd name="connsiteX807" fmla="*/ 8855099 w 9149960"/>
              <a:gd name="connsiteY807" fmla="*/ 6689696 h 6856674"/>
              <a:gd name="connsiteX808" fmla="*/ 8885579 w 9149960"/>
              <a:gd name="connsiteY808" fmla="*/ 6700960 h 6856674"/>
              <a:gd name="connsiteX809" fmla="*/ 8849798 w 9149960"/>
              <a:gd name="connsiteY809" fmla="*/ 6732103 h 6856674"/>
              <a:gd name="connsiteX810" fmla="*/ 8874977 w 9149960"/>
              <a:gd name="connsiteY810" fmla="*/ 6732766 h 6856674"/>
              <a:gd name="connsiteX811" fmla="*/ 8933950 w 9149960"/>
              <a:gd name="connsiteY811" fmla="*/ 6720839 h 6856674"/>
              <a:gd name="connsiteX812" fmla="*/ 8935937 w 9149960"/>
              <a:gd name="connsiteY812" fmla="*/ 6722164 h 6856674"/>
              <a:gd name="connsiteX813" fmla="*/ 9004186 w 9149960"/>
              <a:gd name="connsiteY813" fmla="*/ 6735416 h 6856674"/>
              <a:gd name="connsiteX814" fmla="*/ 9036654 w 9149960"/>
              <a:gd name="connsiteY814" fmla="*/ 6734091 h 6856674"/>
              <a:gd name="connsiteX815" fmla="*/ 9097614 w 9149960"/>
              <a:gd name="connsiteY815" fmla="*/ 6741380 h 6856674"/>
              <a:gd name="connsiteX816" fmla="*/ 9100927 w 9149960"/>
              <a:gd name="connsiteY816" fmla="*/ 6799026 h 6856674"/>
              <a:gd name="connsiteX817" fmla="*/ 9149960 w 9149960"/>
              <a:gd name="connsiteY817" fmla="*/ 6820230 h 6856674"/>
              <a:gd name="connsiteX818" fmla="*/ 9136045 w 9149960"/>
              <a:gd name="connsiteY818" fmla="*/ 6856674 h 6856674"/>
              <a:gd name="connsiteX819" fmla="*/ 0 w 9149960"/>
              <a:gd name="connsiteY819" fmla="*/ 6856011 h 6856674"/>
              <a:gd name="connsiteX820" fmla="*/ 0 w 9149960"/>
              <a:gd name="connsiteY820" fmla="*/ 29156 h 6856674"/>
              <a:gd name="connsiteX821" fmla="*/ 0 w 9149960"/>
              <a:gd name="connsiteY821" fmla="*/ 5965 h 6856674"/>
              <a:gd name="connsiteX822" fmla="*/ 41911 w 9149960"/>
              <a:gd name="connsiteY822" fmla="*/ 3812 h 6856674"/>
              <a:gd name="connsiteX823" fmla="*/ 99388 w 9149960"/>
              <a:gd name="connsiteY823" fmla="*/ 0 h 6856674"/>
              <a:gd name="connsiteX824" fmla="*/ 116616 w 9149960"/>
              <a:gd name="connsiteY824" fmla="*/ 26504 h 6856674"/>
              <a:gd name="connsiteX825" fmla="*/ 99388 w 9149960"/>
              <a:gd name="connsiteY825" fmla="*/ 0 h 685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</a:cxnLst>
            <a:rect l="l" t="t" r="r" b="b"/>
            <a:pathLst>
              <a:path w="9149960" h="6856674">
                <a:moveTo>
                  <a:pt x="8040090" y="6130455"/>
                </a:moveTo>
                <a:cubicBezTo>
                  <a:pt x="8036115" y="6131117"/>
                  <a:pt x="8032139" y="6131780"/>
                  <a:pt x="8028163" y="6132442"/>
                </a:cubicBezTo>
                <a:cubicBezTo>
                  <a:pt x="8027501" y="6133105"/>
                  <a:pt x="8026176" y="6134430"/>
                  <a:pt x="8024850" y="6135093"/>
                </a:cubicBezTo>
                <a:cubicBezTo>
                  <a:pt x="8012261" y="6145032"/>
                  <a:pt x="8007623" y="6161597"/>
                  <a:pt x="8010936" y="6178162"/>
                </a:cubicBezTo>
                <a:cubicBezTo>
                  <a:pt x="8012923" y="6176174"/>
                  <a:pt x="8014911" y="6174187"/>
                  <a:pt x="8016899" y="6172199"/>
                </a:cubicBezTo>
                <a:cubicBezTo>
                  <a:pt x="8017562" y="6171536"/>
                  <a:pt x="8018887" y="6171536"/>
                  <a:pt x="8019549" y="6171536"/>
                </a:cubicBezTo>
                <a:cubicBezTo>
                  <a:pt x="8026176" y="6157621"/>
                  <a:pt x="8033464" y="6144369"/>
                  <a:pt x="8040090" y="6130455"/>
                </a:cubicBezTo>
                <a:close/>
                <a:moveTo>
                  <a:pt x="8094424" y="6123828"/>
                </a:moveTo>
                <a:cubicBezTo>
                  <a:pt x="8083160" y="6126479"/>
                  <a:pt x="8071233" y="6127804"/>
                  <a:pt x="8059306" y="6129129"/>
                </a:cubicBezTo>
                <a:cubicBezTo>
                  <a:pt x="8062619" y="6137081"/>
                  <a:pt x="8065932" y="6145032"/>
                  <a:pt x="8072558" y="6151658"/>
                </a:cubicBezTo>
                <a:cubicBezTo>
                  <a:pt x="8077859" y="6155634"/>
                  <a:pt x="8083160" y="6160272"/>
                  <a:pt x="8088461" y="6164247"/>
                </a:cubicBezTo>
                <a:cubicBezTo>
                  <a:pt x="8092436" y="6167560"/>
                  <a:pt x="8098400" y="6171536"/>
                  <a:pt x="8102376" y="6168886"/>
                </a:cubicBezTo>
                <a:cubicBezTo>
                  <a:pt x="8105689" y="6166235"/>
                  <a:pt x="8108339" y="6157621"/>
                  <a:pt x="8107014" y="6154308"/>
                </a:cubicBezTo>
                <a:cubicBezTo>
                  <a:pt x="8102376" y="6144369"/>
                  <a:pt x="8103038" y="6131780"/>
                  <a:pt x="8094424" y="6123828"/>
                </a:cubicBezTo>
                <a:close/>
                <a:moveTo>
                  <a:pt x="8095749" y="6017811"/>
                </a:moveTo>
                <a:cubicBezTo>
                  <a:pt x="8103700" y="6025762"/>
                  <a:pt x="8117615" y="6021786"/>
                  <a:pt x="8117615" y="6036364"/>
                </a:cubicBezTo>
                <a:cubicBezTo>
                  <a:pt x="8117615" y="6039015"/>
                  <a:pt x="8114965" y="6041002"/>
                  <a:pt x="8113639" y="6043652"/>
                </a:cubicBezTo>
                <a:cubicBezTo>
                  <a:pt x="8104363" y="6038352"/>
                  <a:pt x="8094424" y="6033713"/>
                  <a:pt x="8095749" y="6017811"/>
                </a:cubicBezTo>
                <a:close/>
                <a:moveTo>
                  <a:pt x="7979792" y="5943599"/>
                </a:moveTo>
                <a:cubicBezTo>
                  <a:pt x="7989732" y="5944261"/>
                  <a:pt x="7997020" y="5944261"/>
                  <a:pt x="8005634" y="5953538"/>
                </a:cubicBezTo>
                <a:cubicBezTo>
                  <a:pt x="8013586" y="5962815"/>
                  <a:pt x="8016236" y="5975404"/>
                  <a:pt x="8025512" y="5982693"/>
                </a:cubicBezTo>
                <a:cubicBezTo>
                  <a:pt x="8025512" y="5984681"/>
                  <a:pt x="8026175" y="5987331"/>
                  <a:pt x="8026175" y="5989319"/>
                </a:cubicBezTo>
                <a:cubicBezTo>
                  <a:pt x="8026838" y="5992632"/>
                  <a:pt x="8024850" y="5992632"/>
                  <a:pt x="8021537" y="5993295"/>
                </a:cubicBezTo>
                <a:cubicBezTo>
                  <a:pt x="8009610" y="5993957"/>
                  <a:pt x="8000333" y="5989982"/>
                  <a:pt x="7991719" y="5982030"/>
                </a:cubicBezTo>
                <a:cubicBezTo>
                  <a:pt x="7995032" y="5967453"/>
                  <a:pt x="7979130" y="5958176"/>
                  <a:pt x="7979792" y="5943599"/>
                </a:cubicBezTo>
                <a:close/>
                <a:moveTo>
                  <a:pt x="7847270" y="5917757"/>
                </a:moveTo>
                <a:cubicBezTo>
                  <a:pt x="7853897" y="5921733"/>
                  <a:pt x="7861185" y="5925046"/>
                  <a:pt x="7867811" y="5929021"/>
                </a:cubicBezTo>
                <a:cubicBezTo>
                  <a:pt x="7875763" y="5937635"/>
                  <a:pt x="7891665" y="5942274"/>
                  <a:pt x="7883051" y="5958839"/>
                </a:cubicBezTo>
                <a:cubicBezTo>
                  <a:pt x="7879738" y="5958839"/>
                  <a:pt x="7875763" y="5955526"/>
                  <a:pt x="7874437" y="5960827"/>
                </a:cubicBezTo>
                <a:cubicBezTo>
                  <a:pt x="7871787" y="5966128"/>
                  <a:pt x="7869137" y="5971429"/>
                  <a:pt x="7865161" y="5962152"/>
                </a:cubicBezTo>
                <a:cubicBezTo>
                  <a:pt x="7859860" y="5950887"/>
                  <a:pt x="7853234" y="5939623"/>
                  <a:pt x="7845283" y="5929684"/>
                </a:cubicBezTo>
                <a:cubicBezTo>
                  <a:pt x="7842632" y="5926371"/>
                  <a:pt x="7837994" y="5920408"/>
                  <a:pt x="7847270" y="5917757"/>
                </a:cubicBezTo>
                <a:close/>
                <a:moveTo>
                  <a:pt x="7878992" y="5907901"/>
                </a:moveTo>
                <a:cubicBezTo>
                  <a:pt x="7881063" y="5906161"/>
                  <a:pt x="7885370" y="5906824"/>
                  <a:pt x="7891665" y="5909806"/>
                </a:cubicBezTo>
                <a:cubicBezTo>
                  <a:pt x="7902267" y="5928359"/>
                  <a:pt x="7917507" y="5942936"/>
                  <a:pt x="7931422" y="5958176"/>
                </a:cubicBezTo>
                <a:cubicBezTo>
                  <a:pt x="7934072" y="5963477"/>
                  <a:pt x="7940698" y="5966790"/>
                  <a:pt x="7938048" y="5974078"/>
                </a:cubicBezTo>
                <a:cubicBezTo>
                  <a:pt x="7929434" y="5972754"/>
                  <a:pt x="7926783" y="5959501"/>
                  <a:pt x="7916182" y="5961489"/>
                </a:cubicBezTo>
                <a:cubicBezTo>
                  <a:pt x="7917507" y="5965465"/>
                  <a:pt x="7918832" y="5969441"/>
                  <a:pt x="7922145" y="5977391"/>
                </a:cubicBezTo>
                <a:cubicBezTo>
                  <a:pt x="7910218" y="5969441"/>
                  <a:pt x="7902267" y="5963477"/>
                  <a:pt x="7893653" y="5957513"/>
                </a:cubicBezTo>
                <a:cubicBezTo>
                  <a:pt x="7881726" y="5948237"/>
                  <a:pt x="7889677" y="5931009"/>
                  <a:pt x="7879738" y="5920407"/>
                </a:cubicBezTo>
                <a:cubicBezTo>
                  <a:pt x="7877087" y="5913781"/>
                  <a:pt x="7876922" y="5909640"/>
                  <a:pt x="7878992" y="5907901"/>
                </a:cubicBezTo>
                <a:close/>
                <a:moveTo>
                  <a:pt x="5711683" y="4827766"/>
                </a:moveTo>
                <a:cubicBezTo>
                  <a:pt x="5713009" y="4828428"/>
                  <a:pt x="5714996" y="4829754"/>
                  <a:pt x="5716322" y="4830416"/>
                </a:cubicBezTo>
                <a:cubicBezTo>
                  <a:pt x="5722948" y="4832404"/>
                  <a:pt x="5725598" y="4836380"/>
                  <a:pt x="5728911" y="4841018"/>
                </a:cubicBezTo>
                <a:cubicBezTo>
                  <a:pt x="5728911" y="4839030"/>
                  <a:pt x="5728911" y="4837705"/>
                  <a:pt x="5727586" y="4835717"/>
                </a:cubicBezTo>
                <a:cubicBezTo>
                  <a:pt x="5724273" y="4829754"/>
                  <a:pt x="5718309" y="4827103"/>
                  <a:pt x="5711683" y="4827766"/>
                </a:cubicBezTo>
                <a:close/>
                <a:moveTo>
                  <a:pt x="5377728" y="4613743"/>
                </a:moveTo>
                <a:cubicBezTo>
                  <a:pt x="5387667" y="4614406"/>
                  <a:pt x="5394956" y="4615068"/>
                  <a:pt x="5402907" y="4623682"/>
                </a:cubicBezTo>
                <a:cubicBezTo>
                  <a:pt x="5410859" y="4632959"/>
                  <a:pt x="5413509" y="4645548"/>
                  <a:pt x="5422786" y="4652837"/>
                </a:cubicBezTo>
                <a:cubicBezTo>
                  <a:pt x="5422786" y="4654825"/>
                  <a:pt x="5423448" y="4657475"/>
                  <a:pt x="5423448" y="4659463"/>
                </a:cubicBezTo>
                <a:cubicBezTo>
                  <a:pt x="5423448" y="4663439"/>
                  <a:pt x="5422123" y="4663439"/>
                  <a:pt x="5418147" y="4664102"/>
                </a:cubicBezTo>
                <a:cubicBezTo>
                  <a:pt x="5406220" y="4664764"/>
                  <a:pt x="5396944" y="4660788"/>
                  <a:pt x="5388993" y="4652837"/>
                </a:cubicBezTo>
                <a:cubicBezTo>
                  <a:pt x="5388993" y="4652837"/>
                  <a:pt x="5388993" y="4652174"/>
                  <a:pt x="5388993" y="4652174"/>
                </a:cubicBezTo>
                <a:cubicBezTo>
                  <a:pt x="5392306" y="4637597"/>
                  <a:pt x="5377065" y="4628983"/>
                  <a:pt x="5377065" y="4614406"/>
                </a:cubicBezTo>
                <a:cubicBezTo>
                  <a:pt x="5377065" y="4613743"/>
                  <a:pt x="5377728" y="4613743"/>
                  <a:pt x="5377728" y="4613743"/>
                </a:cubicBezTo>
                <a:close/>
                <a:moveTo>
                  <a:pt x="4652834" y="2823376"/>
                </a:moveTo>
                <a:cubicBezTo>
                  <a:pt x="4662773" y="2831990"/>
                  <a:pt x="4678014" y="2838615"/>
                  <a:pt x="4670062" y="2857831"/>
                </a:cubicBezTo>
                <a:cubicBezTo>
                  <a:pt x="4663436" y="2845241"/>
                  <a:pt x="4658136" y="2833977"/>
                  <a:pt x="4652834" y="2823376"/>
                </a:cubicBezTo>
                <a:close/>
                <a:moveTo>
                  <a:pt x="4357974" y="2515926"/>
                </a:moveTo>
                <a:cubicBezTo>
                  <a:pt x="4353998" y="2531166"/>
                  <a:pt x="4352673" y="2543094"/>
                  <a:pt x="4363937" y="2551708"/>
                </a:cubicBezTo>
                <a:cubicBezTo>
                  <a:pt x="4375202" y="2560320"/>
                  <a:pt x="4387129" y="2568272"/>
                  <a:pt x="4398393" y="2576886"/>
                </a:cubicBezTo>
                <a:cubicBezTo>
                  <a:pt x="4382490" y="2574898"/>
                  <a:pt x="4369901" y="2564959"/>
                  <a:pt x="4357311" y="2553695"/>
                </a:cubicBezTo>
                <a:cubicBezTo>
                  <a:pt x="4340083" y="2555682"/>
                  <a:pt x="4334120" y="2539780"/>
                  <a:pt x="4322193" y="2532491"/>
                </a:cubicBezTo>
                <a:cubicBezTo>
                  <a:pt x="4333458" y="2524540"/>
                  <a:pt x="4337433" y="2541768"/>
                  <a:pt x="4346709" y="2537791"/>
                </a:cubicBezTo>
                <a:cubicBezTo>
                  <a:pt x="4351348" y="2531829"/>
                  <a:pt x="4346709" y="2522553"/>
                  <a:pt x="4357974" y="2515926"/>
                </a:cubicBezTo>
                <a:close/>
                <a:moveTo>
                  <a:pt x="3910713" y="2390692"/>
                </a:moveTo>
                <a:cubicBezTo>
                  <a:pt x="3920652" y="2395993"/>
                  <a:pt x="3929929" y="2401956"/>
                  <a:pt x="3939868" y="2407256"/>
                </a:cubicBezTo>
                <a:cubicBezTo>
                  <a:pt x="3927941" y="2405932"/>
                  <a:pt x="3916014" y="2403944"/>
                  <a:pt x="3910713" y="2390692"/>
                </a:cubicBezTo>
                <a:close/>
                <a:moveTo>
                  <a:pt x="3548931" y="2174682"/>
                </a:moveTo>
                <a:cubicBezTo>
                  <a:pt x="3560195" y="2172031"/>
                  <a:pt x="3560859" y="2183296"/>
                  <a:pt x="3564832" y="2189258"/>
                </a:cubicBezTo>
                <a:cubicBezTo>
                  <a:pt x="3558208" y="2184621"/>
                  <a:pt x="3547606" y="2189258"/>
                  <a:pt x="3544291" y="2178657"/>
                </a:cubicBezTo>
                <a:cubicBezTo>
                  <a:pt x="3544291" y="2177332"/>
                  <a:pt x="3546943" y="2174682"/>
                  <a:pt x="3548931" y="2174682"/>
                </a:cubicBezTo>
                <a:close/>
                <a:moveTo>
                  <a:pt x="3407132" y="1969936"/>
                </a:moveTo>
                <a:cubicBezTo>
                  <a:pt x="3418396" y="1965960"/>
                  <a:pt x="3419059" y="1977887"/>
                  <a:pt x="3424360" y="1983188"/>
                </a:cubicBezTo>
                <a:cubicBezTo>
                  <a:pt x="3417071" y="1980537"/>
                  <a:pt x="3407132" y="1983850"/>
                  <a:pt x="3403156" y="1974574"/>
                </a:cubicBezTo>
                <a:cubicBezTo>
                  <a:pt x="3402494" y="1973911"/>
                  <a:pt x="3405807" y="1970598"/>
                  <a:pt x="3407132" y="1969936"/>
                </a:cubicBezTo>
                <a:close/>
                <a:moveTo>
                  <a:pt x="3071188" y="1835426"/>
                </a:moveTo>
                <a:cubicBezTo>
                  <a:pt x="3085767" y="1838739"/>
                  <a:pt x="3091068" y="1848678"/>
                  <a:pt x="3095706" y="1859280"/>
                </a:cubicBezTo>
                <a:cubicBezTo>
                  <a:pt x="3086430" y="1853317"/>
                  <a:pt x="3076490" y="1849341"/>
                  <a:pt x="3071188" y="1835426"/>
                </a:cubicBezTo>
                <a:close/>
                <a:moveTo>
                  <a:pt x="2953908" y="1831451"/>
                </a:moveTo>
                <a:cubicBezTo>
                  <a:pt x="2967160" y="1827476"/>
                  <a:pt x="2973124" y="1838740"/>
                  <a:pt x="2982400" y="1840065"/>
                </a:cubicBezTo>
                <a:cubicBezTo>
                  <a:pt x="2967823" y="1853980"/>
                  <a:pt x="2961859" y="1841391"/>
                  <a:pt x="2953908" y="1831451"/>
                </a:cubicBezTo>
                <a:close/>
                <a:moveTo>
                  <a:pt x="2988396" y="1813955"/>
                </a:moveTo>
                <a:cubicBezTo>
                  <a:pt x="3006132" y="1812899"/>
                  <a:pt x="3019673" y="1824329"/>
                  <a:pt x="3032098" y="1838741"/>
                </a:cubicBezTo>
                <a:cubicBezTo>
                  <a:pt x="3038725" y="1846693"/>
                  <a:pt x="3057941" y="1851994"/>
                  <a:pt x="3045348" y="1867234"/>
                </a:cubicBezTo>
                <a:cubicBezTo>
                  <a:pt x="3031435" y="1881811"/>
                  <a:pt x="3028784" y="1854644"/>
                  <a:pt x="3013545" y="1861933"/>
                </a:cubicBezTo>
                <a:cubicBezTo>
                  <a:pt x="3020170" y="1851994"/>
                  <a:pt x="3028784" y="1857293"/>
                  <a:pt x="3031435" y="1851994"/>
                </a:cubicBezTo>
                <a:cubicBezTo>
                  <a:pt x="3024146" y="1837416"/>
                  <a:pt x="3010895" y="1838741"/>
                  <a:pt x="3001617" y="1842717"/>
                </a:cubicBezTo>
                <a:cubicBezTo>
                  <a:pt x="2993004" y="1846030"/>
                  <a:pt x="2989029" y="1841392"/>
                  <a:pt x="2983064" y="1840729"/>
                </a:cubicBezTo>
                <a:cubicBezTo>
                  <a:pt x="2984389" y="1830127"/>
                  <a:pt x="2975776" y="1825489"/>
                  <a:pt x="2969150" y="1819526"/>
                </a:cubicBezTo>
                <a:cubicBezTo>
                  <a:pt x="2976107" y="1816047"/>
                  <a:pt x="2982485" y="1814308"/>
                  <a:pt x="2988396" y="1813955"/>
                </a:cubicBezTo>
                <a:close/>
                <a:moveTo>
                  <a:pt x="2717357" y="1594237"/>
                </a:moveTo>
                <a:cubicBezTo>
                  <a:pt x="2718682" y="1593574"/>
                  <a:pt x="2721995" y="1593574"/>
                  <a:pt x="2723320" y="1594237"/>
                </a:cubicBezTo>
                <a:cubicBezTo>
                  <a:pt x="2743861" y="1604839"/>
                  <a:pt x="2738561" y="1618091"/>
                  <a:pt x="2723983" y="1633994"/>
                </a:cubicBezTo>
                <a:cubicBezTo>
                  <a:pt x="2731935" y="1620079"/>
                  <a:pt x="2733922" y="1606827"/>
                  <a:pt x="2715369" y="1599538"/>
                </a:cubicBezTo>
                <a:cubicBezTo>
                  <a:pt x="2715369" y="1599538"/>
                  <a:pt x="2716032" y="1594900"/>
                  <a:pt x="2717357" y="1594237"/>
                </a:cubicBezTo>
                <a:close/>
                <a:moveTo>
                  <a:pt x="2604051" y="1535929"/>
                </a:moveTo>
                <a:cubicBezTo>
                  <a:pt x="2609353" y="1535266"/>
                  <a:pt x="2613991" y="1538578"/>
                  <a:pt x="2618629" y="1538578"/>
                </a:cubicBezTo>
                <a:cubicBezTo>
                  <a:pt x="2639832" y="1540567"/>
                  <a:pt x="2651760" y="1567734"/>
                  <a:pt x="2677602" y="1559781"/>
                </a:cubicBezTo>
                <a:cubicBezTo>
                  <a:pt x="2684889" y="1557794"/>
                  <a:pt x="2680252" y="1567734"/>
                  <a:pt x="2680915" y="1572372"/>
                </a:cubicBezTo>
                <a:cubicBezTo>
                  <a:pt x="2682239" y="1580985"/>
                  <a:pt x="2676277" y="1578335"/>
                  <a:pt x="2672301" y="1576348"/>
                </a:cubicBezTo>
                <a:cubicBezTo>
                  <a:pt x="2650435" y="1561108"/>
                  <a:pt x="2624593" y="1553155"/>
                  <a:pt x="2604051" y="1535929"/>
                </a:cubicBezTo>
                <a:close/>
                <a:moveTo>
                  <a:pt x="1740670" y="1052222"/>
                </a:moveTo>
                <a:cubicBezTo>
                  <a:pt x="1750609" y="1050234"/>
                  <a:pt x="1751934" y="1059511"/>
                  <a:pt x="1756572" y="1065474"/>
                </a:cubicBezTo>
                <a:cubicBezTo>
                  <a:pt x="1748621" y="1064149"/>
                  <a:pt x="1740007" y="1065474"/>
                  <a:pt x="1736031" y="1056860"/>
                </a:cubicBezTo>
                <a:cubicBezTo>
                  <a:pt x="1736031" y="1056198"/>
                  <a:pt x="1738682" y="1052885"/>
                  <a:pt x="1740670" y="1052222"/>
                </a:cubicBezTo>
                <a:close/>
                <a:moveTo>
                  <a:pt x="1622730" y="907775"/>
                </a:moveTo>
                <a:cubicBezTo>
                  <a:pt x="1626044" y="925665"/>
                  <a:pt x="1635320" y="939580"/>
                  <a:pt x="1645259" y="955483"/>
                </a:cubicBezTo>
                <a:cubicBezTo>
                  <a:pt x="1632007" y="959459"/>
                  <a:pt x="1621406" y="963434"/>
                  <a:pt x="1610141" y="966747"/>
                </a:cubicBezTo>
                <a:cubicBezTo>
                  <a:pt x="1598215" y="970723"/>
                  <a:pt x="1592251" y="964759"/>
                  <a:pt x="1587613" y="958133"/>
                </a:cubicBezTo>
                <a:cubicBezTo>
                  <a:pt x="1582974" y="951507"/>
                  <a:pt x="1586950" y="944218"/>
                  <a:pt x="1594238" y="938918"/>
                </a:cubicBezTo>
                <a:cubicBezTo>
                  <a:pt x="1599540" y="935605"/>
                  <a:pt x="1603515" y="930966"/>
                  <a:pt x="1603515" y="924340"/>
                </a:cubicBezTo>
                <a:cubicBezTo>
                  <a:pt x="1603515" y="917714"/>
                  <a:pt x="1604178" y="917051"/>
                  <a:pt x="1607491" y="919702"/>
                </a:cubicBezTo>
                <a:cubicBezTo>
                  <a:pt x="1627369" y="936267"/>
                  <a:pt x="1616104" y="913076"/>
                  <a:pt x="1622730" y="907775"/>
                </a:cubicBezTo>
                <a:close/>
                <a:moveTo>
                  <a:pt x="1565497" y="845241"/>
                </a:moveTo>
                <a:cubicBezTo>
                  <a:pt x="1567567" y="845987"/>
                  <a:pt x="1569721" y="847478"/>
                  <a:pt x="1571709" y="848140"/>
                </a:cubicBezTo>
                <a:cubicBezTo>
                  <a:pt x="1576348" y="850128"/>
                  <a:pt x="1581649" y="852115"/>
                  <a:pt x="1590262" y="855428"/>
                </a:cubicBezTo>
                <a:cubicBezTo>
                  <a:pt x="1570384" y="860067"/>
                  <a:pt x="1574360" y="868018"/>
                  <a:pt x="1582310" y="876632"/>
                </a:cubicBezTo>
                <a:cubicBezTo>
                  <a:pt x="1594238" y="879282"/>
                  <a:pt x="1585623" y="865368"/>
                  <a:pt x="1592249" y="864042"/>
                </a:cubicBezTo>
                <a:cubicBezTo>
                  <a:pt x="1610140" y="871331"/>
                  <a:pt x="1588937" y="894522"/>
                  <a:pt x="1606165" y="902474"/>
                </a:cubicBezTo>
                <a:cubicBezTo>
                  <a:pt x="1596226" y="898498"/>
                  <a:pt x="1581649" y="907112"/>
                  <a:pt x="1577010" y="890547"/>
                </a:cubicBezTo>
                <a:cubicBezTo>
                  <a:pt x="1561107" y="885908"/>
                  <a:pt x="1565084" y="869343"/>
                  <a:pt x="1558457" y="859404"/>
                </a:cubicBezTo>
                <a:cubicBezTo>
                  <a:pt x="1556469" y="856754"/>
                  <a:pt x="1557794" y="850128"/>
                  <a:pt x="1559782" y="846815"/>
                </a:cubicBezTo>
                <a:cubicBezTo>
                  <a:pt x="1561439" y="844496"/>
                  <a:pt x="1563427" y="844496"/>
                  <a:pt x="1565497" y="845241"/>
                </a:cubicBezTo>
                <a:close/>
                <a:moveTo>
                  <a:pt x="1508760" y="819647"/>
                </a:moveTo>
                <a:cubicBezTo>
                  <a:pt x="1519360" y="816334"/>
                  <a:pt x="1520024" y="827598"/>
                  <a:pt x="1525324" y="833562"/>
                </a:cubicBezTo>
                <a:cubicBezTo>
                  <a:pt x="1518699" y="828923"/>
                  <a:pt x="1508096" y="834887"/>
                  <a:pt x="1504121" y="826273"/>
                </a:cubicBezTo>
                <a:cubicBezTo>
                  <a:pt x="1503458" y="824948"/>
                  <a:pt x="1506771" y="820310"/>
                  <a:pt x="1508760" y="819647"/>
                </a:cubicBezTo>
                <a:close/>
                <a:moveTo>
                  <a:pt x="739472" y="508222"/>
                </a:moveTo>
                <a:cubicBezTo>
                  <a:pt x="738809" y="508885"/>
                  <a:pt x="738147" y="509548"/>
                  <a:pt x="737484" y="510210"/>
                </a:cubicBezTo>
                <a:cubicBezTo>
                  <a:pt x="738147" y="510210"/>
                  <a:pt x="738809" y="510873"/>
                  <a:pt x="739472" y="510873"/>
                </a:cubicBezTo>
                <a:cubicBezTo>
                  <a:pt x="740135" y="510210"/>
                  <a:pt x="739472" y="508885"/>
                  <a:pt x="739472" y="508222"/>
                </a:cubicBezTo>
                <a:close/>
                <a:moveTo>
                  <a:pt x="1017765" y="502258"/>
                </a:moveTo>
                <a:cubicBezTo>
                  <a:pt x="1029030" y="509547"/>
                  <a:pt x="1042944" y="512197"/>
                  <a:pt x="1050234" y="525449"/>
                </a:cubicBezTo>
                <a:cubicBezTo>
                  <a:pt x="1044933" y="526112"/>
                  <a:pt x="1041620" y="526112"/>
                  <a:pt x="1037643" y="526775"/>
                </a:cubicBezTo>
                <a:cubicBezTo>
                  <a:pt x="1033668" y="516835"/>
                  <a:pt x="1015778" y="519486"/>
                  <a:pt x="1017765" y="502258"/>
                </a:cubicBezTo>
                <a:close/>
                <a:moveTo>
                  <a:pt x="854765" y="418108"/>
                </a:moveTo>
                <a:cubicBezTo>
                  <a:pt x="871992" y="428047"/>
                  <a:pt x="887233" y="443287"/>
                  <a:pt x="909099" y="447925"/>
                </a:cubicBezTo>
                <a:cubicBezTo>
                  <a:pt x="894521" y="463165"/>
                  <a:pt x="882595" y="447925"/>
                  <a:pt x="870667" y="445275"/>
                </a:cubicBezTo>
                <a:cubicBezTo>
                  <a:pt x="860728" y="442625"/>
                  <a:pt x="860728" y="441962"/>
                  <a:pt x="854765" y="418108"/>
                </a:cubicBezTo>
                <a:close/>
                <a:moveTo>
                  <a:pt x="499604" y="237213"/>
                </a:moveTo>
                <a:cubicBezTo>
                  <a:pt x="510206" y="235225"/>
                  <a:pt x="510868" y="245827"/>
                  <a:pt x="515507" y="251128"/>
                </a:cubicBezTo>
                <a:cubicBezTo>
                  <a:pt x="507555" y="247815"/>
                  <a:pt x="498279" y="250465"/>
                  <a:pt x="494966" y="241189"/>
                </a:cubicBezTo>
                <a:cubicBezTo>
                  <a:pt x="494966" y="240526"/>
                  <a:pt x="497616" y="237213"/>
                  <a:pt x="499604" y="237213"/>
                </a:cubicBezTo>
                <a:close/>
                <a:moveTo>
                  <a:pt x="434006" y="139809"/>
                </a:moveTo>
                <a:cubicBezTo>
                  <a:pt x="445271" y="136497"/>
                  <a:pt x="444607" y="148424"/>
                  <a:pt x="450571" y="153062"/>
                </a:cubicBezTo>
                <a:cubicBezTo>
                  <a:pt x="442620" y="152399"/>
                  <a:pt x="435331" y="151075"/>
                  <a:pt x="430030" y="144449"/>
                </a:cubicBezTo>
                <a:cubicBezTo>
                  <a:pt x="430030" y="143786"/>
                  <a:pt x="432018" y="140472"/>
                  <a:pt x="434006" y="139809"/>
                </a:cubicBezTo>
                <a:close/>
                <a:moveTo>
                  <a:pt x="41911" y="3812"/>
                </a:moveTo>
                <a:cubicBezTo>
                  <a:pt x="55495" y="6462"/>
                  <a:pt x="68250" y="13585"/>
                  <a:pt x="78851" y="28494"/>
                </a:cubicBezTo>
                <a:cubicBezTo>
                  <a:pt x="85477" y="37770"/>
                  <a:pt x="96741" y="44396"/>
                  <a:pt x="105355" y="53010"/>
                </a:cubicBezTo>
                <a:cubicBezTo>
                  <a:pt x="108006" y="55661"/>
                  <a:pt x="109993" y="60299"/>
                  <a:pt x="113970" y="57649"/>
                </a:cubicBezTo>
                <a:cubicBezTo>
                  <a:pt x="117945" y="54998"/>
                  <a:pt x="117283" y="49035"/>
                  <a:pt x="114632" y="45059"/>
                </a:cubicBezTo>
                <a:cubicBezTo>
                  <a:pt x="112644" y="41746"/>
                  <a:pt x="104693" y="43071"/>
                  <a:pt x="107344" y="36445"/>
                </a:cubicBezTo>
                <a:cubicBezTo>
                  <a:pt x="111981" y="31144"/>
                  <a:pt x="115957" y="38433"/>
                  <a:pt x="122583" y="35782"/>
                </a:cubicBezTo>
                <a:cubicBezTo>
                  <a:pt x="133848" y="31144"/>
                  <a:pt x="141799" y="44396"/>
                  <a:pt x="152400" y="47047"/>
                </a:cubicBezTo>
                <a:cubicBezTo>
                  <a:pt x="135835" y="60962"/>
                  <a:pt x="160352" y="60299"/>
                  <a:pt x="159689" y="68913"/>
                </a:cubicBezTo>
                <a:lnTo>
                  <a:pt x="195470" y="77527"/>
                </a:lnTo>
                <a:cubicBezTo>
                  <a:pt x="208722" y="100718"/>
                  <a:pt x="231251" y="90779"/>
                  <a:pt x="250467" y="93429"/>
                </a:cubicBezTo>
                <a:cubicBezTo>
                  <a:pt x="240528" y="107344"/>
                  <a:pt x="274983" y="98068"/>
                  <a:pt x="261731" y="114633"/>
                </a:cubicBezTo>
                <a:cubicBezTo>
                  <a:pt x="257755" y="119271"/>
                  <a:pt x="247816" y="121922"/>
                  <a:pt x="253780" y="129873"/>
                </a:cubicBezTo>
                <a:cubicBezTo>
                  <a:pt x="259744" y="137162"/>
                  <a:pt x="269019" y="130535"/>
                  <a:pt x="274321" y="127885"/>
                </a:cubicBezTo>
                <a:cubicBezTo>
                  <a:pt x="294199" y="117283"/>
                  <a:pt x="317390" y="119934"/>
                  <a:pt x="328654" y="131198"/>
                </a:cubicBezTo>
                <a:cubicBezTo>
                  <a:pt x="343232" y="145113"/>
                  <a:pt x="349196" y="137162"/>
                  <a:pt x="357809" y="130535"/>
                </a:cubicBezTo>
                <a:cubicBezTo>
                  <a:pt x="368411" y="122584"/>
                  <a:pt x="375700" y="126560"/>
                  <a:pt x="384313" y="133186"/>
                </a:cubicBezTo>
                <a:cubicBezTo>
                  <a:pt x="398891" y="143788"/>
                  <a:pt x="388289" y="155715"/>
                  <a:pt x="386302" y="167642"/>
                </a:cubicBezTo>
                <a:cubicBezTo>
                  <a:pt x="422745" y="158365"/>
                  <a:pt x="428045" y="163003"/>
                  <a:pt x="422745" y="200772"/>
                </a:cubicBezTo>
                <a:cubicBezTo>
                  <a:pt x="422083" y="207398"/>
                  <a:pt x="427383" y="204085"/>
                  <a:pt x="430034" y="206073"/>
                </a:cubicBezTo>
                <a:cubicBezTo>
                  <a:pt x="447924" y="220650"/>
                  <a:pt x="458526" y="247817"/>
                  <a:pt x="453225" y="265045"/>
                </a:cubicBezTo>
                <a:cubicBezTo>
                  <a:pt x="474428" y="252455"/>
                  <a:pt x="479067" y="277635"/>
                  <a:pt x="492981" y="282936"/>
                </a:cubicBezTo>
                <a:cubicBezTo>
                  <a:pt x="505571" y="288236"/>
                  <a:pt x="485030" y="293537"/>
                  <a:pt x="487680" y="301489"/>
                </a:cubicBezTo>
                <a:cubicBezTo>
                  <a:pt x="497619" y="303476"/>
                  <a:pt x="514848" y="305464"/>
                  <a:pt x="514185" y="310765"/>
                </a:cubicBezTo>
                <a:cubicBezTo>
                  <a:pt x="512197" y="323355"/>
                  <a:pt x="506234" y="337932"/>
                  <a:pt x="490993" y="343896"/>
                </a:cubicBezTo>
                <a:cubicBezTo>
                  <a:pt x="508884" y="343233"/>
                  <a:pt x="508884" y="343233"/>
                  <a:pt x="524124" y="350522"/>
                </a:cubicBezTo>
                <a:cubicBezTo>
                  <a:pt x="518161" y="353835"/>
                  <a:pt x="510872" y="348534"/>
                  <a:pt x="505571" y="354497"/>
                </a:cubicBezTo>
                <a:cubicBezTo>
                  <a:pt x="515510" y="365762"/>
                  <a:pt x="515510" y="365762"/>
                  <a:pt x="527437" y="358473"/>
                </a:cubicBezTo>
                <a:cubicBezTo>
                  <a:pt x="542677" y="348534"/>
                  <a:pt x="566531" y="355822"/>
                  <a:pt x="563880" y="371062"/>
                </a:cubicBezTo>
                <a:cubicBezTo>
                  <a:pt x="560567" y="392266"/>
                  <a:pt x="576470" y="392266"/>
                  <a:pt x="585084" y="401542"/>
                </a:cubicBezTo>
                <a:cubicBezTo>
                  <a:pt x="591710" y="408169"/>
                  <a:pt x="619540" y="404855"/>
                  <a:pt x="598336" y="426722"/>
                </a:cubicBezTo>
                <a:cubicBezTo>
                  <a:pt x="595023" y="430697"/>
                  <a:pt x="601649" y="430035"/>
                  <a:pt x="602974" y="430035"/>
                </a:cubicBezTo>
                <a:cubicBezTo>
                  <a:pt x="614902" y="431360"/>
                  <a:pt x="624178" y="440636"/>
                  <a:pt x="636767" y="439311"/>
                </a:cubicBezTo>
                <a:cubicBezTo>
                  <a:pt x="636767" y="437323"/>
                  <a:pt x="637430" y="434673"/>
                  <a:pt x="637430" y="432685"/>
                </a:cubicBezTo>
                <a:cubicBezTo>
                  <a:pt x="652008" y="437986"/>
                  <a:pt x="669235" y="435335"/>
                  <a:pt x="680500" y="450576"/>
                </a:cubicBezTo>
                <a:cubicBezTo>
                  <a:pt x="692427" y="466478"/>
                  <a:pt x="711642" y="473767"/>
                  <a:pt x="728208" y="469791"/>
                </a:cubicBezTo>
                <a:cubicBezTo>
                  <a:pt x="740797" y="466478"/>
                  <a:pt x="752061" y="459852"/>
                  <a:pt x="765976" y="463165"/>
                </a:cubicBezTo>
                <a:cubicBezTo>
                  <a:pt x="767964" y="463828"/>
                  <a:pt x="771939" y="463828"/>
                  <a:pt x="770614" y="461177"/>
                </a:cubicBezTo>
                <a:cubicBezTo>
                  <a:pt x="767964" y="456539"/>
                  <a:pt x="763326" y="450576"/>
                  <a:pt x="772602" y="451238"/>
                </a:cubicBezTo>
                <a:cubicBezTo>
                  <a:pt x="779891" y="451901"/>
                  <a:pt x="786517" y="457864"/>
                  <a:pt x="784529" y="467803"/>
                </a:cubicBezTo>
                <a:cubicBezTo>
                  <a:pt x="797119" y="461177"/>
                  <a:pt x="810371" y="455876"/>
                  <a:pt x="825610" y="459189"/>
                </a:cubicBezTo>
                <a:cubicBezTo>
                  <a:pt x="828924" y="457202"/>
                  <a:pt x="823623" y="446600"/>
                  <a:pt x="834887" y="452563"/>
                </a:cubicBezTo>
                <a:cubicBezTo>
                  <a:pt x="857416" y="463828"/>
                  <a:pt x="880607" y="472442"/>
                  <a:pt x="903799" y="482381"/>
                </a:cubicBezTo>
                <a:cubicBezTo>
                  <a:pt x="918376" y="496958"/>
                  <a:pt x="943555" y="485031"/>
                  <a:pt x="956145" y="504909"/>
                </a:cubicBezTo>
                <a:cubicBezTo>
                  <a:pt x="943555" y="509548"/>
                  <a:pt x="934278" y="496296"/>
                  <a:pt x="922352" y="498283"/>
                </a:cubicBezTo>
                <a:cubicBezTo>
                  <a:pt x="932954" y="514849"/>
                  <a:pt x="932954" y="513523"/>
                  <a:pt x="952832" y="512198"/>
                </a:cubicBezTo>
                <a:cubicBezTo>
                  <a:pt x="960120" y="511535"/>
                  <a:pt x="968735" y="515511"/>
                  <a:pt x="971384" y="524125"/>
                </a:cubicBezTo>
                <a:cubicBezTo>
                  <a:pt x="971384" y="525450"/>
                  <a:pt x="964096" y="525450"/>
                  <a:pt x="965422" y="528763"/>
                </a:cubicBezTo>
                <a:cubicBezTo>
                  <a:pt x="967409" y="532739"/>
                  <a:pt x="970059" y="528101"/>
                  <a:pt x="972710" y="527438"/>
                </a:cubicBezTo>
                <a:cubicBezTo>
                  <a:pt x="984637" y="524788"/>
                  <a:pt x="993913" y="533402"/>
                  <a:pt x="1000539" y="539365"/>
                </a:cubicBezTo>
                <a:cubicBezTo>
                  <a:pt x="1019093" y="557256"/>
                  <a:pt x="1041622" y="562556"/>
                  <a:pt x="1065476" y="565207"/>
                </a:cubicBezTo>
                <a:cubicBezTo>
                  <a:pt x="1065476" y="565207"/>
                  <a:pt x="1065476" y="565207"/>
                  <a:pt x="1065476" y="564544"/>
                </a:cubicBezTo>
                <a:cubicBezTo>
                  <a:pt x="1042284" y="542678"/>
                  <a:pt x="1010478" y="533402"/>
                  <a:pt x="984637" y="513523"/>
                </a:cubicBezTo>
                <a:cubicBezTo>
                  <a:pt x="1000539" y="526113"/>
                  <a:pt x="1019755" y="526113"/>
                  <a:pt x="1038308" y="528101"/>
                </a:cubicBezTo>
                <a:cubicBezTo>
                  <a:pt x="1049574" y="535389"/>
                  <a:pt x="1060174" y="542678"/>
                  <a:pt x="1071440" y="549967"/>
                </a:cubicBezTo>
                <a:cubicBezTo>
                  <a:pt x="1070115" y="545329"/>
                  <a:pt x="1066140" y="540690"/>
                  <a:pt x="1068790" y="534064"/>
                </a:cubicBezTo>
                <a:cubicBezTo>
                  <a:pt x="1094632" y="546654"/>
                  <a:pt x="1117159" y="562556"/>
                  <a:pt x="1139026" y="579784"/>
                </a:cubicBezTo>
                <a:cubicBezTo>
                  <a:pt x="1145653" y="583760"/>
                  <a:pt x="1151615" y="589061"/>
                  <a:pt x="1158243" y="591711"/>
                </a:cubicBezTo>
                <a:cubicBezTo>
                  <a:pt x="1185408" y="601650"/>
                  <a:pt x="1196011" y="632130"/>
                  <a:pt x="1222516" y="643395"/>
                </a:cubicBezTo>
                <a:cubicBezTo>
                  <a:pt x="1219202" y="637431"/>
                  <a:pt x="1215889" y="631468"/>
                  <a:pt x="1211914" y="625504"/>
                </a:cubicBezTo>
                <a:cubicBezTo>
                  <a:pt x="1213239" y="624179"/>
                  <a:pt x="1214564" y="622854"/>
                  <a:pt x="1215889" y="621529"/>
                </a:cubicBezTo>
                <a:cubicBezTo>
                  <a:pt x="1254982" y="657309"/>
                  <a:pt x="1302691" y="683814"/>
                  <a:pt x="1333172" y="729534"/>
                </a:cubicBezTo>
                <a:cubicBezTo>
                  <a:pt x="1345098" y="755376"/>
                  <a:pt x="1359012" y="781217"/>
                  <a:pt x="1379555" y="798445"/>
                </a:cubicBezTo>
                <a:cubicBezTo>
                  <a:pt x="1390819" y="807722"/>
                  <a:pt x="1413347" y="835551"/>
                  <a:pt x="1436539" y="807059"/>
                </a:cubicBezTo>
                <a:cubicBezTo>
                  <a:pt x="1441840" y="801096"/>
                  <a:pt x="1448465" y="807059"/>
                  <a:pt x="1453104" y="809709"/>
                </a:cubicBezTo>
                <a:cubicBezTo>
                  <a:pt x="1470332" y="818323"/>
                  <a:pt x="1465031" y="832901"/>
                  <a:pt x="1459068" y="846153"/>
                </a:cubicBezTo>
                <a:cubicBezTo>
                  <a:pt x="1476959" y="846816"/>
                  <a:pt x="1491535" y="855429"/>
                  <a:pt x="1503463" y="866694"/>
                </a:cubicBezTo>
                <a:cubicBezTo>
                  <a:pt x="1510752" y="873982"/>
                  <a:pt x="1492861" y="875308"/>
                  <a:pt x="1494847" y="884584"/>
                </a:cubicBezTo>
                <a:cubicBezTo>
                  <a:pt x="1506775" y="879946"/>
                  <a:pt x="1509427" y="890548"/>
                  <a:pt x="1511413" y="897836"/>
                </a:cubicBezTo>
                <a:cubicBezTo>
                  <a:pt x="1513402" y="908438"/>
                  <a:pt x="1514064" y="920365"/>
                  <a:pt x="1498825" y="923678"/>
                </a:cubicBezTo>
                <a:cubicBezTo>
                  <a:pt x="1507438" y="942231"/>
                  <a:pt x="1525991" y="950845"/>
                  <a:pt x="1541894" y="962109"/>
                </a:cubicBezTo>
                <a:cubicBezTo>
                  <a:pt x="1545207" y="964760"/>
                  <a:pt x="1557133" y="966085"/>
                  <a:pt x="1551170" y="970723"/>
                </a:cubicBezTo>
                <a:cubicBezTo>
                  <a:pt x="1539244" y="981988"/>
                  <a:pt x="1550507" y="981325"/>
                  <a:pt x="1555808" y="981325"/>
                </a:cubicBezTo>
                <a:cubicBezTo>
                  <a:pt x="1567734" y="981988"/>
                  <a:pt x="1578337" y="988614"/>
                  <a:pt x="1590263" y="987951"/>
                </a:cubicBezTo>
                <a:cubicBezTo>
                  <a:pt x="1578999" y="989276"/>
                  <a:pt x="1569060" y="999216"/>
                  <a:pt x="1557133" y="989939"/>
                </a:cubicBezTo>
                <a:cubicBezTo>
                  <a:pt x="1553820" y="987289"/>
                  <a:pt x="1549182" y="988614"/>
                  <a:pt x="1547857" y="992589"/>
                </a:cubicBezTo>
                <a:cubicBezTo>
                  <a:pt x="1545870" y="997228"/>
                  <a:pt x="1550507" y="998553"/>
                  <a:pt x="1553157" y="1000541"/>
                </a:cubicBezTo>
                <a:cubicBezTo>
                  <a:pt x="1558458" y="1003854"/>
                  <a:pt x="1564421" y="1005179"/>
                  <a:pt x="1570386" y="1004516"/>
                </a:cubicBezTo>
                <a:cubicBezTo>
                  <a:pt x="1591589" y="1002529"/>
                  <a:pt x="1608154" y="1025057"/>
                  <a:pt x="1630681" y="1016443"/>
                </a:cubicBezTo>
                <a:cubicBezTo>
                  <a:pt x="1631344" y="1016443"/>
                  <a:pt x="1633332" y="1018431"/>
                  <a:pt x="1633332" y="1019094"/>
                </a:cubicBezTo>
                <a:cubicBezTo>
                  <a:pt x="1629356" y="1043610"/>
                  <a:pt x="1649898" y="1025057"/>
                  <a:pt x="1655861" y="1031683"/>
                </a:cubicBezTo>
                <a:cubicBezTo>
                  <a:pt x="1651224" y="1038309"/>
                  <a:pt x="1633995" y="1038972"/>
                  <a:pt x="1644596" y="1050899"/>
                </a:cubicBezTo>
                <a:cubicBezTo>
                  <a:pt x="1649235" y="1056200"/>
                  <a:pt x="1659836" y="1046923"/>
                  <a:pt x="1665137" y="1040960"/>
                </a:cubicBezTo>
                <a:cubicBezTo>
                  <a:pt x="1668451" y="1037647"/>
                  <a:pt x="1679714" y="1037647"/>
                  <a:pt x="1673752" y="1029033"/>
                </a:cubicBezTo>
                <a:cubicBezTo>
                  <a:pt x="1666462" y="1019094"/>
                  <a:pt x="1661825" y="1003854"/>
                  <a:pt x="1638633" y="1013130"/>
                </a:cubicBezTo>
                <a:cubicBezTo>
                  <a:pt x="1651224" y="998553"/>
                  <a:pt x="1662488" y="988614"/>
                  <a:pt x="1653873" y="972711"/>
                </a:cubicBezTo>
                <a:cubicBezTo>
                  <a:pt x="1670439" y="986626"/>
                  <a:pt x="1701581" y="988614"/>
                  <a:pt x="1689653" y="1021744"/>
                </a:cubicBezTo>
                <a:cubicBezTo>
                  <a:pt x="1686340" y="1030358"/>
                  <a:pt x="1694292" y="1033671"/>
                  <a:pt x="1700255" y="1031683"/>
                </a:cubicBezTo>
                <a:cubicBezTo>
                  <a:pt x="1726097" y="1024395"/>
                  <a:pt x="1708869" y="1055538"/>
                  <a:pt x="1724772" y="1059513"/>
                </a:cubicBezTo>
                <a:cubicBezTo>
                  <a:pt x="1729410" y="1060838"/>
                  <a:pt x="1710857" y="1057525"/>
                  <a:pt x="1713507" y="1070777"/>
                </a:cubicBezTo>
                <a:cubicBezTo>
                  <a:pt x="1742000" y="1069453"/>
                  <a:pt x="1765853" y="1085356"/>
                  <a:pt x="1792358" y="1093969"/>
                </a:cubicBezTo>
                <a:cubicBezTo>
                  <a:pt x="1804947" y="1097944"/>
                  <a:pt x="1815549" y="1114510"/>
                  <a:pt x="1831452" y="1098608"/>
                </a:cubicBezTo>
                <a:cubicBezTo>
                  <a:pt x="1835427" y="1108546"/>
                  <a:pt x="1827476" y="1123123"/>
                  <a:pt x="1841391" y="1125111"/>
                </a:cubicBezTo>
                <a:cubicBezTo>
                  <a:pt x="1863256" y="1128425"/>
                  <a:pt x="1875845" y="1141015"/>
                  <a:pt x="1882472" y="1161556"/>
                </a:cubicBezTo>
                <a:cubicBezTo>
                  <a:pt x="1885123" y="1168844"/>
                  <a:pt x="1893737" y="1177458"/>
                  <a:pt x="1900363" y="1178120"/>
                </a:cubicBezTo>
                <a:cubicBezTo>
                  <a:pt x="1917591" y="1178782"/>
                  <a:pt x="1927530" y="1192036"/>
                  <a:pt x="1940782" y="1199324"/>
                </a:cubicBezTo>
                <a:cubicBezTo>
                  <a:pt x="1944758" y="1201312"/>
                  <a:pt x="1946083" y="1205288"/>
                  <a:pt x="1950721" y="1200650"/>
                </a:cubicBezTo>
                <a:cubicBezTo>
                  <a:pt x="1959336" y="1193360"/>
                  <a:pt x="1970600" y="1197336"/>
                  <a:pt x="1975901" y="1202637"/>
                </a:cubicBezTo>
                <a:cubicBezTo>
                  <a:pt x="1981864" y="1208601"/>
                  <a:pt x="1979214" y="1217877"/>
                  <a:pt x="1969937" y="1223178"/>
                </a:cubicBezTo>
                <a:cubicBezTo>
                  <a:pt x="1963974" y="1226490"/>
                  <a:pt x="1967287" y="1230466"/>
                  <a:pt x="1970600" y="1235767"/>
                </a:cubicBezTo>
                <a:cubicBezTo>
                  <a:pt x="1976562" y="1245706"/>
                  <a:pt x="1985176" y="1249682"/>
                  <a:pt x="1999754" y="1258296"/>
                </a:cubicBezTo>
                <a:cubicBezTo>
                  <a:pt x="1987827" y="1236430"/>
                  <a:pt x="1975237" y="1220528"/>
                  <a:pt x="1989153" y="1201312"/>
                </a:cubicBezTo>
                <a:cubicBezTo>
                  <a:pt x="2013669" y="1217877"/>
                  <a:pt x="2013006" y="1217877"/>
                  <a:pt x="2003068" y="1237092"/>
                </a:cubicBezTo>
                <a:cubicBezTo>
                  <a:pt x="1997766" y="1247694"/>
                  <a:pt x="2003068" y="1256308"/>
                  <a:pt x="2011019" y="1262271"/>
                </a:cubicBezTo>
                <a:cubicBezTo>
                  <a:pt x="2016981" y="1266909"/>
                  <a:pt x="2023608" y="1271549"/>
                  <a:pt x="2030234" y="1274198"/>
                </a:cubicBezTo>
                <a:cubicBezTo>
                  <a:pt x="2052101" y="1282149"/>
                  <a:pt x="2057400" y="1305341"/>
                  <a:pt x="2071978" y="1319256"/>
                </a:cubicBezTo>
                <a:cubicBezTo>
                  <a:pt x="2080592" y="1327207"/>
                  <a:pt x="2063364" y="1328532"/>
                  <a:pt x="2069990" y="1335821"/>
                </a:cubicBezTo>
                <a:cubicBezTo>
                  <a:pt x="2076616" y="1343109"/>
                  <a:pt x="2075292" y="1345760"/>
                  <a:pt x="2063364" y="1350398"/>
                </a:cubicBezTo>
                <a:cubicBezTo>
                  <a:pt x="2071316" y="1350398"/>
                  <a:pt x="2077279" y="1350398"/>
                  <a:pt x="2082581" y="1350398"/>
                </a:cubicBezTo>
                <a:cubicBezTo>
                  <a:pt x="2081255" y="1337810"/>
                  <a:pt x="2090532" y="1341122"/>
                  <a:pt x="2097821" y="1340459"/>
                </a:cubicBezTo>
                <a:cubicBezTo>
                  <a:pt x="2103122" y="1339796"/>
                  <a:pt x="2111737" y="1344436"/>
                  <a:pt x="2109748" y="1333171"/>
                </a:cubicBezTo>
                <a:cubicBezTo>
                  <a:pt x="2107760" y="1324556"/>
                  <a:pt x="2102460" y="1325883"/>
                  <a:pt x="2095833" y="1330521"/>
                </a:cubicBezTo>
                <a:cubicBezTo>
                  <a:pt x="2089869" y="1335158"/>
                  <a:pt x="2083243" y="1333834"/>
                  <a:pt x="2082581" y="1325220"/>
                </a:cubicBezTo>
                <a:cubicBezTo>
                  <a:pt x="2081255" y="1317268"/>
                  <a:pt x="2086556" y="1314617"/>
                  <a:pt x="2094507" y="1315280"/>
                </a:cubicBezTo>
                <a:cubicBezTo>
                  <a:pt x="2096495" y="1315280"/>
                  <a:pt x="2126976" y="1325883"/>
                  <a:pt x="2128964" y="1327207"/>
                </a:cubicBezTo>
                <a:cubicBezTo>
                  <a:pt x="2134928" y="1330521"/>
                  <a:pt x="2138903" y="1333834"/>
                  <a:pt x="2146854" y="1328532"/>
                </a:cubicBezTo>
                <a:cubicBezTo>
                  <a:pt x="2160107" y="1319919"/>
                  <a:pt x="2172034" y="1323231"/>
                  <a:pt x="2177334" y="1340459"/>
                </a:cubicBezTo>
                <a:cubicBezTo>
                  <a:pt x="2186611" y="1325883"/>
                  <a:pt x="2191912" y="1319256"/>
                  <a:pt x="2201851" y="1339796"/>
                </a:cubicBezTo>
                <a:cubicBezTo>
                  <a:pt x="2207152" y="1351062"/>
                  <a:pt x="2219741" y="1359013"/>
                  <a:pt x="2229680" y="1368289"/>
                </a:cubicBezTo>
                <a:cubicBezTo>
                  <a:pt x="2232993" y="1370939"/>
                  <a:pt x="2236969" y="1370276"/>
                  <a:pt x="2240282" y="1367626"/>
                </a:cubicBezTo>
                <a:cubicBezTo>
                  <a:pt x="2249559" y="1361000"/>
                  <a:pt x="2253534" y="1361664"/>
                  <a:pt x="2256185" y="1372264"/>
                </a:cubicBezTo>
                <a:cubicBezTo>
                  <a:pt x="2257510" y="1376903"/>
                  <a:pt x="2256185" y="1381541"/>
                  <a:pt x="2260160" y="1382866"/>
                </a:cubicBezTo>
                <a:cubicBezTo>
                  <a:pt x="2270763" y="1385516"/>
                  <a:pt x="2272088" y="1356363"/>
                  <a:pt x="2283352" y="1376903"/>
                </a:cubicBezTo>
                <a:cubicBezTo>
                  <a:pt x="2287328" y="1384191"/>
                  <a:pt x="2291303" y="1387504"/>
                  <a:pt x="2297267" y="1389493"/>
                </a:cubicBezTo>
                <a:cubicBezTo>
                  <a:pt x="2315820" y="1396782"/>
                  <a:pt x="2335697" y="1400757"/>
                  <a:pt x="2350938" y="1415335"/>
                </a:cubicBezTo>
                <a:cubicBezTo>
                  <a:pt x="2351600" y="1415996"/>
                  <a:pt x="2353589" y="1415996"/>
                  <a:pt x="2354914" y="1415996"/>
                </a:cubicBezTo>
                <a:cubicBezTo>
                  <a:pt x="2371479" y="1414672"/>
                  <a:pt x="2390695" y="1418647"/>
                  <a:pt x="2394670" y="1394131"/>
                </a:cubicBezTo>
                <a:cubicBezTo>
                  <a:pt x="2403284" y="1400757"/>
                  <a:pt x="2390032" y="1427261"/>
                  <a:pt x="2415874" y="1414672"/>
                </a:cubicBezTo>
                <a:cubicBezTo>
                  <a:pt x="2435752" y="1445814"/>
                  <a:pt x="2434427" y="1414672"/>
                  <a:pt x="2441053" y="1404733"/>
                </a:cubicBezTo>
                <a:cubicBezTo>
                  <a:pt x="2445691" y="1411358"/>
                  <a:pt x="2452316" y="1414672"/>
                  <a:pt x="2452316" y="1423285"/>
                </a:cubicBezTo>
                <a:cubicBezTo>
                  <a:pt x="2452979" y="1437863"/>
                  <a:pt x="2463581" y="1448464"/>
                  <a:pt x="2472195" y="1459729"/>
                </a:cubicBezTo>
                <a:cubicBezTo>
                  <a:pt x="2479484" y="1469005"/>
                  <a:pt x="2492073" y="1461716"/>
                  <a:pt x="2492073" y="1463043"/>
                </a:cubicBezTo>
                <a:cubicBezTo>
                  <a:pt x="2501349" y="1487558"/>
                  <a:pt x="2528516" y="1484908"/>
                  <a:pt x="2545081" y="1498822"/>
                </a:cubicBezTo>
                <a:cubicBezTo>
                  <a:pt x="2566285" y="1508099"/>
                  <a:pt x="2589476" y="1514063"/>
                  <a:pt x="2604716" y="1533942"/>
                </a:cubicBezTo>
                <a:cubicBezTo>
                  <a:pt x="2582187" y="1526652"/>
                  <a:pt x="2561647" y="1514063"/>
                  <a:pt x="2541106" y="1502136"/>
                </a:cubicBezTo>
                <a:cubicBezTo>
                  <a:pt x="2510626" y="1488883"/>
                  <a:pt x="2480809" y="1475631"/>
                  <a:pt x="2447015" y="1474969"/>
                </a:cubicBezTo>
                <a:cubicBezTo>
                  <a:pt x="2443041" y="1474969"/>
                  <a:pt x="2437077" y="1470993"/>
                  <a:pt x="2435089" y="1476956"/>
                </a:cubicBezTo>
                <a:cubicBezTo>
                  <a:pt x="2432439" y="1484245"/>
                  <a:pt x="2439727" y="1481596"/>
                  <a:pt x="2442378" y="1484245"/>
                </a:cubicBezTo>
                <a:cubicBezTo>
                  <a:pt x="2473520" y="1512737"/>
                  <a:pt x="2514601" y="1526652"/>
                  <a:pt x="2547732" y="1551831"/>
                </a:cubicBezTo>
                <a:cubicBezTo>
                  <a:pt x="2565622" y="1565746"/>
                  <a:pt x="2586163" y="1576348"/>
                  <a:pt x="2606041" y="1587612"/>
                </a:cubicBezTo>
                <a:cubicBezTo>
                  <a:pt x="2616643" y="1593576"/>
                  <a:pt x="2631221" y="1586288"/>
                  <a:pt x="2640497" y="1598215"/>
                </a:cubicBezTo>
                <a:cubicBezTo>
                  <a:pt x="2646460" y="1605503"/>
                  <a:pt x="2662363" y="1596226"/>
                  <a:pt x="2666339" y="1612130"/>
                </a:cubicBezTo>
                <a:cubicBezTo>
                  <a:pt x="2667664" y="1616767"/>
                  <a:pt x="2676940" y="1616104"/>
                  <a:pt x="2678928" y="1606829"/>
                </a:cubicBezTo>
                <a:cubicBezTo>
                  <a:pt x="2679591" y="1602190"/>
                  <a:pt x="2679591" y="1595563"/>
                  <a:pt x="2687542" y="1596889"/>
                </a:cubicBezTo>
                <a:cubicBezTo>
                  <a:pt x="2690855" y="1604841"/>
                  <a:pt x="2684892" y="1612791"/>
                  <a:pt x="2686879" y="1619418"/>
                </a:cubicBezTo>
                <a:cubicBezTo>
                  <a:pt x="2689530" y="1626707"/>
                  <a:pt x="2701457" y="1632008"/>
                  <a:pt x="2701457" y="1638634"/>
                </a:cubicBezTo>
                <a:cubicBezTo>
                  <a:pt x="2701457" y="1659837"/>
                  <a:pt x="2718022" y="1660500"/>
                  <a:pt x="2729949" y="1669114"/>
                </a:cubicBezTo>
                <a:cubicBezTo>
                  <a:pt x="2745852" y="1680378"/>
                  <a:pt x="2767718" y="1690317"/>
                  <a:pt x="2769706" y="1710858"/>
                </a:cubicBezTo>
                <a:cubicBezTo>
                  <a:pt x="2771694" y="1728749"/>
                  <a:pt x="2781633" y="1737363"/>
                  <a:pt x="2792235" y="1747302"/>
                </a:cubicBezTo>
                <a:cubicBezTo>
                  <a:pt x="2806150" y="1760554"/>
                  <a:pt x="2822714" y="1771818"/>
                  <a:pt x="2833979" y="1787058"/>
                </a:cubicBezTo>
                <a:cubicBezTo>
                  <a:pt x="2841930" y="1785733"/>
                  <a:pt x="2838618" y="1765855"/>
                  <a:pt x="2855845" y="1778444"/>
                </a:cubicBezTo>
                <a:cubicBezTo>
                  <a:pt x="2867772" y="1787058"/>
                  <a:pt x="2868434" y="1794347"/>
                  <a:pt x="2871747" y="1804949"/>
                </a:cubicBezTo>
                <a:cubicBezTo>
                  <a:pt x="2873073" y="1810250"/>
                  <a:pt x="2870422" y="1822177"/>
                  <a:pt x="2880361" y="1819526"/>
                </a:cubicBezTo>
                <a:cubicBezTo>
                  <a:pt x="2887651" y="1817538"/>
                  <a:pt x="2892289" y="1808924"/>
                  <a:pt x="2890963" y="1824164"/>
                </a:cubicBezTo>
                <a:cubicBezTo>
                  <a:pt x="2890300" y="1830128"/>
                  <a:pt x="2895601" y="1830128"/>
                  <a:pt x="2898914" y="1826815"/>
                </a:cubicBezTo>
                <a:cubicBezTo>
                  <a:pt x="2910842" y="1813563"/>
                  <a:pt x="2916805" y="1829465"/>
                  <a:pt x="2917468" y="1833441"/>
                </a:cubicBezTo>
                <a:cubicBezTo>
                  <a:pt x="2920781" y="1846031"/>
                  <a:pt x="2922106" y="1840067"/>
                  <a:pt x="2926744" y="1834766"/>
                </a:cubicBezTo>
                <a:cubicBezTo>
                  <a:pt x="2929394" y="1831453"/>
                  <a:pt x="2934033" y="1829465"/>
                  <a:pt x="2938671" y="1833441"/>
                </a:cubicBezTo>
                <a:cubicBezTo>
                  <a:pt x="2941984" y="1836091"/>
                  <a:pt x="2940659" y="1838079"/>
                  <a:pt x="2938671" y="1840730"/>
                </a:cubicBezTo>
                <a:cubicBezTo>
                  <a:pt x="2924756" y="1859283"/>
                  <a:pt x="2928069" y="1898377"/>
                  <a:pt x="2945960" y="1916267"/>
                </a:cubicBezTo>
                <a:cubicBezTo>
                  <a:pt x="2945960" y="1894401"/>
                  <a:pt x="2961200" y="1885787"/>
                  <a:pt x="2977765" y="1880486"/>
                </a:cubicBezTo>
                <a:cubicBezTo>
                  <a:pt x="2994330" y="1875848"/>
                  <a:pt x="2994330" y="1895064"/>
                  <a:pt x="3004269" y="1901027"/>
                </a:cubicBezTo>
                <a:cubicBezTo>
                  <a:pt x="2992342" y="1899039"/>
                  <a:pt x="2982403" y="1901690"/>
                  <a:pt x="2967826" y="1903677"/>
                </a:cubicBezTo>
                <a:cubicBezTo>
                  <a:pt x="2983728" y="1910303"/>
                  <a:pt x="2996981" y="1908316"/>
                  <a:pt x="3009571" y="1907653"/>
                </a:cubicBezTo>
                <a:cubicBezTo>
                  <a:pt x="3022159" y="1906990"/>
                  <a:pt x="3020171" y="1913616"/>
                  <a:pt x="3020834" y="1920243"/>
                </a:cubicBezTo>
                <a:cubicBezTo>
                  <a:pt x="3023484" y="1924881"/>
                  <a:pt x="3046675" y="1909641"/>
                  <a:pt x="3032100" y="1931507"/>
                </a:cubicBezTo>
                <a:cubicBezTo>
                  <a:pt x="3030774" y="1932832"/>
                  <a:pt x="3034088" y="1935483"/>
                  <a:pt x="3038726" y="1936808"/>
                </a:cubicBezTo>
                <a:cubicBezTo>
                  <a:pt x="3050651" y="1940783"/>
                  <a:pt x="3064567" y="1934820"/>
                  <a:pt x="3074505" y="1946747"/>
                </a:cubicBezTo>
                <a:cubicBezTo>
                  <a:pt x="3077819" y="1950723"/>
                  <a:pt x="3082458" y="1948072"/>
                  <a:pt x="3081794" y="1938796"/>
                </a:cubicBezTo>
                <a:cubicBezTo>
                  <a:pt x="3080469" y="1918255"/>
                  <a:pt x="3061917" y="1929519"/>
                  <a:pt x="3053301" y="1922893"/>
                </a:cubicBezTo>
                <a:cubicBezTo>
                  <a:pt x="3056616" y="1916267"/>
                  <a:pt x="3068542" y="1924881"/>
                  <a:pt x="3068542" y="1912954"/>
                </a:cubicBezTo>
                <a:cubicBezTo>
                  <a:pt x="3068542" y="1903677"/>
                  <a:pt x="3060592" y="1903015"/>
                  <a:pt x="3055290" y="1899702"/>
                </a:cubicBezTo>
                <a:cubicBezTo>
                  <a:pt x="3047338" y="1895064"/>
                  <a:pt x="3035413" y="1900364"/>
                  <a:pt x="3028786" y="1888437"/>
                </a:cubicBezTo>
                <a:cubicBezTo>
                  <a:pt x="3042038" y="1883137"/>
                  <a:pt x="3054627" y="1875185"/>
                  <a:pt x="3067217" y="1875185"/>
                </a:cubicBezTo>
                <a:cubicBezTo>
                  <a:pt x="3081133" y="1875185"/>
                  <a:pt x="3095047" y="1897714"/>
                  <a:pt x="3109624" y="1874523"/>
                </a:cubicBezTo>
                <a:cubicBezTo>
                  <a:pt x="3110287" y="1873860"/>
                  <a:pt x="3115587" y="1874523"/>
                  <a:pt x="3115587" y="1875848"/>
                </a:cubicBezTo>
                <a:cubicBezTo>
                  <a:pt x="3122876" y="1895726"/>
                  <a:pt x="3144742" y="1895064"/>
                  <a:pt x="3156007" y="1906328"/>
                </a:cubicBezTo>
                <a:cubicBezTo>
                  <a:pt x="3164621" y="1914279"/>
                  <a:pt x="3171909" y="1899702"/>
                  <a:pt x="3173897" y="1908978"/>
                </a:cubicBezTo>
                <a:cubicBezTo>
                  <a:pt x="3178535" y="1927531"/>
                  <a:pt x="3193114" y="1918917"/>
                  <a:pt x="3203714" y="1921568"/>
                </a:cubicBezTo>
                <a:cubicBezTo>
                  <a:pt x="3215642" y="1918255"/>
                  <a:pt x="3222931" y="1928194"/>
                  <a:pt x="3231544" y="1930182"/>
                </a:cubicBezTo>
                <a:cubicBezTo>
                  <a:pt x="3246784" y="1933495"/>
                  <a:pt x="3240821" y="1936808"/>
                  <a:pt x="3235520" y="1942771"/>
                </a:cubicBezTo>
                <a:cubicBezTo>
                  <a:pt x="3230881" y="1947410"/>
                  <a:pt x="3226906" y="1952048"/>
                  <a:pt x="3222268" y="1956686"/>
                </a:cubicBezTo>
                <a:cubicBezTo>
                  <a:pt x="3232869" y="1959999"/>
                  <a:pt x="3242808" y="1959337"/>
                  <a:pt x="3254735" y="1955361"/>
                </a:cubicBezTo>
                <a:cubicBezTo>
                  <a:pt x="3267987" y="1950723"/>
                  <a:pt x="3283890" y="1948072"/>
                  <a:pt x="3297805" y="1955361"/>
                </a:cubicBezTo>
                <a:cubicBezTo>
                  <a:pt x="3312382" y="1962650"/>
                  <a:pt x="3325634" y="1972589"/>
                  <a:pt x="3338888" y="1953373"/>
                </a:cubicBezTo>
                <a:cubicBezTo>
                  <a:pt x="3341538" y="1949397"/>
                  <a:pt x="3348826" y="1952711"/>
                  <a:pt x="3354126" y="1954698"/>
                </a:cubicBezTo>
                <a:cubicBezTo>
                  <a:pt x="3373343" y="1963312"/>
                  <a:pt x="3368704" y="1976564"/>
                  <a:pt x="3362740" y="1992467"/>
                </a:cubicBezTo>
                <a:cubicBezTo>
                  <a:pt x="3366717" y="1993130"/>
                  <a:pt x="3370693" y="1991804"/>
                  <a:pt x="3373343" y="1993792"/>
                </a:cubicBezTo>
                <a:cubicBezTo>
                  <a:pt x="3385269" y="2001081"/>
                  <a:pt x="3401173" y="2001744"/>
                  <a:pt x="3407136" y="2017646"/>
                </a:cubicBezTo>
                <a:cubicBezTo>
                  <a:pt x="3407799" y="2019634"/>
                  <a:pt x="3408461" y="2038850"/>
                  <a:pt x="3409124" y="2039512"/>
                </a:cubicBezTo>
                <a:cubicBezTo>
                  <a:pt x="3413100" y="2044813"/>
                  <a:pt x="3419063" y="2044813"/>
                  <a:pt x="3425027" y="2046138"/>
                </a:cubicBezTo>
                <a:cubicBezTo>
                  <a:pt x="3421714" y="2050777"/>
                  <a:pt x="3413761" y="2045476"/>
                  <a:pt x="3412436" y="2053427"/>
                </a:cubicBezTo>
                <a:cubicBezTo>
                  <a:pt x="3413100" y="2054090"/>
                  <a:pt x="3413761" y="2054090"/>
                  <a:pt x="3414425" y="2054752"/>
                </a:cubicBezTo>
                <a:cubicBezTo>
                  <a:pt x="3414425" y="2055415"/>
                  <a:pt x="3415088" y="2056077"/>
                  <a:pt x="3414425" y="2056740"/>
                </a:cubicBezTo>
                <a:cubicBezTo>
                  <a:pt x="3410449" y="2064029"/>
                  <a:pt x="3403823" y="2066016"/>
                  <a:pt x="3397197" y="2062703"/>
                </a:cubicBezTo>
                <a:cubicBezTo>
                  <a:pt x="3385933" y="2056740"/>
                  <a:pt x="3377318" y="2061378"/>
                  <a:pt x="3366717" y="2067342"/>
                </a:cubicBezTo>
                <a:cubicBezTo>
                  <a:pt x="3375993" y="2071980"/>
                  <a:pt x="3384608" y="2073305"/>
                  <a:pt x="3392558" y="2071980"/>
                </a:cubicBezTo>
                <a:cubicBezTo>
                  <a:pt x="3399185" y="2071316"/>
                  <a:pt x="3405148" y="2073305"/>
                  <a:pt x="3405811" y="2077944"/>
                </a:cubicBezTo>
                <a:cubicBezTo>
                  <a:pt x="3407799" y="2091196"/>
                  <a:pt x="3418400" y="2091857"/>
                  <a:pt x="3427014" y="2097159"/>
                </a:cubicBezTo>
                <a:cubicBezTo>
                  <a:pt x="3436954" y="2103123"/>
                  <a:pt x="3454182" y="2109749"/>
                  <a:pt x="3438940" y="2126977"/>
                </a:cubicBezTo>
                <a:lnTo>
                  <a:pt x="3440305" y="2129159"/>
                </a:lnTo>
                <a:lnTo>
                  <a:pt x="3465857" y="2132855"/>
                </a:lnTo>
                <a:cubicBezTo>
                  <a:pt x="3474720" y="2135092"/>
                  <a:pt x="3483665" y="2137244"/>
                  <a:pt x="3493272" y="2136252"/>
                </a:cubicBezTo>
                <a:cubicBezTo>
                  <a:pt x="3484327" y="2142215"/>
                  <a:pt x="3475713" y="2142878"/>
                  <a:pt x="3467265" y="2141469"/>
                </a:cubicBezTo>
                <a:lnTo>
                  <a:pt x="3443949" y="2134753"/>
                </a:lnTo>
                <a:lnTo>
                  <a:pt x="3446395" y="2138322"/>
                </a:lnTo>
                <a:cubicBezTo>
                  <a:pt x="3446892" y="2140394"/>
                  <a:pt x="3446230" y="2142548"/>
                  <a:pt x="3443580" y="2144867"/>
                </a:cubicBezTo>
                <a:cubicBezTo>
                  <a:pt x="3453519" y="2147517"/>
                  <a:pt x="3459482" y="2154806"/>
                  <a:pt x="3463457" y="2163420"/>
                </a:cubicBezTo>
                <a:cubicBezTo>
                  <a:pt x="3470746" y="2142878"/>
                  <a:pt x="3483336" y="2156794"/>
                  <a:pt x="3492611" y="2160107"/>
                </a:cubicBezTo>
                <a:cubicBezTo>
                  <a:pt x="3513815" y="2168058"/>
                  <a:pt x="3507188" y="2183961"/>
                  <a:pt x="3500563" y="2199201"/>
                </a:cubicBezTo>
                <a:cubicBezTo>
                  <a:pt x="3516465" y="2197875"/>
                  <a:pt x="3523755" y="2201188"/>
                  <a:pt x="3548933" y="2221729"/>
                </a:cubicBezTo>
                <a:cubicBezTo>
                  <a:pt x="3543633" y="2226367"/>
                  <a:pt x="3535019" y="2228356"/>
                  <a:pt x="3535019" y="2237631"/>
                </a:cubicBezTo>
                <a:cubicBezTo>
                  <a:pt x="3544296" y="2233656"/>
                  <a:pt x="3550259" y="2235643"/>
                  <a:pt x="3549596" y="2246908"/>
                </a:cubicBezTo>
                <a:cubicBezTo>
                  <a:pt x="3556884" y="2252208"/>
                  <a:pt x="3554895" y="2259498"/>
                  <a:pt x="3552248" y="2264799"/>
                </a:cubicBezTo>
                <a:cubicBezTo>
                  <a:pt x="3546282" y="2278048"/>
                  <a:pt x="3548933" y="2292626"/>
                  <a:pt x="3560199" y="2297929"/>
                </a:cubicBezTo>
                <a:cubicBezTo>
                  <a:pt x="3578751" y="2307205"/>
                  <a:pt x="3580739" y="2311181"/>
                  <a:pt x="3584714" y="2329071"/>
                </a:cubicBezTo>
                <a:cubicBezTo>
                  <a:pt x="3585377" y="2331059"/>
                  <a:pt x="3588691" y="2335035"/>
                  <a:pt x="3590016" y="2334372"/>
                </a:cubicBezTo>
                <a:cubicBezTo>
                  <a:pt x="3595979" y="2333047"/>
                  <a:pt x="3601942" y="2333710"/>
                  <a:pt x="3609232" y="2336360"/>
                </a:cubicBezTo>
                <a:cubicBezTo>
                  <a:pt x="3597304" y="2346298"/>
                  <a:pt x="3596641" y="2352924"/>
                  <a:pt x="3614532" y="2351600"/>
                </a:cubicBezTo>
                <a:cubicBezTo>
                  <a:pt x="3625134" y="2350937"/>
                  <a:pt x="3636399" y="2349612"/>
                  <a:pt x="3646337" y="2352924"/>
                </a:cubicBezTo>
                <a:cubicBezTo>
                  <a:pt x="3656939" y="2356238"/>
                  <a:pt x="3676817" y="2358225"/>
                  <a:pt x="3659590" y="2377441"/>
                </a:cubicBezTo>
                <a:cubicBezTo>
                  <a:pt x="3657601" y="2380093"/>
                  <a:pt x="3652963" y="2383405"/>
                  <a:pt x="3657601" y="2387381"/>
                </a:cubicBezTo>
                <a:cubicBezTo>
                  <a:pt x="3660914" y="2390031"/>
                  <a:pt x="3665553" y="2391356"/>
                  <a:pt x="3670192" y="2388706"/>
                </a:cubicBezTo>
                <a:cubicBezTo>
                  <a:pt x="3684107" y="2381416"/>
                  <a:pt x="3699346" y="2382080"/>
                  <a:pt x="3713923" y="2384067"/>
                </a:cubicBezTo>
                <a:cubicBezTo>
                  <a:pt x="3733801" y="2387381"/>
                  <a:pt x="3753017" y="2399970"/>
                  <a:pt x="3772895" y="2384730"/>
                </a:cubicBezTo>
                <a:cubicBezTo>
                  <a:pt x="3772895" y="2384730"/>
                  <a:pt x="3774221" y="2385392"/>
                  <a:pt x="3774883" y="2385392"/>
                </a:cubicBezTo>
                <a:cubicBezTo>
                  <a:pt x="3776208" y="2385392"/>
                  <a:pt x="3778196" y="2385392"/>
                  <a:pt x="3779521" y="2384730"/>
                </a:cubicBezTo>
                <a:cubicBezTo>
                  <a:pt x="3784160" y="2383405"/>
                  <a:pt x="3784160" y="2381416"/>
                  <a:pt x="3779521" y="2380093"/>
                </a:cubicBezTo>
                <a:cubicBezTo>
                  <a:pt x="3773558" y="2378767"/>
                  <a:pt x="3768257" y="2376779"/>
                  <a:pt x="3758981" y="2364188"/>
                </a:cubicBezTo>
                <a:cubicBezTo>
                  <a:pt x="3788799" y="2381416"/>
                  <a:pt x="3796749" y="2367502"/>
                  <a:pt x="3800063" y="2345635"/>
                </a:cubicBezTo>
                <a:cubicBezTo>
                  <a:pt x="3799400" y="2367502"/>
                  <a:pt x="3803375" y="2380755"/>
                  <a:pt x="3827892" y="2384067"/>
                </a:cubicBezTo>
                <a:cubicBezTo>
                  <a:pt x="3835181" y="2384730"/>
                  <a:pt x="3852408" y="2394669"/>
                  <a:pt x="3852408" y="2413886"/>
                </a:cubicBezTo>
                <a:cubicBezTo>
                  <a:pt x="3843132" y="2407259"/>
                  <a:pt x="3834518" y="2404609"/>
                  <a:pt x="3827229" y="2401958"/>
                </a:cubicBezTo>
                <a:cubicBezTo>
                  <a:pt x="3816627" y="2398645"/>
                  <a:pt x="3807352" y="2384730"/>
                  <a:pt x="3793436" y="2393344"/>
                </a:cubicBezTo>
                <a:cubicBezTo>
                  <a:pt x="3796749" y="2399970"/>
                  <a:pt x="3789460" y="2409247"/>
                  <a:pt x="3797413" y="2414548"/>
                </a:cubicBezTo>
                <a:cubicBezTo>
                  <a:pt x="3813977" y="2425812"/>
                  <a:pt x="3830542" y="2436414"/>
                  <a:pt x="3839156" y="2456956"/>
                </a:cubicBezTo>
                <a:cubicBezTo>
                  <a:pt x="3841145" y="2462257"/>
                  <a:pt x="3852408" y="2469544"/>
                  <a:pt x="3858372" y="2465570"/>
                </a:cubicBezTo>
                <a:cubicBezTo>
                  <a:pt x="3875600" y="2455631"/>
                  <a:pt x="3881563" y="2468220"/>
                  <a:pt x="3889514" y="2477497"/>
                </a:cubicBezTo>
                <a:cubicBezTo>
                  <a:pt x="3902766" y="2494062"/>
                  <a:pt x="3927946" y="2490087"/>
                  <a:pt x="3941198" y="2507314"/>
                </a:cubicBezTo>
                <a:cubicBezTo>
                  <a:pt x="3941860" y="2507978"/>
                  <a:pt x="3947161" y="2505988"/>
                  <a:pt x="3948487" y="2504002"/>
                </a:cubicBezTo>
                <a:cubicBezTo>
                  <a:pt x="3950474" y="2500025"/>
                  <a:pt x="3952462" y="2496712"/>
                  <a:pt x="3956438" y="2501351"/>
                </a:cubicBezTo>
                <a:cubicBezTo>
                  <a:pt x="3967702" y="2514604"/>
                  <a:pt x="3971015" y="2505326"/>
                  <a:pt x="3973003" y="2494724"/>
                </a:cubicBezTo>
                <a:cubicBezTo>
                  <a:pt x="3973666" y="2490087"/>
                  <a:pt x="3976979" y="2486112"/>
                  <a:pt x="3980292" y="2490087"/>
                </a:cubicBezTo>
                <a:cubicBezTo>
                  <a:pt x="3989568" y="2501351"/>
                  <a:pt x="4008784" y="2474846"/>
                  <a:pt x="4012760" y="2500025"/>
                </a:cubicBezTo>
                <a:cubicBezTo>
                  <a:pt x="4014747" y="2499363"/>
                  <a:pt x="4017398" y="2498700"/>
                  <a:pt x="4018060" y="2497376"/>
                </a:cubicBezTo>
                <a:cubicBezTo>
                  <a:pt x="4025349" y="2482135"/>
                  <a:pt x="4024687" y="2466895"/>
                  <a:pt x="4020048" y="2451654"/>
                </a:cubicBezTo>
                <a:cubicBezTo>
                  <a:pt x="4006134" y="2443703"/>
                  <a:pt x="3992881" y="2435752"/>
                  <a:pt x="3978966" y="2428464"/>
                </a:cubicBezTo>
                <a:cubicBezTo>
                  <a:pt x="3998845" y="2426475"/>
                  <a:pt x="4010772" y="2440389"/>
                  <a:pt x="4025349" y="2447679"/>
                </a:cubicBezTo>
                <a:cubicBezTo>
                  <a:pt x="4029325" y="2446353"/>
                  <a:pt x="4026674" y="2438403"/>
                  <a:pt x="4033300" y="2439728"/>
                </a:cubicBezTo>
                <a:cubicBezTo>
                  <a:pt x="4043240" y="2428464"/>
                  <a:pt x="4029325" y="2428464"/>
                  <a:pt x="4026012" y="2423824"/>
                </a:cubicBezTo>
                <a:cubicBezTo>
                  <a:pt x="4007459" y="2401296"/>
                  <a:pt x="3969027" y="2410572"/>
                  <a:pt x="3953787" y="2380755"/>
                </a:cubicBezTo>
                <a:cubicBezTo>
                  <a:pt x="3953125" y="2378767"/>
                  <a:pt x="3947824" y="2378767"/>
                  <a:pt x="3945173" y="2377441"/>
                </a:cubicBezTo>
                <a:cubicBezTo>
                  <a:pt x="3940535" y="2374791"/>
                  <a:pt x="3933247" y="2380755"/>
                  <a:pt x="3929934" y="2375454"/>
                </a:cubicBezTo>
                <a:cubicBezTo>
                  <a:pt x="3914031" y="2348286"/>
                  <a:pt x="3885539" y="2340997"/>
                  <a:pt x="3859697" y="2335697"/>
                </a:cubicBezTo>
                <a:cubicBezTo>
                  <a:pt x="3831868" y="2329735"/>
                  <a:pt x="3811989" y="2303892"/>
                  <a:pt x="3780847" y="2309193"/>
                </a:cubicBezTo>
                <a:cubicBezTo>
                  <a:pt x="3778196" y="2309855"/>
                  <a:pt x="3774883" y="2305215"/>
                  <a:pt x="3772234" y="2303229"/>
                </a:cubicBezTo>
                <a:cubicBezTo>
                  <a:pt x="3782835" y="2292626"/>
                  <a:pt x="3771570" y="2291966"/>
                  <a:pt x="3766270" y="2292626"/>
                </a:cubicBezTo>
                <a:cubicBezTo>
                  <a:pt x="3755006" y="2293953"/>
                  <a:pt x="3747053" y="2285339"/>
                  <a:pt x="3735789" y="2284673"/>
                </a:cubicBezTo>
                <a:cubicBezTo>
                  <a:pt x="3723863" y="2284011"/>
                  <a:pt x="3724525" y="2269435"/>
                  <a:pt x="3725850" y="2262811"/>
                </a:cubicBezTo>
                <a:cubicBezTo>
                  <a:pt x="3727175" y="2254197"/>
                  <a:pt x="3737114" y="2257509"/>
                  <a:pt x="3742415" y="2261485"/>
                </a:cubicBezTo>
                <a:cubicBezTo>
                  <a:pt x="3750366" y="2268112"/>
                  <a:pt x="3758981" y="2268776"/>
                  <a:pt x="3766932" y="2263472"/>
                </a:cubicBezTo>
                <a:cubicBezTo>
                  <a:pt x="3781509" y="2254197"/>
                  <a:pt x="3788135" y="2260161"/>
                  <a:pt x="3790786" y="2275399"/>
                </a:cubicBezTo>
                <a:cubicBezTo>
                  <a:pt x="3804700" y="2258172"/>
                  <a:pt x="3804038" y="2259498"/>
                  <a:pt x="3816627" y="2275399"/>
                </a:cubicBezTo>
                <a:cubicBezTo>
                  <a:pt x="3825241" y="2286662"/>
                  <a:pt x="3843132" y="2305215"/>
                  <a:pt x="3847107" y="2302565"/>
                </a:cubicBezTo>
                <a:cubicBezTo>
                  <a:pt x="3868311" y="2290639"/>
                  <a:pt x="3867648" y="2311843"/>
                  <a:pt x="3876925" y="2319795"/>
                </a:cubicBezTo>
                <a:cubicBezTo>
                  <a:pt x="3882226" y="2313168"/>
                  <a:pt x="3886201" y="2307866"/>
                  <a:pt x="3891502" y="2300580"/>
                </a:cubicBezTo>
                <a:cubicBezTo>
                  <a:pt x="3897466" y="2323769"/>
                  <a:pt x="3918007" y="2324432"/>
                  <a:pt x="3934572" y="2331722"/>
                </a:cubicBezTo>
                <a:cubicBezTo>
                  <a:pt x="3941860" y="2335035"/>
                  <a:pt x="3947161" y="2348950"/>
                  <a:pt x="3958426" y="2337685"/>
                </a:cubicBezTo>
                <a:cubicBezTo>
                  <a:pt x="3959751" y="2354250"/>
                  <a:pt x="3976316" y="2351600"/>
                  <a:pt x="3983605" y="2351600"/>
                </a:cubicBezTo>
                <a:cubicBezTo>
                  <a:pt x="3994207" y="2351600"/>
                  <a:pt x="4005471" y="2343650"/>
                  <a:pt x="4010109" y="2328409"/>
                </a:cubicBezTo>
                <a:cubicBezTo>
                  <a:pt x="4011434" y="2333710"/>
                  <a:pt x="4026674" y="2346961"/>
                  <a:pt x="4029987" y="2350937"/>
                </a:cubicBezTo>
                <a:cubicBezTo>
                  <a:pt x="4049203" y="2376779"/>
                  <a:pt x="4049866" y="2354250"/>
                  <a:pt x="4053841" y="2340997"/>
                </a:cubicBezTo>
                <a:cubicBezTo>
                  <a:pt x="4061130" y="2346298"/>
                  <a:pt x="4065768" y="2350275"/>
                  <a:pt x="4066431" y="2359551"/>
                </a:cubicBezTo>
                <a:cubicBezTo>
                  <a:pt x="4068419" y="2373466"/>
                  <a:pt x="4076370" y="2385392"/>
                  <a:pt x="4086309" y="2395995"/>
                </a:cubicBezTo>
                <a:cubicBezTo>
                  <a:pt x="4093598" y="2404609"/>
                  <a:pt x="4106187" y="2395995"/>
                  <a:pt x="4106187" y="2397982"/>
                </a:cubicBezTo>
                <a:cubicBezTo>
                  <a:pt x="4110826" y="2418523"/>
                  <a:pt x="4132029" y="2415873"/>
                  <a:pt x="4143956" y="2425812"/>
                </a:cubicBezTo>
                <a:cubicBezTo>
                  <a:pt x="4192326" y="2447679"/>
                  <a:pt x="4238704" y="2472196"/>
                  <a:pt x="4283099" y="2500688"/>
                </a:cubicBezTo>
                <a:cubicBezTo>
                  <a:pt x="4304965" y="2479485"/>
                  <a:pt x="4290387" y="2511952"/>
                  <a:pt x="4299002" y="2510628"/>
                </a:cubicBezTo>
                <a:cubicBezTo>
                  <a:pt x="4291050" y="2513277"/>
                  <a:pt x="4285750" y="2509302"/>
                  <a:pt x="4281774" y="2503338"/>
                </a:cubicBezTo>
                <a:cubicBezTo>
                  <a:pt x="4234729" y="2478822"/>
                  <a:pt x="4187026" y="2453642"/>
                  <a:pt x="4139981" y="2429125"/>
                </a:cubicBezTo>
                <a:cubicBezTo>
                  <a:pt x="4113476" y="2419186"/>
                  <a:pt x="4086309" y="2411897"/>
                  <a:pt x="4057817" y="2409911"/>
                </a:cubicBezTo>
                <a:cubicBezTo>
                  <a:pt x="4054504" y="2409911"/>
                  <a:pt x="4050528" y="2405271"/>
                  <a:pt x="4048540" y="2411897"/>
                </a:cubicBezTo>
                <a:cubicBezTo>
                  <a:pt x="4047878" y="2414548"/>
                  <a:pt x="4046553" y="2419186"/>
                  <a:pt x="4051191" y="2419186"/>
                </a:cubicBezTo>
                <a:cubicBezTo>
                  <a:pt x="4064443" y="2417198"/>
                  <a:pt x="4067094" y="2431113"/>
                  <a:pt x="4076370" y="2436414"/>
                </a:cubicBezTo>
                <a:cubicBezTo>
                  <a:pt x="4112813" y="2456956"/>
                  <a:pt x="4148594" y="2480810"/>
                  <a:pt x="4184375" y="2502677"/>
                </a:cubicBezTo>
                <a:cubicBezTo>
                  <a:pt x="4204248" y="2507314"/>
                  <a:pt x="4215513" y="2530506"/>
                  <a:pt x="4238042" y="2527856"/>
                </a:cubicBezTo>
                <a:cubicBezTo>
                  <a:pt x="4245993" y="2527193"/>
                  <a:pt x="4248643" y="2530506"/>
                  <a:pt x="4254607" y="2533819"/>
                </a:cubicBezTo>
                <a:cubicBezTo>
                  <a:pt x="4267859" y="2541107"/>
                  <a:pt x="4283099" y="2566950"/>
                  <a:pt x="4302316" y="2531832"/>
                </a:cubicBezTo>
                <a:cubicBezTo>
                  <a:pt x="4287737" y="2562311"/>
                  <a:pt x="4322193" y="2570925"/>
                  <a:pt x="4320868" y="2593452"/>
                </a:cubicBezTo>
                <a:cubicBezTo>
                  <a:pt x="4320868" y="2598753"/>
                  <a:pt x="4324843" y="2597428"/>
                  <a:pt x="4328819" y="2598753"/>
                </a:cubicBezTo>
                <a:cubicBezTo>
                  <a:pt x="4360624" y="2610681"/>
                  <a:pt x="4385141" y="2629233"/>
                  <a:pt x="4391104" y="2665013"/>
                </a:cubicBezTo>
                <a:cubicBezTo>
                  <a:pt x="4391767" y="2668989"/>
                  <a:pt x="4396405" y="2672301"/>
                  <a:pt x="4399718" y="2674953"/>
                </a:cubicBezTo>
                <a:cubicBezTo>
                  <a:pt x="4411646" y="2685554"/>
                  <a:pt x="4422909" y="2696819"/>
                  <a:pt x="4435499" y="2706096"/>
                </a:cubicBezTo>
                <a:cubicBezTo>
                  <a:pt x="4441463" y="2710734"/>
                  <a:pt x="4446101" y="2732600"/>
                  <a:pt x="4458690" y="2710071"/>
                </a:cubicBezTo>
                <a:cubicBezTo>
                  <a:pt x="4461341" y="2705432"/>
                  <a:pt x="4469292" y="2711397"/>
                  <a:pt x="4471280" y="2718023"/>
                </a:cubicBezTo>
                <a:cubicBezTo>
                  <a:pt x="4480556" y="2710734"/>
                  <a:pt x="4475255" y="2695494"/>
                  <a:pt x="4488508" y="2686218"/>
                </a:cubicBezTo>
                <a:cubicBezTo>
                  <a:pt x="4478568" y="2706096"/>
                  <a:pt x="4487845" y="2723986"/>
                  <a:pt x="4485857" y="2741876"/>
                </a:cubicBezTo>
                <a:cubicBezTo>
                  <a:pt x="4487182" y="2743864"/>
                  <a:pt x="4489833" y="2745189"/>
                  <a:pt x="4489833" y="2747178"/>
                </a:cubicBezTo>
                <a:cubicBezTo>
                  <a:pt x="4491821" y="2758442"/>
                  <a:pt x="4505735" y="2755129"/>
                  <a:pt x="4509048" y="2764405"/>
                </a:cubicBezTo>
                <a:cubicBezTo>
                  <a:pt x="4515012" y="2757779"/>
                  <a:pt x="4522963" y="2752478"/>
                  <a:pt x="4526276" y="2745189"/>
                </a:cubicBezTo>
                <a:cubicBezTo>
                  <a:pt x="4537541" y="2720673"/>
                  <a:pt x="4528264" y="2680253"/>
                  <a:pt x="4509048" y="2660376"/>
                </a:cubicBezTo>
                <a:cubicBezTo>
                  <a:pt x="4503085" y="2657724"/>
                  <a:pt x="4495797" y="2656400"/>
                  <a:pt x="4491821" y="2651761"/>
                </a:cubicBezTo>
                <a:cubicBezTo>
                  <a:pt x="4489170" y="2649111"/>
                  <a:pt x="4481219" y="2643810"/>
                  <a:pt x="4487182" y="2637848"/>
                </a:cubicBezTo>
                <a:cubicBezTo>
                  <a:pt x="4492483" y="2632546"/>
                  <a:pt x="4495797" y="2637183"/>
                  <a:pt x="4499109" y="2641822"/>
                </a:cubicBezTo>
                <a:cubicBezTo>
                  <a:pt x="4503085" y="2648449"/>
                  <a:pt x="4506398" y="2643810"/>
                  <a:pt x="4509048" y="2640497"/>
                </a:cubicBezTo>
                <a:cubicBezTo>
                  <a:pt x="4513687" y="2631221"/>
                  <a:pt x="4518325" y="2638511"/>
                  <a:pt x="4522963" y="2640497"/>
                </a:cubicBezTo>
                <a:cubicBezTo>
                  <a:pt x="4522963" y="2636521"/>
                  <a:pt x="4522963" y="2633208"/>
                  <a:pt x="4527602" y="2631884"/>
                </a:cubicBezTo>
                <a:cubicBezTo>
                  <a:pt x="4533565" y="2619295"/>
                  <a:pt x="4532902" y="2601403"/>
                  <a:pt x="4539529" y="2592789"/>
                </a:cubicBezTo>
                <a:cubicBezTo>
                  <a:pt x="4558082" y="2566950"/>
                  <a:pt x="4565370" y="2541771"/>
                  <a:pt x="4560069" y="2511291"/>
                </a:cubicBezTo>
                <a:cubicBezTo>
                  <a:pt x="4558744" y="2504665"/>
                  <a:pt x="4563382" y="2497376"/>
                  <a:pt x="4571996" y="2497376"/>
                </a:cubicBezTo>
                <a:cubicBezTo>
                  <a:pt x="4581935" y="2497376"/>
                  <a:pt x="4579948" y="2505988"/>
                  <a:pt x="4579285" y="2511291"/>
                </a:cubicBezTo>
                <a:cubicBezTo>
                  <a:pt x="4573984" y="2548397"/>
                  <a:pt x="4568021" y="2585502"/>
                  <a:pt x="4561395" y="2622607"/>
                </a:cubicBezTo>
                <a:cubicBezTo>
                  <a:pt x="4557419" y="2645136"/>
                  <a:pt x="4558082" y="2669651"/>
                  <a:pt x="4552781" y="2690855"/>
                </a:cubicBezTo>
                <a:cubicBezTo>
                  <a:pt x="4543504" y="2729287"/>
                  <a:pt x="4530915" y="2765069"/>
                  <a:pt x="4545492" y="2805488"/>
                </a:cubicBezTo>
                <a:cubicBezTo>
                  <a:pt x="4550130" y="2818076"/>
                  <a:pt x="4546817" y="2835304"/>
                  <a:pt x="4552781" y="2849219"/>
                </a:cubicBezTo>
                <a:cubicBezTo>
                  <a:pt x="4561395" y="2868435"/>
                  <a:pt x="4578622" y="2883012"/>
                  <a:pt x="4579948" y="2906867"/>
                </a:cubicBezTo>
                <a:cubicBezTo>
                  <a:pt x="4579948" y="2908191"/>
                  <a:pt x="4580610" y="2908854"/>
                  <a:pt x="4580610" y="2909517"/>
                </a:cubicBezTo>
                <a:cubicBezTo>
                  <a:pt x="4582598" y="2911504"/>
                  <a:pt x="4583923" y="2913492"/>
                  <a:pt x="4585911" y="2915480"/>
                </a:cubicBezTo>
                <a:cubicBezTo>
                  <a:pt x="4590550" y="2918794"/>
                  <a:pt x="4597176" y="2919456"/>
                  <a:pt x="4600489" y="2918794"/>
                </a:cubicBezTo>
                <a:cubicBezTo>
                  <a:pt x="4611090" y="2916143"/>
                  <a:pt x="4605789" y="2908191"/>
                  <a:pt x="4601815" y="2900902"/>
                </a:cubicBezTo>
                <a:cubicBezTo>
                  <a:pt x="4595850" y="2890301"/>
                  <a:pt x="4592537" y="2879036"/>
                  <a:pt x="4587900" y="2867772"/>
                </a:cubicBezTo>
                <a:cubicBezTo>
                  <a:pt x="4581935" y="2859159"/>
                  <a:pt x="4575309" y="2850544"/>
                  <a:pt x="4569346" y="2841268"/>
                </a:cubicBezTo>
                <a:cubicBezTo>
                  <a:pt x="4570008" y="2840605"/>
                  <a:pt x="4570671" y="2839943"/>
                  <a:pt x="4571996" y="2839280"/>
                </a:cubicBezTo>
                <a:cubicBezTo>
                  <a:pt x="4580610" y="2846569"/>
                  <a:pt x="4588561" y="2854520"/>
                  <a:pt x="4597176" y="2861809"/>
                </a:cubicBezTo>
                <a:cubicBezTo>
                  <a:pt x="4599826" y="2865784"/>
                  <a:pt x="4603139" y="2869760"/>
                  <a:pt x="4607115" y="2875723"/>
                </a:cubicBezTo>
                <a:cubicBezTo>
                  <a:pt x="4610428" y="2869097"/>
                  <a:pt x="4611090" y="2860484"/>
                  <a:pt x="4615730" y="2857170"/>
                </a:cubicBezTo>
                <a:cubicBezTo>
                  <a:pt x="4632957" y="2845906"/>
                  <a:pt x="4621029" y="2867110"/>
                  <a:pt x="4628318" y="2868435"/>
                </a:cubicBezTo>
                <a:cubicBezTo>
                  <a:pt x="4634282" y="2868435"/>
                  <a:pt x="4636269" y="2857170"/>
                  <a:pt x="4637595" y="2858496"/>
                </a:cubicBezTo>
                <a:cubicBezTo>
                  <a:pt x="4642233" y="2863797"/>
                  <a:pt x="4647534" y="2870423"/>
                  <a:pt x="4648859" y="2877049"/>
                </a:cubicBezTo>
                <a:cubicBezTo>
                  <a:pt x="4650184" y="2886325"/>
                  <a:pt x="4648196" y="2896927"/>
                  <a:pt x="4647534" y="2906867"/>
                </a:cubicBezTo>
                <a:cubicBezTo>
                  <a:pt x="4647534" y="2914155"/>
                  <a:pt x="4636932" y="2919456"/>
                  <a:pt x="4642895" y="2928732"/>
                </a:cubicBezTo>
                <a:cubicBezTo>
                  <a:pt x="4644221" y="2930720"/>
                  <a:pt x="4637595" y="2934696"/>
                  <a:pt x="4632957" y="2935359"/>
                </a:cubicBezTo>
                <a:cubicBezTo>
                  <a:pt x="4616391" y="2939335"/>
                  <a:pt x="4623680" y="2921444"/>
                  <a:pt x="4615066" y="2916143"/>
                </a:cubicBezTo>
                <a:cubicBezTo>
                  <a:pt x="4612416" y="2924094"/>
                  <a:pt x="4609765" y="2932045"/>
                  <a:pt x="4609102" y="2939335"/>
                </a:cubicBezTo>
                <a:cubicBezTo>
                  <a:pt x="4612416" y="2941322"/>
                  <a:pt x="4615730" y="2943310"/>
                  <a:pt x="4619704" y="2945298"/>
                </a:cubicBezTo>
                <a:cubicBezTo>
                  <a:pt x="4615730" y="2943972"/>
                  <a:pt x="4612416" y="2942647"/>
                  <a:pt x="4609102" y="2941985"/>
                </a:cubicBezTo>
                <a:cubicBezTo>
                  <a:pt x="4609102" y="2952587"/>
                  <a:pt x="4613078" y="2961200"/>
                  <a:pt x="4626330" y="2967826"/>
                </a:cubicBezTo>
                <a:cubicBezTo>
                  <a:pt x="4619704" y="2975777"/>
                  <a:pt x="4611753" y="2969814"/>
                  <a:pt x="4604464" y="2975115"/>
                </a:cubicBezTo>
                <a:cubicBezTo>
                  <a:pt x="4612416" y="2981741"/>
                  <a:pt x="4605789" y="2994330"/>
                  <a:pt x="4616391" y="2999631"/>
                </a:cubicBezTo>
                <a:cubicBezTo>
                  <a:pt x="4619042" y="3010895"/>
                  <a:pt x="4610428" y="3018184"/>
                  <a:pt x="4605127" y="3026136"/>
                </a:cubicBezTo>
                <a:cubicBezTo>
                  <a:pt x="4587236" y="3054628"/>
                  <a:pt x="4564708" y="3079807"/>
                  <a:pt x="4544829" y="3107636"/>
                </a:cubicBezTo>
                <a:cubicBezTo>
                  <a:pt x="4463329" y="3222930"/>
                  <a:pt x="4380502" y="3336898"/>
                  <a:pt x="4297676" y="3451528"/>
                </a:cubicBezTo>
                <a:cubicBezTo>
                  <a:pt x="4169135" y="3629769"/>
                  <a:pt x="4041252" y="3809336"/>
                  <a:pt x="3913368" y="3988241"/>
                </a:cubicBezTo>
                <a:cubicBezTo>
                  <a:pt x="3929271" y="3992879"/>
                  <a:pt x="3943848" y="4000830"/>
                  <a:pt x="3956438" y="4014745"/>
                </a:cubicBezTo>
                <a:cubicBezTo>
                  <a:pt x="3965714" y="4025347"/>
                  <a:pt x="3981617" y="4032635"/>
                  <a:pt x="3994207" y="4041912"/>
                </a:cubicBezTo>
                <a:cubicBezTo>
                  <a:pt x="3998182" y="4044562"/>
                  <a:pt x="4000833" y="4049863"/>
                  <a:pt x="4006796" y="4047213"/>
                </a:cubicBezTo>
                <a:cubicBezTo>
                  <a:pt x="4012760" y="4044562"/>
                  <a:pt x="4012097" y="4039261"/>
                  <a:pt x="4008784" y="4034623"/>
                </a:cubicBezTo>
                <a:cubicBezTo>
                  <a:pt x="4006134" y="4031310"/>
                  <a:pt x="3994869" y="4031310"/>
                  <a:pt x="3998845" y="4025347"/>
                </a:cubicBezTo>
                <a:cubicBezTo>
                  <a:pt x="4006796" y="4020708"/>
                  <a:pt x="4011434" y="4027997"/>
                  <a:pt x="4020711" y="4026009"/>
                </a:cubicBezTo>
                <a:cubicBezTo>
                  <a:pt x="4037276" y="4022696"/>
                  <a:pt x="4048540" y="4036611"/>
                  <a:pt x="4063781" y="4040586"/>
                </a:cubicBezTo>
                <a:cubicBezTo>
                  <a:pt x="4038601" y="4052513"/>
                  <a:pt x="4075045" y="4055164"/>
                  <a:pt x="4073057" y="4063115"/>
                </a:cubicBezTo>
                <a:lnTo>
                  <a:pt x="4124740" y="4075705"/>
                </a:lnTo>
                <a:cubicBezTo>
                  <a:pt x="4141968" y="4100884"/>
                  <a:pt x="4176424" y="4092933"/>
                  <a:pt x="4204248" y="4096908"/>
                </a:cubicBezTo>
                <a:cubicBezTo>
                  <a:pt x="4188351" y="4110160"/>
                  <a:pt x="4240029" y="4104197"/>
                  <a:pt x="4218826" y="4118774"/>
                </a:cubicBezTo>
                <a:cubicBezTo>
                  <a:pt x="4212863" y="4122750"/>
                  <a:pt x="4197622" y="4124738"/>
                  <a:pt x="4206236" y="4133352"/>
                </a:cubicBezTo>
                <a:cubicBezTo>
                  <a:pt x="4214187" y="4141303"/>
                  <a:pt x="4228765" y="4136002"/>
                  <a:pt x="4236054" y="4133352"/>
                </a:cubicBezTo>
                <a:cubicBezTo>
                  <a:pt x="4265871" y="4124738"/>
                  <a:pt x="4300327" y="4130039"/>
                  <a:pt x="4316229" y="4141965"/>
                </a:cubicBezTo>
                <a:cubicBezTo>
                  <a:pt x="4336770" y="4157206"/>
                  <a:pt x="4346047" y="4149917"/>
                  <a:pt x="4359299" y="4143954"/>
                </a:cubicBezTo>
                <a:cubicBezTo>
                  <a:pt x="4375202" y="4137328"/>
                  <a:pt x="4385141" y="4141965"/>
                  <a:pt x="4397730" y="4149254"/>
                </a:cubicBezTo>
                <a:cubicBezTo>
                  <a:pt x="4418271" y="4161181"/>
                  <a:pt x="4401706" y="4171783"/>
                  <a:pt x="4397730" y="4183710"/>
                </a:cubicBezTo>
                <a:cubicBezTo>
                  <a:pt x="4452727" y="4178409"/>
                  <a:pt x="4460016" y="4183710"/>
                  <a:pt x="4449414" y="4220154"/>
                </a:cubicBezTo>
                <a:cubicBezTo>
                  <a:pt x="4447426" y="4226780"/>
                  <a:pt x="4456703" y="4224129"/>
                  <a:pt x="4459353" y="4226117"/>
                </a:cubicBezTo>
                <a:cubicBezTo>
                  <a:pt x="4484532" y="4242682"/>
                  <a:pt x="4498447" y="4271174"/>
                  <a:pt x="4489170" y="4287740"/>
                </a:cubicBezTo>
                <a:cubicBezTo>
                  <a:pt x="4520976" y="4277138"/>
                  <a:pt x="4526939" y="4302980"/>
                  <a:pt x="4546155" y="4309606"/>
                </a:cubicBezTo>
                <a:cubicBezTo>
                  <a:pt x="4564708" y="4316232"/>
                  <a:pt x="4533565" y="4319545"/>
                  <a:pt x="4536878" y="4327496"/>
                </a:cubicBezTo>
                <a:cubicBezTo>
                  <a:pt x="4551455" y="4330147"/>
                  <a:pt x="4576634" y="4334785"/>
                  <a:pt x="4574647" y="4340086"/>
                </a:cubicBezTo>
                <a:cubicBezTo>
                  <a:pt x="4570008" y="4352676"/>
                  <a:pt x="4560732" y="4365928"/>
                  <a:pt x="4537541" y="4370566"/>
                </a:cubicBezTo>
                <a:cubicBezTo>
                  <a:pt x="4563382" y="4371891"/>
                  <a:pt x="4563382" y="4371891"/>
                  <a:pt x="4585911" y="4381168"/>
                </a:cubicBezTo>
                <a:cubicBezTo>
                  <a:pt x="4577297" y="4383818"/>
                  <a:pt x="4566033" y="4377855"/>
                  <a:pt x="4558744" y="4383155"/>
                </a:cubicBezTo>
                <a:cubicBezTo>
                  <a:pt x="4572659" y="4395745"/>
                  <a:pt x="4572659" y="4395745"/>
                  <a:pt x="4590550" y="4389119"/>
                </a:cubicBezTo>
                <a:cubicBezTo>
                  <a:pt x="4614403" y="4381168"/>
                  <a:pt x="4648196" y="4390444"/>
                  <a:pt x="4643558" y="4405684"/>
                </a:cubicBezTo>
                <a:cubicBezTo>
                  <a:pt x="4636932" y="4426225"/>
                  <a:pt x="4660123" y="4428213"/>
                  <a:pt x="4672713" y="4438152"/>
                </a:cubicBezTo>
                <a:cubicBezTo>
                  <a:pt x="4681989" y="4445441"/>
                  <a:pt x="4723071" y="4444778"/>
                  <a:pt x="4690603" y="4464656"/>
                </a:cubicBezTo>
                <a:cubicBezTo>
                  <a:pt x="4685302" y="4467969"/>
                  <a:pt x="4695242" y="4467969"/>
                  <a:pt x="4697229" y="4468632"/>
                </a:cubicBezTo>
                <a:cubicBezTo>
                  <a:pt x="4714457" y="4471282"/>
                  <a:pt x="4727709" y="4481221"/>
                  <a:pt x="4746263" y="4481221"/>
                </a:cubicBezTo>
                <a:cubicBezTo>
                  <a:pt x="4759515" y="4480559"/>
                  <a:pt x="4770117" y="4485860"/>
                  <a:pt x="4780718" y="4490498"/>
                </a:cubicBezTo>
                <a:cubicBezTo>
                  <a:pt x="4788007" y="4493148"/>
                  <a:pt x="4789332" y="4497787"/>
                  <a:pt x="4781381" y="4501100"/>
                </a:cubicBezTo>
                <a:cubicBezTo>
                  <a:pt x="4764816" y="4505076"/>
                  <a:pt x="4748913" y="4495799"/>
                  <a:pt x="4729697" y="4496461"/>
                </a:cubicBezTo>
                <a:cubicBezTo>
                  <a:pt x="4737648" y="4505076"/>
                  <a:pt x="4746925" y="4511039"/>
                  <a:pt x="4757527" y="4517665"/>
                </a:cubicBezTo>
                <a:cubicBezTo>
                  <a:pt x="4791982" y="4539531"/>
                  <a:pt x="4836377" y="4534230"/>
                  <a:pt x="4874808" y="4543507"/>
                </a:cubicBezTo>
                <a:cubicBezTo>
                  <a:pt x="4886073" y="4546820"/>
                  <a:pt x="4897337" y="4550795"/>
                  <a:pt x="4893362" y="4561397"/>
                </a:cubicBezTo>
                <a:cubicBezTo>
                  <a:pt x="4890048" y="4564710"/>
                  <a:pt x="4884748" y="4566035"/>
                  <a:pt x="4879447" y="4566035"/>
                </a:cubicBezTo>
                <a:cubicBezTo>
                  <a:pt x="4869508" y="4567360"/>
                  <a:pt x="4862220" y="4569348"/>
                  <a:pt x="4864869" y="4577962"/>
                </a:cubicBezTo>
                <a:cubicBezTo>
                  <a:pt x="4867520" y="4586576"/>
                  <a:pt x="4877459" y="4581276"/>
                  <a:pt x="4883422" y="4583263"/>
                </a:cubicBezTo>
                <a:cubicBezTo>
                  <a:pt x="4910589" y="4590552"/>
                  <a:pt x="4937094" y="4583926"/>
                  <a:pt x="4963598" y="4587239"/>
                </a:cubicBezTo>
                <a:cubicBezTo>
                  <a:pt x="4954321" y="4573987"/>
                  <a:pt x="4939082" y="4567360"/>
                  <a:pt x="4919203" y="4566698"/>
                </a:cubicBezTo>
                <a:cubicBezTo>
                  <a:pt x="4898000" y="4559409"/>
                  <a:pt x="4893362" y="4548808"/>
                  <a:pt x="4905289" y="4536881"/>
                </a:cubicBezTo>
                <a:cubicBezTo>
                  <a:pt x="4917878" y="4524291"/>
                  <a:pt x="4933118" y="4528929"/>
                  <a:pt x="4947033" y="4538206"/>
                </a:cubicBezTo>
                <a:cubicBezTo>
                  <a:pt x="4946370" y="4536881"/>
                  <a:pt x="4945708" y="4535555"/>
                  <a:pt x="4945045" y="4534230"/>
                </a:cubicBezTo>
                <a:cubicBezTo>
                  <a:pt x="4935106" y="4518328"/>
                  <a:pt x="4947695" y="4520315"/>
                  <a:pt x="4962273" y="4525616"/>
                </a:cubicBezTo>
                <a:cubicBezTo>
                  <a:pt x="4981489" y="4520315"/>
                  <a:pt x="5001367" y="4516340"/>
                  <a:pt x="5023233" y="4521641"/>
                </a:cubicBezTo>
                <a:cubicBezTo>
                  <a:pt x="5060339" y="4528267"/>
                  <a:pt x="5073591" y="4556096"/>
                  <a:pt x="5104071" y="4565373"/>
                </a:cubicBezTo>
                <a:cubicBezTo>
                  <a:pt x="5121961" y="4566698"/>
                  <a:pt x="5113348" y="4544169"/>
                  <a:pt x="5136539" y="4553446"/>
                </a:cubicBezTo>
                <a:cubicBezTo>
                  <a:pt x="5156417" y="4570011"/>
                  <a:pt x="5194848" y="4560072"/>
                  <a:pt x="5212077" y="4581276"/>
                </a:cubicBezTo>
                <a:cubicBezTo>
                  <a:pt x="5192861" y="4584589"/>
                  <a:pt x="5180271" y="4570674"/>
                  <a:pt x="5162381" y="4570674"/>
                </a:cubicBezTo>
                <a:cubicBezTo>
                  <a:pt x="5176295" y="4587902"/>
                  <a:pt x="5176295" y="4587239"/>
                  <a:pt x="5206113" y="4587902"/>
                </a:cubicBezTo>
                <a:cubicBezTo>
                  <a:pt x="5216715" y="4587902"/>
                  <a:pt x="5228642" y="4592540"/>
                  <a:pt x="5231955" y="4601816"/>
                </a:cubicBezTo>
                <a:cubicBezTo>
                  <a:pt x="5232617" y="4603142"/>
                  <a:pt x="5221353" y="4602479"/>
                  <a:pt x="5223341" y="4605792"/>
                </a:cubicBezTo>
                <a:cubicBezTo>
                  <a:pt x="5225329" y="4610430"/>
                  <a:pt x="5230629" y="4605792"/>
                  <a:pt x="5233944" y="4605792"/>
                </a:cubicBezTo>
                <a:cubicBezTo>
                  <a:pt x="5240569" y="4605129"/>
                  <a:pt x="5247195" y="4606455"/>
                  <a:pt x="5252495" y="4608442"/>
                </a:cubicBezTo>
                <a:cubicBezTo>
                  <a:pt x="5249845" y="4603804"/>
                  <a:pt x="5246532" y="4599828"/>
                  <a:pt x="5243219" y="4595190"/>
                </a:cubicBezTo>
                <a:cubicBezTo>
                  <a:pt x="5240569" y="4591877"/>
                  <a:pt x="5235930" y="4586576"/>
                  <a:pt x="5243882" y="4583926"/>
                </a:cubicBezTo>
                <a:cubicBezTo>
                  <a:pt x="5251170" y="4586576"/>
                  <a:pt x="5256471" y="4588564"/>
                  <a:pt x="5263760" y="4591877"/>
                </a:cubicBezTo>
                <a:cubicBezTo>
                  <a:pt x="5270386" y="4601816"/>
                  <a:pt x="5290927" y="4605129"/>
                  <a:pt x="5280988" y="4624345"/>
                </a:cubicBezTo>
                <a:cubicBezTo>
                  <a:pt x="5279663" y="4624345"/>
                  <a:pt x="5278337" y="4623682"/>
                  <a:pt x="5277012" y="4623682"/>
                </a:cubicBezTo>
                <a:lnTo>
                  <a:pt x="5303285" y="4636944"/>
                </a:lnTo>
                <a:lnTo>
                  <a:pt x="5290926" y="4628320"/>
                </a:lnTo>
                <a:cubicBezTo>
                  <a:pt x="5278999" y="4619044"/>
                  <a:pt x="5286950" y="4601816"/>
                  <a:pt x="5277011" y="4591214"/>
                </a:cubicBezTo>
                <a:cubicBezTo>
                  <a:pt x="5272373" y="4577962"/>
                  <a:pt x="5276349" y="4574649"/>
                  <a:pt x="5288276" y="4580612"/>
                </a:cubicBezTo>
                <a:cubicBezTo>
                  <a:pt x="5298877" y="4599165"/>
                  <a:pt x="5314117" y="4613743"/>
                  <a:pt x="5328695" y="4628983"/>
                </a:cubicBezTo>
                <a:cubicBezTo>
                  <a:pt x="5331345" y="4633621"/>
                  <a:pt x="5337971" y="4636934"/>
                  <a:pt x="5335321" y="4644886"/>
                </a:cubicBezTo>
                <a:cubicBezTo>
                  <a:pt x="5326707" y="4643560"/>
                  <a:pt x="5324056" y="4630308"/>
                  <a:pt x="5313455" y="4632296"/>
                </a:cubicBezTo>
                <a:lnTo>
                  <a:pt x="5317356" y="4642700"/>
                </a:lnTo>
                <a:lnTo>
                  <a:pt x="5351887" y="4651512"/>
                </a:lnTo>
                <a:cubicBezTo>
                  <a:pt x="5345925" y="4642235"/>
                  <a:pt x="5339960" y="4632959"/>
                  <a:pt x="5332671" y="4625008"/>
                </a:cubicBezTo>
                <a:cubicBezTo>
                  <a:pt x="5332010" y="4624345"/>
                  <a:pt x="5332010" y="4623682"/>
                  <a:pt x="5331346" y="4623682"/>
                </a:cubicBezTo>
                <a:cubicBezTo>
                  <a:pt x="5332671" y="4623020"/>
                  <a:pt x="5334659" y="4622357"/>
                  <a:pt x="5335984" y="4621694"/>
                </a:cubicBezTo>
                <a:cubicBezTo>
                  <a:pt x="5324058" y="4611093"/>
                  <a:pt x="5320082" y="4596515"/>
                  <a:pt x="5310805" y="4583926"/>
                </a:cubicBezTo>
                <a:cubicBezTo>
                  <a:pt x="5314781" y="4579950"/>
                  <a:pt x="5318756" y="4583926"/>
                  <a:pt x="5322732" y="4583263"/>
                </a:cubicBezTo>
                <a:cubicBezTo>
                  <a:pt x="5323395" y="4583263"/>
                  <a:pt x="5324720" y="4582600"/>
                  <a:pt x="5324720" y="4581938"/>
                </a:cubicBezTo>
                <a:cubicBezTo>
                  <a:pt x="5324720" y="4581276"/>
                  <a:pt x="5324058" y="4580613"/>
                  <a:pt x="5324058" y="4579950"/>
                </a:cubicBezTo>
                <a:cubicBezTo>
                  <a:pt x="5323395" y="4578625"/>
                  <a:pt x="5322732" y="4577300"/>
                  <a:pt x="5322069" y="4576637"/>
                </a:cubicBezTo>
                <a:cubicBezTo>
                  <a:pt x="5326045" y="4574649"/>
                  <a:pt x="5329358" y="4573324"/>
                  <a:pt x="5332010" y="4578625"/>
                </a:cubicBezTo>
                <a:cubicBezTo>
                  <a:pt x="5345925" y="4601816"/>
                  <a:pt x="5365802" y="4621032"/>
                  <a:pt x="5373753" y="4647536"/>
                </a:cubicBezTo>
                <a:cubicBezTo>
                  <a:pt x="5374416" y="4649524"/>
                  <a:pt x="5379716" y="4649524"/>
                  <a:pt x="5383692" y="4650849"/>
                </a:cubicBezTo>
                <a:cubicBezTo>
                  <a:pt x="5383692" y="4650849"/>
                  <a:pt x="5384355" y="4650849"/>
                  <a:pt x="5384355" y="4651512"/>
                </a:cubicBezTo>
                <a:cubicBezTo>
                  <a:pt x="5385017" y="4654825"/>
                  <a:pt x="5384355" y="4658800"/>
                  <a:pt x="5384355" y="4662776"/>
                </a:cubicBezTo>
                <a:cubicBezTo>
                  <a:pt x="5392969" y="4666752"/>
                  <a:pt x="5401582" y="4670728"/>
                  <a:pt x="5407546" y="4676691"/>
                </a:cubicBezTo>
                <a:cubicBezTo>
                  <a:pt x="5407546" y="4676691"/>
                  <a:pt x="5406883" y="4676028"/>
                  <a:pt x="5406883" y="4676028"/>
                </a:cubicBezTo>
                <a:cubicBezTo>
                  <a:pt x="5404895" y="4674041"/>
                  <a:pt x="5404895" y="4672053"/>
                  <a:pt x="5406221" y="4670065"/>
                </a:cubicBezTo>
                <a:cubicBezTo>
                  <a:pt x="5429412" y="4660126"/>
                  <a:pt x="5437363" y="4661451"/>
                  <a:pt x="5472482" y="4685305"/>
                </a:cubicBezTo>
                <a:cubicBezTo>
                  <a:pt x="5471156" y="4683317"/>
                  <a:pt x="5471819" y="4681329"/>
                  <a:pt x="5474469" y="4678679"/>
                </a:cubicBezTo>
                <a:cubicBezTo>
                  <a:pt x="5483746" y="4683317"/>
                  <a:pt x="5491697" y="4689281"/>
                  <a:pt x="5502299" y="4692594"/>
                </a:cubicBezTo>
                <a:cubicBezTo>
                  <a:pt x="5542056" y="4705183"/>
                  <a:pt x="5554645" y="4736989"/>
                  <a:pt x="5593077" y="4750903"/>
                </a:cubicBezTo>
                <a:cubicBezTo>
                  <a:pt x="5594402" y="4750903"/>
                  <a:pt x="5596390" y="4751566"/>
                  <a:pt x="5597715" y="4751566"/>
                </a:cubicBezTo>
                <a:cubicBezTo>
                  <a:pt x="5620906" y="4765481"/>
                  <a:pt x="5641447" y="4782046"/>
                  <a:pt x="5661325" y="4797948"/>
                </a:cubicBezTo>
                <a:cubicBezTo>
                  <a:pt x="5660000" y="4793973"/>
                  <a:pt x="5661325" y="4789334"/>
                  <a:pt x="5669939" y="4788009"/>
                </a:cubicBezTo>
                <a:cubicBezTo>
                  <a:pt x="5681203" y="4785359"/>
                  <a:pt x="5693130" y="4788009"/>
                  <a:pt x="5699094" y="4774094"/>
                </a:cubicBezTo>
                <a:cubicBezTo>
                  <a:pt x="5694456" y="4773432"/>
                  <a:pt x="5689817" y="4773432"/>
                  <a:pt x="5685842" y="4772769"/>
                </a:cubicBezTo>
                <a:cubicBezTo>
                  <a:pt x="5690480" y="4756204"/>
                  <a:pt x="5711683" y="4770119"/>
                  <a:pt x="5717647" y="4755542"/>
                </a:cubicBezTo>
                <a:cubicBezTo>
                  <a:pt x="5739513" y="4765481"/>
                  <a:pt x="5713009" y="4772107"/>
                  <a:pt x="5716322" y="4780721"/>
                </a:cubicBezTo>
                <a:cubicBezTo>
                  <a:pt x="5737525" y="4795960"/>
                  <a:pt x="5745477" y="4772769"/>
                  <a:pt x="5763367" y="4764155"/>
                </a:cubicBezTo>
                <a:cubicBezTo>
                  <a:pt x="5749452" y="4779395"/>
                  <a:pt x="5759391" y="4784696"/>
                  <a:pt x="5769330" y="4789334"/>
                </a:cubicBezTo>
                <a:cubicBezTo>
                  <a:pt x="5762042" y="4797286"/>
                  <a:pt x="5751440" y="4794635"/>
                  <a:pt x="5738850" y="4802587"/>
                </a:cubicBezTo>
                <a:cubicBezTo>
                  <a:pt x="5775294" y="4805237"/>
                  <a:pt x="5805111" y="4807887"/>
                  <a:pt x="5835591" y="4809876"/>
                </a:cubicBezTo>
                <a:cubicBezTo>
                  <a:pt x="5814388" y="4821802"/>
                  <a:pt x="5791859" y="4819152"/>
                  <a:pt x="5768668" y="4817164"/>
                </a:cubicBezTo>
                <a:cubicBezTo>
                  <a:pt x="5789871" y="4827103"/>
                  <a:pt x="5797160" y="4848307"/>
                  <a:pt x="5810412" y="4863547"/>
                </a:cubicBezTo>
                <a:cubicBezTo>
                  <a:pt x="5818363" y="4872160"/>
                  <a:pt x="5830953" y="4884750"/>
                  <a:pt x="5825652" y="4901315"/>
                </a:cubicBezTo>
                <a:cubicBezTo>
                  <a:pt x="5819026" y="4905291"/>
                  <a:pt x="5819026" y="4909929"/>
                  <a:pt x="5823664" y="4915230"/>
                </a:cubicBezTo>
                <a:cubicBezTo>
                  <a:pt x="5826977" y="4921194"/>
                  <a:pt x="5821677" y="4922519"/>
                  <a:pt x="5818363" y="4924507"/>
                </a:cubicBezTo>
                <a:cubicBezTo>
                  <a:pt x="5835591" y="4936434"/>
                  <a:pt x="5864083" y="4960287"/>
                  <a:pt x="5897877" y="4936434"/>
                </a:cubicBezTo>
                <a:cubicBezTo>
                  <a:pt x="5905828" y="4930470"/>
                  <a:pt x="5915767" y="4937759"/>
                  <a:pt x="5922393" y="4940409"/>
                </a:cubicBezTo>
                <a:cubicBezTo>
                  <a:pt x="5946910" y="4951011"/>
                  <a:pt x="5937633" y="4964926"/>
                  <a:pt x="5929019" y="4977515"/>
                </a:cubicBezTo>
                <a:cubicBezTo>
                  <a:pt x="5955523" y="4980166"/>
                  <a:pt x="5976727" y="4990105"/>
                  <a:pt x="5992629" y="5003357"/>
                </a:cubicBezTo>
                <a:cubicBezTo>
                  <a:pt x="6003231" y="5011971"/>
                  <a:pt x="5976064" y="5010646"/>
                  <a:pt x="5978715" y="5020585"/>
                </a:cubicBezTo>
                <a:cubicBezTo>
                  <a:pt x="5997268" y="5017272"/>
                  <a:pt x="5999918" y="5027874"/>
                  <a:pt x="6001906" y="5035162"/>
                </a:cubicBezTo>
                <a:cubicBezTo>
                  <a:pt x="6004556" y="5046426"/>
                  <a:pt x="6003894" y="5058354"/>
                  <a:pt x="5981365" y="5059679"/>
                </a:cubicBezTo>
                <a:cubicBezTo>
                  <a:pt x="5985341" y="5066968"/>
                  <a:pt x="5991967" y="5072931"/>
                  <a:pt x="5999256" y="5077569"/>
                </a:cubicBezTo>
                <a:cubicBezTo>
                  <a:pt x="6003231" y="5079557"/>
                  <a:pt x="6007207" y="5081545"/>
                  <a:pt x="6011845" y="5083533"/>
                </a:cubicBezTo>
                <a:cubicBezTo>
                  <a:pt x="6017809" y="5086183"/>
                  <a:pt x="6023110" y="5089496"/>
                  <a:pt x="6027085" y="5093472"/>
                </a:cubicBezTo>
                <a:cubicBezTo>
                  <a:pt x="6032386" y="5096122"/>
                  <a:pt x="6037687" y="5098773"/>
                  <a:pt x="6042325" y="5102086"/>
                </a:cubicBezTo>
                <a:cubicBezTo>
                  <a:pt x="6046963" y="5104736"/>
                  <a:pt x="6064191" y="5107387"/>
                  <a:pt x="6055577" y="5112025"/>
                </a:cubicBezTo>
                <a:cubicBezTo>
                  <a:pt x="6037024" y="5121964"/>
                  <a:pt x="6054252" y="5122626"/>
                  <a:pt x="6061541" y="5123289"/>
                </a:cubicBezTo>
                <a:cubicBezTo>
                  <a:pt x="6078769" y="5125277"/>
                  <a:pt x="6094009" y="5133228"/>
                  <a:pt x="6111899" y="5133891"/>
                </a:cubicBezTo>
                <a:cubicBezTo>
                  <a:pt x="6095334" y="5134554"/>
                  <a:pt x="6080094" y="5142505"/>
                  <a:pt x="6063529" y="5132566"/>
                </a:cubicBezTo>
                <a:cubicBezTo>
                  <a:pt x="6058228" y="5129253"/>
                  <a:pt x="6052264" y="5130578"/>
                  <a:pt x="6048951" y="5133891"/>
                </a:cubicBezTo>
                <a:cubicBezTo>
                  <a:pt x="6044976" y="5138529"/>
                  <a:pt x="6052264" y="5140517"/>
                  <a:pt x="6056240" y="5142505"/>
                </a:cubicBezTo>
                <a:cubicBezTo>
                  <a:pt x="6063529" y="5146481"/>
                  <a:pt x="6072143" y="5148468"/>
                  <a:pt x="6081419" y="5148468"/>
                </a:cubicBezTo>
                <a:cubicBezTo>
                  <a:pt x="6112562" y="5148468"/>
                  <a:pt x="6135753" y="5172985"/>
                  <a:pt x="6169546" y="5167021"/>
                </a:cubicBezTo>
                <a:cubicBezTo>
                  <a:pt x="6170209" y="5167021"/>
                  <a:pt x="6172859" y="5169009"/>
                  <a:pt x="6172859" y="5169672"/>
                </a:cubicBezTo>
                <a:cubicBezTo>
                  <a:pt x="6165570" y="5193526"/>
                  <a:pt x="6196713" y="5177623"/>
                  <a:pt x="6204664" y="5184249"/>
                </a:cubicBezTo>
                <a:cubicBezTo>
                  <a:pt x="6197376" y="5190213"/>
                  <a:pt x="6172196" y="5188887"/>
                  <a:pt x="6186111" y="5202140"/>
                </a:cubicBezTo>
                <a:cubicBezTo>
                  <a:pt x="6192737" y="5208103"/>
                  <a:pt x="6208640" y="5200152"/>
                  <a:pt x="6217254" y="5194851"/>
                </a:cubicBezTo>
                <a:cubicBezTo>
                  <a:pt x="6222555" y="5191538"/>
                  <a:pt x="6239120" y="5192863"/>
                  <a:pt x="6231169" y="5183587"/>
                </a:cubicBezTo>
                <a:cubicBezTo>
                  <a:pt x="6221229" y="5172985"/>
                  <a:pt x="6215266" y="5157082"/>
                  <a:pt x="6180810" y="5164371"/>
                </a:cubicBezTo>
                <a:cubicBezTo>
                  <a:pt x="6200026" y="5151119"/>
                  <a:pt x="6217254" y="5142505"/>
                  <a:pt x="6205990" y="5125277"/>
                </a:cubicBezTo>
                <a:cubicBezTo>
                  <a:pt x="6229181" y="5141180"/>
                  <a:pt x="6274901" y="5145818"/>
                  <a:pt x="6255023" y="5178286"/>
                </a:cubicBezTo>
                <a:cubicBezTo>
                  <a:pt x="6249722" y="5186237"/>
                  <a:pt x="6260323" y="5190876"/>
                  <a:pt x="6269600" y="5189550"/>
                </a:cubicBezTo>
                <a:cubicBezTo>
                  <a:pt x="6308694" y="5185574"/>
                  <a:pt x="6280202" y="5214067"/>
                  <a:pt x="6303393" y="5220030"/>
                </a:cubicBezTo>
                <a:cubicBezTo>
                  <a:pt x="6310019" y="5222018"/>
                  <a:pt x="6282852" y="5216717"/>
                  <a:pt x="6286165" y="5230632"/>
                </a:cubicBezTo>
                <a:cubicBezTo>
                  <a:pt x="6327910" y="5231957"/>
                  <a:pt x="6362365" y="5251173"/>
                  <a:pt x="6400134" y="5262437"/>
                </a:cubicBezTo>
                <a:cubicBezTo>
                  <a:pt x="6418687" y="5267738"/>
                  <a:pt x="6432602" y="5285628"/>
                  <a:pt x="6457781" y="5271051"/>
                </a:cubicBezTo>
                <a:cubicBezTo>
                  <a:pt x="6463082" y="5281653"/>
                  <a:pt x="6450492" y="5294905"/>
                  <a:pt x="6470370" y="5298881"/>
                </a:cubicBezTo>
                <a:cubicBezTo>
                  <a:pt x="6502838" y="5304844"/>
                  <a:pt x="6519403" y="5318096"/>
                  <a:pt x="6528017" y="5339300"/>
                </a:cubicBezTo>
                <a:cubicBezTo>
                  <a:pt x="6530668" y="5346589"/>
                  <a:pt x="6543257" y="5356528"/>
                  <a:pt x="6553196" y="5357853"/>
                </a:cubicBezTo>
                <a:cubicBezTo>
                  <a:pt x="6578376" y="5360503"/>
                  <a:pt x="6592290" y="5374418"/>
                  <a:pt x="6611506" y="5383032"/>
                </a:cubicBezTo>
                <a:cubicBezTo>
                  <a:pt x="6617469" y="5385682"/>
                  <a:pt x="6618132" y="5389658"/>
                  <a:pt x="6626746" y="5385020"/>
                </a:cubicBezTo>
                <a:cubicBezTo>
                  <a:pt x="6639336" y="5378394"/>
                  <a:pt x="6655901" y="5383694"/>
                  <a:pt x="6663852" y="5389658"/>
                </a:cubicBezTo>
                <a:cubicBezTo>
                  <a:pt x="6671803" y="5396284"/>
                  <a:pt x="6667828" y="5404898"/>
                  <a:pt x="6653913" y="5409536"/>
                </a:cubicBezTo>
                <a:cubicBezTo>
                  <a:pt x="6645299" y="5412187"/>
                  <a:pt x="6649937" y="5416825"/>
                  <a:pt x="6653913" y="5422126"/>
                </a:cubicBezTo>
                <a:cubicBezTo>
                  <a:pt x="6661864" y="5432728"/>
                  <a:pt x="6674454" y="5437366"/>
                  <a:pt x="6694995" y="5447968"/>
                </a:cubicBezTo>
                <a:cubicBezTo>
                  <a:pt x="6679092" y="5424776"/>
                  <a:pt x="6661864" y="5407548"/>
                  <a:pt x="6683068" y="5390321"/>
                </a:cubicBezTo>
                <a:cubicBezTo>
                  <a:pt x="6717523" y="5409536"/>
                  <a:pt x="6716861" y="5409536"/>
                  <a:pt x="6700958" y="5427426"/>
                </a:cubicBezTo>
                <a:cubicBezTo>
                  <a:pt x="6692344" y="5437366"/>
                  <a:pt x="6699633" y="5446642"/>
                  <a:pt x="6710897" y="5453268"/>
                </a:cubicBezTo>
                <a:cubicBezTo>
                  <a:pt x="6719511" y="5458569"/>
                  <a:pt x="6728788" y="5463870"/>
                  <a:pt x="6738727" y="5467183"/>
                </a:cubicBezTo>
                <a:cubicBezTo>
                  <a:pt x="6770532" y="5477122"/>
                  <a:pt x="6775833" y="5500976"/>
                  <a:pt x="6797036" y="5516216"/>
                </a:cubicBezTo>
                <a:cubicBezTo>
                  <a:pt x="6808963" y="5524830"/>
                  <a:pt x="6783784" y="5524830"/>
                  <a:pt x="6793061" y="5532781"/>
                </a:cubicBezTo>
                <a:cubicBezTo>
                  <a:pt x="6802337" y="5540733"/>
                  <a:pt x="6800349" y="5542721"/>
                  <a:pt x="6782459" y="5546696"/>
                </a:cubicBezTo>
                <a:cubicBezTo>
                  <a:pt x="6793723" y="5547359"/>
                  <a:pt x="6802337" y="5548021"/>
                  <a:pt x="6810951" y="5548684"/>
                </a:cubicBezTo>
                <a:cubicBezTo>
                  <a:pt x="6810289" y="5536094"/>
                  <a:pt x="6823541" y="5540070"/>
                  <a:pt x="6834143" y="5540070"/>
                </a:cubicBezTo>
                <a:cubicBezTo>
                  <a:pt x="6842094" y="5540070"/>
                  <a:pt x="6854683" y="5545371"/>
                  <a:pt x="6852695" y="5534107"/>
                </a:cubicBezTo>
                <a:cubicBezTo>
                  <a:pt x="6850708" y="5524830"/>
                  <a:pt x="6842094" y="5526155"/>
                  <a:pt x="6832817" y="5530131"/>
                </a:cubicBezTo>
                <a:cubicBezTo>
                  <a:pt x="6823541" y="5534107"/>
                  <a:pt x="6814264" y="5532119"/>
                  <a:pt x="6813602" y="5523505"/>
                </a:cubicBezTo>
                <a:cubicBezTo>
                  <a:pt x="6812276" y="5515554"/>
                  <a:pt x="6820228" y="5512903"/>
                  <a:pt x="6831492" y="5514891"/>
                </a:cubicBezTo>
                <a:cubicBezTo>
                  <a:pt x="6834805" y="5515554"/>
                  <a:pt x="6877875" y="5528806"/>
                  <a:pt x="6881188" y="5530131"/>
                </a:cubicBezTo>
                <a:cubicBezTo>
                  <a:pt x="6889139" y="5534107"/>
                  <a:pt x="6895765" y="5537420"/>
                  <a:pt x="6907692" y="5533444"/>
                </a:cubicBezTo>
                <a:cubicBezTo>
                  <a:pt x="6927570" y="5526155"/>
                  <a:pt x="6944798" y="5530794"/>
                  <a:pt x="6951424" y="5548684"/>
                </a:cubicBezTo>
                <a:cubicBezTo>
                  <a:pt x="6966002" y="5535432"/>
                  <a:pt x="6974616" y="5529468"/>
                  <a:pt x="6987205" y="5550672"/>
                </a:cubicBezTo>
                <a:cubicBezTo>
                  <a:pt x="6987205" y="5551334"/>
                  <a:pt x="6987868" y="5551334"/>
                  <a:pt x="6988530" y="5551997"/>
                </a:cubicBezTo>
                <a:cubicBezTo>
                  <a:pt x="6990518" y="5551997"/>
                  <a:pt x="6991843" y="5551334"/>
                  <a:pt x="6993831" y="5551997"/>
                </a:cubicBezTo>
                <a:cubicBezTo>
                  <a:pt x="7003770" y="5553322"/>
                  <a:pt x="7005095" y="5560611"/>
                  <a:pt x="7005758" y="5567900"/>
                </a:cubicBezTo>
                <a:cubicBezTo>
                  <a:pt x="7008409" y="5569887"/>
                  <a:pt x="7011722" y="5571876"/>
                  <a:pt x="7014372" y="5573863"/>
                </a:cubicBezTo>
                <a:cubicBezTo>
                  <a:pt x="7022323" y="5571876"/>
                  <a:pt x="7029612" y="5570550"/>
                  <a:pt x="7031600" y="5559948"/>
                </a:cubicBezTo>
                <a:cubicBezTo>
                  <a:pt x="7032262" y="5559286"/>
                  <a:pt x="7033588" y="5558623"/>
                  <a:pt x="7034250" y="5557960"/>
                </a:cubicBezTo>
                <a:cubicBezTo>
                  <a:pt x="7033588" y="5564587"/>
                  <a:pt x="7060092" y="5567900"/>
                  <a:pt x="7036901" y="5577839"/>
                </a:cubicBezTo>
                <a:cubicBezTo>
                  <a:pt x="7037563" y="5579164"/>
                  <a:pt x="7038889" y="5580489"/>
                  <a:pt x="7039551" y="5581815"/>
                </a:cubicBezTo>
                <a:cubicBezTo>
                  <a:pt x="7039551" y="5581815"/>
                  <a:pt x="7040214" y="5581815"/>
                  <a:pt x="7040214" y="5581815"/>
                </a:cubicBezTo>
                <a:cubicBezTo>
                  <a:pt x="7054129" y="5575851"/>
                  <a:pt x="7060092" y="5577839"/>
                  <a:pt x="7063405" y="5588441"/>
                </a:cubicBezTo>
                <a:cubicBezTo>
                  <a:pt x="7064730" y="5593079"/>
                  <a:pt x="7062743" y="5597717"/>
                  <a:pt x="7068043" y="5599705"/>
                </a:cubicBezTo>
                <a:cubicBezTo>
                  <a:pt x="7079308" y="5602355"/>
                  <a:pt x="7084609" y="5587115"/>
                  <a:pt x="7092560" y="5588441"/>
                </a:cubicBezTo>
                <a:cubicBezTo>
                  <a:pt x="7090572" y="5571876"/>
                  <a:pt x="7089247" y="5554647"/>
                  <a:pt x="7096536" y="5536094"/>
                </a:cubicBezTo>
                <a:cubicBezTo>
                  <a:pt x="7102499" y="5553322"/>
                  <a:pt x="7109125" y="5566574"/>
                  <a:pt x="7105812" y="5580489"/>
                </a:cubicBezTo>
                <a:cubicBezTo>
                  <a:pt x="7104487" y="5586453"/>
                  <a:pt x="7105149" y="5593079"/>
                  <a:pt x="7104487" y="5599705"/>
                </a:cubicBezTo>
                <a:cubicBezTo>
                  <a:pt x="7109125" y="5605006"/>
                  <a:pt x="7114426" y="5608319"/>
                  <a:pt x="7121715" y="5610969"/>
                </a:cubicBezTo>
                <a:cubicBezTo>
                  <a:pt x="7148219" y="5620246"/>
                  <a:pt x="7178036" y="5626209"/>
                  <a:pt x="7198577" y="5642774"/>
                </a:cubicBezTo>
                <a:cubicBezTo>
                  <a:pt x="7199903" y="5643437"/>
                  <a:pt x="7202553" y="5643437"/>
                  <a:pt x="7204541" y="5644100"/>
                </a:cubicBezTo>
                <a:cubicBezTo>
                  <a:pt x="7229057" y="5644100"/>
                  <a:pt x="7257549" y="5650726"/>
                  <a:pt x="7264176" y="5626209"/>
                </a:cubicBezTo>
                <a:cubicBezTo>
                  <a:pt x="7276765" y="5634160"/>
                  <a:pt x="7255562" y="5658677"/>
                  <a:pt x="7293330" y="5649400"/>
                </a:cubicBezTo>
                <a:cubicBezTo>
                  <a:pt x="7319835" y="5682531"/>
                  <a:pt x="7321160" y="5651389"/>
                  <a:pt x="7331099" y="5642112"/>
                </a:cubicBezTo>
                <a:cubicBezTo>
                  <a:pt x="7337725" y="5649400"/>
                  <a:pt x="7347002" y="5653376"/>
                  <a:pt x="7347002" y="5661990"/>
                </a:cubicBezTo>
                <a:cubicBezTo>
                  <a:pt x="7347002" y="5676568"/>
                  <a:pt x="7361579" y="5687832"/>
                  <a:pt x="7372843" y="5700421"/>
                </a:cubicBezTo>
                <a:cubicBezTo>
                  <a:pt x="7382782" y="5710360"/>
                  <a:pt x="7401998" y="5705060"/>
                  <a:pt x="7401998" y="5705722"/>
                </a:cubicBezTo>
                <a:cubicBezTo>
                  <a:pt x="7413925" y="5731564"/>
                  <a:pt x="7454344" y="5731564"/>
                  <a:pt x="7476873" y="5746804"/>
                </a:cubicBezTo>
                <a:cubicBezTo>
                  <a:pt x="7476873" y="5750117"/>
                  <a:pt x="7476873" y="5753430"/>
                  <a:pt x="7470247" y="5750117"/>
                </a:cubicBezTo>
                <a:cubicBezTo>
                  <a:pt x="7426515" y="5734215"/>
                  <a:pt x="7383445" y="5716987"/>
                  <a:pt x="7333749" y="5713011"/>
                </a:cubicBezTo>
                <a:cubicBezTo>
                  <a:pt x="7327786" y="5712348"/>
                  <a:pt x="7319835" y="5708373"/>
                  <a:pt x="7315859" y="5713674"/>
                </a:cubicBezTo>
                <a:cubicBezTo>
                  <a:pt x="7311221" y="5720300"/>
                  <a:pt x="7322485" y="5718974"/>
                  <a:pt x="7325798" y="5721625"/>
                </a:cubicBezTo>
                <a:cubicBezTo>
                  <a:pt x="7369530" y="5753430"/>
                  <a:pt x="7428503" y="5771983"/>
                  <a:pt x="7476210" y="5800476"/>
                </a:cubicBezTo>
                <a:cubicBezTo>
                  <a:pt x="7502052" y="5815715"/>
                  <a:pt x="7531207" y="5828968"/>
                  <a:pt x="7559699" y="5842220"/>
                </a:cubicBezTo>
                <a:cubicBezTo>
                  <a:pt x="7574939" y="5848846"/>
                  <a:pt x="7596805" y="5843545"/>
                  <a:pt x="7609395" y="5856134"/>
                </a:cubicBezTo>
                <a:cubicBezTo>
                  <a:pt x="7618009" y="5864086"/>
                  <a:pt x="7641863" y="5856797"/>
                  <a:pt x="7645838" y="5873362"/>
                </a:cubicBezTo>
                <a:cubicBezTo>
                  <a:pt x="7647163" y="5878000"/>
                  <a:pt x="7661741" y="5878000"/>
                  <a:pt x="7664391" y="5869387"/>
                </a:cubicBezTo>
                <a:cubicBezTo>
                  <a:pt x="7665716" y="5864748"/>
                  <a:pt x="7666379" y="5858785"/>
                  <a:pt x="7678306" y="5860110"/>
                </a:cubicBezTo>
                <a:cubicBezTo>
                  <a:pt x="7682282" y="5868061"/>
                  <a:pt x="7673005" y="5875350"/>
                  <a:pt x="7675656" y="5881976"/>
                </a:cubicBezTo>
                <a:cubicBezTo>
                  <a:pt x="7678306" y="5889265"/>
                  <a:pt x="7696197" y="5896554"/>
                  <a:pt x="7695534" y="5902517"/>
                </a:cubicBezTo>
                <a:cubicBezTo>
                  <a:pt x="7694209" y="5923721"/>
                  <a:pt x="7718725" y="5926371"/>
                  <a:pt x="7735953" y="5935647"/>
                </a:cubicBezTo>
                <a:cubicBezTo>
                  <a:pt x="7758482" y="5948237"/>
                  <a:pt x="7790287" y="5960826"/>
                  <a:pt x="7791612" y="5981368"/>
                </a:cubicBezTo>
                <a:cubicBezTo>
                  <a:pt x="7792937" y="5999258"/>
                  <a:pt x="7806852" y="6009197"/>
                  <a:pt x="7821430" y="6019799"/>
                </a:cubicBezTo>
                <a:cubicBezTo>
                  <a:pt x="7841308" y="6034376"/>
                  <a:pt x="7864499" y="6047628"/>
                  <a:pt x="7879739" y="6064194"/>
                </a:cubicBezTo>
                <a:cubicBezTo>
                  <a:pt x="7891666" y="6064194"/>
                  <a:pt x="7887690" y="6043653"/>
                  <a:pt x="7912207" y="6058230"/>
                </a:cubicBezTo>
                <a:cubicBezTo>
                  <a:pt x="7928772" y="6067507"/>
                  <a:pt x="7930097" y="6075458"/>
                  <a:pt x="7933410" y="6086060"/>
                </a:cubicBezTo>
                <a:cubicBezTo>
                  <a:pt x="7935398" y="6091360"/>
                  <a:pt x="7929435" y="6103287"/>
                  <a:pt x="7945337" y="6101962"/>
                </a:cubicBezTo>
                <a:cubicBezTo>
                  <a:pt x="7955939" y="6100637"/>
                  <a:pt x="7963890" y="6092686"/>
                  <a:pt x="7961240" y="6107926"/>
                </a:cubicBezTo>
                <a:cubicBezTo>
                  <a:pt x="7960577" y="6113226"/>
                  <a:pt x="7967866" y="6114552"/>
                  <a:pt x="7972504" y="6111239"/>
                </a:cubicBezTo>
                <a:cubicBezTo>
                  <a:pt x="7980456" y="6105938"/>
                  <a:pt x="7986419" y="6105938"/>
                  <a:pt x="7991057" y="6108589"/>
                </a:cubicBezTo>
                <a:cubicBezTo>
                  <a:pt x="7985094" y="6092023"/>
                  <a:pt x="7971179" y="6085397"/>
                  <a:pt x="7955276" y="6079434"/>
                </a:cubicBezTo>
                <a:cubicBezTo>
                  <a:pt x="7946663" y="6076121"/>
                  <a:pt x="7938049" y="6070157"/>
                  <a:pt x="7940699" y="6058893"/>
                </a:cubicBezTo>
                <a:cubicBezTo>
                  <a:pt x="7942687" y="6049616"/>
                  <a:pt x="7946000" y="6038352"/>
                  <a:pt x="7956602" y="6035039"/>
                </a:cubicBezTo>
                <a:cubicBezTo>
                  <a:pt x="7969191" y="6031063"/>
                  <a:pt x="7972504" y="6042990"/>
                  <a:pt x="7978468" y="6052267"/>
                </a:cubicBezTo>
                <a:cubicBezTo>
                  <a:pt x="7985756" y="6044315"/>
                  <a:pt x="7997683" y="6041002"/>
                  <a:pt x="7994370" y="6027087"/>
                </a:cubicBezTo>
                <a:cubicBezTo>
                  <a:pt x="7994370" y="6026425"/>
                  <a:pt x="7995033" y="6026425"/>
                  <a:pt x="7995033" y="6025762"/>
                </a:cubicBezTo>
                <a:cubicBezTo>
                  <a:pt x="7987744" y="6035702"/>
                  <a:pt x="7977805" y="6040340"/>
                  <a:pt x="7966541" y="6031726"/>
                </a:cubicBezTo>
                <a:cubicBezTo>
                  <a:pt x="7953951" y="6022449"/>
                  <a:pt x="7947325" y="6007209"/>
                  <a:pt x="7937386" y="5995282"/>
                </a:cubicBezTo>
                <a:cubicBezTo>
                  <a:pt x="7934736" y="5991969"/>
                  <a:pt x="7940036" y="5987994"/>
                  <a:pt x="7945337" y="5986668"/>
                </a:cubicBezTo>
                <a:cubicBezTo>
                  <a:pt x="7951301" y="5985343"/>
                  <a:pt x="7956602" y="5989319"/>
                  <a:pt x="7963228" y="5987331"/>
                </a:cubicBezTo>
                <a:cubicBezTo>
                  <a:pt x="7955939" y="5975404"/>
                  <a:pt x="7948650" y="5964140"/>
                  <a:pt x="7939374" y="5953538"/>
                </a:cubicBezTo>
                <a:cubicBezTo>
                  <a:pt x="7938711" y="5952876"/>
                  <a:pt x="7938711" y="5952213"/>
                  <a:pt x="7938049" y="5952213"/>
                </a:cubicBezTo>
                <a:cubicBezTo>
                  <a:pt x="7939374" y="5951550"/>
                  <a:pt x="7941362" y="5950887"/>
                  <a:pt x="7942687" y="5950225"/>
                </a:cubicBezTo>
                <a:cubicBezTo>
                  <a:pt x="7930760" y="5939623"/>
                  <a:pt x="7926784" y="5925046"/>
                  <a:pt x="7917508" y="5912456"/>
                </a:cubicBezTo>
                <a:cubicBezTo>
                  <a:pt x="7921483" y="5908481"/>
                  <a:pt x="7925459" y="5912456"/>
                  <a:pt x="7929435" y="5911794"/>
                </a:cubicBezTo>
                <a:cubicBezTo>
                  <a:pt x="7930097" y="5911794"/>
                  <a:pt x="7931423" y="5911131"/>
                  <a:pt x="7931423" y="5910468"/>
                </a:cubicBezTo>
                <a:cubicBezTo>
                  <a:pt x="7931423" y="5909806"/>
                  <a:pt x="7930760" y="5909143"/>
                  <a:pt x="7930760" y="5908481"/>
                </a:cubicBezTo>
                <a:cubicBezTo>
                  <a:pt x="7930097" y="5907155"/>
                  <a:pt x="7929435" y="5905830"/>
                  <a:pt x="7928772" y="5905168"/>
                </a:cubicBezTo>
                <a:cubicBezTo>
                  <a:pt x="7932748" y="5903180"/>
                  <a:pt x="7936061" y="5901855"/>
                  <a:pt x="7938711" y="5907155"/>
                </a:cubicBezTo>
                <a:cubicBezTo>
                  <a:pt x="7952626" y="5930347"/>
                  <a:pt x="7972504" y="5949562"/>
                  <a:pt x="7980456" y="5976067"/>
                </a:cubicBezTo>
                <a:cubicBezTo>
                  <a:pt x="7981118" y="5978055"/>
                  <a:pt x="7987082" y="5978717"/>
                  <a:pt x="7990395" y="5979380"/>
                </a:cubicBezTo>
                <a:cubicBezTo>
                  <a:pt x="7992383" y="5986668"/>
                  <a:pt x="7987082" y="5995945"/>
                  <a:pt x="7995033" y="6001908"/>
                </a:cubicBezTo>
                <a:cubicBezTo>
                  <a:pt x="8003647" y="6009197"/>
                  <a:pt x="8000334" y="6016486"/>
                  <a:pt x="7997021" y="6024437"/>
                </a:cubicBezTo>
                <a:cubicBezTo>
                  <a:pt x="7997021" y="6024437"/>
                  <a:pt x="7997683" y="6024437"/>
                  <a:pt x="7997683" y="6024437"/>
                </a:cubicBezTo>
                <a:cubicBezTo>
                  <a:pt x="7997683" y="6024437"/>
                  <a:pt x="7997683" y="6024437"/>
                  <a:pt x="7997683" y="6025100"/>
                </a:cubicBezTo>
                <a:cubicBezTo>
                  <a:pt x="8000334" y="6031063"/>
                  <a:pt x="8025513" y="6023112"/>
                  <a:pt x="8008285" y="6041665"/>
                </a:cubicBezTo>
                <a:cubicBezTo>
                  <a:pt x="8010273" y="6042990"/>
                  <a:pt x="8011598" y="6044315"/>
                  <a:pt x="8013586" y="6044978"/>
                </a:cubicBezTo>
                <a:cubicBezTo>
                  <a:pt x="8024850" y="6050279"/>
                  <a:pt x="8034789" y="6056242"/>
                  <a:pt x="8036115" y="6071482"/>
                </a:cubicBezTo>
                <a:cubicBezTo>
                  <a:pt x="8036777" y="6081421"/>
                  <a:pt x="8047379" y="6084072"/>
                  <a:pt x="8055993" y="6083409"/>
                </a:cubicBezTo>
                <a:cubicBezTo>
                  <a:pt x="8066595" y="6082747"/>
                  <a:pt x="8056656" y="6076121"/>
                  <a:pt x="8057318" y="6072808"/>
                </a:cubicBezTo>
                <a:cubicBezTo>
                  <a:pt x="8057981" y="6065519"/>
                  <a:pt x="8064607" y="6067507"/>
                  <a:pt x="8067920" y="6067507"/>
                </a:cubicBezTo>
                <a:cubicBezTo>
                  <a:pt x="8085810" y="6067507"/>
                  <a:pt x="8083823" y="6061543"/>
                  <a:pt x="8076534" y="6048954"/>
                </a:cubicBezTo>
                <a:cubicBezTo>
                  <a:pt x="8065270" y="6027750"/>
                  <a:pt x="8046716" y="6009197"/>
                  <a:pt x="8045391" y="5978055"/>
                </a:cubicBezTo>
                <a:cubicBezTo>
                  <a:pt x="8057981" y="5991307"/>
                  <a:pt x="8069245" y="6000583"/>
                  <a:pt x="8072558" y="6014498"/>
                </a:cubicBezTo>
                <a:cubicBezTo>
                  <a:pt x="8074546" y="6024437"/>
                  <a:pt x="8082497" y="6032389"/>
                  <a:pt x="8079847" y="6043653"/>
                </a:cubicBezTo>
                <a:cubicBezTo>
                  <a:pt x="8101713" y="6044315"/>
                  <a:pt x="8089786" y="6059555"/>
                  <a:pt x="8091774" y="6068832"/>
                </a:cubicBezTo>
                <a:cubicBezTo>
                  <a:pt x="8093099" y="6073470"/>
                  <a:pt x="8094424" y="6089373"/>
                  <a:pt x="8105026" y="6073470"/>
                </a:cubicBezTo>
                <a:cubicBezTo>
                  <a:pt x="8107676" y="6069494"/>
                  <a:pt x="8113640" y="6066181"/>
                  <a:pt x="8118278" y="6072145"/>
                </a:cubicBezTo>
                <a:cubicBezTo>
                  <a:pt x="8120929" y="6076121"/>
                  <a:pt x="8122917" y="6083409"/>
                  <a:pt x="8118941" y="6084072"/>
                </a:cubicBezTo>
                <a:cubicBezTo>
                  <a:pt x="8088461" y="6088710"/>
                  <a:pt x="8110990" y="6104613"/>
                  <a:pt x="8111652" y="6115877"/>
                </a:cubicBezTo>
                <a:cubicBezTo>
                  <a:pt x="8110327" y="6116540"/>
                  <a:pt x="8109002" y="6116540"/>
                  <a:pt x="8107676" y="6117202"/>
                </a:cubicBezTo>
                <a:cubicBezTo>
                  <a:pt x="8109664" y="6120515"/>
                  <a:pt x="8109664" y="6125154"/>
                  <a:pt x="8110990" y="6129129"/>
                </a:cubicBezTo>
                <a:cubicBezTo>
                  <a:pt x="8118278" y="6148345"/>
                  <a:pt x="8142795" y="6168886"/>
                  <a:pt x="8156047" y="6170211"/>
                </a:cubicBezTo>
                <a:cubicBezTo>
                  <a:pt x="8167311" y="6171536"/>
                  <a:pt x="8171287" y="6156296"/>
                  <a:pt x="8185202" y="6162922"/>
                </a:cubicBezTo>
                <a:cubicBezTo>
                  <a:pt x="8177250" y="6184789"/>
                  <a:pt x="8152071" y="6198703"/>
                  <a:pt x="8154059" y="6225208"/>
                </a:cubicBezTo>
                <a:cubicBezTo>
                  <a:pt x="8161348" y="6225208"/>
                  <a:pt x="8167311" y="6210630"/>
                  <a:pt x="8175263" y="6221232"/>
                </a:cubicBezTo>
                <a:cubicBezTo>
                  <a:pt x="8183214" y="6231834"/>
                  <a:pt x="8171950" y="6233159"/>
                  <a:pt x="8165986" y="6236472"/>
                </a:cubicBezTo>
                <a:cubicBezTo>
                  <a:pt x="8164661" y="6237134"/>
                  <a:pt x="8163998" y="6240447"/>
                  <a:pt x="8163998" y="6242435"/>
                </a:cubicBezTo>
                <a:cubicBezTo>
                  <a:pt x="8164661" y="6257013"/>
                  <a:pt x="8197129" y="6276228"/>
                  <a:pt x="8211043" y="6270265"/>
                </a:cubicBezTo>
                <a:cubicBezTo>
                  <a:pt x="8235560" y="6259000"/>
                  <a:pt x="8236223" y="6259663"/>
                  <a:pt x="8236885" y="6283517"/>
                </a:cubicBezTo>
                <a:cubicBezTo>
                  <a:pt x="8240861" y="6293456"/>
                  <a:pt x="8269353" y="6260326"/>
                  <a:pt x="8258089" y="6296769"/>
                </a:cubicBezTo>
                <a:cubicBezTo>
                  <a:pt x="8258089" y="6297432"/>
                  <a:pt x="8264052" y="6300745"/>
                  <a:pt x="8267365" y="6300745"/>
                </a:cubicBezTo>
                <a:cubicBezTo>
                  <a:pt x="8279955" y="6298094"/>
                  <a:pt x="8286581" y="6309359"/>
                  <a:pt x="8295857" y="6315322"/>
                </a:cubicBezTo>
                <a:cubicBezTo>
                  <a:pt x="8297845" y="6300745"/>
                  <a:pt x="8292544" y="6292131"/>
                  <a:pt x="8281280" y="6286830"/>
                </a:cubicBezTo>
                <a:cubicBezTo>
                  <a:pt x="8269353" y="6281529"/>
                  <a:pt x="8275316" y="6273578"/>
                  <a:pt x="8279955" y="6268940"/>
                </a:cubicBezTo>
                <a:cubicBezTo>
                  <a:pt x="8288569" y="6261651"/>
                  <a:pt x="8281943" y="6273578"/>
                  <a:pt x="8285918" y="6275566"/>
                </a:cubicBezTo>
                <a:cubicBezTo>
                  <a:pt x="8302483" y="6283517"/>
                  <a:pt x="8314410" y="6300082"/>
                  <a:pt x="8338927" y="6305383"/>
                </a:cubicBezTo>
                <a:cubicBezTo>
                  <a:pt x="8325012" y="6292131"/>
                  <a:pt x="8315073" y="6282855"/>
                  <a:pt x="8304471" y="6272915"/>
                </a:cubicBezTo>
                <a:cubicBezTo>
                  <a:pt x="8313748" y="6274241"/>
                  <a:pt x="8321699" y="6262313"/>
                  <a:pt x="8330313" y="6269602"/>
                </a:cubicBezTo>
                <a:cubicBezTo>
                  <a:pt x="8342240" y="6280867"/>
                  <a:pt x="8358143" y="6286830"/>
                  <a:pt x="8369407" y="6300745"/>
                </a:cubicBezTo>
                <a:cubicBezTo>
                  <a:pt x="8383322" y="6317973"/>
                  <a:pt x="8399887" y="6337189"/>
                  <a:pt x="8427054" y="6327249"/>
                </a:cubicBezTo>
                <a:cubicBezTo>
                  <a:pt x="8408501" y="6316647"/>
                  <a:pt x="8394586" y="6301408"/>
                  <a:pt x="8383322" y="6282855"/>
                </a:cubicBezTo>
                <a:cubicBezTo>
                  <a:pt x="8403863" y="6276891"/>
                  <a:pt x="8415127" y="6290806"/>
                  <a:pt x="8427054" y="6300082"/>
                </a:cubicBezTo>
                <a:cubicBezTo>
                  <a:pt x="8433680" y="6305383"/>
                  <a:pt x="8447595" y="6305383"/>
                  <a:pt x="8446270" y="6319298"/>
                </a:cubicBezTo>
                <a:cubicBezTo>
                  <a:pt x="8459522" y="6300082"/>
                  <a:pt x="8471449" y="6315985"/>
                  <a:pt x="8480063" y="6323274"/>
                </a:cubicBezTo>
                <a:cubicBezTo>
                  <a:pt x="8493977" y="6334538"/>
                  <a:pt x="8501266" y="6323274"/>
                  <a:pt x="8500603" y="6315985"/>
                </a:cubicBezTo>
                <a:cubicBezTo>
                  <a:pt x="8499278" y="6296769"/>
                  <a:pt x="8509217" y="6280867"/>
                  <a:pt x="8513856" y="6263639"/>
                </a:cubicBezTo>
                <a:cubicBezTo>
                  <a:pt x="8515843" y="6255025"/>
                  <a:pt x="8509880" y="6242435"/>
                  <a:pt x="8509217" y="6243098"/>
                </a:cubicBezTo>
                <a:cubicBezTo>
                  <a:pt x="8487351" y="6247736"/>
                  <a:pt x="8499941" y="6226533"/>
                  <a:pt x="8499941" y="6226533"/>
                </a:cubicBezTo>
                <a:cubicBezTo>
                  <a:pt x="8508555" y="6212618"/>
                  <a:pt x="8509880" y="6196715"/>
                  <a:pt x="8513856" y="6181476"/>
                </a:cubicBezTo>
                <a:cubicBezTo>
                  <a:pt x="8515843" y="6175512"/>
                  <a:pt x="8519819" y="6168223"/>
                  <a:pt x="8525783" y="6168223"/>
                </a:cubicBezTo>
                <a:cubicBezTo>
                  <a:pt x="8554275" y="6168886"/>
                  <a:pt x="8574153" y="6146357"/>
                  <a:pt x="8601983" y="6141719"/>
                </a:cubicBezTo>
                <a:cubicBezTo>
                  <a:pt x="8621861" y="6138406"/>
                  <a:pt x="8631800" y="6160272"/>
                  <a:pt x="8650353" y="6155634"/>
                </a:cubicBezTo>
                <a:cubicBezTo>
                  <a:pt x="8650353" y="6155634"/>
                  <a:pt x="8651678" y="6159609"/>
                  <a:pt x="8652341" y="6161597"/>
                </a:cubicBezTo>
                <a:cubicBezTo>
                  <a:pt x="8632463" y="6162922"/>
                  <a:pt x="8647703" y="6177500"/>
                  <a:pt x="8647040" y="6182800"/>
                </a:cubicBezTo>
                <a:cubicBezTo>
                  <a:pt x="8645715" y="6198703"/>
                  <a:pt x="8632463" y="6207980"/>
                  <a:pt x="8629812" y="6221894"/>
                </a:cubicBezTo>
                <a:cubicBezTo>
                  <a:pt x="8623849" y="6255025"/>
                  <a:pt x="8619210" y="6288818"/>
                  <a:pt x="8613247" y="6322611"/>
                </a:cubicBezTo>
                <a:cubicBezTo>
                  <a:pt x="8611922" y="6329237"/>
                  <a:pt x="8612584" y="6336526"/>
                  <a:pt x="8615235" y="6340502"/>
                </a:cubicBezTo>
                <a:cubicBezTo>
                  <a:pt x="8625174" y="6352428"/>
                  <a:pt x="8627824" y="6359717"/>
                  <a:pt x="8609934" y="6365681"/>
                </a:cubicBezTo>
                <a:cubicBezTo>
                  <a:pt x="8604633" y="6367006"/>
                  <a:pt x="8603308" y="6373632"/>
                  <a:pt x="8604633" y="6379595"/>
                </a:cubicBezTo>
                <a:cubicBezTo>
                  <a:pt x="8610596" y="6402787"/>
                  <a:pt x="8607946" y="6411400"/>
                  <a:pt x="8587405" y="6422665"/>
                </a:cubicBezTo>
                <a:cubicBezTo>
                  <a:pt x="8594031" y="6425978"/>
                  <a:pt x="8602645" y="6427303"/>
                  <a:pt x="8605296" y="6431942"/>
                </a:cubicBezTo>
                <a:cubicBezTo>
                  <a:pt x="8615897" y="6449169"/>
                  <a:pt x="8631800" y="6428628"/>
                  <a:pt x="8642402" y="6438568"/>
                </a:cubicBezTo>
                <a:cubicBezTo>
                  <a:pt x="8643727" y="6422002"/>
                  <a:pt x="8653666" y="6427303"/>
                  <a:pt x="8662280" y="6429954"/>
                </a:cubicBezTo>
                <a:cubicBezTo>
                  <a:pt x="8665593" y="6431279"/>
                  <a:pt x="8670894" y="6432604"/>
                  <a:pt x="8669569" y="6437242"/>
                </a:cubicBezTo>
                <a:cubicBezTo>
                  <a:pt x="8666256" y="6445856"/>
                  <a:pt x="8663605" y="6437905"/>
                  <a:pt x="8660292" y="6436580"/>
                </a:cubicBezTo>
                <a:cubicBezTo>
                  <a:pt x="8640414" y="6430616"/>
                  <a:pt x="8661617" y="6456458"/>
                  <a:pt x="8645715" y="6455795"/>
                </a:cubicBezTo>
                <a:cubicBezTo>
                  <a:pt x="8643064" y="6455795"/>
                  <a:pt x="8650353" y="6459771"/>
                  <a:pt x="8653003" y="6461759"/>
                </a:cubicBezTo>
                <a:cubicBezTo>
                  <a:pt x="8659630" y="6453808"/>
                  <a:pt x="8670894" y="6485613"/>
                  <a:pt x="8675532" y="6459771"/>
                </a:cubicBezTo>
                <a:cubicBezTo>
                  <a:pt x="8675532" y="6459108"/>
                  <a:pt x="8680833" y="6458446"/>
                  <a:pt x="8681496" y="6459108"/>
                </a:cubicBezTo>
                <a:cubicBezTo>
                  <a:pt x="8691435" y="6468385"/>
                  <a:pt x="8701374" y="6468385"/>
                  <a:pt x="8713301" y="6461759"/>
                </a:cubicBezTo>
                <a:cubicBezTo>
                  <a:pt x="8719264" y="6458446"/>
                  <a:pt x="8725228" y="6467060"/>
                  <a:pt x="8727878" y="6473023"/>
                </a:cubicBezTo>
                <a:cubicBezTo>
                  <a:pt x="8723903" y="6479649"/>
                  <a:pt x="8713963" y="6475011"/>
                  <a:pt x="8712638" y="6483625"/>
                </a:cubicBezTo>
                <a:cubicBezTo>
                  <a:pt x="8724565" y="6482962"/>
                  <a:pt x="8736492" y="6487600"/>
                  <a:pt x="8747757" y="6476336"/>
                </a:cubicBezTo>
                <a:cubicBezTo>
                  <a:pt x="8749082" y="6502178"/>
                  <a:pt x="8731854" y="6510792"/>
                  <a:pt x="8717939" y="6522719"/>
                </a:cubicBezTo>
                <a:cubicBezTo>
                  <a:pt x="8731854" y="6543260"/>
                  <a:pt x="8748419" y="6526694"/>
                  <a:pt x="8763659" y="6525369"/>
                </a:cubicBezTo>
                <a:cubicBezTo>
                  <a:pt x="8775586" y="6524707"/>
                  <a:pt x="8761671" y="6511455"/>
                  <a:pt x="8768960" y="6506816"/>
                </a:cubicBezTo>
                <a:cubicBezTo>
                  <a:pt x="8774261" y="6513442"/>
                  <a:pt x="8779562" y="6520068"/>
                  <a:pt x="8786850" y="6528682"/>
                </a:cubicBezTo>
                <a:cubicBezTo>
                  <a:pt x="8794139" y="6496877"/>
                  <a:pt x="8800765" y="6520068"/>
                  <a:pt x="8808717" y="6528020"/>
                </a:cubicBezTo>
                <a:cubicBezTo>
                  <a:pt x="8809379" y="6520068"/>
                  <a:pt x="8809379" y="6515430"/>
                  <a:pt x="8809379" y="6510129"/>
                </a:cubicBezTo>
                <a:cubicBezTo>
                  <a:pt x="8819318" y="6509467"/>
                  <a:pt x="8816668" y="6524707"/>
                  <a:pt x="8823957" y="6522056"/>
                </a:cubicBezTo>
                <a:cubicBezTo>
                  <a:pt x="8846485" y="6514105"/>
                  <a:pt x="8841847" y="6530670"/>
                  <a:pt x="8841847" y="6541934"/>
                </a:cubicBezTo>
                <a:cubicBezTo>
                  <a:pt x="8841847" y="6581691"/>
                  <a:pt x="8841847" y="6621447"/>
                  <a:pt x="8841847" y="6661867"/>
                </a:cubicBezTo>
                <a:cubicBezTo>
                  <a:pt x="8841847" y="6671806"/>
                  <a:pt x="8841847" y="6681745"/>
                  <a:pt x="8841847" y="6692347"/>
                </a:cubicBezTo>
                <a:cubicBezTo>
                  <a:pt x="8846485" y="6691684"/>
                  <a:pt x="8850461" y="6690359"/>
                  <a:pt x="8855099" y="6689696"/>
                </a:cubicBezTo>
                <a:cubicBezTo>
                  <a:pt x="8867689" y="6687708"/>
                  <a:pt x="8880278" y="6685058"/>
                  <a:pt x="8885579" y="6700960"/>
                </a:cubicBezTo>
                <a:cubicBezTo>
                  <a:pt x="8877628" y="6724152"/>
                  <a:pt x="8866363" y="6733428"/>
                  <a:pt x="8849798" y="6732103"/>
                </a:cubicBezTo>
                <a:cubicBezTo>
                  <a:pt x="8858412" y="6734754"/>
                  <a:pt x="8867026" y="6737404"/>
                  <a:pt x="8874977" y="6732766"/>
                </a:cubicBezTo>
                <a:cubicBezTo>
                  <a:pt x="8893530" y="6720176"/>
                  <a:pt x="8912746" y="6716200"/>
                  <a:pt x="8933950" y="6720839"/>
                </a:cubicBezTo>
                <a:cubicBezTo>
                  <a:pt x="8934612" y="6720839"/>
                  <a:pt x="8935275" y="6722164"/>
                  <a:pt x="8935937" y="6722164"/>
                </a:cubicBezTo>
                <a:cubicBezTo>
                  <a:pt x="8960454" y="6717526"/>
                  <a:pt x="8983645" y="6723489"/>
                  <a:pt x="9004186" y="6735416"/>
                </a:cubicBezTo>
                <a:cubicBezTo>
                  <a:pt x="9017438" y="6742705"/>
                  <a:pt x="9025390" y="6742705"/>
                  <a:pt x="9036654" y="6734091"/>
                </a:cubicBezTo>
                <a:cubicBezTo>
                  <a:pt x="9055870" y="6718851"/>
                  <a:pt x="9081049" y="6724815"/>
                  <a:pt x="9097614" y="6741380"/>
                </a:cubicBezTo>
                <a:cubicBezTo>
                  <a:pt x="9117492" y="6761258"/>
                  <a:pt x="9102915" y="6781136"/>
                  <a:pt x="9100927" y="6799026"/>
                </a:cubicBezTo>
                <a:cubicBezTo>
                  <a:pt x="9124781" y="6789087"/>
                  <a:pt x="9134720" y="6810954"/>
                  <a:pt x="9149960" y="6820230"/>
                </a:cubicBezTo>
                <a:cubicBezTo>
                  <a:pt x="9146647" y="6832819"/>
                  <a:pt x="9141346" y="6844747"/>
                  <a:pt x="9136045" y="6856674"/>
                </a:cubicBezTo>
                <a:cubicBezTo>
                  <a:pt x="9136045" y="6856674"/>
                  <a:pt x="7952" y="6856011"/>
                  <a:pt x="0" y="6856011"/>
                </a:cubicBezTo>
                <a:cubicBezTo>
                  <a:pt x="0" y="4635609"/>
                  <a:pt x="0" y="36445"/>
                  <a:pt x="0" y="29156"/>
                </a:cubicBezTo>
                <a:cubicBezTo>
                  <a:pt x="0" y="21205"/>
                  <a:pt x="0" y="13916"/>
                  <a:pt x="0" y="5965"/>
                </a:cubicBezTo>
                <a:cubicBezTo>
                  <a:pt x="13915" y="2984"/>
                  <a:pt x="28327" y="1162"/>
                  <a:pt x="41911" y="3812"/>
                </a:cubicBezTo>
                <a:close/>
                <a:moveTo>
                  <a:pt x="99388" y="0"/>
                </a:moveTo>
                <a:cubicBezTo>
                  <a:pt x="106014" y="10602"/>
                  <a:pt x="117279" y="11264"/>
                  <a:pt x="116616" y="26504"/>
                </a:cubicBezTo>
                <a:cubicBezTo>
                  <a:pt x="107340" y="19878"/>
                  <a:pt x="97401" y="16565"/>
                  <a:pt x="993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4846320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3998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158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888E08B-FE50-4AA0-BF7F-50D3BE4DE32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725DE1D-A9D6-4B81-A609-286A0D627A4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70B75CF-6CA1-458E-A3D7-E864812E75D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A18C9B-0950-40B6-837A-7B8359FFF41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DC1CAFE-BC8E-4BCF-AAF9-0947FA17B883}"/>
              </a:ext>
            </a:extLst>
          </p:cNvPr>
          <p:cNvSpPr/>
          <p:nvPr userDrawn="1"/>
        </p:nvSpPr>
        <p:spPr>
          <a:xfrm rot="20799503" flipH="1">
            <a:off x="-203356" y="3783282"/>
            <a:ext cx="5633323" cy="3775630"/>
          </a:xfrm>
          <a:custGeom>
            <a:avLst/>
            <a:gdLst>
              <a:gd name="connsiteX0" fmla="*/ 77992 w 5633323"/>
              <a:gd name="connsiteY0" fmla="*/ 3755198 h 3775630"/>
              <a:gd name="connsiteX1" fmla="*/ 65605 w 5633323"/>
              <a:gd name="connsiteY1" fmla="*/ 3760072 h 3775630"/>
              <a:gd name="connsiteX2" fmla="*/ 86573 w 5633323"/>
              <a:gd name="connsiteY2" fmla="*/ 3755099 h 3775630"/>
              <a:gd name="connsiteX3" fmla="*/ 20607 w 5633323"/>
              <a:gd name="connsiteY3" fmla="*/ 3757118 h 3775630"/>
              <a:gd name="connsiteX4" fmla="*/ 3087 w 5633323"/>
              <a:gd name="connsiteY4" fmla="*/ 3766370 h 3775630"/>
              <a:gd name="connsiteX5" fmla="*/ 0 w 5633323"/>
              <a:gd name="connsiteY5" fmla="*/ 3775630 h 3775630"/>
              <a:gd name="connsiteX6" fmla="*/ 45727 w 5633323"/>
              <a:gd name="connsiteY6" fmla="*/ 3764786 h 3775630"/>
              <a:gd name="connsiteX7" fmla="*/ 39309 w 5633323"/>
              <a:gd name="connsiteY7" fmla="*/ 3762040 h 3775630"/>
              <a:gd name="connsiteX8" fmla="*/ 20607 w 5633323"/>
              <a:gd name="connsiteY8" fmla="*/ 3757118 h 3775630"/>
              <a:gd name="connsiteX9" fmla="*/ 631462 w 5633323"/>
              <a:gd name="connsiteY9" fmla="*/ 3403362 h 3775630"/>
              <a:gd name="connsiteX10" fmla="*/ 638549 w 5633323"/>
              <a:gd name="connsiteY10" fmla="*/ 3404543 h 3775630"/>
              <a:gd name="connsiteX11" fmla="*/ 640518 w 5633323"/>
              <a:gd name="connsiteY11" fmla="*/ 3406118 h 3775630"/>
              <a:gd name="connsiteX12" fmla="*/ 648786 w 5633323"/>
              <a:gd name="connsiteY12" fmla="*/ 3431709 h 3775630"/>
              <a:gd name="connsiteX13" fmla="*/ 645242 w 5633323"/>
              <a:gd name="connsiteY13" fmla="*/ 3428166 h 3775630"/>
              <a:gd name="connsiteX14" fmla="*/ 643667 w 5633323"/>
              <a:gd name="connsiteY14" fmla="*/ 3427772 h 3775630"/>
              <a:gd name="connsiteX15" fmla="*/ 631462 w 5633323"/>
              <a:gd name="connsiteY15" fmla="*/ 3403362 h 3775630"/>
              <a:gd name="connsiteX16" fmla="*/ 599177 w 5633323"/>
              <a:gd name="connsiteY16" fmla="*/ 3399424 h 3775630"/>
              <a:gd name="connsiteX17" fmla="*/ 620044 w 5633323"/>
              <a:gd name="connsiteY17" fmla="*/ 3402574 h 3775630"/>
              <a:gd name="connsiteX18" fmla="*/ 612170 w 5633323"/>
              <a:gd name="connsiteY18" fmla="*/ 3415961 h 3775630"/>
              <a:gd name="connsiteX19" fmla="*/ 602720 w 5633323"/>
              <a:gd name="connsiteY19" fmla="*/ 3423441 h 3775630"/>
              <a:gd name="connsiteX20" fmla="*/ 594452 w 5633323"/>
              <a:gd name="connsiteY20" fmla="*/ 3426197 h 3775630"/>
              <a:gd name="connsiteX21" fmla="*/ 591696 w 5633323"/>
              <a:gd name="connsiteY21" fmla="*/ 3417535 h 3775630"/>
              <a:gd name="connsiteX22" fmla="*/ 599177 w 5633323"/>
              <a:gd name="connsiteY22" fmla="*/ 3399424 h 3775630"/>
              <a:gd name="connsiteX23" fmla="*/ 2014990 w 5633323"/>
              <a:gd name="connsiteY23" fmla="*/ 2629311 h 3775630"/>
              <a:gd name="connsiteX24" fmla="*/ 2012233 w 5633323"/>
              <a:gd name="connsiteY24" fmla="*/ 2630885 h 3775630"/>
              <a:gd name="connsiteX25" fmla="*/ 2004753 w 5633323"/>
              <a:gd name="connsiteY25" fmla="*/ 2637185 h 3775630"/>
              <a:gd name="connsiteX26" fmla="*/ 2005541 w 5633323"/>
              <a:gd name="connsiteY26" fmla="*/ 2634035 h 3775630"/>
              <a:gd name="connsiteX27" fmla="*/ 2014990 w 5633323"/>
              <a:gd name="connsiteY27" fmla="*/ 2629311 h 3775630"/>
              <a:gd name="connsiteX28" fmla="*/ 4969452 w 5633323"/>
              <a:gd name="connsiteY28" fmla="*/ 62658 h 3775630"/>
              <a:gd name="connsiteX29" fmla="*/ 4970634 w 5633323"/>
              <a:gd name="connsiteY29" fmla="*/ 63839 h 3775630"/>
              <a:gd name="connsiteX30" fmla="*/ 4969452 w 5633323"/>
              <a:gd name="connsiteY30" fmla="*/ 64233 h 3775630"/>
              <a:gd name="connsiteX31" fmla="*/ 4969452 w 5633323"/>
              <a:gd name="connsiteY31" fmla="*/ 62658 h 3775630"/>
              <a:gd name="connsiteX32" fmla="*/ 4912757 w 5633323"/>
              <a:gd name="connsiteY32" fmla="*/ 29586 h 3775630"/>
              <a:gd name="connsiteX33" fmla="*/ 4871810 w 5633323"/>
              <a:gd name="connsiteY33" fmla="*/ 47303 h 3775630"/>
              <a:gd name="connsiteX34" fmla="*/ 4840706 w 5633323"/>
              <a:gd name="connsiteY34" fmla="*/ 60689 h 3775630"/>
              <a:gd name="connsiteX35" fmla="*/ 4860786 w 5633323"/>
              <a:gd name="connsiteY35" fmla="*/ 56752 h 3775630"/>
              <a:gd name="connsiteX36" fmla="*/ 4842675 w 5633323"/>
              <a:gd name="connsiteY36" fmla="*/ 65021 h 3775630"/>
              <a:gd name="connsiteX37" fmla="*/ 4831651 w 5633323"/>
              <a:gd name="connsiteY37" fmla="*/ 72108 h 3775630"/>
              <a:gd name="connsiteX38" fmla="*/ 4835194 w 5633323"/>
              <a:gd name="connsiteY38" fmla="*/ 74863 h 3775630"/>
              <a:gd name="connsiteX39" fmla="*/ 4830863 w 5633323"/>
              <a:gd name="connsiteY39" fmla="*/ 74076 h 3775630"/>
              <a:gd name="connsiteX40" fmla="*/ 4814328 w 5633323"/>
              <a:gd name="connsiteY40" fmla="*/ 81163 h 3775630"/>
              <a:gd name="connsiteX41" fmla="*/ 4775743 w 5633323"/>
              <a:gd name="connsiteY41" fmla="*/ 96518 h 3775630"/>
              <a:gd name="connsiteX42" fmla="*/ 4775743 w 5633323"/>
              <a:gd name="connsiteY42" fmla="*/ 96124 h 3775630"/>
              <a:gd name="connsiteX43" fmla="*/ 4823776 w 5633323"/>
              <a:gd name="connsiteY43" fmla="*/ 65808 h 3775630"/>
              <a:gd name="connsiteX44" fmla="*/ 4791885 w 5633323"/>
              <a:gd name="connsiteY44" fmla="*/ 74470 h 3775630"/>
              <a:gd name="connsiteX45" fmla="*/ 4772199 w 5633323"/>
              <a:gd name="connsiteY45" fmla="*/ 87462 h 3775630"/>
              <a:gd name="connsiteX46" fmla="*/ 4773774 w 5633323"/>
              <a:gd name="connsiteY46" fmla="*/ 78013 h 3775630"/>
              <a:gd name="connsiteX47" fmla="*/ 4732040 w 5633323"/>
              <a:gd name="connsiteY47" fmla="*/ 105180 h 3775630"/>
              <a:gd name="connsiteX48" fmla="*/ 4720622 w 5633323"/>
              <a:gd name="connsiteY48" fmla="*/ 112267 h 3775630"/>
              <a:gd name="connsiteX49" fmla="*/ 4682432 w 5633323"/>
              <a:gd name="connsiteY49" fmla="*/ 142977 h 3775630"/>
              <a:gd name="connsiteX50" fmla="*/ 4688731 w 5633323"/>
              <a:gd name="connsiteY50" fmla="*/ 132346 h 3775630"/>
              <a:gd name="connsiteX51" fmla="*/ 4686369 w 5633323"/>
              <a:gd name="connsiteY51" fmla="*/ 129984 h 3775630"/>
              <a:gd name="connsiteX52" fmla="*/ 4616681 w 5633323"/>
              <a:gd name="connsiteY52" fmla="*/ 194160 h 3775630"/>
              <a:gd name="connsiteX53" fmla="*/ 4589120 w 5633323"/>
              <a:gd name="connsiteY53" fmla="*/ 235107 h 3775630"/>
              <a:gd name="connsiteX54" fmla="*/ 4555260 w 5633323"/>
              <a:gd name="connsiteY54" fmla="*/ 240225 h 3775630"/>
              <a:gd name="connsiteX55" fmla="*/ 4545418 w 5633323"/>
              <a:gd name="connsiteY55" fmla="*/ 241800 h 3775630"/>
              <a:gd name="connsiteX56" fmla="*/ 4541874 w 5633323"/>
              <a:gd name="connsiteY56" fmla="*/ 263455 h 3775630"/>
              <a:gd name="connsiteX57" fmla="*/ 4515495 w 5633323"/>
              <a:gd name="connsiteY57" fmla="*/ 275660 h 3775630"/>
              <a:gd name="connsiteX58" fmla="*/ 4520614 w 5633323"/>
              <a:gd name="connsiteY58" fmla="*/ 286291 h 3775630"/>
              <a:gd name="connsiteX59" fmla="*/ 4510771 w 5633323"/>
              <a:gd name="connsiteY59" fmla="*/ 294165 h 3775630"/>
              <a:gd name="connsiteX60" fmla="*/ 4518250 w 5633323"/>
              <a:gd name="connsiteY60" fmla="*/ 309520 h 3775630"/>
              <a:gd name="connsiteX61" fmla="*/ 4492659 w 5633323"/>
              <a:gd name="connsiteY61" fmla="*/ 332355 h 3775630"/>
              <a:gd name="connsiteX62" fmla="*/ 4487147 w 5633323"/>
              <a:gd name="connsiteY62" fmla="*/ 337474 h 3775630"/>
              <a:gd name="connsiteX63" fmla="*/ 4484391 w 5633323"/>
              <a:gd name="connsiteY63" fmla="*/ 343773 h 3775630"/>
              <a:gd name="connsiteX64" fmla="*/ 4463918 w 5633323"/>
              <a:gd name="connsiteY64" fmla="*/ 347711 h 3775630"/>
              <a:gd name="connsiteX65" fmla="*/ 4483603 w 5633323"/>
              <a:gd name="connsiteY65" fmla="*/ 348892 h 3775630"/>
              <a:gd name="connsiteX66" fmla="*/ 4489116 w 5633323"/>
              <a:gd name="connsiteY66" fmla="*/ 350466 h 3775630"/>
              <a:gd name="connsiteX67" fmla="*/ 4485966 w 5633323"/>
              <a:gd name="connsiteY67" fmla="*/ 355191 h 3775630"/>
              <a:gd name="connsiteX68" fmla="*/ 4475729 w 5633323"/>
              <a:gd name="connsiteY68" fmla="*/ 357553 h 3775630"/>
              <a:gd name="connsiteX69" fmla="*/ 4439901 w 5633323"/>
              <a:gd name="connsiteY69" fmla="*/ 364640 h 3775630"/>
              <a:gd name="connsiteX70" fmla="*/ 4438326 w 5633323"/>
              <a:gd name="connsiteY70" fmla="*/ 366215 h 3775630"/>
              <a:gd name="connsiteX71" fmla="*/ 4424940 w 5633323"/>
              <a:gd name="connsiteY71" fmla="*/ 373696 h 3775630"/>
              <a:gd name="connsiteX72" fmla="*/ 4431633 w 5633323"/>
              <a:gd name="connsiteY72" fmla="*/ 385114 h 3775630"/>
              <a:gd name="connsiteX73" fmla="*/ 4419428 w 5633323"/>
              <a:gd name="connsiteY73" fmla="*/ 379208 h 3775630"/>
              <a:gd name="connsiteX74" fmla="*/ 4414309 w 5633323"/>
              <a:gd name="connsiteY74" fmla="*/ 372121 h 3775630"/>
              <a:gd name="connsiteX75" fmla="*/ 4435176 w 5633323"/>
              <a:gd name="connsiteY75" fmla="*/ 362672 h 3775630"/>
              <a:gd name="connsiteX76" fmla="*/ 4426121 w 5633323"/>
              <a:gd name="connsiteY76" fmla="*/ 338655 h 3775630"/>
              <a:gd name="connsiteX77" fmla="*/ 4404861 w 5633323"/>
              <a:gd name="connsiteY77" fmla="*/ 367790 h 3775630"/>
              <a:gd name="connsiteX78" fmla="*/ 4398561 w 5633323"/>
              <a:gd name="connsiteY78" fmla="*/ 373696 h 3775630"/>
              <a:gd name="connsiteX79" fmla="*/ 4383993 w 5633323"/>
              <a:gd name="connsiteY79" fmla="*/ 390232 h 3775630"/>
              <a:gd name="connsiteX80" fmla="*/ 4390687 w 5633323"/>
              <a:gd name="connsiteY80" fmla="*/ 396925 h 3775630"/>
              <a:gd name="connsiteX81" fmla="*/ 4343833 w 5633323"/>
              <a:gd name="connsiteY81" fmla="*/ 410706 h 3775630"/>
              <a:gd name="connsiteX82" fmla="*/ 4320604 w 5633323"/>
              <a:gd name="connsiteY82" fmla="*/ 413462 h 3775630"/>
              <a:gd name="connsiteX83" fmla="*/ 4314698 w 5633323"/>
              <a:gd name="connsiteY83" fmla="*/ 429210 h 3775630"/>
              <a:gd name="connsiteX84" fmla="*/ 4290289 w 5633323"/>
              <a:gd name="connsiteY84" fmla="*/ 450865 h 3775630"/>
              <a:gd name="connsiteX85" fmla="*/ 4279657 w 5633323"/>
              <a:gd name="connsiteY85" fmla="*/ 460708 h 3775630"/>
              <a:gd name="connsiteX86" fmla="*/ 4255641 w 5633323"/>
              <a:gd name="connsiteY86" fmla="*/ 473306 h 3775630"/>
              <a:gd name="connsiteX87" fmla="*/ 4249735 w 5633323"/>
              <a:gd name="connsiteY87" fmla="*/ 474095 h 3775630"/>
              <a:gd name="connsiteX88" fmla="*/ 4234773 w 5633323"/>
              <a:gd name="connsiteY88" fmla="*/ 475275 h 3775630"/>
              <a:gd name="connsiteX89" fmla="*/ 4238317 w 5633323"/>
              <a:gd name="connsiteY89" fmla="*/ 487481 h 3775630"/>
              <a:gd name="connsiteX90" fmla="*/ 4237923 w 5633323"/>
              <a:gd name="connsiteY90" fmla="*/ 494961 h 3775630"/>
              <a:gd name="connsiteX91" fmla="*/ 4220600 w 5633323"/>
              <a:gd name="connsiteY91" fmla="*/ 508348 h 3775630"/>
              <a:gd name="connsiteX92" fmla="*/ 4226899 w 5633323"/>
              <a:gd name="connsiteY92" fmla="*/ 474488 h 3775630"/>
              <a:gd name="connsiteX93" fmla="*/ 4218631 w 5633323"/>
              <a:gd name="connsiteY93" fmla="*/ 495749 h 3775630"/>
              <a:gd name="connsiteX94" fmla="*/ 4213907 w 5633323"/>
              <a:gd name="connsiteY94" fmla="*/ 510710 h 3775630"/>
              <a:gd name="connsiteX95" fmla="*/ 4202489 w 5633323"/>
              <a:gd name="connsiteY95" fmla="*/ 517797 h 3775630"/>
              <a:gd name="connsiteX96" fmla="*/ 4177684 w 5633323"/>
              <a:gd name="connsiteY96" fmla="*/ 544570 h 3775630"/>
              <a:gd name="connsiteX97" fmla="*/ 4178865 w 5633323"/>
              <a:gd name="connsiteY97" fmla="*/ 554413 h 3775630"/>
              <a:gd name="connsiteX98" fmla="*/ 4182802 w 5633323"/>
              <a:gd name="connsiteY98" fmla="*/ 563075 h 3775630"/>
              <a:gd name="connsiteX99" fmla="*/ 4171385 w 5633323"/>
              <a:gd name="connsiteY99" fmla="*/ 563075 h 3775630"/>
              <a:gd name="connsiteX100" fmla="*/ 4162330 w 5633323"/>
              <a:gd name="connsiteY100" fmla="*/ 557169 h 3775630"/>
              <a:gd name="connsiteX101" fmla="*/ 4155243 w 5633323"/>
              <a:gd name="connsiteY101" fmla="*/ 552838 h 3775630"/>
              <a:gd name="connsiteX102" fmla="*/ 4163510 w 5633323"/>
              <a:gd name="connsiteY102" fmla="*/ 551263 h 3775630"/>
              <a:gd name="connsiteX103" fmla="*/ 4171385 w 5633323"/>
              <a:gd name="connsiteY103" fmla="*/ 548114 h 3775630"/>
              <a:gd name="connsiteX104" fmla="*/ 4164298 w 5633323"/>
              <a:gd name="connsiteY104" fmla="*/ 542208 h 3775630"/>
              <a:gd name="connsiteX105" fmla="*/ 4143825 w 5633323"/>
              <a:gd name="connsiteY105" fmla="*/ 549295 h 3775630"/>
              <a:gd name="connsiteX106" fmla="*/ 4133195 w 5633323"/>
              <a:gd name="connsiteY106" fmla="*/ 550082 h 3775630"/>
              <a:gd name="connsiteX107" fmla="*/ 4115083 w 5633323"/>
              <a:gd name="connsiteY107" fmla="*/ 557169 h 3775630"/>
              <a:gd name="connsiteX108" fmla="*/ 4100514 w 5633323"/>
              <a:gd name="connsiteY108" fmla="*/ 556775 h 3775630"/>
              <a:gd name="connsiteX109" fmla="*/ 4083979 w 5633323"/>
              <a:gd name="connsiteY109" fmla="*/ 573706 h 3775630"/>
              <a:gd name="connsiteX110" fmla="*/ 4077679 w 5633323"/>
              <a:gd name="connsiteY110" fmla="*/ 573312 h 3775630"/>
              <a:gd name="connsiteX111" fmla="*/ 4068230 w 5633323"/>
              <a:gd name="connsiteY111" fmla="*/ 576068 h 3775630"/>
              <a:gd name="connsiteX112" fmla="*/ 4065868 w 5633323"/>
              <a:gd name="connsiteY112" fmla="*/ 582367 h 3775630"/>
              <a:gd name="connsiteX113" fmla="*/ 4052087 w 5633323"/>
              <a:gd name="connsiteY113" fmla="*/ 578824 h 3775630"/>
              <a:gd name="connsiteX114" fmla="*/ 4043819 w 5633323"/>
              <a:gd name="connsiteY114" fmla="*/ 586304 h 3775630"/>
              <a:gd name="connsiteX115" fmla="*/ 4011928 w 5633323"/>
              <a:gd name="connsiteY115" fmla="*/ 601659 h 3775630"/>
              <a:gd name="connsiteX116" fmla="*/ 4009565 w 5633323"/>
              <a:gd name="connsiteY116" fmla="*/ 602053 h 3775630"/>
              <a:gd name="connsiteX117" fmla="*/ 3985943 w 5633323"/>
              <a:gd name="connsiteY117" fmla="*/ 589060 h 3775630"/>
              <a:gd name="connsiteX118" fmla="*/ 3973343 w 5633323"/>
              <a:gd name="connsiteY118" fmla="*/ 601265 h 3775630"/>
              <a:gd name="connsiteX119" fmla="*/ 3958382 w 5633323"/>
              <a:gd name="connsiteY119" fmla="*/ 595360 h 3775630"/>
              <a:gd name="connsiteX120" fmla="*/ 3951689 w 5633323"/>
              <a:gd name="connsiteY120" fmla="*/ 606384 h 3775630"/>
              <a:gd name="connsiteX121" fmla="*/ 3939878 w 5633323"/>
              <a:gd name="connsiteY121" fmla="*/ 628039 h 3775630"/>
              <a:gd name="connsiteX122" fmla="*/ 3928066 w 5633323"/>
              <a:gd name="connsiteY122" fmla="*/ 630007 h 3775630"/>
              <a:gd name="connsiteX123" fmla="*/ 3896569 w 5633323"/>
              <a:gd name="connsiteY123" fmla="*/ 651268 h 3775630"/>
              <a:gd name="connsiteX124" fmla="*/ 3861134 w 5633323"/>
              <a:gd name="connsiteY124" fmla="*/ 672135 h 3775630"/>
              <a:gd name="connsiteX125" fmla="*/ 3898930 w 5633323"/>
              <a:gd name="connsiteY125" fmla="*/ 653237 h 3775630"/>
              <a:gd name="connsiteX126" fmla="*/ 3954839 w 5633323"/>
              <a:gd name="connsiteY126" fmla="*/ 637094 h 3775630"/>
              <a:gd name="connsiteX127" fmla="*/ 3961926 w 5633323"/>
              <a:gd name="connsiteY127" fmla="*/ 638275 h 3775630"/>
              <a:gd name="connsiteX128" fmla="*/ 3957595 w 5633323"/>
              <a:gd name="connsiteY128" fmla="*/ 642606 h 3775630"/>
              <a:gd name="connsiteX129" fmla="*/ 3894993 w 5633323"/>
              <a:gd name="connsiteY129" fmla="*/ 682765 h 3775630"/>
              <a:gd name="connsiteX130" fmla="*/ 3860347 w 5633323"/>
              <a:gd name="connsiteY130" fmla="*/ 704026 h 3775630"/>
              <a:gd name="connsiteX131" fmla="*/ 3839873 w 5633323"/>
              <a:gd name="connsiteY131" fmla="*/ 710326 h 3775630"/>
              <a:gd name="connsiteX132" fmla="*/ 3824518 w 5633323"/>
              <a:gd name="connsiteY132" fmla="*/ 718594 h 3775630"/>
              <a:gd name="connsiteX133" fmla="*/ 3817038 w 5633323"/>
              <a:gd name="connsiteY133" fmla="*/ 715444 h 3775630"/>
              <a:gd name="connsiteX134" fmla="*/ 3811919 w 5633323"/>
              <a:gd name="connsiteY134" fmla="*/ 709539 h 3775630"/>
              <a:gd name="connsiteX135" fmla="*/ 3812313 w 5633323"/>
              <a:gd name="connsiteY135" fmla="*/ 722925 h 3775630"/>
              <a:gd name="connsiteX136" fmla="*/ 3803651 w 5633323"/>
              <a:gd name="connsiteY136" fmla="*/ 734343 h 3775630"/>
              <a:gd name="connsiteX137" fmla="*/ 3786721 w 5633323"/>
              <a:gd name="connsiteY137" fmla="*/ 752453 h 3775630"/>
              <a:gd name="connsiteX138" fmla="*/ 3763097 w 5633323"/>
              <a:gd name="connsiteY138" fmla="*/ 777258 h 3775630"/>
              <a:gd name="connsiteX139" fmla="*/ 3749712 w 5633323"/>
              <a:gd name="connsiteY139" fmla="*/ 798913 h 3775630"/>
              <a:gd name="connsiteX140" fmla="*/ 3724907 w 5633323"/>
              <a:gd name="connsiteY140" fmla="*/ 822536 h 3775630"/>
              <a:gd name="connsiteX141" fmla="*/ 3711915 w 5633323"/>
              <a:gd name="connsiteY141" fmla="*/ 817417 h 3775630"/>
              <a:gd name="connsiteX142" fmla="*/ 3702465 w 5633323"/>
              <a:gd name="connsiteY142" fmla="*/ 833166 h 3775630"/>
              <a:gd name="connsiteX143" fmla="*/ 3697347 w 5633323"/>
              <a:gd name="connsiteY143" fmla="*/ 841828 h 3775630"/>
              <a:gd name="connsiteX144" fmla="*/ 3691048 w 5633323"/>
              <a:gd name="connsiteY144" fmla="*/ 844584 h 3775630"/>
              <a:gd name="connsiteX145" fmla="*/ 3686323 w 5633323"/>
              <a:gd name="connsiteY145" fmla="*/ 846159 h 3775630"/>
              <a:gd name="connsiteX146" fmla="*/ 3675298 w 5633323"/>
              <a:gd name="connsiteY146" fmla="*/ 850096 h 3775630"/>
              <a:gd name="connsiteX147" fmla="*/ 3669786 w 5633323"/>
              <a:gd name="connsiteY147" fmla="*/ 850884 h 3775630"/>
              <a:gd name="connsiteX148" fmla="*/ 3662700 w 5633323"/>
              <a:gd name="connsiteY148" fmla="*/ 850096 h 3775630"/>
              <a:gd name="connsiteX149" fmla="*/ 3662699 w 5633323"/>
              <a:gd name="connsiteY149" fmla="*/ 854427 h 3775630"/>
              <a:gd name="connsiteX150" fmla="*/ 3658369 w 5633323"/>
              <a:gd name="connsiteY150" fmla="*/ 899311 h 3775630"/>
              <a:gd name="connsiteX151" fmla="*/ 3639470 w 5633323"/>
              <a:gd name="connsiteY151" fmla="*/ 878050 h 3775630"/>
              <a:gd name="connsiteX152" fmla="*/ 3623722 w 5633323"/>
              <a:gd name="connsiteY152" fmla="*/ 890255 h 3775630"/>
              <a:gd name="connsiteX153" fmla="*/ 3645376 w 5633323"/>
              <a:gd name="connsiteY153" fmla="*/ 891830 h 3775630"/>
              <a:gd name="connsiteX154" fmla="*/ 3620572 w 5633323"/>
              <a:gd name="connsiteY154" fmla="*/ 894192 h 3775630"/>
              <a:gd name="connsiteX155" fmla="*/ 3613878 w 5633323"/>
              <a:gd name="connsiteY155" fmla="*/ 901673 h 3775630"/>
              <a:gd name="connsiteX156" fmla="*/ 3607185 w 5633323"/>
              <a:gd name="connsiteY156" fmla="*/ 908367 h 3775630"/>
              <a:gd name="connsiteX157" fmla="*/ 3603248 w 5633323"/>
              <a:gd name="connsiteY157" fmla="*/ 911516 h 3775630"/>
              <a:gd name="connsiteX158" fmla="*/ 3581987 w 5633323"/>
              <a:gd name="connsiteY158" fmla="*/ 917422 h 3775630"/>
              <a:gd name="connsiteX159" fmla="*/ 3577657 w 5633323"/>
              <a:gd name="connsiteY159" fmla="*/ 912697 h 3775630"/>
              <a:gd name="connsiteX160" fmla="*/ 3594587 w 5633323"/>
              <a:gd name="connsiteY160" fmla="*/ 903248 h 3775630"/>
              <a:gd name="connsiteX161" fmla="*/ 3585531 w 5633323"/>
              <a:gd name="connsiteY161" fmla="*/ 897342 h 3775630"/>
              <a:gd name="connsiteX162" fmla="*/ 3593405 w 5633323"/>
              <a:gd name="connsiteY162" fmla="*/ 889468 h 3775630"/>
              <a:gd name="connsiteX163" fmla="*/ 3609154 w 5633323"/>
              <a:gd name="connsiteY163" fmla="*/ 882774 h 3775630"/>
              <a:gd name="connsiteX164" fmla="*/ 3586318 w 5633323"/>
              <a:gd name="connsiteY164" fmla="*/ 874900 h 3775630"/>
              <a:gd name="connsiteX165" fmla="*/ 3561120 w 5633323"/>
              <a:gd name="connsiteY165" fmla="*/ 874506 h 3775630"/>
              <a:gd name="connsiteX166" fmla="*/ 3557577 w 5633323"/>
              <a:gd name="connsiteY166" fmla="*/ 875294 h 3775630"/>
              <a:gd name="connsiteX167" fmla="*/ 3533560 w 5633323"/>
              <a:gd name="connsiteY167" fmla="*/ 893405 h 3775630"/>
              <a:gd name="connsiteX168" fmla="*/ 3522930 w 5633323"/>
              <a:gd name="connsiteY168" fmla="*/ 894980 h 3775630"/>
              <a:gd name="connsiteX169" fmla="*/ 3505212 w 5633323"/>
              <a:gd name="connsiteY169" fmla="*/ 902460 h 3775630"/>
              <a:gd name="connsiteX170" fmla="*/ 3488676 w 5633323"/>
              <a:gd name="connsiteY170" fmla="*/ 907579 h 3775630"/>
              <a:gd name="connsiteX171" fmla="*/ 3486313 w 5633323"/>
              <a:gd name="connsiteY171" fmla="*/ 915059 h 3775630"/>
              <a:gd name="connsiteX172" fmla="*/ 3494187 w 5633323"/>
              <a:gd name="connsiteY172" fmla="*/ 923328 h 3775630"/>
              <a:gd name="connsiteX173" fmla="*/ 3474896 w 5633323"/>
              <a:gd name="connsiteY173" fmla="*/ 922540 h 3775630"/>
              <a:gd name="connsiteX174" fmla="*/ 3449304 w 5633323"/>
              <a:gd name="connsiteY174" fmla="*/ 922540 h 3775630"/>
              <a:gd name="connsiteX175" fmla="*/ 3424893 w 5633323"/>
              <a:gd name="connsiteY175" fmla="*/ 921359 h 3775630"/>
              <a:gd name="connsiteX176" fmla="*/ 3415838 w 5633323"/>
              <a:gd name="connsiteY176" fmla="*/ 922146 h 3775630"/>
              <a:gd name="connsiteX177" fmla="*/ 3410720 w 5633323"/>
              <a:gd name="connsiteY177" fmla="*/ 944588 h 3775630"/>
              <a:gd name="connsiteX178" fmla="*/ 3404420 w 5633323"/>
              <a:gd name="connsiteY178" fmla="*/ 945376 h 3775630"/>
              <a:gd name="connsiteX179" fmla="*/ 3384341 w 5633323"/>
              <a:gd name="connsiteY179" fmla="*/ 959550 h 3775630"/>
              <a:gd name="connsiteX180" fmla="*/ 3383159 w 5633323"/>
              <a:gd name="connsiteY180" fmla="*/ 972542 h 3775630"/>
              <a:gd name="connsiteX181" fmla="*/ 3373709 w 5633323"/>
              <a:gd name="connsiteY181" fmla="*/ 976480 h 3775630"/>
              <a:gd name="connsiteX182" fmla="*/ 3381190 w 5633323"/>
              <a:gd name="connsiteY182" fmla="*/ 980810 h 3775630"/>
              <a:gd name="connsiteX183" fmla="*/ 3380010 w 5633323"/>
              <a:gd name="connsiteY183" fmla="*/ 981598 h 3775630"/>
              <a:gd name="connsiteX184" fmla="*/ 3380010 w 5633323"/>
              <a:gd name="connsiteY184" fmla="*/ 982779 h 3775630"/>
              <a:gd name="connsiteX185" fmla="*/ 3390247 w 5633323"/>
              <a:gd name="connsiteY185" fmla="*/ 986322 h 3775630"/>
              <a:gd name="connsiteX186" fmla="*/ 3408357 w 5633323"/>
              <a:gd name="connsiteY186" fmla="*/ 989079 h 3775630"/>
              <a:gd name="connsiteX187" fmla="*/ 3393002 w 5633323"/>
              <a:gd name="connsiteY187" fmla="*/ 991835 h 3775630"/>
              <a:gd name="connsiteX188" fmla="*/ 3385128 w 5633323"/>
              <a:gd name="connsiteY188" fmla="*/ 995378 h 3775630"/>
              <a:gd name="connsiteX189" fmla="*/ 3372529 w 5633323"/>
              <a:gd name="connsiteY189" fmla="*/ 1006796 h 3775630"/>
              <a:gd name="connsiteX190" fmla="*/ 3365442 w 5633323"/>
              <a:gd name="connsiteY190" fmla="*/ 1024514 h 3775630"/>
              <a:gd name="connsiteX191" fmla="*/ 3364630 w 5633323"/>
              <a:gd name="connsiteY191" fmla="*/ 1025811 h 3775630"/>
              <a:gd name="connsiteX192" fmla="*/ 3365443 w 5633323"/>
              <a:gd name="connsiteY192" fmla="*/ 1025693 h 3775630"/>
              <a:gd name="connsiteX193" fmla="*/ 3363475 w 5633323"/>
              <a:gd name="connsiteY193" fmla="*/ 1028844 h 3775630"/>
              <a:gd name="connsiteX194" fmla="*/ 3363345 w 5633323"/>
              <a:gd name="connsiteY194" fmla="*/ 1028881 h 3775630"/>
              <a:gd name="connsiteX195" fmla="*/ 3362687 w 5633323"/>
              <a:gd name="connsiteY195" fmla="*/ 1035144 h 3775630"/>
              <a:gd name="connsiteX196" fmla="*/ 3350874 w 5633323"/>
              <a:gd name="connsiteY196" fmla="*/ 1046168 h 3775630"/>
              <a:gd name="connsiteX197" fmla="*/ 3333550 w 5633323"/>
              <a:gd name="connsiteY197" fmla="*/ 1044199 h 3775630"/>
              <a:gd name="connsiteX198" fmla="*/ 3328826 w 5633323"/>
              <a:gd name="connsiteY198" fmla="*/ 1067428 h 3775630"/>
              <a:gd name="connsiteX199" fmla="*/ 3300084 w 5633323"/>
              <a:gd name="connsiteY199" fmla="*/ 1080815 h 3775630"/>
              <a:gd name="connsiteX200" fmla="*/ 3308353 w 5633323"/>
              <a:gd name="connsiteY200" fmla="*/ 1090264 h 3775630"/>
              <a:gd name="connsiteX201" fmla="*/ 3299691 w 5633323"/>
              <a:gd name="connsiteY201" fmla="*/ 1095777 h 3775630"/>
              <a:gd name="connsiteX202" fmla="*/ 3298116 w 5633323"/>
              <a:gd name="connsiteY202" fmla="*/ 1106407 h 3775630"/>
              <a:gd name="connsiteX203" fmla="*/ 3293392 w 5633323"/>
              <a:gd name="connsiteY203" fmla="*/ 1126093 h 3775630"/>
              <a:gd name="connsiteX204" fmla="*/ 3278824 w 5633323"/>
              <a:gd name="connsiteY204" fmla="*/ 1144597 h 3775630"/>
              <a:gd name="connsiteX205" fmla="*/ 3275675 w 5633323"/>
              <a:gd name="connsiteY205" fmla="*/ 1147747 h 3775630"/>
              <a:gd name="connsiteX206" fmla="*/ 3264257 w 5633323"/>
              <a:gd name="connsiteY206" fmla="*/ 1148928 h 3775630"/>
              <a:gd name="connsiteX207" fmla="*/ 3261107 w 5633323"/>
              <a:gd name="connsiteY207" fmla="*/ 1157984 h 3775630"/>
              <a:gd name="connsiteX208" fmla="*/ 3242208 w 5633323"/>
              <a:gd name="connsiteY208" fmla="*/ 1158771 h 3775630"/>
              <a:gd name="connsiteX209" fmla="*/ 3234334 w 5633323"/>
              <a:gd name="connsiteY209" fmla="*/ 1173339 h 3775630"/>
              <a:gd name="connsiteX210" fmla="*/ 3235515 w 5633323"/>
              <a:gd name="connsiteY210" fmla="*/ 1179245 h 3775630"/>
              <a:gd name="connsiteX211" fmla="*/ 3228034 w 5633323"/>
              <a:gd name="connsiteY211" fmla="*/ 1180032 h 3775630"/>
              <a:gd name="connsiteX212" fmla="*/ 3202049 w 5633323"/>
              <a:gd name="connsiteY212" fmla="*/ 1177276 h 3775630"/>
              <a:gd name="connsiteX213" fmla="*/ 3167009 w 5633323"/>
              <a:gd name="connsiteY213" fmla="*/ 1177670 h 3775630"/>
              <a:gd name="connsiteX214" fmla="*/ 3165828 w 5633323"/>
              <a:gd name="connsiteY214" fmla="*/ 1178063 h 3775630"/>
              <a:gd name="connsiteX215" fmla="*/ 3163071 w 5633323"/>
              <a:gd name="connsiteY215" fmla="*/ 1177670 h 3775630"/>
              <a:gd name="connsiteX216" fmla="*/ 3163071 w 5633323"/>
              <a:gd name="connsiteY216" fmla="*/ 1174914 h 3775630"/>
              <a:gd name="connsiteX217" fmla="*/ 3175277 w 5633323"/>
              <a:gd name="connsiteY217" fmla="*/ 1165464 h 3775630"/>
              <a:gd name="connsiteX218" fmla="*/ 3150866 w 5633323"/>
              <a:gd name="connsiteY218" fmla="*/ 1154440 h 3775630"/>
              <a:gd name="connsiteX219" fmla="*/ 3134330 w 5633323"/>
              <a:gd name="connsiteY219" fmla="*/ 1177276 h 3775630"/>
              <a:gd name="connsiteX220" fmla="*/ 3119762 w 5633323"/>
              <a:gd name="connsiteY220" fmla="*/ 1194993 h 3775630"/>
              <a:gd name="connsiteX221" fmla="*/ 3134724 w 5633323"/>
              <a:gd name="connsiteY221" fmla="*/ 1187906 h 3775630"/>
              <a:gd name="connsiteX222" fmla="*/ 3154804 w 5633323"/>
              <a:gd name="connsiteY222" fmla="*/ 1182788 h 3775630"/>
              <a:gd name="connsiteX223" fmla="*/ 3152441 w 5633323"/>
              <a:gd name="connsiteY223" fmla="*/ 1195387 h 3775630"/>
              <a:gd name="connsiteX224" fmla="*/ 3127634 w 5633323"/>
              <a:gd name="connsiteY224" fmla="*/ 1220586 h 3775630"/>
              <a:gd name="connsiteX225" fmla="*/ 3116217 w 5633323"/>
              <a:gd name="connsiteY225" fmla="*/ 1225704 h 3775630"/>
              <a:gd name="connsiteX226" fmla="*/ 3097715 w 5633323"/>
              <a:gd name="connsiteY226" fmla="*/ 1232790 h 3775630"/>
              <a:gd name="connsiteX227" fmla="*/ 3067003 w 5633323"/>
              <a:gd name="connsiteY227" fmla="*/ 1250508 h 3775630"/>
              <a:gd name="connsiteX228" fmla="*/ 3062674 w 5633323"/>
              <a:gd name="connsiteY228" fmla="*/ 1248539 h 3775630"/>
              <a:gd name="connsiteX229" fmla="*/ 3057948 w 5633323"/>
              <a:gd name="connsiteY229" fmla="*/ 1246965 h 3775630"/>
              <a:gd name="connsiteX230" fmla="*/ 3048106 w 5633323"/>
              <a:gd name="connsiteY230" fmla="*/ 1243027 h 3775630"/>
              <a:gd name="connsiteX231" fmla="*/ 3043775 w 5633323"/>
              <a:gd name="connsiteY231" fmla="*/ 1240271 h 3775630"/>
              <a:gd name="connsiteX232" fmla="*/ 3024483 w 5633323"/>
              <a:gd name="connsiteY232" fmla="*/ 1246176 h 3775630"/>
              <a:gd name="connsiteX233" fmla="*/ 3021334 w 5633323"/>
              <a:gd name="connsiteY233" fmla="*/ 1244602 h 3775630"/>
              <a:gd name="connsiteX234" fmla="*/ 3020153 w 5633323"/>
              <a:gd name="connsiteY234" fmla="*/ 1217435 h 3775630"/>
              <a:gd name="connsiteX235" fmla="*/ 3044563 w 5633323"/>
              <a:gd name="connsiteY235" fmla="*/ 1203655 h 3775630"/>
              <a:gd name="connsiteX236" fmla="*/ 3017002 w 5633323"/>
              <a:gd name="connsiteY236" fmla="*/ 1215073 h 3775630"/>
              <a:gd name="connsiteX237" fmla="*/ 3012277 w 5633323"/>
              <a:gd name="connsiteY237" fmla="*/ 1210348 h 3775630"/>
              <a:gd name="connsiteX238" fmla="*/ 3016610 w 5633323"/>
              <a:gd name="connsiteY238" fmla="*/ 1200899 h 3775630"/>
              <a:gd name="connsiteX239" fmla="*/ 3059523 w 5633323"/>
              <a:gd name="connsiteY239" fmla="*/ 1175307 h 3775630"/>
              <a:gd name="connsiteX240" fmla="*/ 3064642 w 5633323"/>
              <a:gd name="connsiteY240" fmla="*/ 1173339 h 3775630"/>
              <a:gd name="connsiteX241" fmla="*/ 3073697 w 5633323"/>
              <a:gd name="connsiteY241" fmla="*/ 1172158 h 3775630"/>
              <a:gd name="connsiteX242" fmla="*/ 3115432 w 5633323"/>
              <a:gd name="connsiteY242" fmla="*/ 1148534 h 3775630"/>
              <a:gd name="connsiteX243" fmla="*/ 3162284 w 5633323"/>
              <a:gd name="connsiteY243" fmla="*/ 1132786 h 3775630"/>
              <a:gd name="connsiteX244" fmla="*/ 3167401 w 5633323"/>
              <a:gd name="connsiteY244" fmla="*/ 1129243 h 3775630"/>
              <a:gd name="connsiteX245" fmla="*/ 3170945 w 5633323"/>
              <a:gd name="connsiteY245" fmla="*/ 1122943 h 3775630"/>
              <a:gd name="connsiteX246" fmla="*/ 3189056 w 5633323"/>
              <a:gd name="connsiteY246" fmla="*/ 1118218 h 3775630"/>
              <a:gd name="connsiteX247" fmla="*/ 3194962 w 5633323"/>
              <a:gd name="connsiteY247" fmla="*/ 1105226 h 3775630"/>
              <a:gd name="connsiteX248" fmla="*/ 3185119 w 5633323"/>
              <a:gd name="connsiteY248" fmla="*/ 1104438 h 3775630"/>
              <a:gd name="connsiteX249" fmla="*/ 3170551 w 5633323"/>
              <a:gd name="connsiteY249" fmla="*/ 1105619 h 3775630"/>
              <a:gd name="connsiteX250" fmla="*/ 3156379 w 5633323"/>
              <a:gd name="connsiteY250" fmla="*/ 1112706 h 3775630"/>
              <a:gd name="connsiteX251" fmla="*/ 3141024 w 5633323"/>
              <a:gd name="connsiteY251" fmla="*/ 1112706 h 3775630"/>
              <a:gd name="connsiteX252" fmla="*/ 3122912 w 5633323"/>
              <a:gd name="connsiteY252" fmla="*/ 1128849 h 3775630"/>
              <a:gd name="connsiteX253" fmla="*/ 3105194 w 5633323"/>
              <a:gd name="connsiteY253" fmla="*/ 1139086 h 3775630"/>
              <a:gd name="connsiteX254" fmla="*/ 3096533 w 5633323"/>
              <a:gd name="connsiteY254" fmla="*/ 1127667 h 3775630"/>
              <a:gd name="connsiteX255" fmla="*/ 3070941 w 5633323"/>
              <a:gd name="connsiteY255" fmla="*/ 1146172 h 3775630"/>
              <a:gd name="connsiteX256" fmla="*/ 3056766 w 5633323"/>
              <a:gd name="connsiteY256" fmla="*/ 1149716 h 3775630"/>
              <a:gd name="connsiteX257" fmla="*/ 3041807 w 5633323"/>
              <a:gd name="connsiteY257" fmla="*/ 1157983 h 3775630"/>
              <a:gd name="connsiteX258" fmla="*/ 3026058 w 5633323"/>
              <a:gd name="connsiteY258" fmla="*/ 1144204 h 3775630"/>
              <a:gd name="connsiteX259" fmla="*/ 3014247 w 5633323"/>
              <a:gd name="connsiteY259" fmla="*/ 1157590 h 3775630"/>
              <a:gd name="connsiteX260" fmla="*/ 3000073 w 5633323"/>
              <a:gd name="connsiteY260" fmla="*/ 1151684 h 3775630"/>
              <a:gd name="connsiteX261" fmla="*/ 2992591 w 5633323"/>
              <a:gd name="connsiteY261" fmla="*/ 1162708 h 3775630"/>
              <a:gd name="connsiteX262" fmla="*/ 2980780 w 5633323"/>
              <a:gd name="connsiteY262" fmla="*/ 1184363 h 3775630"/>
              <a:gd name="connsiteX263" fmla="*/ 2968969 w 5633323"/>
              <a:gd name="connsiteY263" fmla="*/ 1185544 h 3775630"/>
              <a:gd name="connsiteX264" fmla="*/ 2946527 w 5633323"/>
              <a:gd name="connsiteY264" fmla="*/ 1202080 h 3775630"/>
              <a:gd name="connsiteX265" fmla="*/ 2863845 w 5633323"/>
              <a:gd name="connsiteY265" fmla="*/ 1246571 h 3775630"/>
              <a:gd name="connsiteX266" fmla="*/ 2854395 w 5633323"/>
              <a:gd name="connsiteY266" fmla="*/ 1252476 h 3775630"/>
              <a:gd name="connsiteX267" fmla="*/ 2864633 w 5633323"/>
              <a:gd name="connsiteY267" fmla="*/ 1248145 h 3775630"/>
              <a:gd name="connsiteX268" fmla="*/ 2948889 w 5633323"/>
              <a:gd name="connsiteY268" fmla="*/ 1204049 h 3775630"/>
              <a:gd name="connsiteX269" fmla="*/ 2997711 w 5633323"/>
              <a:gd name="connsiteY269" fmla="*/ 1192631 h 3775630"/>
              <a:gd name="connsiteX270" fmla="*/ 3003223 w 5633323"/>
              <a:gd name="connsiteY270" fmla="*/ 1193812 h 3775630"/>
              <a:gd name="connsiteX271" fmla="*/ 3001648 w 5633323"/>
              <a:gd name="connsiteY271" fmla="*/ 1198143 h 3775630"/>
              <a:gd name="connsiteX272" fmla="*/ 2986687 w 5633323"/>
              <a:gd name="connsiteY272" fmla="*/ 1208379 h 3775630"/>
              <a:gd name="connsiteX273" fmla="*/ 2922510 w 5633323"/>
              <a:gd name="connsiteY273" fmla="*/ 1247752 h 3775630"/>
              <a:gd name="connsiteX274" fmla="*/ 2890618 w 5633323"/>
              <a:gd name="connsiteY274" fmla="*/ 1262713 h 3775630"/>
              <a:gd name="connsiteX275" fmla="*/ 2880775 w 5633323"/>
              <a:gd name="connsiteY275" fmla="*/ 1266256 h 3775630"/>
              <a:gd name="connsiteX276" fmla="*/ 2852428 w 5633323"/>
              <a:gd name="connsiteY276" fmla="*/ 1265075 h 3775630"/>
              <a:gd name="connsiteX277" fmla="*/ 2841403 w 5633323"/>
              <a:gd name="connsiteY277" fmla="*/ 1301691 h 3775630"/>
              <a:gd name="connsiteX278" fmla="*/ 2836679 w 5633323"/>
              <a:gd name="connsiteY278" fmla="*/ 1304841 h 3775630"/>
              <a:gd name="connsiteX279" fmla="*/ 2799669 w 5633323"/>
              <a:gd name="connsiteY279" fmla="*/ 1344213 h 3775630"/>
              <a:gd name="connsiteX280" fmla="*/ 2794551 w 5633323"/>
              <a:gd name="connsiteY280" fmla="*/ 1350118 h 3775630"/>
              <a:gd name="connsiteX281" fmla="*/ 2773289 w 5633323"/>
              <a:gd name="connsiteY281" fmla="*/ 1368624 h 3775630"/>
              <a:gd name="connsiteX282" fmla="*/ 2759510 w 5633323"/>
              <a:gd name="connsiteY282" fmla="*/ 1370985 h 3775630"/>
              <a:gd name="connsiteX283" fmla="*/ 2752030 w 5633323"/>
              <a:gd name="connsiteY283" fmla="*/ 1375711 h 3775630"/>
              <a:gd name="connsiteX284" fmla="*/ 2741792 w 5633323"/>
              <a:gd name="connsiteY284" fmla="*/ 1356811 h 3775630"/>
              <a:gd name="connsiteX285" fmla="*/ 2743368 w 5633323"/>
              <a:gd name="connsiteY285" fmla="*/ 1389884 h 3775630"/>
              <a:gd name="connsiteX286" fmla="*/ 2741005 w 5633323"/>
              <a:gd name="connsiteY286" fmla="*/ 1393034 h 3775630"/>
              <a:gd name="connsiteX287" fmla="*/ 2729587 w 5633323"/>
              <a:gd name="connsiteY287" fmla="*/ 1403271 h 3775630"/>
              <a:gd name="connsiteX288" fmla="*/ 2719351 w 5633323"/>
              <a:gd name="connsiteY288" fmla="*/ 1391852 h 3775630"/>
              <a:gd name="connsiteX289" fmla="*/ 2729587 w 5633323"/>
              <a:gd name="connsiteY289" fmla="*/ 1341457 h 3775630"/>
              <a:gd name="connsiteX290" fmla="*/ 2739824 w 5633323"/>
              <a:gd name="connsiteY290" fmla="*/ 1336339 h 3775630"/>
              <a:gd name="connsiteX291" fmla="*/ 2742581 w 5633323"/>
              <a:gd name="connsiteY291" fmla="*/ 1328070 h 3775630"/>
              <a:gd name="connsiteX292" fmla="*/ 2735493 w 5633323"/>
              <a:gd name="connsiteY292" fmla="*/ 1330433 h 3775630"/>
              <a:gd name="connsiteX293" fmla="*/ 2729588 w 5633323"/>
              <a:gd name="connsiteY293" fmla="*/ 1329645 h 3775630"/>
              <a:gd name="connsiteX294" fmla="*/ 2721320 w 5633323"/>
              <a:gd name="connsiteY294" fmla="*/ 1329645 h 3775630"/>
              <a:gd name="connsiteX295" fmla="*/ 2718563 w 5633323"/>
              <a:gd name="connsiteY295" fmla="*/ 1324527 h 3775630"/>
              <a:gd name="connsiteX296" fmla="*/ 2711476 w 5633323"/>
              <a:gd name="connsiteY296" fmla="*/ 1301297 h 3775630"/>
              <a:gd name="connsiteX297" fmla="*/ 2699271 w 5633323"/>
              <a:gd name="connsiteY297" fmla="*/ 1252870 h 3775630"/>
              <a:gd name="connsiteX298" fmla="*/ 2692184 w 5633323"/>
              <a:gd name="connsiteY298" fmla="*/ 1244602 h 3775630"/>
              <a:gd name="connsiteX299" fmla="*/ 2687853 w 5633323"/>
              <a:gd name="connsiteY299" fmla="*/ 1252870 h 3775630"/>
              <a:gd name="connsiteX300" fmla="*/ 2698483 w 5633323"/>
              <a:gd name="connsiteY300" fmla="*/ 1319015 h 3775630"/>
              <a:gd name="connsiteX301" fmla="*/ 2703602 w 5633323"/>
              <a:gd name="connsiteY301" fmla="*/ 1359568 h 3775630"/>
              <a:gd name="connsiteX302" fmla="*/ 2707933 w 5633323"/>
              <a:gd name="connsiteY302" fmla="*/ 1427681 h 3775630"/>
              <a:gd name="connsiteX303" fmla="*/ 2703602 w 5633323"/>
              <a:gd name="connsiteY303" fmla="*/ 1453667 h 3775630"/>
              <a:gd name="connsiteX304" fmla="*/ 2687459 w 5633323"/>
              <a:gd name="connsiteY304" fmla="*/ 1487920 h 3775630"/>
              <a:gd name="connsiteX305" fmla="*/ 2687066 w 5633323"/>
              <a:gd name="connsiteY305" fmla="*/ 1489495 h 3775630"/>
              <a:gd name="connsiteX306" fmla="*/ 2683916 w 5633323"/>
              <a:gd name="connsiteY306" fmla="*/ 1493038 h 3775630"/>
              <a:gd name="connsiteX307" fmla="*/ 2675254 w 5633323"/>
              <a:gd name="connsiteY307" fmla="*/ 1495007 h 3775630"/>
              <a:gd name="connsiteX308" fmla="*/ 2674467 w 5633323"/>
              <a:gd name="connsiteY308" fmla="*/ 1484376 h 3775630"/>
              <a:gd name="connsiteX309" fmla="*/ 2682735 w 5633323"/>
              <a:gd name="connsiteY309" fmla="*/ 1464691 h 3775630"/>
              <a:gd name="connsiteX310" fmla="*/ 2693759 w 5633323"/>
              <a:gd name="connsiteY310" fmla="*/ 1448942 h 3775630"/>
              <a:gd name="connsiteX311" fmla="*/ 2692185 w 5633323"/>
              <a:gd name="connsiteY311" fmla="*/ 1447761 h 3775630"/>
              <a:gd name="connsiteX312" fmla="*/ 2677222 w 5633323"/>
              <a:gd name="connsiteY312" fmla="*/ 1461147 h 3775630"/>
              <a:gd name="connsiteX313" fmla="*/ 2671317 w 5633323"/>
              <a:gd name="connsiteY313" fmla="*/ 1469415 h 3775630"/>
              <a:gd name="connsiteX314" fmla="*/ 2666199 w 5633323"/>
              <a:gd name="connsiteY314" fmla="*/ 1458391 h 3775630"/>
              <a:gd name="connsiteX315" fmla="*/ 2658719 w 5633323"/>
              <a:gd name="connsiteY315" fmla="*/ 1465084 h 3775630"/>
              <a:gd name="connsiteX316" fmla="*/ 2653206 w 5633323"/>
              <a:gd name="connsiteY316" fmla="*/ 1459178 h 3775630"/>
              <a:gd name="connsiteX317" fmla="*/ 2646513 w 5633323"/>
              <a:gd name="connsiteY317" fmla="*/ 1470203 h 3775630"/>
              <a:gd name="connsiteX318" fmla="*/ 2647301 w 5633323"/>
              <a:gd name="connsiteY318" fmla="*/ 1487920 h 3775630"/>
              <a:gd name="connsiteX319" fmla="*/ 2650057 w 5633323"/>
              <a:gd name="connsiteY319" fmla="*/ 1500912 h 3775630"/>
              <a:gd name="connsiteX320" fmla="*/ 2655962 w 5633323"/>
              <a:gd name="connsiteY320" fmla="*/ 1504850 h 3775630"/>
              <a:gd name="connsiteX321" fmla="*/ 2666593 w 5633323"/>
              <a:gd name="connsiteY321" fmla="*/ 1493432 h 3775630"/>
              <a:gd name="connsiteX322" fmla="*/ 2670136 w 5633323"/>
              <a:gd name="connsiteY322" fmla="*/ 1507212 h 3775630"/>
              <a:gd name="connsiteX323" fmla="*/ 2663837 w 5633323"/>
              <a:gd name="connsiteY323" fmla="*/ 1510755 h 3775630"/>
              <a:gd name="connsiteX324" fmla="*/ 2670136 w 5633323"/>
              <a:gd name="connsiteY324" fmla="*/ 1508787 h 3775630"/>
              <a:gd name="connsiteX325" fmla="*/ 2659900 w 5633323"/>
              <a:gd name="connsiteY325" fmla="*/ 1524142 h 3775630"/>
              <a:gd name="connsiteX326" fmla="*/ 2672892 w 5633323"/>
              <a:gd name="connsiteY326" fmla="*/ 1528473 h 3775630"/>
              <a:gd name="connsiteX327" fmla="*/ 2665806 w 5633323"/>
              <a:gd name="connsiteY327" fmla="*/ 1543040 h 3775630"/>
              <a:gd name="connsiteX328" fmla="*/ 2672498 w 5633323"/>
              <a:gd name="connsiteY328" fmla="*/ 1558790 h 3775630"/>
              <a:gd name="connsiteX329" fmla="*/ 2708327 w 5633323"/>
              <a:gd name="connsiteY329" fmla="*/ 1607217 h 3775630"/>
              <a:gd name="connsiteX330" fmla="*/ 2855184 w 5633323"/>
              <a:gd name="connsiteY330" fmla="*/ 1811557 h 3775630"/>
              <a:gd name="connsiteX331" fmla="*/ 3083541 w 5633323"/>
              <a:gd name="connsiteY331" fmla="*/ 2130470 h 3775630"/>
              <a:gd name="connsiteX332" fmla="*/ 3057949 w 5633323"/>
              <a:gd name="connsiteY332" fmla="*/ 2146218 h 3775630"/>
              <a:gd name="connsiteX333" fmla="*/ 3035506 w 5633323"/>
              <a:gd name="connsiteY333" fmla="*/ 2162361 h 3775630"/>
              <a:gd name="connsiteX334" fmla="*/ 3028026 w 5633323"/>
              <a:gd name="connsiteY334" fmla="*/ 2165510 h 3775630"/>
              <a:gd name="connsiteX335" fmla="*/ 3026845 w 5633323"/>
              <a:gd name="connsiteY335" fmla="*/ 2158029 h 3775630"/>
              <a:gd name="connsiteX336" fmla="*/ 3032751 w 5633323"/>
              <a:gd name="connsiteY336" fmla="*/ 2152518 h 3775630"/>
              <a:gd name="connsiteX337" fmla="*/ 3019759 w 5633323"/>
              <a:gd name="connsiteY337" fmla="*/ 2152911 h 3775630"/>
              <a:gd name="connsiteX338" fmla="*/ 2994166 w 5633323"/>
              <a:gd name="connsiteY338" fmla="*/ 2161573 h 3775630"/>
              <a:gd name="connsiteX339" fmla="*/ 2988655 w 5633323"/>
              <a:gd name="connsiteY339" fmla="*/ 2174959 h 3775630"/>
              <a:gd name="connsiteX340" fmla="*/ 2957944 w 5633323"/>
              <a:gd name="connsiteY340" fmla="*/ 2182440 h 3775630"/>
              <a:gd name="connsiteX341" fmla="*/ 2910699 w 5633323"/>
              <a:gd name="connsiteY341" fmla="*/ 2195039 h 3775630"/>
              <a:gd name="connsiteX342" fmla="*/ 2902036 w 5633323"/>
              <a:gd name="connsiteY342" fmla="*/ 2208031 h 3775630"/>
              <a:gd name="connsiteX343" fmla="*/ 2909518 w 5633323"/>
              <a:gd name="connsiteY343" fmla="*/ 2216694 h 3775630"/>
              <a:gd name="connsiteX344" fmla="*/ 2891800 w 5633323"/>
              <a:gd name="connsiteY344" fmla="*/ 2216694 h 3775630"/>
              <a:gd name="connsiteX345" fmla="*/ 2844160 w 5633323"/>
              <a:gd name="connsiteY345" fmla="*/ 2221811 h 3775630"/>
              <a:gd name="connsiteX346" fmla="*/ 2818568 w 5633323"/>
              <a:gd name="connsiteY346" fmla="*/ 2222993 h 3775630"/>
              <a:gd name="connsiteX347" fmla="*/ 2795733 w 5633323"/>
              <a:gd name="connsiteY347" fmla="*/ 2226142 h 3775630"/>
              <a:gd name="connsiteX348" fmla="*/ 2795734 w 5633323"/>
              <a:gd name="connsiteY348" fmla="*/ 2246616 h 3775630"/>
              <a:gd name="connsiteX349" fmla="*/ 2765024 w 5633323"/>
              <a:gd name="connsiteY349" fmla="*/ 2268270 h 3775630"/>
              <a:gd name="connsiteX350" fmla="*/ 2759118 w 5633323"/>
              <a:gd name="connsiteY350" fmla="*/ 2271814 h 3775630"/>
              <a:gd name="connsiteX351" fmla="*/ 2741401 w 5633323"/>
              <a:gd name="connsiteY351" fmla="*/ 2308430 h 3775630"/>
              <a:gd name="connsiteX352" fmla="*/ 2707541 w 5633323"/>
              <a:gd name="connsiteY352" fmla="*/ 2321423 h 3775630"/>
              <a:gd name="connsiteX353" fmla="*/ 2713053 w 5633323"/>
              <a:gd name="connsiteY353" fmla="*/ 2332053 h 3775630"/>
              <a:gd name="connsiteX354" fmla="*/ 2690611 w 5633323"/>
              <a:gd name="connsiteY354" fmla="*/ 2339533 h 3775630"/>
              <a:gd name="connsiteX355" fmla="*/ 2712659 w 5633323"/>
              <a:gd name="connsiteY355" fmla="*/ 2357645 h 3775630"/>
              <a:gd name="connsiteX356" fmla="*/ 2683918 w 5633323"/>
              <a:gd name="connsiteY356" fmla="*/ 2363944 h 3775630"/>
              <a:gd name="connsiteX357" fmla="*/ 2700061 w 5633323"/>
              <a:gd name="connsiteY357" fmla="*/ 2365125 h 3775630"/>
              <a:gd name="connsiteX358" fmla="*/ 2681161 w 5633323"/>
              <a:gd name="connsiteY358" fmla="*/ 2368669 h 3775630"/>
              <a:gd name="connsiteX359" fmla="*/ 2649664 w 5633323"/>
              <a:gd name="connsiteY359" fmla="*/ 2378512 h 3775630"/>
              <a:gd name="connsiteX360" fmla="*/ 2632341 w 5633323"/>
              <a:gd name="connsiteY360" fmla="*/ 2397804 h 3775630"/>
              <a:gd name="connsiteX361" fmla="*/ 2621710 w 5633323"/>
              <a:gd name="connsiteY361" fmla="*/ 2413552 h 3775630"/>
              <a:gd name="connsiteX362" fmla="*/ 2617773 w 5633323"/>
              <a:gd name="connsiteY362" fmla="*/ 2415915 h 3775630"/>
              <a:gd name="connsiteX363" fmla="*/ 2588637 w 5633323"/>
              <a:gd name="connsiteY363" fmla="*/ 2423395 h 3775630"/>
              <a:gd name="connsiteX364" fmla="*/ 2568165 w 5633323"/>
              <a:gd name="connsiteY364" fmla="*/ 2428907 h 3775630"/>
              <a:gd name="connsiteX365" fmla="*/ 2567771 w 5633323"/>
              <a:gd name="connsiteY365" fmla="*/ 2435207 h 3775630"/>
              <a:gd name="connsiteX366" fmla="*/ 2598481 w 5633323"/>
              <a:gd name="connsiteY366" fmla="*/ 2432451 h 3775630"/>
              <a:gd name="connsiteX367" fmla="*/ 2581945 w 5633323"/>
              <a:gd name="connsiteY367" fmla="*/ 2445050 h 3775630"/>
              <a:gd name="connsiteX368" fmla="*/ 2512257 w 5633323"/>
              <a:gd name="connsiteY368" fmla="*/ 2460405 h 3775630"/>
              <a:gd name="connsiteX369" fmla="*/ 2501233 w 5633323"/>
              <a:gd name="connsiteY369" fmla="*/ 2471035 h 3775630"/>
              <a:gd name="connsiteX370" fmla="*/ 2509500 w 5633323"/>
              <a:gd name="connsiteY370" fmla="*/ 2473791 h 3775630"/>
              <a:gd name="connsiteX371" fmla="*/ 2518162 w 5633323"/>
              <a:gd name="connsiteY371" fmla="*/ 2480878 h 3775630"/>
              <a:gd name="connsiteX372" fmla="*/ 2507139 w 5633323"/>
              <a:gd name="connsiteY372" fmla="*/ 2484028 h 3775630"/>
              <a:gd name="connsiteX373" fmla="*/ 2459498 w 5633323"/>
              <a:gd name="connsiteY373" fmla="*/ 2486391 h 3775630"/>
              <a:gd name="connsiteX374" fmla="*/ 2485877 w 5633323"/>
              <a:gd name="connsiteY374" fmla="*/ 2474185 h 3775630"/>
              <a:gd name="connsiteX375" fmla="*/ 2494145 w 5633323"/>
              <a:gd name="connsiteY375" fmla="*/ 2456468 h 3775630"/>
              <a:gd name="connsiteX376" fmla="*/ 2469341 w 5633323"/>
              <a:gd name="connsiteY376" fmla="*/ 2457256 h 3775630"/>
              <a:gd name="connsiteX377" fmla="*/ 2470522 w 5633323"/>
              <a:gd name="connsiteY377" fmla="*/ 2454893 h 3775630"/>
              <a:gd name="connsiteX378" fmla="*/ 2460286 w 5633323"/>
              <a:gd name="connsiteY378" fmla="*/ 2449774 h 3775630"/>
              <a:gd name="connsiteX379" fmla="*/ 2424063 w 5633323"/>
              <a:gd name="connsiteY379" fmla="*/ 2447413 h 3775630"/>
              <a:gd name="connsiteX380" fmla="*/ 2376030 w 5633323"/>
              <a:gd name="connsiteY380" fmla="*/ 2473398 h 3775630"/>
              <a:gd name="connsiteX381" fmla="*/ 2356738 w 5633323"/>
              <a:gd name="connsiteY381" fmla="*/ 2466311 h 3775630"/>
              <a:gd name="connsiteX382" fmla="*/ 2311853 w 5633323"/>
              <a:gd name="connsiteY382" fmla="*/ 2482848 h 3775630"/>
              <a:gd name="connsiteX383" fmla="*/ 2341382 w 5633323"/>
              <a:gd name="connsiteY383" fmla="*/ 2476548 h 3775630"/>
              <a:gd name="connsiteX384" fmla="*/ 2315397 w 5633323"/>
              <a:gd name="connsiteY384" fmla="*/ 2486785 h 3775630"/>
              <a:gd name="connsiteX385" fmla="*/ 2300042 w 5633323"/>
              <a:gd name="connsiteY385" fmla="*/ 2495052 h 3775630"/>
              <a:gd name="connsiteX386" fmla="*/ 2305160 w 5633323"/>
              <a:gd name="connsiteY386" fmla="*/ 2497415 h 3775630"/>
              <a:gd name="connsiteX387" fmla="*/ 2298861 w 5633323"/>
              <a:gd name="connsiteY387" fmla="*/ 2497415 h 3775630"/>
              <a:gd name="connsiteX388" fmla="*/ 2287837 w 5633323"/>
              <a:gd name="connsiteY388" fmla="*/ 2498989 h 3775630"/>
              <a:gd name="connsiteX389" fmla="*/ 2293349 w 5633323"/>
              <a:gd name="connsiteY389" fmla="*/ 2491115 h 3775630"/>
              <a:gd name="connsiteX390" fmla="*/ 2292955 w 5633323"/>
              <a:gd name="connsiteY390" fmla="*/ 2484422 h 3775630"/>
              <a:gd name="connsiteX391" fmla="*/ 2281143 w 5633323"/>
              <a:gd name="connsiteY391" fmla="*/ 2489147 h 3775630"/>
              <a:gd name="connsiteX392" fmla="*/ 2270907 w 5633323"/>
              <a:gd name="connsiteY392" fmla="*/ 2508439 h 3775630"/>
              <a:gd name="connsiteX393" fmla="*/ 2273269 w 5633323"/>
              <a:gd name="connsiteY393" fmla="*/ 2508045 h 3775630"/>
              <a:gd name="connsiteX394" fmla="*/ 2257664 w 5633323"/>
              <a:gd name="connsiteY394" fmla="*/ 2515921 h 3775630"/>
              <a:gd name="connsiteX395" fmla="*/ 2248072 w 5633323"/>
              <a:gd name="connsiteY395" fmla="*/ 2522614 h 3775630"/>
              <a:gd name="connsiteX396" fmla="*/ 2249298 w 5633323"/>
              <a:gd name="connsiteY396" fmla="*/ 2519345 h 3775630"/>
              <a:gd name="connsiteX397" fmla="*/ 2228779 w 5633323"/>
              <a:gd name="connsiteY397" fmla="*/ 2524581 h 3775630"/>
              <a:gd name="connsiteX398" fmla="*/ 2240197 w 5633323"/>
              <a:gd name="connsiteY398" fmla="*/ 2508833 h 3775630"/>
              <a:gd name="connsiteX399" fmla="*/ 2240984 w 5633323"/>
              <a:gd name="connsiteY399" fmla="*/ 2508045 h 3775630"/>
              <a:gd name="connsiteX400" fmla="*/ 2238228 w 5633323"/>
              <a:gd name="connsiteY400" fmla="*/ 2506864 h 3775630"/>
              <a:gd name="connsiteX401" fmla="*/ 2253190 w 5633323"/>
              <a:gd name="connsiteY401" fmla="*/ 2484422 h 3775630"/>
              <a:gd name="connsiteX402" fmla="*/ 2246103 w 5633323"/>
              <a:gd name="connsiteY402" fmla="*/ 2484028 h 3775630"/>
              <a:gd name="connsiteX403" fmla="*/ 2244921 w 5633323"/>
              <a:gd name="connsiteY403" fmla="*/ 2483241 h 3775630"/>
              <a:gd name="connsiteX404" fmla="*/ 2245315 w 5633323"/>
              <a:gd name="connsiteY404" fmla="*/ 2482059 h 3775630"/>
              <a:gd name="connsiteX405" fmla="*/ 2246497 w 5633323"/>
              <a:gd name="connsiteY405" fmla="*/ 2480091 h 3775630"/>
              <a:gd name="connsiteX406" fmla="*/ 2240590 w 5633323"/>
              <a:gd name="connsiteY406" fmla="*/ 2481272 h 3775630"/>
              <a:gd name="connsiteX407" fmla="*/ 2215786 w 5633323"/>
              <a:gd name="connsiteY407" fmla="*/ 2522219 h 3775630"/>
              <a:gd name="connsiteX408" fmla="*/ 2209880 w 5633323"/>
              <a:gd name="connsiteY408" fmla="*/ 2524187 h 3775630"/>
              <a:gd name="connsiteX409" fmla="*/ 2209487 w 5633323"/>
              <a:gd name="connsiteY409" fmla="*/ 2524581 h 3775630"/>
              <a:gd name="connsiteX410" fmla="*/ 2209487 w 5633323"/>
              <a:gd name="connsiteY410" fmla="*/ 2531274 h 3775630"/>
              <a:gd name="connsiteX411" fmla="*/ 2195706 w 5633323"/>
              <a:gd name="connsiteY411" fmla="*/ 2539542 h 3775630"/>
              <a:gd name="connsiteX412" fmla="*/ 2196100 w 5633323"/>
              <a:gd name="connsiteY412" fmla="*/ 2539148 h 3775630"/>
              <a:gd name="connsiteX413" fmla="*/ 2196494 w 5633323"/>
              <a:gd name="connsiteY413" fmla="*/ 2535605 h 3775630"/>
              <a:gd name="connsiteX414" fmla="*/ 2157122 w 5633323"/>
              <a:gd name="connsiteY414" fmla="*/ 2544661 h 3775630"/>
              <a:gd name="connsiteX415" fmla="*/ 2155941 w 5633323"/>
              <a:gd name="connsiteY415" fmla="*/ 2540724 h 3775630"/>
              <a:gd name="connsiteX416" fmla="*/ 2139405 w 5633323"/>
              <a:gd name="connsiteY416" fmla="*/ 2548992 h 3775630"/>
              <a:gd name="connsiteX417" fmla="*/ 2085465 w 5633323"/>
              <a:gd name="connsiteY417" fmla="*/ 2583639 h 3775630"/>
              <a:gd name="connsiteX418" fmla="*/ 2082709 w 5633323"/>
              <a:gd name="connsiteY418" fmla="*/ 2584033 h 3775630"/>
              <a:gd name="connsiteX419" fmla="*/ 2044912 w 5633323"/>
              <a:gd name="connsiteY419" fmla="*/ 2611593 h 3775630"/>
              <a:gd name="connsiteX420" fmla="*/ 2039794 w 5633323"/>
              <a:gd name="connsiteY420" fmla="*/ 2605687 h 3775630"/>
              <a:gd name="connsiteX421" fmla="*/ 2022470 w 5633323"/>
              <a:gd name="connsiteY421" fmla="*/ 2597419 h 3775630"/>
              <a:gd name="connsiteX422" fmla="*/ 2030345 w 5633323"/>
              <a:gd name="connsiteY422" fmla="*/ 2596632 h 3775630"/>
              <a:gd name="connsiteX423" fmla="*/ 2011446 w 5633323"/>
              <a:gd name="connsiteY423" fmla="*/ 2586396 h 3775630"/>
              <a:gd name="connsiteX424" fmla="*/ 2012233 w 5633323"/>
              <a:gd name="connsiteY424" fmla="*/ 2601357 h 3775630"/>
              <a:gd name="connsiteX425" fmla="*/ 1984279 w 5633323"/>
              <a:gd name="connsiteY425" fmla="*/ 2591513 h 3775630"/>
              <a:gd name="connsiteX426" fmla="*/ 1980736 w 5633323"/>
              <a:gd name="connsiteY426" fmla="*/ 2606475 h 3775630"/>
              <a:gd name="connsiteX427" fmla="*/ 1998848 w 5633323"/>
              <a:gd name="connsiteY427" fmla="*/ 2614349 h 3775630"/>
              <a:gd name="connsiteX428" fmla="*/ 1941364 w 5633323"/>
              <a:gd name="connsiteY428" fmla="*/ 2618680 h 3775630"/>
              <a:gd name="connsiteX429" fmla="*/ 1981130 w 5633323"/>
              <a:gd name="connsiteY429" fmla="*/ 2623011 h 3775630"/>
              <a:gd name="connsiteX430" fmla="*/ 1956326 w 5633323"/>
              <a:gd name="connsiteY430" fmla="*/ 2650572 h 3775630"/>
              <a:gd name="connsiteX431" fmla="*/ 1947270 w 5633323"/>
              <a:gd name="connsiteY431" fmla="*/ 2673013 h 3775630"/>
              <a:gd name="connsiteX432" fmla="*/ 1948451 w 5633323"/>
              <a:gd name="connsiteY432" fmla="*/ 2681281 h 3775630"/>
              <a:gd name="connsiteX433" fmla="*/ 1951601 w 5633323"/>
              <a:gd name="connsiteY433" fmla="*/ 2686793 h 3775630"/>
              <a:gd name="connsiteX434" fmla="*/ 1904354 w 5633323"/>
              <a:gd name="connsiteY434" fmla="*/ 2693881 h 3775630"/>
              <a:gd name="connsiteX435" fmla="*/ 1889787 w 5633323"/>
              <a:gd name="connsiteY435" fmla="*/ 2696242 h 3775630"/>
              <a:gd name="connsiteX436" fmla="*/ 1885850 w 5633323"/>
              <a:gd name="connsiteY436" fmla="*/ 2718291 h 3775630"/>
              <a:gd name="connsiteX437" fmla="*/ 1848053 w 5633323"/>
              <a:gd name="connsiteY437" fmla="*/ 2733646 h 3775630"/>
              <a:gd name="connsiteX438" fmla="*/ 1856321 w 5633323"/>
              <a:gd name="connsiteY438" fmla="*/ 2743883 h 3775630"/>
              <a:gd name="connsiteX439" fmla="*/ 1842541 w 5633323"/>
              <a:gd name="connsiteY439" fmla="*/ 2752544 h 3775630"/>
              <a:gd name="connsiteX440" fmla="*/ 1854746 w 5633323"/>
              <a:gd name="connsiteY440" fmla="*/ 2767112 h 3775630"/>
              <a:gd name="connsiteX441" fmla="*/ 1844116 w 5633323"/>
              <a:gd name="connsiteY441" fmla="*/ 2777742 h 3775630"/>
              <a:gd name="connsiteX442" fmla="*/ 1836635 w 5633323"/>
              <a:gd name="connsiteY442" fmla="*/ 2781286 h 3775630"/>
              <a:gd name="connsiteX443" fmla="*/ 1827580 w 5633323"/>
              <a:gd name="connsiteY443" fmla="*/ 2787192 h 3775630"/>
              <a:gd name="connsiteX444" fmla="*/ 1818524 w 5633323"/>
              <a:gd name="connsiteY444" fmla="*/ 2792311 h 3775630"/>
              <a:gd name="connsiteX445" fmla="*/ 1810650 w 5633323"/>
              <a:gd name="connsiteY445" fmla="*/ 2798216 h 3775630"/>
              <a:gd name="connsiteX446" fmla="*/ 1807106 w 5633323"/>
              <a:gd name="connsiteY446" fmla="*/ 2804909 h 3775630"/>
              <a:gd name="connsiteX447" fmla="*/ 1777184 w 5633323"/>
              <a:gd name="connsiteY447" fmla="*/ 2811209 h 3775630"/>
              <a:gd name="connsiteX448" fmla="*/ 1805925 w 5633323"/>
              <a:gd name="connsiteY448" fmla="*/ 2810421 h 3775630"/>
              <a:gd name="connsiteX449" fmla="*/ 1814587 w 5633323"/>
              <a:gd name="connsiteY449" fmla="*/ 2811209 h 3775630"/>
              <a:gd name="connsiteX450" fmla="*/ 1810256 w 5633323"/>
              <a:gd name="connsiteY450" fmla="*/ 2816327 h 3775630"/>
              <a:gd name="connsiteX451" fmla="*/ 1795295 w 5633323"/>
              <a:gd name="connsiteY451" fmla="*/ 2819870 h 3775630"/>
              <a:gd name="connsiteX452" fmla="*/ 1742930 w 5633323"/>
              <a:gd name="connsiteY452" fmla="*/ 2830894 h 3775630"/>
              <a:gd name="connsiteX453" fmla="*/ 1740961 w 5633323"/>
              <a:gd name="connsiteY453" fmla="*/ 2832469 h 3775630"/>
              <a:gd name="connsiteX454" fmla="*/ 1722063 w 5633323"/>
              <a:gd name="connsiteY454" fmla="*/ 2841131 h 3775630"/>
              <a:gd name="connsiteX455" fmla="*/ 1733087 w 5633323"/>
              <a:gd name="connsiteY455" fmla="*/ 2851762 h 3775630"/>
              <a:gd name="connsiteX456" fmla="*/ 1714582 w 5633323"/>
              <a:gd name="connsiteY456" fmla="*/ 2847431 h 3775630"/>
              <a:gd name="connsiteX457" fmla="*/ 1706314 w 5633323"/>
              <a:gd name="connsiteY457" fmla="*/ 2840738 h 3775630"/>
              <a:gd name="connsiteX458" fmla="*/ 1736237 w 5633323"/>
              <a:gd name="connsiteY458" fmla="*/ 2829320 h 3775630"/>
              <a:gd name="connsiteX459" fmla="*/ 1721275 w 5633323"/>
              <a:gd name="connsiteY459" fmla="*/ 2806090 h 3775630"/>
              <a:gd name="connsiteX460" fmla="*/ 1692140 w 5633323"/>
              <a:gd name="connsiteY460" fmla="*/ 2837588 h 3775630"/>
              <a:gd name="connsiteX461" fmla="*/ 1683478 w 5633323"/>
              <a:gd name="connsiteY461" fmla="*/ 2844281 h 3775630"/>
              <a:gd name="connsiteX462" fmla="*/ 1663399 w 5633323"/>
              <a:gd name="connsiteY462" fmla="*/ 2862392 h 3775630"/>
              <a:gd name="connsiteX463" fmla="*/ 1673636 w 5633323"/>
              <a:gd name="connsiteY463" fmla="*/ 2868691 h 3775630"/>
              <a:gd name="connsiteX464" fmla="*/ 1605916 w 5633323"/>
              <a:gd name="connsiteY464" fmla="*/ 2887590 h 3775630"/>
              <a:gd name="connsiteX465" fmla="*/ 1571662 w 5633323"/>
              <a:gd name="connsiteY465" fmla="*/ 2892708 h 3775630"/>
              <a:gd name="connsiteX466" fmla="*/ 1564182 w 5633323"/>
              <a:gd name="connsiteY466" fmla="*/ 2909245 h 3775630"/>
              <a:gd name="connsiteX467" fmla="*/ 1529928 w 5633323"/>
              <a:gd name="connsiteY467" fmla="*/ 2933261 h 3775630"/>
              <a:gd name="connsiteX468" fmla="*/ 1514967 w 5633323"/>
              <a:gd name="connsiteY468" fmla="*/ 2944285 h 3775630"/>
              <a:gd name="connsiteX469" fmla="*/ 1480320 w 5633323"/>
              <a:gd name="connsiteY469" fmla="*/ 2959247 h 3775630"/>
              <a:gd name="connsiteX470" fmla="*/ 1471264 w 5633323"/>
              <a:gd name="connsiteY470" fmla="*/ 2960428 h 3775630"/>
              <a:gd name="connsiteX471" fmla="*/ 1449216 w 5633323"/>
              <a:gd name="connsiteY471" fmla="*/ 2963184 h 3775630"/>
              <a:gd name="connsiteX472" fmla="*/ 1455122 w 5633323"/>
              <a:gd name="connsiteY472" fmla="*/ 2974995 h 3775630"/>
              <a:gd name="connsiteX473" fmla="*/ 1455122 w 5633323"/>
              <a:gd name="connsiteY473" fmla="*/ 2982476 h 3775630"/>
              <a:gd name="connsiteX474" fmla="*/ 1430711 w 5633323"/>
              <a:gd name="connsiteY474" fmla="*/ 2997832 h 3775630"/>
              <a:gd name="connsiteX475" fmla="*/ 1437798 w 5633323"/>
              <a:gd name="connsiteY475" fmla="*/ 2963578 h 3775630"/>
              <a:gd name="connsiteX476" fmla="*/ 1427168 w 5633323"/>
              <a:gd name="connsiteY476" fmla="*/ 2985625 h 3775630"/>
              <a:gd name="connsiteX477" fmla="*/ 1421262 w 5633323"/>
              <a:gd name="connsiteY477" fmla="*/ 3000981 h 3775630"/>
              <a:gd name="connsiteX478" fmla="*/ 1404726 w 5633323"/>
              <a:gd name="connsiteY478" fmla="*/ 3009249 h 3775630"/>
              <a:gd name="connsiteX479" fmla="*/ 1370079 w 5633323"/>
              <a:gd name="connsiteY479" fmla="*/ 3038384 h 3775630"/>
              <a:gd name="connsiteX480" fmla="*/ 1372440 w 5633323"/>
              <a:gd name="connsiteY480" fmla="*/ 3048227 h 3775630"/>
              <a:gd name="connsiteX481" fmla="*/ 1378740 w 5633323"/>
              <a:gd name="connsiteY481" fmla="*/ 3056495 h 3775630"/>
              <a:gd name="connsiteX482" fmla="*/ 1361810 w 5633323"/>
              <a:gd name="connsiteY482" fmla="*/ 3057676 h 3775630"/>
              <a:gd name="connsiteX483" fmla="*/ 1348030 w 5633323"/>
              <a:gd name="connsiteY483" fmla="*/ 3052558 h 3775630"/>
              <a:gd name="connsiteX484" fmla="*/ 1337006 w 5633323"/>
              <a:gd name="connsiteY484" fmla="*/ 3049015 h 3775630"/>
              <a:gd name="connsiteX485" fmla="*/ 1348818 w 5633323"/>
              <a:gd name="connsiteY485" fmla="*/ 3046652 h 3775630"/>
              <a:gd name="connsiteX486" fmla="*/ 1360235 w 5633323"/>
              <a:gd name="connsiteY486" fmla="*/ 3042715 h 3775630"/>
              <a:gd name="connsiteX487" fmla="*/ 1349605 w 5633323"/>
              <a:gd name="connsiteY487" fmla="*/ 3037597 h 3775630"/>
              <a:gd name="connsiteX488" fmla="*/ 1320076 w 5633323"/>
              <a:gd name="connsiteY488" fmla="*/ 3046653 h 3775630"/>
              <a:gd name="connsiteX489" fmla="*/ 1304328 w 5633323"/>
              <a:gd name="connsiteY489" fmla="*/ 3048621 h 3775630"/>
              <a:gd name="connsiteX490" fmla="*/ 1278342 w 5633323"/>
              <a:gd name="connsiteY490" fmla="*/ 3057676 h 3775630"/>
              <a:gd name="connsiteX491" fmla="*/ 1257081 w 5633323"/>
              <a:gd name="connsiteY491" fmla="*/ 3058858 h 3775630"/>
              <a:gd name="connsiteX492" fmla="*/ 1256294 w 5633323"/>
              <a:gd name="connsiteY492" fmla="*/ 3059645 h 3775630"/>
              <a:gd name="connsiteX493" fmla="*/ 1253144 w 5633323"/>
              <a:gd name="connsiteY493" fmla="*/ 3059645 h 3775630"/>
              <a:gd name="connsiteX494" fmla="*/ 1246057 w 5633323"/>
              <a:gd name="connsiteY494" fmla="*/ 3069095 h 3775630"/>
              <a:gd name="connsiteX495" fmla="*/ 1240939 w 5633323"/>
              <a:gd name="connsiteY495" fmla="*/ 3072638 h 3775630"/>
              <a:gd name="connsiteX496" fmla="*/ 1230702 w 5633323"/>
              <a:gd name="connsiteY496" fmla="*/ 3064369 h 3775630"/>
              <a:gd name="connsiteX497" fmla="*/ 1229127 w 5633323"/>
              <a:gd name="connsiteY497" fmla="*/ 3063188 h 3775630"/>
              <a:gd name="connsiteX498" fmla="*/ 1227552 w 5633323"/>
              <a:gd name="connsiteY498" fmla="*/ 3075000 h 3775630"/>
              <a:gd name="connsiteX499" fmla="*/ 1225977 w 5633323"/>
              <a:gd name="connsiteY499" fmla="*/ 3077363 h 3775630"/>
              <a:gd name="connsiteX500" fmla="*/ 1225584 w 5633323"/>
              <a:gd name="connsiteY500" fmla="*/ 3077363 h 3775630"/>
              <a:gd name="connsiteX501" fmla="*/ 1211803 w 5633323"/>
              <a:gd name="connsiteY501" fmla="*/ 3081300 h 3775630"/>
              <a:gd name="connsiteX502" fmla="*/ 1209047 w 5633323"/>
              <a:gd name="connsiteY502" fmla="*/ 3087993 h 3775630"/>
              <a:gd name="connsiteX503" fmla="*/ 1194480 w 5633323"/>
              <a:gd name="connsiteY503" fmla="*/ 3081300 h 3775630"/>
              <a:gd name="connsiteX504" fmla="*/ 1192117 w 5633323"/>
              <a:gd name="connsiteY504" fmla="*/ 3050195 h 3775630"/>
              <a:gd name="connsiteX505" fmla="*/ 1186605 w 5633323"/>
              <a:gd name="connsiteY505" fmla="*/ 3076575 h 3775630"/>
              <a:gd name="connsiteX506" fmla="*/ 1187393 w 5633323"/>
              <a:gd name="connsiteY506" fmla="*/ 3087993 h 3775630"/>
              <a:gd name="connsiteX507" fmla="*/ 1177156 w 5633323"/>
              <a:gd name="connsiteY507" fmla="*/ 3094686 h 3775630"/>
              <a:gd name="connsiteX508" fmla="*/ 1131485 w 5633323"/>
              <a:gd name="connsiteY508" fmla="*/ 3113584 h 3775630"/>
              <a:gd name="connsiteX509" fmla="*/ 1127941 w 5633323"/>
              <a:gd name="connsiteY509" fmla="*/ 3114372 h 3775630"/>
              <a:gd name="connsiteX510" fmla="*/ 1092506 w 5633323"/>
              <a:gd name="connsiteY510" fmla="*/ 3103741 h 3775630"/>
              <a:gd name="connsiteX511" fmla="*/ 1075184 w 5633323"/>
              <a:gd name="connsiteY511" fmla="*/ 3117522 h 3775630"/>
              <a:gd name="connsiteX512" fmla="*/ 1052741 w 5633323"/>
              <a:gd name="connsiteY512" fmla="*/ 3113191 h 3775630"/>
              <a:gd name="connsiteX513" fmla="*/ 1043292 w 5633323"/>
              <a:gd name="connsiteY513" fmla="*/ 3125002 h 3775630"/>
              <a:gd name="connsiteX514" fmla="*/ 1027937 w 5633323"/>
              <a:gd name="connsiteY514" fmla="*/ 3147838 h 3775630"/>
              <a:gd name="connsiteX515" fmla="*/ 1010613 w 5633323"/>
              <a:gd name="connsiteY515" fmla="*/ 3150988 h 3775630"/>
              <a:gd name="connsiteX516" fmla="*/ 966123 w 5633323"/>
              <a:gd name="connsiteY516" fmla="*/ 3175398 h 3775630"/>
              <a:gd name="connsiteX517" fmla="*/ 970060 w 5633323"/>
              <a:gd name="connsiteY517" fmla="*/ 3177367 h 3775630"/>
              <a:gd name="connsiteX518" fmla="*/ 1051166 w 5633323"/>
              <a:gd name="connsiteY518" fmla="*/ 3155319 h 3775630"/>
              <a:gd name="connsiteX519" fmla="*/ 1061797 w 5633323"/>
              <a:gd name="connsiteY519" fmla="*/ 3155713 h 3775630"/>
              <a:gd name="connsiteX520" fmla="*/ 1055891 w 5633323"/>
              <a:gd name="connsiteY520" fmla="*/ 3160437 h 3775630"/>
              <a:gd name="connsiteX521" fmla="*/ 966517 w 5633323"/>
              <a:gd name="connsiteY521" fmla="*/ 3207290 h 3775630"/>
              <a:gd name="connsiteX522" fmla="*/ 916908 w 5633323"/>
              <a:gd name="connsiteY522" fmla="*/ 3232094 h 3775630"/>
              <a:gd name="connsiteX523" fmla="*/ 887379 w 5633323"/>
              <a:gd name="connsiteY523" fmla="*/ 3240362 h 3775630"/>
              <a:gd name="connsiteX524" fmla="*/ 865725 w 5633323"/>
              <a:gd name="connsiteY524" fmla="*/ 3250599 h 3775630"/>
              <a:gd name="connsiteX525" fmla="*/ 854701 w 5633323"/>
              <a:gd name="connsiteY525" fmla="*/ 3248236 h 3775630"/>
              <a:gd name="connsiteX526" fmla="*/ 846432 w 5633323"/>
              <a:gd name="connsiteY526" fmla="*/ 3242724 h 3775630"/>
              <a:gd name="connsiteX527" fmla="*/ 848007 w 5633323"/>
              <a:gd name="connsiteY527" fmla="*/ 3255717 h 3775630"/>
              <a:gd name="connsiteX528" fmla="*/ 836196 w 5633323"/>
              <a:gd name="connsiteY528" fmla="*/ 3267922 h 3775630"/>
              <a:gd name="connsiteX529" fmla="*/ 812179 w 5633323"/>
              <a:gd name="connsiteY529" fmla="*/ 3287608 h 3775630"/>
              <a:gd name="connsiteX530" fmla="*/ 779106 w 5633323"/>
              <a:gd name="connsiteY530" fmla="*/ 3314775 h 3775630"/>
              <a:gd name="connsiteX531" fmla="*/ 761389 w 5633323"/>
              <a:gd name="connsiteY531" fmla="*/ 3337611 h 3775630"/>
              <a:gd name="connsiteX532" fmla="*/ 726742 w 5633323"/>
              <a:gd name="connsiteY532" fmla="*/ 3363990 h 3775630"/>
              <a:gd name="connsiteX533" fmla="*/ 707449 w 5633323"/>
              <a:gd name="connsiteY533" fmla="*/ 3360446 h 3775630"/>
              <a:gd name="connsiteX534" fmla="*/ 694851 w 5633323"/>
              <a:gd name="connsiteY534" fmla="*/ 3376982 h 3775630"/>
              <a:gd name="connsiteX535" fmla="*/ 687764 w 5633323"/>
              <a:gd name="connsiteY535" fmla="*/ 3386432 h 3775630"/>
              <a:gd name="connsiteX536" fmla="*/ 678315 w 5633323"/>
              <a:gd name="connsiteY536" fmla="*/ 3389975 h 3775630"/>
              <a:gd name="connsiteX537" fmla="*/ 671621 w 5633323"/>
              <a:gd name="connsiteY537" fmla="*/ 3391944 h 3775630"/>
              <a:gd name="connsiteX538" fmla="*/ 660597 w 5633323"/>
              <a:gd name="connsiteY538" fmla="*/ 3390369 h 3775630"/>
              <a:gd name="connsiteX539" fmla="*/ 681858 w 5633323"/>
              <a:gd name="connsiteY539" fmla="*/ 3373046 h 3775630"/>
              <a:gd name="connsiteX540" fmla="*/ 690520 w 5633323"/>
              <a:gd name="connsiteY540" fmla="*/ 3360840 h 3775630"/>
              <a:gd name="connsiteX541" fmla="*/ 681070 w 5633323"/>
              <a:gd name="connsiteY541" fmla="*/ 3346666 h 3775630"/>
              <a:gd name="connsiteX542" fmla="*/ 668078 w 5633323"/>
              <a:gd name="connsiteY542" fmla="*/ 3356903 h 3775630"/>
              <a:gd name="connsiteX543" fmla="*/ 658629 w 5633323"/>
              <a:gd name="connsiteY543" fmla="*/ 3341941 h 3775630"/>
              <a:gd name="connsiteX544" fmla="*/ 658235 w 5633323"/>
              <a:gd name="connsiteY544" fmla="*/ 3341154 h 3775630"/>
              <a:gd name="connsiteX545" fmla="*/ 675164 w 5633323"/>
              <a:gd name="connsiteY545" fmla="*/ 3344697 h 3775630"/>
              <a:gd name="connsiteX546" fmla="*/ 692489 w 5633323"/>
              <a:gd name="connsiteY546" fmla="*/ 3323043 h 3775630"/>
              <a:gd name="connsiteX547" fmla="*/ 687764 w 5633323"/>
              <a:gd name="connsiteY547" fmla="*/ 3317924 h 3775630"/>
              <a:gd name="connsiteX548" fmla="*/ 677133 w 5633323"/>
              <a:gd name="connsiteY548" fmla="*/ 3318318 h 3775630"/>
              <a:gd name="connsiteX549" fmla="*/ 691307 w 5633323"/>
              <a:gd name="connsiteY549" fmla="*/ 3298239 h 3775630"/>
              <a:gd name="connsiteX550" fmla="*/ 692094 w 5633323"/>
              <a:gd name="connsiteY550" fmla="*/ 3297451 h 3775630"/>
              <a:gd name="connsiteX551" fmla="*/ 689339 w 5633323"/>
              <a:gd name="connsiteY551" fmla="*/ 3296270 h 3775630"/>
              <a:gd name="connsiteX552" fmla="*/ 704300 w 5633323"/>
              <a:gd name="connsiteY552" fmla="*/ 3273828 h 3775630"/>
              <a:gd name="connsiteX553" fmla="*/ 697213 w 5633323"/>
              <a:gd name="connsiteY553" fmla="*/ 3273435 h 3775630"/>
              <a:gd name="connsiteX554" fmla="*/ 696031 w 5633323"/>
              <a:gd name="connsiteY554" fmla="*/ 3272647 h 3775630"/>
              <a:gd name="connsiteX555" fmla="*/ 696426 w 5633323"/>
              <a:gd name="connsiteY555" fmla="*/ 3271466 h 3775630"/>
              <a:gd name="connsiteX556" fmla="*/ 697607 w 5633323"/>
              <a:gd name="connsiteY556" fmla="*/ 3269498 h 3775630"/>
              <a:gd name="connsiteX557" fmla="*/ 691701 w 5633323"/>
              <a:gd name="connsiteY557" fmla="*/ 3270678 h 3775630"/>
              <a:gd name="connsiteX558" fmla="*/ 666896 w 5633323"/>
              <a:gd name="connsiteY558" fmla="*/ 3311625 h 3775630"/>
              <a:gd name="connsiteX559" fmla="*/ 660990 w 5633323"/>
              <a:gd name="connsiteY559" fmla="*/ 3313594 h 3775630"/>
              <a:gd name="connsiteX560" fmla="*/ 658235 w 5633323"/>
              <a:gd name="connsiteY560" fmla="*/ 3326980 h 3775630"/>
              <a:gd name="connsiteX561" fmla="*/ 657054 w 5633323"/>
              <a:gd name="connsiteY561" fmla="*/ 3340367 h 3775630"/>
              <a:gd name="connsiteX562" fmla="*/ 656660 w 5633323"/>
              <a:gd name="connsiteY562" fmla="*/ 3340366 h 3775630"/>
              <a:gd name="connsiteX563" fmla="*/ 656660 w 5633323"/>
              <a:gd name="connsiteY563" fmla="*/ 3340761 h 3775630"/>
              <a:gd name="connsiteX564" fmla="*/ 650361 w 5633323"/>
              <a:gd name="connsiteY564" fmla="*/ 3350603 h 3775630"/>
              <a:gd name="connsiteX565" fmla="*/ 647211 w 5633323"/>
              <a:gd name="connsiteY565" fmla="*/ 3352572 h 3775630"/>
              <a:gd name="connsiteX566" fmla="*/ 633824 w 5633323"/>
              <a:gd name="connsiteY566" fmla="*/ 3368320 h 3775630"/>
              <a:gd name="connsiteX567" fmla="*/ 622013 w 5633323"/>
              <a:gd name="connsiteY567" fmla="*/ 3375408 h 3775630"/>
              <a:gd name="connsiteX568" fmla="*/ 621225 w 5633323"/>
              <a:gd name="connsiteY568" fmla="*/ 3369108 h 3775630"/>
              <a:gd name="connsiteX569" fmla="*/ 614926 w 5633323"/>
              <a:gd name="connsiteY569" fmla="*/ 3365959 h 3775630"/>
              <a:gd name="connsiteX570" fmla="*/ 609807 w 5633323"/>
              <a:gd name="connsiteY570" fmla="*/ 3354935 h 3775630"/>
              <a:gd name="connsiteX571" fmla="*/ 628312 w 5633323"/>
              <a:gd name="connsiteY571" fmla="*/ 3312807 h 3775630"/>
              <a:gd name="connsiteX572" fmla="*/ 612170 w 5633323"/>
              <a:gd name="connsiteY572" fmla="*/ 3334461 h 3775630"/>
              <a:gd name="connsiteX573" fmla="*/ 607839 w 5633323"/>
              <a:gd name="connsiteY573" fmla="*/ 3351784 h 3775630"/>
              <a:gd name="connsiteX574" fmla="*/ 600752 w 5633323"/>
              <a:gd name="connsiteY574" fmla="*/ 3366746 h 3775630"/>
              <a:gd name="connsiteX575" fmla="*/ 592877 w 5633323"/>
              <a:gd name="connsiteY575" fmla="*/ 3369502 h 3775630"/>
              <a:gd name="connsiteX576" fmla="*/ 585003 w 5633323"/>
              <a:gd name="connsiteY576" fmla="*/ 3368714 h 3775630"/>
              <a:gd name="connsiteX577" fmla="*/ 584609 w 5633323"/>
              <a:gd name="connsiteY577" fmla="*/ 3375801 h 3775630"/>
              <a:gd name="connsiteX578" fmla="*/ 588940 w 5633323"/>
              <a:gd name="connsiteY578" fmla="*/ 3394700 h 3775630"/>
              <a:gd name="connsiteX579" fmla="*/ 591303 w 5633323"/>
              <a:gd name="connsiteY579" fmla="*/ 3395487 h 3775630"/>
              <a:gd name="connsiteX580" fmla="*/ 589334 w 5633323"/>
              <a:gd name="connsiteY580" fmla="*/ 3402574 h 3775630"/>
              <a:gd name="connsiteX581" fmla="*/ 562561 w 5633323"/>
              <a:gd name="connsiteY581" fmla="*/ 3426985 h 3775630"/>
              <a:gd name="connsiteX582" fmla="*/ 545237 w 5633323"/>
              <a:gd name="connsiteY582" fmla="*/ 3422654 h 3775630"/>
              <a:gd name="connsiteX583" fmla="*/ 563743 w 5633323"/>
              <a:gd name="connsiteY583" fmla="*/ 3459664 h 3775630"/>
              <a:gd name="connsiteX584" fmla="*/ 551143 w 5633323"/>
              <a:gd name="connsiteY584" fmla="*/ 3457301 h 3775630"/>
              <a:gd name="connsiteX585" fmla="*/ 556655 w 5633323"/>
              <a:gd name="connsiteY585" fmla="*/ 3466357 h 3775630"/>
              <a:gd name="connsiteX586" fmla="*/ 557837 w 5633323"/>
              <a:gd name="connsiteY586" fmla="*/ 3469900 h 3775630"/>
              <a:gd name="connsiteX587" fmla="*/ 529883 w 5633323"/>
              <a:gd name="connsiteY587" fmla="*/ 3486436 h 3775630"/>
              <a:gd name="connsiteX588" fmla="*/ 514528 w 5633323"/>
              <a:gd name="connsiteY588" fmla="*/ 3494311 h 3775630"/>
              <a:gd name="connsiteX589" fmla="*/ 501928 w 5633323"/>
              <a:gd name="connsiteY589" fmla="*/ 3502185 h 3775630"/>
              <a:gd name="connsiteX590" fmla="*/ 496417 w 5633323"/>
              <a:gd name="connsiteY590" fmla="*/ 3504547 h 3775630"/>
              <a:gd name="connsiteX591" fmla="*/ 479487 w 5633323"/>
              <a:gd name="connsiteY591" fmla="*/ 3513209 h 3775630"/>
              <a:gd name="connsiteX592" fmla="*/ 488148 w 5633323"/>
              <a:gd name="connsiteY592" fmla="*/ 3496280 h 3775630"/>
              <a:gd name="connsiteX593" fmla="*/ 488935 w 5633323"/>
              <a:gd name="connsiteY593" fmla="*/ 3485649 h 3775630"/>
              <a:gd name="connsiteX594" fmla="*/ 485392 w 5633323"/>
              <a:gd name="connsiteY594" fmla="*/ 3489586 h 3775630"/>
              <a:gd name="connsiteX595" fmla="*/ 453895 w 5633323"/>
              <a:gd name="connsiteY595" fmla="*/ 3507303 h 3775630"/>
              <a:gd name="connsiteX596" fmla="*/ 474368 w 5633323"/>
              <a:gd name="connsiteY596" fmla="*/ 3488011 h 3775630"/>
              <a:gd name="connsiteX597" fmla="*/ 459013 w 5633323"/>
              <a:gd name="connsiteY597" fmla="*/ 3486042 h 3775630"/>
              <a:gd name="connsiteX598" fmla="*/ 435784 w 5633323"/>
              <a:gd name="connsiteY598" fmla="*/ 3504547 h 3775630"/>
              <a:gd name="connsiteX599" fmla="*/ 401530 w 5633323"/>
              <a:gd name="connsiteY599" fmla="*/ 3520296 h 3775630"/>
              <a:gd name="connsiteX600" fmla="*/ 427515 w 5633323"/>
              <a:gd name="connsiteY600" fmla="*/ 3493917 h 3775630"/>
              <a:gd name="connsiteX601" fmla="*/ 401530 w 5633323"/>
              <a:gd name="connsiteY601" fmla="*/ 3504154 h 3775630"/>
              <a:gd name="connsiteX602" fmla="*/ 390112 w 5633323"/>
              <a:gd name="connsiteY602" fmla="*/ 3515572 h 3775630"/>
              <a:gd name="connsiteX603" fmla="*/ 370032 w 5633323"/>
              <a:gd name="connsiteY603" fmla="*/ 3517934 h 3775630"/>
              <a:gd name="connsiteX604" fmla="*/ 357828 w 5633323"/>
              <a:gd name="connsiteY604" fmla="*/ 3513603 h 3775630"/>
              <a:gd name="connsiteX605" fmla="*/ 349953 w 5633323"/>
              <a:gd name="connsiteY605" fmla="*/ 3482499 h 3775630"/>
              <a:gd name="connsiteX606" fmla="*/ 352709 w 5633323"/>
              <a:gd name="connsiteY606" fmla="*/ 3470294 h 3775630"/>
              <a:gd name="connsiteX607" fmla="*/ 358221 w 5633323"/>
              <a:gd name="connsiteY607" fmla="*/ 3460451 h 3775630"/>
              <a:gd name="connsiteX608" fmla="*/ 349953 w 5633323"/>
              <a:gd name="connsiteY608" fmla="*/ 3433678 h 3775630"/>
              <a:gd name="connsiteX609" fmla="*/ 342866 w 5633323"/>
              <a:gd name="connsiteY609" fmla="*/ 3425803 h 3775630"/>
              <a:gd name="connsiteX610" fmla="*/ 297588 w 5633323"/>
              <a:gd name="connsiteY610" fmla="*/ 3410055 h 3775630"/>
              <a:gd name="connsiteX611" fmla="*/ 268847 w 5633323"/>
              <a:gd name="connsiteY611" fmla="*/ 3418323 h 3775630"/>
              <a:gd name="connsiteX612" fmla="*/ 267666 w 5633323"/>
              <a:gd name="connsiteY612" fmla="*/ 3421866 h 3775630"/>
              <a:gd name="connsiteX613" fmla="*/ 270816 w 5633323"/>
              <a:gd name="connsiteY613" fmla="*/ 3434465 h 3775630"/>
              <a:gd name="connsiteX614" fmla="*/ 281052 w 5633323"/>
              <a:gd name="connsiteY614" fmla="*/ 3457694 h 3775630"/>
              <a:gd name="connsiteX615" fmla="*/ 290895 w 5633323"/>
              <a:gd name="connsiteY615" fmla="*/ 3517540 h 3775630"/>
              <a:gd name="connsiteX616" fmla="*/ 289714 w 5633323"/>
              <a:gd name="connsiteY616" fmla="*/ 3528171 h 3775630"/>
              <a:gd name="connsiteX617" fmla="*/ 292864 w 5633323"/>
              <a:gd name="connsiteY617" fmla="*/ 3543132 h 3775630"/>
              <a:gd name="connsiteX618" fmla="*/ 296014 w 5633323"/>
              <a:gd name="connsiteY618" fmla="*/ 3551400 h 3775630"/>
              <a:gd name="connsiteX619" fmla="*/ 306250 w 5633323"/>
              <a:gd name="connsiteY619" fmla="*/ 3576991 h 3775630"/>
              <a:gd name="connsiteX620" fmla="*/ 295619 w 5633323"/>
              <a:gd name="connsiteY620" fmla="*/ 3582504 h 3775630"/>
              <a:gd name="connsiteX621" fmla="*/ 273571 w 5633323"/>
              <a:gd name="connsiteY621" fmla="*/ 3586441 h 3775630"/>
              <a:gd name="connsiteX622" fmla="*/ 261760 w 5633323"/>
              <a:gd name="connsiteY622" fmla="*/ 3581323 h 3775630"/>
              <a:gd name="connsiteX623" fmla="*/ 257429 w 5633323"/>
              <a:gd name="connsiteY623" fmla="*/ 3585653 h 3775630"/>
              <a:gd name="connsiteX624" fmla="*/ 262942 w 5633323"/>
              <a:gd name="connsiteY624" fmla="*/ 3585260 h 3775630"/>
              <a:gd name="connsiteX625" fmla="*/ 271603 w 5633323"/>
              <a:gd name="connsiteY625" fmla="*/ 3596677 h 3775630"/>
              <a:gd name="connsiteX626" fmla="*/ 267272 w 5633323"/>
              <a:gd name="connsiteY626" fmla="*/ 3600221 h 3775630"/>
              <a:gd name="connsiteX627" fmla="*/ 253886 w 5633323"/>
              <a:gd name="connsiteY627" fmla="*/ 3599040 h 3775630"/>
              <a:gd name="connsiteX628" fmla="*/ 250342 w 5633323"/>
              <a:gd name="connsiteY628" fmla="*/ 3598646 h 3775630"/>
              <a:gd name="connsiteX629" fmla="*/ 231444 w 5633323"/>
              <a:gd name="connsiteY629" fmla="*/ 3600221 h 3775630"/>
              <a:gd name="connsiteX630" fmla="*/ 222782 w 5633323"/>
              <a:gd name="connsiteY630" fmla="*/ 3606914 h 3775630"/>
              <a:gd name="connsiteX631" fmla="*/ 231838 w 5633323"/>
              <a:gd name="connsiteY631" fmla="*/ 3613214 h 3775630"/>
              <a:gd name="connsiteX632" fmla="*/ 210970 w 5633323"/>
              <a:gd name="connsiteY632" fmla="*/ 3608883 h 3775630"/>
              <a:gd name="connsiteX633" fmla="*/ 228688 w 5633323"/>
              <a:gd name="connsiteY633" fmla="*/ 3636443 h 3775630"/>
              <a:gd name="connsiteX634" fmla="*/ 201521 w 5633323"/>
              <a:gd name="connsiteY634" fmla="*/ 3638018 h 3775630"/>
              <a:gd name="connsiteX635" fmla="*/ 198371 w 5633323"/>
              <a:gd name="connsiteY635" fmla="*/ 3626994 h 3775630"/>
              <a:gd name="connsiteX636" fmla="*/ 187741 w 5633323"/>
              <a:gd name="connsiteY636" fmla="*/ 3639986 h 3775630"/>
              <a:gd name="connsiteX637" fmla="*/ 174748 w 5633323"/>
              <a:gd name="connsiteY637" fmla="*/ 3639593 h 3775630"/>
              <a:gd name="connsiteX638" fmla="*/ 174354 w 5633323"/>
              <a:gd name="connsiteY638" fmla="*/ 3628962 h 3775630"/>
              <a:gd name="connsiteX639" fmla="*/ 165692 w 5633323"/>
              <a:gd name="connsiteY639" fmla="*/ 3636049 h 3775630"/>
              <a:gd name="connsiteX640" fmla="*/ 155062 w 5633323"/>
              <a:gd name="connsiteY640" fmla="*/ 3647861 h 3775630"/>
              <a:gd name="connsiteX641" fmla="*/ 155062 w 5633323"/>
              <a:gd name="connsiteY641" fmla="*/ 3719124 h 3775630"/>
              <a:gd name="connsiteX642" fmla="*/ 155062 w 5633323"/>
              <a:gd name="connsiteY642" fmla="*/ 3737235 h 3775630"/>
              <a:gd name="connsiteX643" fmla="*/ 147188 w 5633323"/>
              <a:gd name="connsiteY643" fmla="*/ 3735660 h 3775630"/>
              <a:gd name="connsiteX644" fmla="*/ 129077 w 5633323"/>
              <a:gd name="connsiteY644" fmla="*/ 3742353 h 3775630"/>
              <a:gd name="connsiteX645" fmla="*/ 130461 w 5633323"/>
              <a:gd name="connsiteY645" fmla="*/ 3744691 h 3775630"/>
              <a:gd name="connsiteX646" fmla="*/ 5408843 w 5633323"/>
              <a:gd name="connsiteY646" fmla="*/ 2492885 h 3775630"/>
              <a:gd name="connsiteX647" fmla="*/ 5633323 w 5633323"/>
              <a:gd name="connsiteY647" fmla="*/ 2439648 h 3775630"/>
              <a:gd name="connsiteX648" fmla="*/ 5633323 w 5633323"/>
              <a:gd name="connsiteY648" fmla="*/ 2439648 h 3775630"/>
              <a:gd name="connsiteX649" fmla="*/ 5408842 w 5633323"/>
              <a:gd name="connsiteY649" fmla="*/ 1493098 h 3775630"/>
              <a:gd name="connsiteX650" fmla="*/ 5408842 w 5633323"/>
              <a:gd name="connsiteY650" fmla="*/ 1473567 h 3775630"/>
              <a:gd name="connsiteX651" fmla="*/ 5059376 w 5633323"/>
              <a:gd name="connsiteY651" fmla="*/ 0 h 3775630"/>
              <a:gd name="connsiteX652" fmla="*/ 5051051 w 5633323"/>
              <a:gd name="connsiteY652" fmla="*/ 3354 h 3775630"/>
              <a:gd name="connsiteX653" fmla="*/ 5053315 w 5633323"/>
              <a:gd name="connsiteY653" fmla="*/ 14231 h 3775630"/>
              <a:gd name="connsiteX654" fmla="*/ 5050559 w 5633323"/>
              <a:gd name="connsiteY654" fmla="*/ 16199 h 3775630"/>
              <a:gd name="connsiteX655" fmla="*/ 5030479 w 5633323"/>
              <a:gd name="connsiteY655" fmla="*/ 21712 h 3775630"/>
              <a:gd name="connsiteX656" fmla="*/ 5030085 w 5633323"/>
              <a:gd name="connsiteY656" fmla="*/ 17774 h 3775630"/>
              <a:gd name="connsiteX657" fmla="*/ 5004493 w 5633323"/>
              <a:gd name="connsiteY657" fmla="*/ 28405 h 3775630"/>
              <a:gd name="connsiteX658" fmla="*/ 4976145 w 5633323"/>
              <a:gd name="connsiteY658" fmla="*/ 39822 h 3775630"/>
              <a:gd name="connsiteX659" fmla="*/ 4953704 w 5633323"/>
              <a:gd name="connsiteY659" fmla="*/ 35885 h 3775630"/>
              <a:gd name="connsiteX660" fmla="*/ 4950948 w 5633323"/>
              <a:gd name="connsiteY660" fmla="*/ 34704 h 3775630"/>
              <a:gd name="connsiteX661" fmla="*/ 4949767 w 5633323"/>
              <a:gd name="connsiteY661" fmla="*/ 28798 h 3775630"/>
              <a:gd name="connsiteX662" fmla="*/ 4942680 w 5633323"/>
              <a:gd name="connsiteY662" fmla="*/ 38641 h 3775630"/>
              <a:gd name="connsiteX663" fmla="*/ 4918270 w 5633323"/>
              <a:gd name="connsiteY663" fmla="*/ 33523 h 3775630"/>
              <a:gd name="connsiteX664" fmla="*/ 4912757 w 5633323"/>
              <a:gd name="connsiteY664" fmla="*/ 29586 h 377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5633323" h="3775630">
                <a:moveTo>
                  <a:pt x="77992" y="3755198"/>
                </a:moveTo>
                <a:lnTo>
                  <a:pt x="65605" y="3760072"/>
                </a:lnTo>
                <a:lnTo>
                  <a:pt x="86573" y="3755099"/>
                </a:lnTo>
                <a:close/>
                <a:moveTo>
                  <a:pt x="20607" y="3757118"/>
                </a:moveTo>
                <a:cubicBezTo>
                  <a:pt x="14209" y="3758102"/>
                  <a:pt x="8009" y="3761448"/>
                  <a:pt x="3087" y="3766370"/>
                </a:cubicBezTo>
                <a:lnTo>
                  <a:pt x="0" y="3775630"/>
                </a:lnTo>
                <a:lnTo>
                  <a:pt x="45727" y="3764786"/>
                </a:lnTo>
                <a:lnTo>
                  <a:pt x="39309" y="3762040"/>
                </a:lnTo>
                <a:cubicBezTo>
                  <a:pt x="33600" y="3757512"/>
                  <a:pt x="27005" y="3756134"/>
                  <a:pt x="20607" y="3757118"/>
                </a:cubicBezTo>
                <a:close/>
                <a:moveTo>
                  <a:pt x="631462" y="3403362"/>
                </a:moveTo>
                <a:cubicBezTo>
                  <a:pt x="633824" y="3403755"/>
                  <a:pt x="636187" y="3404149"/>
                  <a:pt x="638549" y="3404543"/>
                </a:cubicBezTo>
                <a:cubicBezTo>
                  <a:pt x="638942" y="3404937"/>
                  <a:pt x="639730" y="3405724"/>
                  <a:pt x="640518" y="3406118"/>
                </a:cubicBezTo>
                <a:cubicBezTo>
                  <a:pt x="647998" y="3412024"/>
                  <a:pt x="650754" y="3421866"/>
                  <a:pt x="648786" y="3431709"/>
                </a:cubicBezTo>
                <a:cubicBezTo>
                  <a:pt x="647605" y="3430528"/>
                  <a:pt x="646423" y="3429347"/>
                  <a:pt x="645242" y="3428166"/>
                </a:cubicBezTo>
                <a:cubicBezTo>
                  <a:pt x="644848" y="3427772"/>
                  <a:pt x="644061" y="3427772"/>
                  <a:pt x="643667" y="3427772"/>
                </a:cubicBezTo>
                <a:cubicBezTo>
                  <a:pt x="639730" y="3419504"/>
                  <a:pt x="635399" y="3411629"/>
                  <a:pt x="631462" y="3403362"/>
                </a:cubicBezTo>
                <a:close/>
                <a:moveTo>
                  <a:pt x="599177" y="3399424"/>
                </a:moveTo>
                <a:cubicBezTo>
                  <a:pt x="605870" y="3400999"/>
                  <a:pt x="612957" y="3401787"/>
                  <a:pt x="620044" y="3402574"/>
                </a:cubicBezTo>
                <a:cubicBezTo>
                  <a:pt x="618075" y="3407299"/>
                  <a:pt x="616107" y="3412024"/>
                  <a:pt x="612170" y="3415961"/>
                </a:cubicBezTo>
                <a:cubicBezTo>
                  <a:pt x="609020" y="3418323"/>
                  <a:pt x="605870" y="3421079"/>
                  <a:pt x="602720" y="3423441"/>
                </a:cubicBezTo>
                <a:cubicBezTo>
                  <a:pt x="600358" y="3425410"/>
                  <a:pt x="596815" y="3427772"/>
                  <a:pt x="594452" y="3426197"/>
                </a:cubicBezTo>
                <a:cubicBezTo>
                  <a:pt x="592484" y="3424622"/>
                  <a:pt x="590909" y="3419504"/>
                  <a:pt x="591696" y="3417535"/>
                </a:cubicBezTo>
                <a:cubicBezTo>
                  <a:pt x="594452" y="3411630"/>
                  <a:pt x="594059" y="3404149"/>
                  <a:pt x="599177" y="3399424"/>
                </a:cubicBezTo>
                <a:close/>
                <a:moveTo>
                  <a:pt x="2014990" y="2629311"/>
                </a:moveTo>
                <a:cubicBezTo>
                  <a:pt x="2014202" y="2629704"/>
                  <a:pt x="2013021" y="2630492"/>
                  <a:pt x="2012233" y="2630885"/>
                </a:cubicBezTo>
                <a:cubicBezTo>
                  <a:pt x="2008296" y="2632067"/>
                  <a:pt x="2006722" y="2634429"/>
                  <a:pt x="2004753" y="2637185"/>
                </a:cubicBezTo>
                <a:cubicBezTo>
                  <a:pt x="2004753" y="2636003"/>
                  <a:pt x="2004753" y="2635216"/>
                  <a:pt x="2005541" y="2634035"/>
                </a:cubicBezTo>
                <a:cubicBezTo>
                  <a:pt x="2007509" y="2630492"/>
                  <a:pt x="2011053" y="2628917"/>
                  <a:pt x="2014990" y="2629311"/>
                </a:cubicBezTo>
                <a:close/>
                <a:moveTo>
                  <a:pt x="4969452" y="62658"/>
                </a:moveTo>
                <a:cubicBezTo>
                  <a:pt x="4969846" y="63052"/>
                  <a:pt x="4970240" y="63446"/>
                  <a:pt x="4970634" y="63839"/>
                </a:cubicBezTo>
                <a:cubicBezTo>
                  <a:pt x="4970240" y="63839"/>
                  <a:pt x="4969846" y="64233"/>
                  <a:pt x="4969452" y="64233"/>
                </a:cubicBezTo>
                <a:cubicBezTo>
                  <a:pt x="4969058" y="63839"/>
                  <a:pt x="4969452" y="63052"/>
                  <a:pt x="4969452" y="62658"/>
                </a:cubicBezTo>
                <a:close/>
                <a:moveTo>
                  <a:pt x="4912757" y="29586"/>
                </a:moveTo>
                <a:cubicBezTo>
                  <a:pt x="4899371" y="36279"/>
                  <a:pt x="4885591" y="41398"/>
                  <a:pt x="4871810" y="47303"/>
                </a:cubicBezTo>
                <a:cubicBezTo>
                  <a:pt x="4863148" y="55965"/>
                  <a:pt x="4848187" y="48878"/>
                  <a:pt x="4840706" y="60689"/>
                </a:cubicBezTo>
                <a:cubicBezTo>
                  <a:pt x="4848187" y="63446"/>
                  <a:pt x="4853700" y="55571"/>
                  <a:pt x="4860786" y="56752"/>
                </a:cubicBezTo>
                <a:cubicBezTo>
                  <a:pt x="4854486" y="66595"/>
                  <a:pt x="4854486" y="65808"/>
                  <a:pt x="4842675" y="65021"/>
                </a:cubicBezTo>
                <a:cubicBezTo>
                  <a:pt x="4838344" y="64627"/>
                  <a:pt x="4833225" y="66989"/>
                  <a:pt x="4831651" y="72108"/>
                </a:cubicBezTo>
                <a:cubicBezTo>
                  <a:pt x="4831651" y="72895"/>
                  <a:pt x="4835982" y="72895"/>
                  <a:pt x="4835194" y="74863"/>
                </a:cubicBezTo>
                <a:cubicBezTo>
                  <a:pt x="4834013" y="77226"/>
                  <a:pt x="4832439" y="74470"/>
                  <a:pt x="4830863" y="74076"/>
                </a:cubicBezTo>
                <a:cubicBezTo>
                  <a:pt x="4823776" y="72501"/>
                  <a:pt x="4818265" y="77620"/>
                  <a:pt x="4814328" y="81163"/>
                </a:cubicBezTo>
                <a:cubicBezTo>
                  <a:pt x="4803303" y="91793"/>
                  <a:pt x="4789916" y="94943"/>
                  <a:pt x="4775743" y="96518"/>
                </a:cubicBezTo>
                <a:cubicBezTo>
                  <a:pt x="4775743" y="96518"/>
                  <a:pt x="4775743" y="96518"/>
                  <a:pt x="4775743" y="96124"/>
                </a:cubicBezTo>
                <a:cubicBezTo>
                  <a:pt x="4789523" y="83132"/>
                  <a:pt x="4808422" y="77620"/>
                  <a:pt x="4823776" y="65808"/>
                </a:cubicBezTo>
                <a:cubicBezTo>
                  <a:pt x="4814328" y="73288"/>
                  <a:pt x="4802910" y="73289"/>
                  <a:pt x="4791885" y="74470"/>
                </a:cubicBezTo>
                <a:cubicBezTo>
                  <a:pt x="4785192" y="78801"/>
                  <a:pt x="4778893" y="83131"/>
                  <a:pt x="4772199" y="87462"/>
                </a:cubicBezTo>
                <a:cubicBezTo>
                  <a:pt x="4772987" y="84707"/>
                  <a:pt x="4775349" y="81950"/>
                  <a:pt x="4773774" y="78013"/>
                </a:cubicBezTo>
                <a:cubicBezTo>
                  <a:pt x="4758419" y="85494"/>
                  <a:pt x="4745033" y="94943"/>
                  <a:pt x="4732040" y="105180"/>
                </a:cubicBezTo>
                <a:cubicBezTo>
                  <a:pt x="4728103" y="107542"/>
                  <a:pt x="4724560" y="110692"/>
                  <a:pt x="4720622" y="112267"/>
                </a:cubicBezTo>
                <a:cubicBezTo>
                  <a:pt x="4704480" y="118172"/>
                  <a:pt x="4698180" y="136283"/>
                  <a:pt x="4682432" y="142977"/>
                </a:cubicBezTo>
                <a:cubicBezTo>
                  <a:pt x="4684400" y="139433"/>
                  <a:pt x="4686369" y="135890"/>
                  <a:pt x="4688731" y="132346"/>
                </a:cubicBezTo>
                <a:cubicBezTo>
                  <a:pt x="4687944" y="131559"/>
                  <a:pt x="4687156" y="130771"/>
                  <a:pt x="4686369" y="129984"/>
                </a:cubicBezTo>
                <a:cubicBezTo>
                  <a:pt x="4663139" y="151245"/>
                  <a:pt x="4634792" y="166994"/>
                  <a:pt x="4616681" y="194160"/>
                </a:cubicBezTo>
                <a:cubicBezTo>
                  <a:pt x="4609594" y="209516"/>
                  <a:pt x="4601326" y="224870"/>
                  <a:pt x="4589120" y="235107"/>
                </a:cubicBezTo>
                <a:cubicBezTo>
                  <a:pt x="4582427" y="240619"/>
                  <a:pt x="4569040" y="257155"/>
                  <a:pt x="4555260" y="240225"/>
                </a:cubicBezTo>
                <a:cubicBezTo>
                  <a:pt x="4552111" y="236682"/>
                  <a:pt x="4548173" y="240225"/>
                  <a:pt x="4545418" y="241800"/>
                </a:cubicBezTo>
                <a:cubicBezTo>
                  <a:pt x="4535181" y="246918"/>
                  <a:pt x="4538331" y="255580"/>
                  <a:pt x="4541874" y="263455"/>
                </a:cubicBezTo>
                <a:cubicBezTo>
                  <a:pt x="4531244" y="263849"/>
                  <a:pt x="4522582" y="268967"/>
                  <a:pt x="4515495" y="275660"/>
                </a:cubicBezTo>
                <a:cubicBezTo>
                  <a:pt x="4511164" y="279991"/>
                  <a:pt x="4521795" y="280779"/>
                  <a:pt x="4520614" y="286291"/>
                </a:cubicBezTo>
                <a:cubicBezTo>
                  <a:pt x="4513526" y="283535"/>
                  <a:pt x="4511951" y="289834"/>
                  <a:pt x="4510771" y="294165"/>
                </a:cubicBezTo>
                <a:cubicBezTo>
                  <a:pt x="4509589" y="300464"/>
                  <a:pt x="4509195" y="307551"/>
                  <a:pt x="4518250" y="309520"/>
                </a:cubicBezTo>
                <a:cubicBezTo>
                  <a:pt x="4513133" y="320544"/>
                  <a:pt x="4502108" y="325662"/>
                  <a:pt x="4492659" y="332355"/>
                </a:cubicBezTo>
                <a:cubicBezTo>
                  <a:pt x="4490690" y="333931"/>
                  <a:pt x="4483603" y="334718"/>
                  <a:pt x="4487147" y="337474"/>
                </a:cubicBezTo>
                <a:cubicBezTo>
                  <a:pt x="4494234" y="344167"/>
                  <a:pt x="4487541" y="343773"/>
                  <a:pt x="4484391" y="343773"/>
                </a:cubicBezTo>
                <a:cubicBezTo>
                  <a:pt x="4477304" y="344167"/>
                  <a:pt x="4471004" y="348104"/>
                  <a:pt x="4463918" y="347711"/>
                </a:cubicBezTo>
                <a:cubicBezTo>
                  <a:pt x="4470611" y="348498"/>
                  <a:pt x="4476516" y="354404"/>
                  <a:pt x="4483603" y="348892"/>
                </a:cubicBezTo>
                <a:cubicBezTo>
                  <a:pt x="4485572" y="347317"/>
                  <a:pt x="4488328" y="348104"/>
                  <a:pt x="4489116" y="350466"/>
                </a:cubicBezTo>
                <a:cubicBezTo>
                  <a:pt x="4490296" y="353223"/>
                  <a:pt x="4487541" y="354010"/>
                  <a:pt x="4485966" y="355191"/>
                </a:cubicBezTo>
                <a:cubicBezTo>
                  <a:pt x="4482816" y="357160"/>
                  <a:pt x="4479273" y="357947"/>
                  <a:pt x="4475729" y="357553"/>
                </a:cubicBezTo>
                <a:cubicBezTo>
                  <a:pt x="4463130" y="356373"/>
                  <a:pt x="4453287" y="369759"/>
                  <a:pt x="4439901" y="364640"/>
                </a:cubicBezTo>
                <a:cubicBezTo>
                  <a:pt x="4439507" y="364640"/>
                  <a:pt x="4438326" y="365821"/>
                  <a:pt x="4438326" y="366215"/>
                </a:cubicBezTo>
                <a:cubicBezTo>
                  <a:pt x="4440688" y="380783"/>
                  <a:pt x="4428483" y="369758"/>
                  <a:pt x="4424940" y="373696"/>
                </a:cubicBezTo>
                <a:cubicBezTo>
                  <a:pt x="4427696" y="377633"/>
                  <a:pt x="4437932" y="378027"/>
                  <a:pt x="4431633" y="385114"/>
                </a:cubicBezTo>
                <a:cubicBezTo>
                  <a:pt x="4428877" y="388263"/>
                  <a:pt x="4422578" y="382751"/>
                  <a:pt x="4419428" y="379208"/>
                </a:cubicBezTo>
                <a:cubicBezTo>
                  <a:pt x="4417459" y="377240"/>
                  <a:pt x="4410766" y="377240"/>
                  <a:pt x="4414309" y="372121"/>
                </a:cubicBezTo>
                <a:cubicBezTo>
                  <a:pt x="4418640" y="366216"/>
                  <a:pt x="4421396" y="357160"/>
                  <a:pt x="4435176" y="362672"/>
                </a:cubicBezTo>
                <a:cubicBezTo>
                  <a:pt x="4427695" y="354010"/>
                  <a:pt x="4421002" y="348104"/>
                  <a:pt x="4426121" y="338655"/>
                </a:cubicBezTo>
                <a:cubicBezTo>
                  <a:pt x="4416278" y="346923"/>
                  <a:pt x="4397773" y="348105"/>
                  <a:pt x="4404861" y="367790"/>
                </a:cubicBezTo>
                <a:cubicBezTo>
                  <a:pt x="4406829" y="372908"/>
                  <a:pt x="4402104" y="374877"/>
                  <a:pt x="4398561" y="373696"/>
                </a:cubicBezTo>
                <a:cubicBezTo>
                  <a:pt x="4383205" y="369365"/>
                  <a:pt x="4393442" y="387870"/>
                  <a:pt x="4383993" y="390232"/>
                </a:cubicBezTo>
                <a:cubicBezTo>
                  <a:pt x="4381237" y="391020"/>
                  <a:pt x="4392261" y="389051"/>
                  <a:pt x="4390687" y="396925"/>
                </a:cubicBezTo>
                <a:cubicBezTo>
                  <a:pt x="4373756" y="396138"/>
                  <a:pt x="4359583" y="405588"/>
                  <a:pt x="4343833" y="410706"/>
                </a:cubicBezTo>
                <a:cubicBezTo>
                  <a:pt x="4336353" y="413068"/>
                  <a:pt x="4330054" y="422911"/>
                  <a:pt x="4320604" y="413462"/>
                </a:cubicBezTo>
                <a:cubicBezTo>
                  <a:pt x="4318242" y="419368"/>
                  <a:pt x="4322967" y="428029"/>
                  <a:pt x="4314698" y="429210"/>
                </a:cubicBezTo>
                <a:cubicBezTo>
                  <a:pt x="4301705" y="431179"/>
                  <a:pt x="4294225" y="438660"/>
                  <a:pt x="4290289" y="450865"/>
                </a:cubicBezTo>
                <a:cubicBezTo>
                  <a:pt x="4288713" y="455196"/>
                  <a:pt x="4283594" y="460314"/>
                  <a:pt x="4279657" y="460708"/>
                </a:cubicBezTo>
                <a:cubicBezTo>
                  <a:pt x="4269421" y="461101"/>
                  <a:pt x="4263515" y="468976"/>
                  <a:pt x="4255641" y="473306"/>
                </a:cubicBezTo>
                <a:cubicBezTo>
                  <a:pt x="4253279" y="474488"/>
                  <a:pt x="4252491" y="476850"/>
                  <a:pt x="4249735" y="474095"/>
                </a:cubicBezTo>
                <a:cubicBezTo>
                  <a:pt x="4244616" y="469763"/>
                  <a:pt x="4237923" y="472126"/>
                  <a:pt x="4234773" y="475275"/>
                </a:cubicBezTo>
                <a:cubicBezTo>
                  <a:pt x="4231230" y="478819"/>
                  <a:pt x="4232804" y="484331"/>
                  <a:pt x="4238317" y="487481"/>
                </a:cubicBezTo>
                <a:cubicBezTo>
                  <a:pt x="4241860" y="489449"/>
                  <a:pt x="4239891" y="491812"/>
                  <a:pt x="4237923" y="494961"/>
                </a:cubicBezTo>
                <a:cubicBezTo>
                  <a:pt x="4234380" y="500867"/>
                  <a:pt x="4229262" y="503230"/>
                  <a:pt x="4220600" y="508348"/>
                </a:cubicBezTo>
                <a:cubicBezTo>
                  <a:pt x="4227687" y="495356"/>
                  <a:pt x="4235167" y="485906"/>
                  <a:pt x="4226899" y="474488"/>
                </a:cubicBezTo>
                <a:cubicBezTo>
                  <a:pt x="4212332" y="484331"/>
                  <a:pt x="4212725" y="484331"/>
                  <a:pt x="4218631" y="495749"/>
                </a:cubicBezTo>
                <a:cubicBezTo>
                  <a:pt x="4221781" y="502049"/>
                  <a:pt x="4218631" y="507167"/>
                  <a:pt x="4213907" y="510710"/>
                </a:cubicBezTo>
                <a:cubicBezTo>
                  <a:pt x="4210363" y="513466"/>
                  <a:pt x="4206426" y="516222"/>
                  <a:pt x="4202489" y="517797"/>
                </a:cubicBezTo>
                <a:cubicBezTo>
                  <a:pt x="4189495" y="522521"/>
                  <a:pt x="4186346" y="536302"/>
                  <a:pt x="4177684" y="544570"/>
                </a:cubicBezTo>
                <a:cubicBezTo>
                  <a:pt x="4172567" y="549295"/>
                  <a:pt x="4182803" y="550082"/>
                  <a:pt x="4178865" y="554413"/>
                </a:cubicBezTo>
                <a:cubicBezTo>
                  <a:pt x="4174929" y="558744"/>
                  <a:pt x="4175716" y="560319"/>
                  <a:pt x="4182802" y="563075"/>
                </a:cubicBezTo>
                <a:cubicBezTo>
                  <a:pt x="4178078" y="563075"/>
                  <a:pt x="4174535" y="563075"/>
                  <a:pt x="4171385" y="563075"/>
                </a:cubicBezTo>
                <a:cubicBezTo>
                  <a:pt x="4172173" y="555594"/>
                  <a:pt x="4166660" y="557563"/>
                  <a:pt x="4162330" y="557169"/>
                </a:cubicBezTo>
                <a:cubicBezTo>
                  <a:pt x="4159180" y="556775"/>
                  <a:pt x="4154061" y="559531"/>
                  <a:pt x="4155243" y="552838"/>
                </a:cubicBezTo>
                <a:cubicBezTo>
                  <a:pt x="4156424" y="547720"/>
                  <a:pt x="4159573" y="548507"/>
                  <a:pt x="4163510" y="551263"/>
                </a:cubicBezTo>
                <a:cubicBezTo>
                  <a:pt x="4167054" y="554019"/>
                  <a:pt x="4170991" y="553232"/>
                  <a:pt x="4171385" y="548114"/>
                </a:cubicBezTo>
                <a:cubicBezTo>
                  <a:pt x="4172173" y="543389"/>
                  <a:pt x="4169023" y="541814"/>
                  <a:pt x="4164298" y="542208"/>
                </a:cubicBezTo>
                <a:cubicBezTo>
                  <a:pt x="4163117" y="542207"/>
                  <a:pt x="4145006" y="548507"/>
                  <a:pt x="4143825" y="549295"/>
                </a:cubicBezTo>
                <a:cubicBezTo>
                  <a:pt x="4140281" y="551263"/>
                  <a:pt x="4137919" y="553232"/>
                  <a:pt x="4133195" y="550082"/>
                </a:cubicBezTo>
                <a:cubicBezTo>
                  <a:pt x="4125320" y="544963"/>
                  <a:pt x="4118233" y="546932"/>
                  <a:pt x="4115083" y="557169"/>
                </a:cubicBezTo>
                <a:cubicBezTo>
                  <a:pt x="4109571" y="548507"/>
                  <a:pt x="4106421" y="544570"/>
                  <a:pt x="4100514" y="556775"/>
                </a:cubicBezTo>
                <a:cubicBezTo>
                  <a:pt x="4097365" y="563469"/>
                  <a:pt x="4089884" y="568193"/>
                  <a:pt x="4083979" y="573706"/>
                </a:cubicBezTo>
                <a:cubicBezTo>
                  <a:pt x="4082010" y="575280"/>
                  <a:pt x="4079647" y="574886"/>
                  <a:pt x="4077679" y="573312"/>
                </a:cubicBezTo>
                <a:cubicBezTo>
                  <a:pt x="4072167" y="569375"/>
                  <a:pt x="4069805" y="569768"/>
                  <a:pt x="4068230" y="576068"/>
                </a:cubicBezTo>
                <a:cubicBezTo>
                  <a:pt x="4067442" y="578824"/>
                  <a:pt x="4068230" y="581580"/>
                  <a:pt x="4065868" y="582367"/>
                </a:cubicBezTo>
                <a:cubicBezTo>
                  <a:pt x="4059567" y="583942"/>
                  <a:pt x="4058780" y="566619"/>
                  <a:pt x="4052087" y="578824"/>
                </a:cubicBezTo>
                <a:cubicBezTo>
                  <a:pt x="4049724" y="583155"/>
                  <a:pt x="4047363" y="585123"/>
                  <a:pt x="4043819" y="586304"/>
                </a:cubicBezTo>
                <a:cubicBezTo>
                  <a:pt x="4032795" y="590635"/>
                  <a:pt x="4020983" y="592997"/>
                  <a:pt x="4011928" y="601659"/>
                </a:cubicBezTo>
                <a:cubicBezTo>
                  <a:pt x="4011534" y="602053"/>
                  <a:pt x="4010353" y="602053"/>
                  <a:pt x="4009565" y="602053"/>
                </a:cubicBezTo>
                <a:cubicBezTo>
                  <a:pt x="3999723" y="601266"/>
                  <a:pt x="3988304" y="603628"/>
                  <a:pt x="3985943" y="589060"/>
                </a:cubicBezTo>
                <a:cubicBezTo>
                  <a:pt x="3980824" y="592997"/>
                  <a:pt x="3988698" y="608747"/>
                  <a:pt x="3973343" y="601265"/>
                </a:cubicBezTo>
                <a:cubicBezTo>
                  <a:pt x="3961532" y="619770"/>
                  <a:pt x="3962319" y="601265"/>
                  <a:pt x="3958382" y="595360"/>
                </a:cubicBezTo>
                <a:cubicBezTo>
                  <a:pt x="3955626" y="599297"/>
                  <a:pt x="3951689" y="601265"/>
                  <a:pt x="3951689" y="606384"/>
                </a:cubicBezTo>
                <a:cubicBezTo>
                  <a:pt x="3951295" y="615046"/>
                  <a:pt x="3944995" y="621345"/>
                  <a:pt x="3939878" y="628039"/>
                </a:cubicBezTo>
                <a:cubicBezTo>
                  <a:pt x="3935546" y="633551"/>
                  <a:pt x="3928066" y="629219"/>
                  <a:pt x="3928066" y="630007"/>
                </a:cubicBezTo>
                <a:cubicBezTo>
                  <a:pt x="3922554" y="644575"/>
                  <a:pt x="3906412" y="643000"/>
                  <a:pt x="3896569" y="651268"/>
                </a:cubicBezTo>
                <a:cubicBezTo>
                  <a:pt x="3883969" y="656780"/>
                  <a:pt x="3870189" y="660324"/>
                  <a:pt x="3861134" y="672135"/>
                </a:cubicBezTo>
                <a:cubicBezTo>
                  <a:pt x="3874521" y="667804"/>
                  <a:pt x="3886725" y="660324"/>
                  <a:pt x="3898930" y="653237"/>
                </a:cubicBezTo>
                <a:cubicBezTo>
                  <a:pt x="3917041" y="645362"/>
                  <a:pt x="3934759" y="637488"/>
                  <a:pt x="3954839" y="637094"/>
                </a:cubicBezTo>
                <a:cubicBezTo>
                  <a:pt x="3957201" y="637094"/>
                  <a:pt x="3960745" y="634732"/>
                  <a:pt x="3961926" y="638275"/>
                </a:cubicBezTo>
                <a:cubicBezTo>
                  <a:pt x="3963500" y="642606"/>
                  <a:pt x="3959170" y="641031"/>
                  <a:pt x="3957595" y="642606"/>
                </a:cubicBezTo>
                <a:cubicBezTo>
                  <a:pt x="3939090" y="659536"/>
                  <a:pt x="3914680" y="667804"/>
                  <a:pt x="3894993" y="682765"/>
                </a:cubicBezTo>
                <a:cubicBezTo>
                  <a:pt x="3884363" y="691033"/>
                  <a:pt x="3872158" y="697333"/>
                  <a:pt x="3860347" y="704026"/>
                </a:cubicBezTo>
                <a:cubicBezTo>
                  <a:pt x="3854047" y="707570"/>
                  <a:pt x="3845385" y="703239"/>
                  <a:pt x="3839873" y="710326"/>
                </a:cubicBezTo>
                <a:cubicBezTo>
                  <a:pt x="3836330" y="714657"/>
                  <a:pt x="3826881" y="709145"/>
                  <a:pt x="3824518" y="718594"/>
                </a:cubicBezTo>
                <a:cubicBezTo>
                  <a:pt x="3823731" y="721350"/>
                  <a:pt x="3818219" y="720956"/>
                  <a:pt x="3817038" y="715444"/>
                </a:cubicBezTo>
                <a:cubicBezTo>
                  <a:pt x="3816644" y="712687"/>
                  <a:pt x="3816644" y="708751"/>
                  <a:pt x="3811919" y="709539"/>
                </a:cubicBezTo>
                <a:cubicBezTo>
                  <a:pt x="3809951" y="714263"/>
                  <a:pt x="3813494" y="718987"/>
                  <a:pt x="3812313" y="722925"/>
                </a:cubicBezTo>
                <a:cubicBezTo>
                  <a:pt x="3810738" y="727255"/>
                  <a:pt x="3803651" y="730405"/>
                  <a:pt x="3803651" y="734343"/>
                </a:cubicBezTo>
                <a:cubicBezTo>
                  <a:pt x="3803651" y="746941"/>
                  <a:pt x="3793808" y="747335"/>
                  <a:pt x="3786721" y="752453"/>
                </a:cubicBezTo>
                <a:cubicBezTo>
                  <a:pt x="3777272" y="759147"/>
                  <a:pt x="3764279" y="765052"/>
                  <a:pt x="3763097" y="777258"/>
                </a:cubicBezTo>
                <a:cubicBezTo>
                  <a:pt x="3761916" y="787889"/>
                  <a:pt x="3756010" y="793007"/>
                  <a:pt x="3749712" y="798913"/>
                </a:cubicBezTo>
                <a:cubicBezTo>
                  <a:pt x="3741444" y="806787"/>
                  <a:pt x="3731601" y="813480"/>
                  <a:pt x="3724907" y="822536"/>
                </a:cubicBezTo>
                <a:cubicBezTo>
                  <a:pt x="3720183" y="821748"/>
                  <a:pt x="3722151" y="809937"/>
                  <a:pt x="3711915" y="817417"/>
                </a:cubicBezTo>
                <a:cubicBezTo>
                  <a:pt x="3704828" y="822535"/>
                  <a:pt x="3704434" y="826867"/>
                  <a:pt x="3702465" y="833166"/>
                </a:cubicBezTo>
                <a:cubicBezTo>
                  <a:pt x="3701678" y="836316"/>
                  <a:pt x="3703253" y="843403"/>
                  <a:pt x="3697347" y="841828"/>
                </a:cubicBezTo>
                <a:cubicBezTo>
                  <a:pt x="3693016" y="840646"/>
                  <a:pt x="3690260" y="835528"/>
                  <a:pt x="3691048" y="844584"/>
                </a:cubicBezTo>
                <a:cubicBezTo>
                  <a:pt x="3691442" y="848127"/>
                  <a:pt x="3688292" y="848127"/>
                  <a:pt x="3686323" y="846159"/>
                </a:cubicBezTo>
                <a:cubicBezTo>
                  <a:pt x="3679236" y="838284"/>
                  <a:pt x="3675692" y="847733"/>
                  <a:pt x="3675298" y="850096"/>
                </a:cubicBezTo>
                <a:cubicBezTo>
                  <a:pt x="3673330" y="857577"/>
                  <a:pt x="3672542" y="854033"/>
                  <a:pt x="3669786" y="850884"/>
                </a:cubicBezTo>
                <a:cubicBezTo>
                  <a:pt x="3668212" y="848915"/>
                  <a:pt x="3665455" y="847733"/>
                  <a:pt x="3662700" y="850096"/>
                </a:cubicBezTo>
                <a:cubicBezTo>
                  <a:pt x="3660731" y="851670"/>
                  <a:pt x="3661519" y="852852"/>
                  <a:pt x="3662699" y="854427"/>
                </a:cubicBezTo>
                <a:cubicBezTo>
                  <a:pt x="3670968" y="865451"/>
                  <a:pt x="3668999" y="888681"/>
                  <a:pt x="3658369" y="899311"/>
                </a:cubicBezTo>
                <a:cubicBezTo>
                  <a:pt x="3658368" y="886318"/>
                  <a:pt x="3649313" y="881200"/>
                  <a:pt x="3639470" y="878050"/>
                </a:cubicBezTo>
                <a:cubicBezTo>
                  <a:pt x="3629627" y="875294"/>
                  <a:pt x="3629627" y="886712"/>
                  <a:pt x="3623722" y="890255"/>
                </a:cubicBezTo>
                <a:cubicBezTo>
                  <a:pt x="3630809" y="889074"/>
                  <a:pt x="3636714" y="890649"/>
                  <a:pt x="3645376" y="891830"/>
                </a:cubicBezTo>
                <a:cubicBezTo>
                  <a:pt x="3635927" y="895767"/>
                  <a:pt x="3628052" y="894586"/>
                  <a:pt x="3620572" y="894192"/>
                </a:cubicBezTo>
                <a:cubicBezTo>
                  <a:pt x="3613091" y="893798"/>
                  <a:pt x="3614273" y="897736"/>
                  <a:pt x="3613878" y="901673"/>
                </a:cubicBezTo>
                <a:cubicBezTo>
                  <a:pt x="3612303" y="904429"/>
                  <a:pt x="3598524" y="895374"/>
                  <a:pt x="3607185" y="908367"/>
                </a:cubicBezTo>
                <a:cubicBezTo>
                  <a:pt x="3607972" y="909154"/>
                  <a:pt x="3606004" y="910729"/>
                  <a:pt x="3603248" y="911516"/>
                </a:cubicBezTo>
                <a:cubicBezTo>
                  <a:pt x="3596161" y="913878"/>
                  <a:pt x="3587893" y="910335"/>
                  <a:pt x="3581987" y="917422"/>
                </a:cubicBezTo>
                <a:cubicBezTo>
                  <a:pt x="3580018" y="919785"/>
                  <a:pt x="3577262" y="918209"/>
                  <a:pt x="3577657" y="912697"/>
                </a:cubicBezTo>
                <a:cubicBezTo>
                  <a:pt x="3578444" y="900492"/>
                  <a:pt x="3589468" y="907185"/>
                  <a:pt x="3594587" y="903248"/>
                </a:cubicBezTo>
                <a:cubicBezTo>
                  <a:pt x="3592618" y="899311"/>
                  <a:pt x="3585531" y="904429"/>
                  <a:pt x="3585531" y="897342"/>
                </a:cubicBezTo>
                <a:cubicBezTo>
                  <a:pt x="3585531" y="891830"/>
                  <a:pt x="3590255" y="891437"/>
                  <a:pt x="3593405" y="889468"/>
                </a:cubicBezTo>
                <a:cubicBezTo>
                  <a:pt x="3598130" y="886712"/>
                  <a:pt x="3605217" y="889861"/>
                  <a:pt x="3609154" y="882774"/>
                </a:cubicBezTo>
                <a:cubicBezTo>
                  <a:pt x="3601279" y="879625"/>
                  <a:pt x="3593799" y="874900"/>
                  <a:pt x="3586318" y="874900"/>
                </a:cubicBezTo>
                <a:cubicBezTo>
                  <a:pt x="3578050" y="874900"/>
                  <a:pt x="3569782" y="888287"/>
                  <a:pt x="3561120" y="874506"/>
                </a:cubicBezTo>
                <a:cubicBezTo>
                  <a:pt x="3560726" y="874113"/>
                  <a:pt x="3557577" y="874507"/>
                  <a:pt x="3557577" y="875294"/>
                </a:cubicBezTo>
                <a:cubicBezTo>
                  <a:pt x="3553246" y="887105"/>
                  <a:pt x="3540253" y="886712"/>
                  <a:pt x="3533560" y="893405"/>
                </a:cubicBezTo>
                <a:cubicBezTo>
                  <a:pt x="3528441" y="898129"/>
                  <a:pt x="3524111" y="889468"/>
                  <a:pt x="3522930" y="894980"/>
                </a:cubicBezTo>
                <a:cubicBezTo>
                  <a:pt x="3520173" y="906004"/>
                  <a:pt x="3511511" y="900885"/>
                  <a:pt x="3505212" y="902460"/>
                </a:cubicBezTo>
                <a:cubicBezTo>
                  <a:pt x="3498125" y="900492"/>
                  <a:pt x="3493795" y="906397"/>
                  <a:pt x="3488676" y="907579"/>
                </a:cubicBezTo>
                <a:cubicBezTo>
                  <a:pt x="3479620" y="909547"/>
                  <a:pt x="3483163" y="911516"/>
                  <a:pt x="3486313" y="915059"/>
                </a:cubicBezTo>
                <a:cubicBezTo>
                  <a:pt x="3489070" y="917816"/>
                  <a:pt x="3491431" y="920572"/>
                  <a:pt x="3494187" y="923328"/>
                </a:cubicBezTo>
                <a:cubicBezTo>
                  <a:pt x="3487889" y="925296"/>
                  <a:pt x="3481983" y="924903"/>
                  <a:pt x="3474896" y="922540"/>
                </a:cubicBezTo>
                <a:cubicBezTo>
                  <a:pt x="3467021" y="919784"/>
                  <a:pt x="3457572" y="918209"/>
                  <a:pt x="3449304" y="922540"/>
                </a:cubicBezTo>
                <a:cubicBezTo>
                  <a:pt x="3440642" y="926871"/>
                  <a:pt x="3432768" y="932777"/>
                  <a:pt x="3424893" y="921359"/>
                </a:cubicBezTo>
                <a:cubicBezTo>
                  <a:pt x="3423319" y="918996"/>
                  <a:pt x="3418987" y="920965"/>
                  <a:pt x="3415838" y="922146"/>
                </a:cubicBezTo>
                <a:cubicBezTo>
                  <a:pt x="3404420" y="927264"/>
                  <a:pt x="3407176" y="935139"/>
                  <a:pt x="3410720" y="944588"/>
                </a:cubicBezTo>
                <a:cubicBezTo>
                  <a:pt x="3408357" y="944983"/>
                  <a:pt x="3405995" y="944194"/>
                  <a:pt x="3404420" y="945376"/>
                </a:cubicBezTo>
                <a:cubicBezTo>
                  <a:pt x="3397333" y="949707"/>
                  <a:pt x="3387884" y="950101"/>
                  <a:pt x="3384341" y="959550"/>
                </a:cubicBezTo>
                <a:cubicBezTo>
                  <a:pt x="3383947" y="960731"/>
                  <a:pt x="3383553" y="972149"/>
                  <a:pt x="3383159" y="972542"/>
                </a:cubicBezTo>
                <a:cubicBezTo>
                  <a:pt x="3380797" y="975692"/>
                  <a:pt x="3377254" y="975692"/>
                  <a:pt x="3373709" y="976480"/>
                </a:cubicBezTo>
                <a:cubicBezTo>
                  <a:pt x="3375678" y="979236"/>
                  <a:pt x="3380403" y="976086"/>
                  <a:pt x="3381190" y="980810"/>
                </a:cubicBezTo>
                <a:cubicBezTo>
                  <a:pt x="3380797" y="981204"/>
                  <a:pt x="3380403" y="981205"/>
                  <a:pt x="3380010" y="981598"/>
                </a:cubicBezTo>
                <a:cubicBezTo>
                  <a:pt x="3380009" y="981992"/>
                  <a:pt x="3379615" y="982385"/>
                  <a:pt x="3380010" y="982779"/>
                </a:cubicBezTo>
                <a:cubicBezTo>
                  <a:pt x="3382372" y="987110"/>
                  <a:pt x="3386309" y="988291"/>
                  <a:pt x="3390247" y="986322"/>
                </a:cubicBezTo>
                <a:cubicBezTo>
                  <a:pt x="3396939" y="982779"/>
                  <a:pt x="3402058" y="985535"/>
                  <a:pt x="3408357" y="989079"/>
                </a:cubicBezTo>
                <a:cubicBezTo>
                  <a:pt x="3402846" y="991835"/>
                  <a:pt x="3397726" y="992622"/>
                  <a:pt x="3393002" y="991835"/>
                </a:cubicBezTo>
                <a:cubicBezTo>
                  <a:pt x="3389064" y="991441"/>
                  <a:pt x="3385522" y="992622"/>
                  <a:pt x="3385128" y="995378"/>
                </a:cubicBezTo>
                <a:cubicBezTo>
                  <a:pt x="3383946" y="1003253"/>
                  <a:pt x="3377647" y="1003646"/>
                  <a:pt x="3372529" y="1006796"/>
                </a:cubicBezTo>
                <a:cubicBezTo>
                  <a:pt x="3366622" y="1010340"/>
                  <a:pt x="3356386" y="1014277"/>
                  <a:pt x="3365442" y="1024514"/>
                </a:cubicBezTo>
                <a:lnTo>
                  <a:pt x="3364630" y="1025811"/>
                </a:lnTo>
                <a:lnTo>
                  <a:pt x="3365443" y="1025693"/>
                </a:lnTo>
                <a:cubicBezTo>
                  <a:pt x="3365049" y="1026875"/>
                  <a:pt x="3364261" y="1027662"/>
                  <a:pt x="3363475" y="1028844"/>
                </a:cubicBezTo>
                <a:lnTo>
                  <a:pt x="3363345" y="1028881"/>
                </a:lnTo>
                <a:lnTo>
                  <a:pt x="3362687" y="1035144"/>
                </a:lnTo>
                <a:cubicBezTo>
                  <a:pt x="3356781" y="1036719"/>
                  <a:pt x="3353237" y="1041049"/>
                  <a:pt x="3350874" y="1046168"/>
                </a:cubicBezTo>
                <a:cubicBezTo>
                  <a:pt x="3346544" y="1033962"/>
                  <a:pt x="3339063" y="1042231"/>
                  <a:pt x="3333550" y="1044199"/>
                </a:cubicBezTo>
                <a:cubicBezTo>
                  <a:pt x="3320952" y="1048923"/>
                  <a:pt x="3324889" y="1058373"/>
                  <a:pt x="3328826" y="1067428"/>
                </a:cubicBezTo>
                <a:cubicBezTo>
                  <a:pt x="3319377" y="1066641"/>
                  <a:pt x="3315046" y="1068610"/>
                  <a:pt x="3300084" y="1080815"/>
                </a:cubicBezTo>
                <a:cubicBezTo>
                  <a:pt x="3303234" y="1083571"/>
                  <a:pt x="3308353" y="1084752"/>
                  <a:pt x="3308353" y="1090264"/>
                </a:cubicBezTo>
                <a:cubicBezTo>
                  <a:pt x="3302841" y="1087902"/>
                  <a:pt x="3299297" y="1089083"/>
                  <a:pt x="3299691" y="1095777"/>
                </a:cubicBezTo>
                <a:cubicBezTo>
                  <a:pt x="3295360" y="1098926"/>
                  <a:pt x="3296541" y="1103257"/>
                  <a:pt x="3298116" y="1106407"/>
                </a:cubicBezTo>
                <a:cubicBezTo>
                  <a:pt x="3301660" y="1114281"/>
                  <a:pt x="3300085" y="1122943"/>
                  <a:pt x="3293392" y="1126093"/>
                </a:cubicBezTo>
                <a:cubicBezTo>
                  <a:pt x="3282367" y="1131605"/>
                  <a:pt x="3281186" y="1133967"/>
                  <a:pt x="3278824" y="1144597"/>
                </a:cubicBezTo>
                <a:cubicBezTo>
                  <a:pt x="3278431" y="1145779"/>
                  <a:pt x="3276462" y="1148141"/>
                  <a:pt x="3275675" y="1147747"/>
                </a:cubicBezTo>
                <a:cubicBezTo>
                  <a:pt x="3272131" y="1146960"/>
                  <a:pt x="3268587" y="1147354"/>
                  <a:pt x="3264257" y="1148928"/>
                </a:cubicBezTo>
                <a:cubicBezTo>
                  <a:pt x="3271343" y="1154834"/>
                  <a:pt x="3271737" y="1158771"/>
                  <a:pt x="3261107" y="1157984"/>
                </a:cubicBezTo>
                <a:cubicBezTo>
                  <a:pt x="3254807" y="1157590"/>
                  <a:pt x="3248114" y="1156803"/>
                  <a:pt x="3242208" y="1158771"/>
                </a:cubicBezTo>
                <a:cubicBezTo>
                  <a:pt x="3235908" y="1160740"/>
                  <a:pt x="3224097" y="1161921"/>
                  <a:pt x="3234334" y="1173339"/>
                </a:cubicBezTo>
                <a:cubicBezTo>
                  <a:pt x="3235515" y="1174914"/>
                  <a:pt x="3238271" y="1176882"/>
                  <a:pt x="3235515" y="1179245"/>
                </a:cubicBezTo>
                <a:cubicBezTo>
                  <a:pt x="3233546" y="1180820"/>
                  <a:pt x="3230790" y="1181607"/>
                  <a:pt x="3228034" y="1180032"/>
                </a:cubicBezTo>
                <a:cubicBezTo>
                  <a:pt x="3219766" y="1175701"/>
                  <a:pt x="3210711" y="1176095"/>
                  <a:pt x="3202049" y="1177276"/>
                </a:cubicBezTo>
                <a:cubicBezTo>
                  <a:pt x="3190237" y="1179245"/>
                  <a:pt x="3178821" y="1186725"/>
                  <a:pt x="3167009" y="1177670"/>
                </a:cubicBezTo>
                <a:cubicBezTo>
                  <a:pt x="3167009" y="1177670"/>
                  <a:pt x="3166221" y="1178063"/>
                  <a:pt x="3165828" y="1178063"/>
                </a:cubicBezTo>
                <a:cubicBezTo>
                  <a:pt x="3165040" y="1178064"/>
                  <a:pt x="3163860" y="1178063"/>
                  <a:pt x="3163071" y="1177670"/>
                </a:cubicBezTo>
                <a:cubicBezTo>
                  <a:pt x="3160315" y="1176882"/>
                  <a:pt x="3160315" y="1175701"/>
                  <a:pt x="3163071" y="1174914"/>
                </a:cubicBezTo>
                <a:cubicBezTo>
                  <a:pt x="3166615" y="1174126"/>
                  <a:pt x="3169765" y="1172945"/>
                  <a:pt x="3175277" y="1165464"/>
                </a:cubicBezTo>
                <a:cubicBezTo>
                  <a:pt x="3157559" y="1175701"/>
                  <a:pt x="3152835" y="1167433"/>
                  <a:pt x="3150866" y="1154440"/>
                </a:cubicBezTo>
                <a:cubicBezTo>
                  <a:pt x="3151260" y="1167433"/>
                  <a:pt x="3148898" y="1175308"/>
                  <a:pt x="3134330" y="1177276"/>
                </a:cubicBezTo>
                <a:cubicBezTo>
                  <a:pt x="3129999" y="1177669"/>
                  <a:pt x="3119760" y="1183575"/>
                  <a:pt x="3119762" y="1194993"/>
                </a:cubicBezTo>
                <a:cubicBezTo>
                  <a:pt x="3125273" y="1191056"/>
                  <a:pt x="3130393" y="1189481"/>
                  <a:pt x="3134724" y="1187906"/>
                </a:cubicBezTo>
                <a:cubicBezTo>
                  <a:pt x="3141023" y="1185938"/>
                  <a:pt x="3146535" y="1177670"/>
                  <a:pt x="3154804" y="1182788"/>
                </a:cubicBezTo>
                <a:cubicBezTo>
                  <a:pt x="3152836" y="1186725"/>
                  <a:pt x="3157166" y="1192238"/>
                  <a:pt x="3152441" y="1195387"/>
                </a:cubicBezTo>
                <a:cubicBezTo>
                  <a:pt x="3142598" y="1202080"/>
                  <a:pt x="3132755" y="1208380"/>
                  <a:pt x="3127634" y="1220586"/>
                </a:cubicBezTo>
                <a:cubicBezTo>
                  <a:pt x="3126453" y="1223735"/>
                  <a:pt x="3119763" y="1228066"/>
                  <a:pt x="3116217" y="1225704"/>
                </a:cubicBezTo>
                <a:cubicBezTo>
                  <a:pt x="3105981" y="1219798"/>
                  <a:pt x="3102439" y="1227278"/>
                  <a:pt x="3097715" y="1232790"/>
                </a:cubicBezTo>
                <a:cubicBezTo>
                  <a:pt x="3089840" y="1242634"/>
                  <a:pt x="3074879" y="1240271"/>
                  <a:pt x="3067003" y="1250508"/>
                </a:cubicBezTo>
                <a:cubicBezTo>
                  <a:pt x="3066610" y="1250902"/>
                  <a:pt x="3063462" y="1249720"/>
                  <a:pt x="3062674" y="1248539"/>
                </a:cubicBezTo>
                <a:cubicBezTo>
                  <a:pt x="3061494" y="1246176"/>
                  <a:pt x="3060311" y="1244208"/>
                  <a:pt x="3057948" y="1246965"/>
                </a:cubicBezTo>
                <a:cubicBezTo>
                  <a:pt x="3051256" y="1254839"/>
                  <a:pt x="3049287" y="1249326"/>
                  <a:pt x="3048106" y="1243027"/>
                </a:cubicBezTo>
                <a:cubicBezTo>
                  <a:pt x="3047713" y="1240271"/>
                  <a:pt x="3045744" y="1237909"/>
                  <a:pt x="3043775" y="1240271"/>
                </a:cubicBezTo>
                <a:cubicBezTo>
                  <a:pt x="3038263" y="1246964"/>
                  <a:pt x="3026846" y="1231215"/>
                  <a:pt x="3024483" y="1246176"/>
                </a:cubicBezTo>
                <a:cubicBezTo>
                  <a:pt x="3023303" y="1245783"/>
                  <a:pt x="3021727" y="1245389"/>
                  <a:pt x="3021334" y="1244602"/>
                </a:cubicBezTo>
                <a:cubicBezTo>
                  <a:pt x="3017003" y="1235547"/>
                  <a:pt x="3017397" y="1226491"/>
                  <a:pt x="3020153" y="1217435"/>
                </a:cubicBezTo>
                <a:cubicBezTo>
                  <a:pt x="3028420" y="1212710"/>
                  <a:pt x="3036295" y="1207986"/>
                  <a:pt x="3044563" y="1203655"/>
                </a:cubicBezTo>
                <a:cubicBezTo>
                  <a:pt x="3032751" y="1202474"/>
                  <a:pt x="3025665" y="1210741"/>
                  <a:pt x="3017002" y="1215073"/>
                </a:cubicBezTo>
                <a:cubicBezTo>
                  <a:pt x="3014640" y="1214285"/>
                  <a:pt x="3016215" y="1209561"/>
                  <a:pt x="3012277" y="1210348"/>
                </a:cubicBezTo>
                <a:cubicBezTo>
                  <a:pt x="3006372" y="1203655"/>
                  <a:pt x="3014641" y="1203655"/>
                  <a:pt x="3016610" y="1200899"/>
                </a:cubicBezTo>
                <a:cubicBezTo>
                  <a:pt x="3027633" y="1187513"/>
                  <a:pt x="3050469" y="1193024"/>
                  <a:pt x="3059523" y="1175307"/>
                </a:cubicBezTo>
                <a:cubicBezTo>
                  <a:pt x="3059917" y="1174126"/>
                  <a:pt x="3063065" y="1174127"/>
                  <a:pt x="3064642" y="1173339"/>
                </a:cubicBezTo>
                <a:cubicBezTo>
                  <a:pt x="3067399" y="1171763"/>
                  <a:pt x="3071727" y="1175308"/>
                  <a:pt x="3073697" y="1172158"/>
                </a:cubicBezTo>
                <a:cubicBezTo>
                  <a:pt x="3083147" y="1156015"/>
                  <a:pt x="3100076" y="1151684"/>
                  <a:pt x="3115432" y="1148534"/>
                </a:cubicBezTo>
                <a:cubicBezTo>
                  <a:pt x="3131967" y="1144991"/>
                  <a:pt x="3143779" y="1129636"/>
                  <a:pt x="3162284" y="1132786"/>
                </a:cubicBezTo>
                <a:cubicBezTo>
                  <a:pt x="3163861" y="1133179"/>
                  <a:pt x="3165828" y="1130423"/>
                  <a:pt x="3167401" y="1129243"/>
                </a:cubicBezTo>
                <a:cubicBezTo>
                  <a:pt x="3161103" y="1122943"/>
                  <a:pt x="3167795" y="1122549"/>
                  <a:pt x="3170945" y="1122943"/>
                </a:cubicBezTo>
                <a:cubicBezTo>
                  <a:pt x="3177638" y="1123731"/>
                  <a:pt x="3182363" y="1118612"/>
                  <a:pt x="3189056" y="1118218"/>
                </a:cubicBezTo>
                <a:cubicBezTo>
                  <a:pt x="3196143" y="1117825"/>
                  <a:pt x="3195749" y="1109163"/>
                  <a:pt x="3194962" y="1105226"/>
                </a:cubicBezTo>
                <a:cubicBezTo>
                  <a:pt x="3194174" y="1100108"/>
                  <a:pt x="3188269" y="1102076"/>
                  <a:pt x="3185119" y="1104438"/>
                </a:cubicBezTo>
                <a:cubicBezTo>
                  <a:pt x="3180394" y="1108375"/>
                  <a:pt x="3175275" y="1108769"/>
                  <a:pt x="3170551" y="1105619"/>
                </a:cubicBezTo>
                <a:cubicBezTo>
                  <a:pt x="3161889" y="1100108"/>
                  <a:pt x="3157953" y="1103651"/>
                  <a:pt x="3156379" y="1112706"/>
                </a:cubicBezTo>
                <a:cubicBezTo>
                  <a:pt x="3148111" y="1102469"/>
                  <a:pt x="3148504" y="1103256"/>
                  <a:pt x="3141024" y="1112706"/>
                </a:cubicBezTo>
                <a:cubicBezTo>
                  <a:pt x="3135905" y="1119399"/>
                  <a:pt x="3125275" y="1130423"/>
                  <a:pt x="3122912" y="1128849"/>
                </a:cubicBezTo>
                <a:cubicBezTo>
                  <a:pt x="3110314" y="1121762"/>
                  <a:pt x="3110707" y="1134360"/>
                  <a:pt x="3105194" y="1139086"/>
                </a:cubicBezTo>
                <a:cubicBezTo>
                  <a:pt x="3102044" y="1135149"/>
                  <a:pt x="3099682" y="1131999"/>
                  <a:pt x="3096533" y="1127667"/>
                </a:cubicBezTo>
                <a:cubicBezTo>
                  <a:pt x="3092989" y="1141448"/>
                  <a:pt x="3080784" y="1141841"/>
                  <a:pt x="3070941" y="1146172"/>
                </a:cubicBezTo>
                <a:cubicBezTo>
                  <a:pt x="3066610" y="1148141"/>
                  <a:pt x="3063459" y="1156410"/>
                  <a:pt x="3056766" y="1149716"/>
                </a:cubicBezTo>
                <a:cubicBezTo>
                  <a:pt x="3055979" y="1159559"/>
                  <a:pt x="3046137" y="1157984"/>
                  <a:pt x="3041807" y="1157983"/>
                </a:cubicBezTo>
                <a:cubicBezTo>
                  <a:pt x="3035506" y="1157984"/>
                  <a:pt x="3028814" y="1153259"/>
                  <a:pt x="3026058" y="1144204"/>
                </a:cubicBezTo>
                <a:cubicBezTo>
                  <a:pt x="3025271" y="1147353"/>
                  <a:pt x="3016216" y="1155227"/>
                  <a:pt x="3014247" y="1157590"/>
                </a:cubicBezTo>
                <a:cubicBezTo>
                  <a:pt x="3002828" y="1172945"/>
                  <a:pt x="3002434" y="1159558"/>
                  <a:pt x="3000073" y="1151684"/>
                </a:cubicBezTo>
                <a:cubicBezTo>
                  <a:pt x="2995742" y="1154834"/>
                  <a:pt x="2992985" y="1157197"/>
                  <a:pt x="2992591" y="1162708"/>
                </a:cubicBezTo>
                <a:cubicBezTo>
                  <a:pt x="2991410" y="1170977"/>
                  <a:pt x="2986687" y="1178063"/>
                  <a:pt x="2980780" y="1184363"/>
                </a:cubicBezTo>
                <a:cubicBezTo>
                  <a:pt x="2976450" y="1189481"/>
                  <a:pt x="2968969" y="1184363"/>
                  <a:pt x="2968969" y="1185544"/>
                </a:cubicBezTo>
                <a:cubicBezTo>
                  <a:pt x="2966212" y="1197749"/>
                  <a:pt x="2953614" y="1196174"/>
                  <a:pt x="2946527" y="1202080"/>
                </a:cubicBezTo>
                <a:cubicBezTo>
                  <a:pt x="2917785" y="1215073"/>
                  <a:pt x="2890225" y="1229640"/>
                  <a:pt x="2863845" y="1246571"/>
                </a:cubicBezTo>
                <a:cubicBezTo>
                  <a:pt x="2850852" y="1233972"/>
                  <a:pt x="2859515" y="1253263"/>
                  <a:pt x="2854395" y="1252476"/>
                </a:cubicBezTo>
                <a:cubicBezTo>
                  <a:pt x="2859122" y="1254051"/>
                  <a:pt x="2862270" y="1251689"/>
                  <a:pt x="2864633" y="1248145"/>
                </a:cubicBezTo>
                <a:cubicBezTo>
                  <a:pt x="2892587" y="1233578"/>
                  <a:pt x="2920935" y="1218616"/>
                  <a:pt x="2948889" y="1204049"/>
                </a:cubicBezTo>
                <a:cubicBezTo>
                  <a:pt x="2964638" y="1198143"/>
                  <a:pt x="2980780" y="1193812"/>
                  <a:pt x="2997711" y="1192631"/>
                </a:cubicBezTo>
                <a:cubicBezTo>
                  <a:pt x="2999679" y="1192631"/>
                  <a:pt x="3002042" y="1189875"/>
                  <a:pt x="3003223" y="1193812"/>
                </a:cubicBezTo>
                <a:cubicBezTo>
                  <a:pt x="3003617" y="1195386"/>
                  <a:pt x="3004403" y="1198143"/>
                  <a:pt x="3001648" y="1198143"/>
                </a:cubicBezTo>
                <a:cubicBezTo>
                  <a:pt x="2993774" y="1196961"/>
                  <a:pt x="2992198" y="1205230"/>
                  <a:pt x="2986687" y="1208379"/>
                </a:cubicBezTo>
                <a:cubicBezTo>
                  <a:pt x="2965032" y="1220585"/>
                  <a:pt x="2943771" y="1234759"/>
                  <a:pt x="2922510" y="1247752"/>
                </a:cubicBezTo>
                <a:cubicBezTo>
                  <a:pt x="2910698" y="1250508"/>
                  <a:pt x="2904005" y="1264288"/>
                  <a:pt x="2890618" y="1262713"/>
                </a:cubicBezTo>
                <a:cubicBezTo>
                  <a:pt x="2885893" y="1262319"/>
                  <a:pt x="2884319" y="1264288"/>
                  <a:pt x="2880775" y="1266256"/>
                </a:cubicBezTo>
                <a:cubicBezTo>
                  <a:pt x="2872900" y="1270587"/>
                  <a:pt x="2863846" y="1285942"/>
                  <a:pt x="2852428" y="1265075"/>
                </a:cubicBezTo>
                <a:cubicBezTo>
                  <a:pt x="2861090" y="1283187"/>
                  <a:pt x="2840616" y="1288304"/>
                  <a:pt x="2841403" y="1301691"/>
                </a:cubicBezTo>
                <a:cubicBezTo>
                  <a:pt x="2841404" y="1304841"/>
                  <a:pt x="2839042" y="1304054"/>
                  <a:pt x="2836679" y="1304841"/>
                </a:cubicBezTo>
                <a:cubicBezTo>
                  <a:pt x="2817781" y="1311928"/>
                  <a:pt x="2803213" y="1322952"/>
                  <a:pt x="2799669" y="1344213"/>
                </a:cubicBezTo>
                <a:cubicBezTo>
                  <a:pt x="2799276" y="1346574"/>
                  <a:pt x="2796520" y="1348544"/>
                  <a:pt x="2794551" y="1350118"/>
                </a:cubicBezTo>
                <a:cubicBezTo>
                  <a:pt x="2787466" y="1356418"/>
                  <a:pt x="2780772" y="1363111"/>
                  <a:pt x="2773289" y="1368624"/>
                </a:cubicBezTo>
                <a:cubicBezTo>
                  <a:pt x="2769746" y="1371380"/>
                  <a:pt x="2766990" y="1384372"/>
                  <a:pt x="2759510" y="1370985"/>
                </a:cubicBezTo>
                <a:cubicBezTo>
                  <a:pt x="2757936" y="1368229"/>
                  <a:pt x="2753211" y="1371773"/>
                  <a:pt x="2752030" y="1375711"/>
                </a:cubicBezTo>
                <a:cubicBezTo>
                  <a:pt x="2746517" y="1371379"/>
                  <a:pt x="2749668" y="1362324"/>
                  <a:pt x="2741792" y="1356811"/>
                </a:cubicBezTo>
                <a:cubicBezTo>
                  <a:pt x="2747698" y="1368623"/>
                  <a:pt x="2742186" y="1379254"/>
                  <a:pt x="2743368" y="1389884"/>
                </a:cubicBezTo>
                <a:cubicBezTo>
                  <a:pt x="2742581" y="1391065"/>
                  <a:pt x="2741006" y="1391852"/>
                  <a:pt x="2741005" y="1393034"/>
                </a:cubicBezTo>
                <a:cubicBezTo>
                  <a:pt x="2739824" y="1399727"/>
                  <a:pt x="2731556" y="1397759"/>
                  <a:pt x="2729587" y="1403271"/>
                </a:cubicBezTo>
                <a:cubicBezTo>
                  <a:pt x="2726045" y="1399333"/>
                  <a:pt x="2721319" y="1396183"/>
                  <a:pt x="2719351" y="1391852"/>
                </a:cubicBezTo>
                <a:cubicBezTo>
                  <a:pt x="2712657" y="1377285"/>
                  <a:pt x="2718170" y="1353268"/>
                  <a:pt x="2729587" y="1341457"/>
                </a:cubicBezTo>
                <a:cubicBezTo>
                  <a:pt x="2733131" y="1339882"/>
                  <a:pt x="2737462" y="1339094"/>
                  <a:pt x="2739824" y="1336339"/>
                </a:cubicBezTo>
                <a:cubicBezTo>
                  <a:pt x="2741399" y="1334763"/>
                  <a:pt x="2746123" y="1331613"/>
                  <a:pt x="2742581" y="1328070"/>
                </a:cubicBezTo>
                <a:cubicBezTo>
                  <a:pt x="2739431" y="1324921"/>
                  <a:pt x="2737462" y="1327676"/>
                  <a:pt x="2735493" y="1330433"/>
                </a:cubicBezTo>
                <a:cubicBezTo>
                  <a:pt x="2733131" y="1334370"/>
                  <a:pt x="2731162" y="1331613"/>
                  <a:pt x="2729588" y="1329645"/>
                </a:cubicBezTo>
                <a:cubicBezTo>
                  <a:pt x="2726831" y="1324133"/>
                  <a:pt x="2724076" y="1328464"/>
                  <a:pt x="2721320" y="1329645"/>
                </a:cubicBezTo>
                <a:cubicBezTo>
                  <a:pt x="2721320" y="1327283"/>
                  <a:pt x="2721320" y="1325315"/>
                  <a:pt x="2718563" y="1324527"/>
                </a:cubicBezTo>
                <a:cubicBezTo>
                  <a:pt x="2715019" y="1317046"/>
                  <a:pt x="2715415" y="1306415"/>
                  <a:pt x="2711476" y="1301297"/>
                </a:cubicBezTo>
                <a:cubicBezTo>
                  <a:pt x="2700452" y="1285942"/>
                  <a:pt x="2696121" y="1270981"/>
                  <a:pt x="2699271" y="1252870"/>
                </a:cubicBezTo>
                <a:cubicBezTo>
                  <a:pt x="2700060" y="1248932"/>
                  <a:pt x="2697302" y="1244602"/>
                  <a:pt x="2692184" y="1244602"/>
                </a:cubicBezTo>
                <a:cubicBezTo>
                  <a:pt x="2686279" y="1244602"/>
                  <a:pt x="2687459" y="1249720"/>
                  <a:pt x="2687853" y="1252870"/>
                </a:cubicBezTo>
                <a:cubicBezTo>
                  <a:pt x="2691003" y="1274918"/>
                  <a:pt x="2694546" y="1296967"/>
                  <a:pt x="2698483" y="1319015"/>
                </a:cubicBezTo>
                <a:cubicBezTo>
                  <a:pt x="2700846" y="1332401"/>
                  <a:pt x="2700452" y="1346969"/>
                  <a:pt x="2703602" y="1359568"/>
                </a:cubicBezTo>
                <a:cubicBezTo>
                  <a:pt x="2709114" y="1382403"/>
                  <a:pt x="2716594" y="1403665"/>
                  <a:pt x="2707933" y="1427681"/>
                </a:cubicBezTo>
                <a:cubicBezTo>
                  <a:pt x="2705177" y="1435162"/>
                  <a:pt x="2707146" y="1445398"/>
                  <a:pt x="2703602" y="1453667"/>
                </a:cubicBezTo>
                <a:cubicBezTo>
                  <a:pt x="2698483" y="1465084"/>
                  <a:pt x="2688247" y="1473746"/>
                  <a:pt x="2687459" y="1487920"/>
                </a:cubicBezTo>
                <a:cubicBezTo>
                  <a:pt x="2687460" y="1488707"/>
                  <a:pt x="2687066" y="1489101"/>
                  <a:pt x="2687066" y="1489495"/>
                </a:cubicBezTo>
                <a:cubicBezTo>
                  <a:pt x="2685885" y="1490676"/>
                  <a:pt x="2685097" y="1491857"/>
                  <a:pt x="2683916" y="1493038"/>
                </a:cubicBezTo>
                <a:cubicBezTo>
                  <a:pt x="2681160" y="1495007"/>
                  <a:pt x="2677223" y="1495401"/>
                  <a:pt x="2675254" y="1495007"/>
                </a:cubicBezTo>
                <a:cubicBezTo>
                  <a:pt x="2668955" y="1493432"/>
                  <a:pt x="2672105" y="1488707"/>
                  <a:pt x="2674467" y="1484376"/>
                </a:cubicBezTo>
                <a:cubicBezTo>
                  <a:pt x="2678011" y="1478077"/>
                  <a:pt x="2679980" y="1471383"/>
                  <a:pt x="2682735" y="1464691"/>
                </a:cubicBezTo>
                <a:cubicBezTo>
                  <a:pt x="2686279" y="1459572"/>
                  <a:pt x="2690216" y="1454454"/>
                  <a:pt x="2693759" y="1448942"/>
                </a:cubicBezTo>
                <a:cubicBezTo>
                  <a:pt x="2693366" y="1448548"/>
                  <a:pt x="2692972" y="1448155"/>
                  <a:pt x="2692185" y="1447761"/>
                </a:cubicBezTo>
                <a:cubicBezTo>
                  <a:pt x="2687066" y="1452092"/>
                  <a:pt x="2682342" y="1456816"/>
                  <a:pt x="2677222" y="1461147"/>
                </a:cubicBezTo>
                <a:cubicBezTo>
                  <a:pt x="2675648" y="1463509"/>
                  <a:pt x="2673679" y="1465872"/>
                  <a:pt x="2671317" y="1469415"/>
                </a:cubicBezTo>
                <a:cubicBezTo>
                  <a:pt x="2669348" y="1465478"/>
                  <a:pt x="2668955" y="1460360"/>
                  <a:pt x="2666199" y="1458391"/>
                </a:cubicBezTo>
                <a:cubicBezTo>
                  <a:pt x="2655963" y="1451698"/>
                  <a:pt x="2663049" y="1464297"/>
                  <a:pt x="2658719" y="1465084"/>
                </a:cubicBezTo>
                <a:cubicBezTo>
                  <a:pt x="2655175" y="1465084"/>
                  <a:pt x="2653994" y="1458391"/>
                  <a:pt x="2653206" y="1459178"/>
                </a:cubicBezTo>
                <a:cubicBezTo>
                  <a:pt x="2650450" y="1462328"/>
                  <a:pt x="2647301" y="1466265"/>
                  <a:pt x="2646513" y="1470203"/>
                </a:cubicBezTo>
                <a:cubicBezTo>
                  <a:pt x="2645726" y="1475714"/>
                  <a:pt x="2646907" y="1482014"/>
                  <a:pt x="2647301" y="1487920"/>
                </a:cubicBezTo>
                <a:cubicBezTo>
                  <a:pt x="2647301" y="1492251"/>
                  <a:pt x="2653600" y="1495401"/>
                  <a:pt x="2650057" y="1500912"/>
                </a:cubicBezTo>
                <a:cubicBezTo>
                  <a:pt x="2649269" y="1502094"/>
                  <a:pt x="2653206" y="1504456"/>
                  <a:pt x="2655962" y="1504850"/>
                </a:cubicBezTo>
                <a:cubicBezTo>
                  <a:pt x="2665806" y="1507212"/>
                  <a:pt x="2661474" y="1496581"/>
                  <a:pt x="2666593" y="1493432"/>
                </a:cubicBezTo>
                <a:cubicBezTo>
                  <a:pt x="2668167" y="1498157"/>
                  <a:pt x="2669743" y="1502881"/>
                  <a:pt x="2670136" y="1507212"/>
                </a:cubicBezTo>
                <a:cubicBezTo>
                  <a:pt x="2668167" y="1508393"/>
                  <a:pt x="2666199" y="1509575"/>
                  <a:pt x="2663837" y="1510755"/>
                </a:cubicBezTo>
                <a:cubicBezTo>
                  <a:pt x="2666199" y="1509968"/>
                  <a:pt x="2668167" y="1509181"/>
                  <a:pt x="2670136" y="1508787"/>
                </a:cubicBezTo>
                <a:cubicBezTo>
                  <a:pt x="2670137" y="1515087"/>
                  <a:pt x="2667774" y="1520205"/>
                  <a:pt x="2659900" y="1524142"/>
                </a:cubicBezTo>
                <a:cubicBezTo>
                  <a:pt x="2663837" y="1528867"/>
                  <a:pt x="2668561" y="1525323"/>
                  <a:pt x="2672892" y="1528473"/>
                </a:cubicBezTo>
                <a:cubicBezTo>
                  <a:pt x="2668168" y="1532410"/>
                  <a:pt x="2672105" y="1539891"/>
                  <a:pt x="2665806" y="1543040"/>
                </a:cubicBezTo>
                <a:cubicBezTo>
                  <a:pt x="2664230" y="1549734"/>
                  <a:pt x="2669349" y="1554064"/>
                  <a:pt x="2672498" y="1558790"/>
                </a:cubicBezTo>
                <a:cubicBezTo>
                  <a:pt x="2683129" y="1575719"/>
                  <a:pt x="2696515" y="1590681"/>
                  <a:pt x="2708327" y="1607217"/>
                </a:cubicBezTo>
                <a:cubicBezTo>
                  <a:pt x="2756754" y="1675724"/>
                  <a:pt x="2805969" y="1743443"/>
                  <a:pt x="2855184" y="1811557"/>
                </a:cubicBezTo>
                <a:cubicBezTo>
                  <a:pt x="2931566" y="1917467"/>
                  <a:pt x="3007553" y="2024165"/>
                  <a:pt x="3083541" y="2130470"/>
                </a:cubicBezTo>
                <a:cubicBezTo>
                  <a:pt x="3074092" y="2133225"/>
                  <a:pt x="3065429" y="2137950"/>
                  <a:pt x="3057949" y="2146218"/>
                </a:cubicBezTo>
                <a:cubicBezTo>
                  <a:pt x="3052437" y="2152517"/>
                  <a:pt x="3042987" y="2156848"/>
                  <a:pt x="3035506" y="2162361"/>
                </a:cubicBezTo>
                <a:cubicBezTo>
                  <a:pt x="3033145" y="2163935"/>
                  <a:pt x="3031569" y="2167085"/>
                  <a:pt x="3028026" y="2165510"/>
                </a:cubicBezTo>
                <a:cubicBezTo>
                  <a:pt x="3024483" y="2163935"/>
                  <a:pt x="3024876" y="2160785"/>
                  <a:pt x="3026845" y="2158029"/>
                </a:cubicBezTo>
                <a:cubicBezTo>
                  <a:pt x="3028420" y="2156061"/>
                  <a:pt x="3035114" y="2156061"/>
                  <a:pt x="3032751" y="2152518"/>
                </a:cubicBezTo>
                <a:cubicBezTo>
                  <a:pt x="3028027" y="2149761"/>
                  <a:pt x="3025270" y="2154092"/>
                  <a:pt x="3019759" y="2152911"/>
                </a:cubicBezTo>
                <a:cubicBezTo>
                  <a:pt x="3009916" y="2150943"/>
                  <a:pt x="3003222" y="2159211"/>
                  <a:pt x="2994166" y="2161573"/>
                </a:cubicBezTo>
                <a:cubicBezTo>
                  <a:pt x="3009129" y="2168659"/>
                  <a:pt x="2987474" y="2170234"/>
                  <a:pt x="2988655" y="2174959"/>
                </a:cubicBezTo>
                <a:lnTo>
                  <a:pt x="2957944" y="2182440"/>
                </a:lnTo>
                <a:cubicBezTo>
                  <a:pt x="2947708" y="2197401"/>
                  <a:pt x="2927235" y="2192677"/>
                  <a:pt x="2910699" y="2195039"/>
                </a:cubicBezTo>
                <a:cubicBezTo>
                  <a:pt x="2920147" y="2202913"/>
                  <a:pt x="2889438" y="2199370"/>
                  <a:pt x="2902036" y="2208031"/>
                </a:cubicBezTo>
                <a:cubicBezTo>
                  <a:pt x="2905579" y="2210394"/>
                  <a:pt x="2914635" y="2211575"/>
                  <a:pt x="2909518" y="2216694"/>
                </a:cubicBezTo>
                <a:cubicBezTo>
                  <a:pt x="2904793" y="2221418"/>
                  <a:pt x="2896130" y="2218268"/>
                  <a:pt x="2891800" y="2216694"/>
                </a:cubicBezTo>
                <a:cubicBezTo>
                  <a:pt x="2874082" y="2211575"/>
                  <a:pt x="2853609" y="2214725"/>
                  <a:pt x="2844160" y="2221811"/>
                </a:cubicBezTo>
                <a:cubicBezTo>
                  <a:pt x="2831955" y="2230868"/>
                  <a:pt x="2826442" y="2226536"/>
                  <a:pt x="2818568" y="2222993"/>
                </a:cubicBezTo>
                <a:cubicBezTo>
                  <a:pt x="2809119" y="2219056"/>
                  <a:pt x="2803213" y="2221811"/>
                  <a:pt x="2795733" y="2226142"/>
                </a:cubicBezTo>
                <a:cubicBezTo>
                  <a:pt x="2783529" y="2233229"/>
                  <a:pt x="2793372" y="2239529"/>
                  <a:pt x="2795734" y="2246616"/>
                </a:cubicBezTo>
                <a:cubicBezTo>
                  <a:pt x="2763055" y="2243466"/>
                  <a:pt x="2758724" y="2246616"/>
                  <a:pt x="2765024" y="2268270"/>
                </a:cubicBezTo>
                <a:cubicBezTo>
                  <a:pt x="2766205" y="2272208"/>
                  <a:pt x="2760693" y="2270633"/>
                  <a:pt x="2759118" y="2271814"/>
                </a:cubicBezTo>
                <a:cubicBezTo>
                  <a:pt x="2744157" y="2281656"/>
                  <a:pt x="2735889" y="2298587"/>
                  <a:pt x="2741401" y="2308430"/>
                </a:cubicBezTo>
                <a:cubicBezTo>
                  <a:pt x="2722502" y="2302130"/>
                  <a:pt x="2718959" y="2317485"/>
                  <a:pt x="2707541" y="2321423"/>
                </a:cubicBezTo>
                <a:cubicBezTo>
                  <a:pt x="2696517" y="2325360"/>
                  <a:pt x="2715022" y="2327328"/>
                  <a:pt x="2713053" y="2332053"/>
                </a:cubicBezTo>
                <a:cubicBezTo>
                  <a:pt x="2704391" y="2333628"/>
                  <a:pt x="2689430" y="2336384"/>
                  <a:pt x="2690611" y="2339533"/>
                </a:cubicBezTo>
                <a:cubicBezTo>
                  <a:pt x="2693367" y="2347014"/>
                  <a:pt x="2698879" y="2354889"/>
                  <a:pt x="2712659" y="2357645"/>
                </a:cubicBezTo>
                <a:cubicBezTo>
                  <a:pt x="2697304" y="2358432"/>
                  <a:pt x="2697304" y="2358432"/>
                  <a:pt x="2683918" y="2363944"/>
                </a:cubicBezTo>
                <a:cubicBezTo>
                  <a:pt x="2689036" y="2365519"/>
                  <a:pt x="2695729" y="2361976"/>
                  <a:pt x="2700061" y="2365125"/>
                </a:cubicBezTo>
                <a:cubicBezTo>
                  <a:pt x="2691792" y="2372606"/>
                  <a:pt x="2691792" y="2372606"/>
                  <a:pt x="2681161" y="2368669"/>
                </a:cubicBezTo>
                <a:cubicBezTo>
                  <a:pt x="2666988" y="2363944"/>
                  <a:pt x="2646908" y="2369456"/>
                  <a:pt x="2649664" y="2378512"/>
                </a:cubicBezTo>
                <a:cubicBezTo>
                  <a:pt x="2653601" y="2390717"/>
                  <a:pt x="2639821" y="2391898"/>
                  <a:pt x="2632341" y="2397804"/>
                </a:cubicBezTo>
                <a:cubicBezTo>
                  <a:pt x="2626829" y="2402135"/>
                  <a:pt x="2602418" y="2401741"/>
                  <a:pt x="2621710" y="2413552"/>
                </a:cubicBezTo>
                <a:cubicBezTo>
                  <a:pt x="2624860" y="2415521"/>
                  <a:pt x="2618954" y="2415521"/>
                  <a:pt x="2617773" y="2415915"/>
                </a:cubicBezTo>
                <a:cubicBezTo>
                  <a:pt x="2607536" y="2417489"/>
                  <a:pt x="2599662" y="2423395"/>
                  <a:pt x="2588637" y="2423395"/>
                </a:cubicBezTo>
                <a:cubicBezTo>
                  <a:pt x="2580763" y="2423002"/>
                  <a:pt x="2574464" y="2426152"/>
                  <a:pt x="2568165" y="2428907"/>
                </a:cubicBezTo>
                <a:cubicBezTo>
                  <a:pt x="2563834" y="2430482"/>
                  <a:pt x="2563046" y="2433239"/>
                  <a:pt x="2567771" y="2435207"/>
                </a:cubicBezTo>
                <a:cubicBezTo>
                  <a:pt x="2577613" y="2437570"/>
                  <a:pt x="2587063" y="2432057"/>
                  <a:pt x="2598481" y="2432451"/>
                </a:cubicBezTo>
                <a:cubicBezTo>
                  <a:pt x="2593756" y="2437570"/>
                  <a:pt x="2588244" y="2441113"/>
                  <a:pt x="2581945" y="2445050"/>
                </a:cubicBezTo>
                <a:cubicBezTo>
                  <a:pt x="2561472" y="2458043"/>
                  <a:pt x="2535092" y="2454893"/>
                  <a:pt x="2512257" y="2460405"/>
                </a:cubicBezTo>
                <a:cubicBezTo>
                  <a:pt x="2505563" y="2462374"/>
                  <a:pt x="2498870" y="2464736"/>
                  <a:pt x="2501233" y="2471035"/>
                </a:cubicBezTo>
                <a:cubicBezTo>
                  <a:pt x="2503201" y="2473004"/>
                  <a:pt x="2506351" y="2473791"/>
                  <a:pt x="2509500" y="2473791"/>
                </a:cubicBezTo>
                <a:cubicBezTo>
                  <a:pt x="2515406" y="2474578"/>
                  <a:pt x="2519737" y="2475760"/>
                  <a:pt x="2518162" y="2480878"/>
                </a:cubicBezTo>
                <a:cubicBezTo>
                  <a:pt x="2516587" y="2485997"/>
                  <a:pt x="2510682" y="2482848"/>
                  <a:pt x="2507139" y="2484028"/>
                </a:cubicBezTo>
                <a:cubicBezTo>
                  <a:pt x="2490996" y="2488359"/>
                  <a:pt x="2475247" y="2484422"/>
                  <a:pt x="2459498" y="2486391"/>
                </a:cubicBezTo>
                <a:cubicBezTo>
                  <a:pt x="2465010" y="2478516"/>
                  <a:pt x="2474065" y="2474578"/>
                  <a:pt x="2485877" y="2474185"/>
                </a:cubicBezTo>
                <a:cubicBezTo>
                  <a:pt x="2498476" y="2469854"/>
                  <a:pt x="2501233" y="2463555"/>
                  <a:pt x="2494145" y="2456468"/>
                </a:cubicBezTo>
                <a:cubicBezTo>
                  <a:pt x="2486665" y="2448987"/>
                  <a:pt x="2477609" y="2451743"/>
                  <a:pt x="2469341" y="2457256"/>
                </a:cubicBezTo>
                <a:cubicBezTo>
                  <a:pt x="2469735" y="2456468"/>
                  <a:pt x="2470129" y="2455680"/>
                  <a:pt x="2470522" y="2454893"/>
                </a:cubicBezTo>
                <a:cubicBezTo>
                  <a:pt x="2476428" y="2445444"/>
                  <a:pt x="2468948" y="2446625"/>
                  <a:pt x="2460286" y="2449774"/>
                </a:cubicBezTo>
                <a:cubicBezTo>
                  <a:pt x="2448868" y="2446625"/>
                  <a:pt x="2437056" y="2444263"/>
                  <a:pt x="2424063" y="2447413"/>
                </a:cubicBezTo>
                <a:cubicBezTo>
                  <a:pt x="2402015" y="2451350"/>
                  <a:pt x="2394141" y="2467885"/>
                  <a:pt x="2376030" y="2473398"/>
                </a:cubicBezTo>
                <a:cubicBezTo>
                  <a:pt x="2365400" y="2474185"/>
                  <a:pt x="2370518" y="2460799"/>
                  <a:pt x="2356738" y="2466311"/>
                </a:cubicBezTo>
                <a:cubicBezTo>
                  <a:pt x="2344926" y="2476154"/>
                  <a:pt x="2322091" y="2470248"/>
                  <a:pt x="2311853" y="2482848"/>
                </a:cubicBezTo>
                <a:cubicBezTo>
                  <a:pt x="2323271" y="2484816"/>
                  <a:pt x="2330752" y="2476548"/>
                  <a:pt x="2341382" y="2476548"/>
                </a:cubicBezTo>
                <a:cubicBezTo>
                  <a:pt x="2333115" y="2486785"/>
                  <a:pt x="2333115" y="2486391"/>
                  <a:pt x="2315397" y="2486785"/>
                </a:cubicBezTo>
                <a:cubicBezTo>
                  <a:pt x="2309097" y="2486784"/>
                  <a:pt x="2302010" y="2489541"/>
                  <a:pt x="2300042" y="2495052"/>
                </a:cubicBezTo>
                <a:cubicBezTo>
                  <a:pt x="2299649" y="2495840"/>
                  <a:pt x="2306341" y="2495446"/>
                  <a:pt x="2305160" y="2497415"/>
                </a:cubicBezTo>
                <a:cubicBezTo>
                  <a:pt x="2303979" y="2500171"/>
                  <a:pt x="2300830" y="2497415"/>
                  <a:pt x="2298861" y="2497415"/>
                </a:cubicBezTo>
                <a:cubicBezTo>
                  <a:pt x="2294924" y="2497021"/>
                  <a:pt x="2290986" y="2497809"/>
                  <a:pt x="2287837" y="2498989"/>
                </a:cubicBezTo>
                <a:cubicBezTo>
                  <a:pt x="2289412" y="2496233"/>
                  <a:pt x="2291380" y="2493871"/>
                  <a:pt x="2293349" y="2491115"/>
                </a:cubicBezTo>
                <a:cubicBezTo>
                  <a:pt x="2294923" y="2489146"/>
                  <a:pt x="2297680" y="2485997"/>
                  <a:pt x="2292955" y="2484422"/>
                </a:cubicBezTo>
                <a:cubicBezTo>
                  <a:pt x="2288624" y="2485997"/>
                  <a:pt x="2285475" y="2487178"/>
                  <a:pt x="2281143" y="2489147"/>
                </a:cubicBezTo>
                <a:cubicBezTo>
                  <a:pt x="2277206" y="2495052"/>
                  <a:pt x="2265001" y="2497021"/>
                  <a:pt x="2270907" y="2508439"/>
                </a:cubicBezTo>
                <a:cubicBezTo>
                  <a:pt x="2271694" y="2508439"/>
                  <a:pt x="2272482" y="2508045"/>
                  <a:pt x="2273269" y="2508045"/>
                </a:cubicBezTo>
                <a:lnTo>
                  <a:pt x="2257664" y="2515921"/>
                </a:lnTo>
                <a:lnTo>
                  <a:pt x="2248072" y="2522614"/>
                </a:lnTo>
                <a:lnTo>
                  <a:pt x="2249298" y="2519345"/>
                </a:lnTo>
                <a:lnTo>
                  <a:pt x="2228779" y="2524581"/>
                </a:lnTo>
                <a:cubicBezTo>
                  <a:pt x="2232322" y="2519069"/>
                  <a:pt x="2235866" y="2513557"/>
                  <a:pt x="2240197" y="2508833"/>
                </a:cubicBezTo>
                <a:cubicBezTo>
                  <a:pt x="2240590" y="2508439"/>
                  <a:pt x="2240590" y="2508045"/>
                  <a:pt x="2240984" y="2508045"/>
                </a:cubicBezTo>
                <a:cubicBezTo>
                  <a:pt x="2240197" y="2507652"/>
                  <a:pt x="2239016" y="2507258"/>
                  <a:pt x="2238228" y="2506864"/>
                </a:cubicBezTo>
                <a:cubicBezTo>
                  <a:pt x="2245315" y="2500564"/>
                  <a:pt x="2247677" y="2491903"/>
                  <a:pt x="2253190" y="2484422"/>
                </a:cubicBezTo>
                <a:cubicBezTo>
                  <a:pt x="2250827" y="2482060"/>
                  <a:pt x="2248465" y="2484422"/>
                  <a:pt x="2246103" y="2484028"/>
                </a:cubicBezTo>
                <a:cubicBezTo>
                  <a:pt x="2245709" y="2484028"/>
                  <a:pt x="2244921" y="2483634"/>
                  <a:pt x="2244921" y="2483241"/>
                </a:cubicBezTo>
                <a:cubicBezTo>
                  <a:pt x="2244921" y="2482848"/>
                  <a:pt x="2245315" y="2482454"/>
                  <a:pt x="2245315" y="2482059"/>
                </a:cubicBezTo>
                <a:cubicBezTo>
                  <a:pt x="2245709" y="2481272"/>
                  <a:pt x="2246103" y="2480485"/>
                  <a:pt x="2246497" y="2480091"/>
                </a:cubicBezTo>
                <a:cubicBezTo>
                  <a:pt x="2244134" y="2478910"/>
                  <a:pt x="2242166" y="2478123"/>
                  <a:pt x="2240590" y="2481272"/>
                </a:cubicBezTo>
                <a:cubicBezTo>
                  <a:pt x="2232322" y="2495052"/>
                  <a:pt x="2220511" y="2506470"/>
                  <a:pt x="2215786" y="2522219"/>
                </a:cubicBezTo>
                <a:cubicBezTo>
                  <a:pt x="2215392" y="2523400"/>
                  <a:pt x="2212243" y="2523400"/>
                  <a:pt x="2209880" y="2524187"/>
                </a:cubicBezTo>
                <a:cubicBezTo>
                  <a:pt x="2209880" y="2524187"/>
                  <a:pt x="2209487" y="2524187"/>
                  <a:pt x="2209487" y="2524581"/>
                </a:cubicBezTo>
                <a:cubicBezTo>
                  <a:pt x="2209093" y="2526550"/>
                  <a:pt x="2209487" y="2528912"/>
                  <a:pt x="2209487" y="2531274"/>
                </a:cubicBezTo>
                <a:cubicBezTo>
                  <a:pt x="2204368" y="2533637"/>
                  <a:pt x="2199250" y="2535999"/>
                  <a:pt x="2195706" y="2539542"/>
                </a:cubicBezTo>
                <a:cubicBezTo>
                  <a:pt x="2195706" y="2539542"/>
                  <a:pt x="2196100" y="2539148"/>
                  <a:pt x="2196100" y="2539148"/>
                </a:cubicBezTo>
                <a:cubicBezTo>
                  <a:pt x="2197282" y="2537968"/>
                  <a:pt x="2197282" y="2536787"/>
                  <a:pt x="2196494" y="2535605"/>
                </a:cubicBezTo>
                <a:cubicBezTo>
                  <a:pt x="2182714" y="2529700"/>
                  <a:pt x="2177989" y="2530487"/>
                  <a:pt x="2157122" y="2544661"/>
                </a:cubicBezTo>
                <a:cubicBezTo>
                  <a:pt x="2157910" y="2543480"/>
                  <a:pt x="2157516" y="2542298"/>
                  <a:pt x="2155941" y="2540724"/>
                </a:cubicBezTo>
                <a:cubicBezTo>
                  <a:pt x="2150429" y="2543480"/>
                  <a:pt x="2145705" y="2547024"/>
                  <a:pt x="2139405" y="2548992"/>
                </a:cubicBezTo>
                <a:cubicBezTo>
                  <a:pt x="2115782" y="2556472"/>
                  <a:pt x="2108301" y="2575371"/>
                  <a:pt x="2085465" y="2583639"/>
                </a:cubicBezTo>
                <a:cubicBezTo>
                  <a:pt x="2084678" y="2583639"/>
                  <a:pt x="2083497" y="2584033"/>
                  <a:pt x="2082709" y="2584033"/>
                </a:cubicBezTo>
                <a:cubicBezTo>
                  <a:pt x="2068929" y="2592301"/>
                  <a:pt x="2056724" y="2602144"/>
                  <a:pt x="2044912" y="2611593"/>
                </a:cubicBezTo>
                <a:cubicBezTo>
                  <a:pt x="2045700" y="2609231"/>
                  <a:pt x="2044912" y="2606475"/>
                  <a:pt x="2039794" y="2605687"/>
                </a:cubicBezTo>
                <a:cubicBezTo>
                  <a:pt x="2033101" y="2604112"/>
                  <a:pt x="2026014" y="2605687"/>
                  <a:pt x="2022470" y="2597419"/>
                </a:cubicBezTo>
                <a:cubicBezTo>
                  <a:pt x="2025226" y="2597026"/>
                  <a:pt x="2027983" y="2597026"/>
                  <a:pt x="2030345" y="2596632"/>
                </a:cubicBezTo>
                <a:cubicBezTo>
                  <a:pt x="2027589" y="2586789"/>
                  <a:pt x="2014990" y="2595057"/>
                  <a:pt x="2011446" y="2586396"/>
                </a:cubicBezTo>
                <a:cubicBezTo>
                  <a:pt x="1998453" y="2592301"/>
                  <a:pt x="2014202" y="2596238"/>
                  <a:pt x="2012233" y="2601357"/>
                </a:cubicBezTo>
                <a:cubicBezTo>
                  <a:pt x="1999635" y="2610411"/>
                  <a:pt x="1994910" y="2596632"/>
                  <a:pt x="1984279" y="2591513"/>
                </a:cubicBezTo>
                <a:cubicBezTo>
                  <a:pt x="1992548" y="2600569"/>
                  <a:pt x="1986642" y="2603718"/>
                  <a:pt x="1980736" y="2606475"/>
                </a:cubicBezTo>
                <a:cubicBezTo>
                  <a:pt x="1985067" y="2611199"/>
                  <a:pt x="1991366" y="2609624"/>
                  <a:pt x="1998848" y="2614349"/>
                </a:cubicBezTo>
                <a:cubicBezTo>
                  <a:pt x="1977193" y="2615924"/>
                  <a:pt x="1959476" y="2617499"/>
                  <a:pt x="1941364" y="2618680"/>
                </a:cubicBezTo>
                <a:cubicBezTo>
                  <a:pt x="1953963" y="2625767"/>
                  <a:pt x="1967350" y="2624192"/>
                  <a:pt x="1981130" y="2623011"/>
                </a:cubicBezTo>
                <a:cubicBezTo>
                  <a:pt x="1968531" y="2628917"/>
                  <a:pt x="1964200" y="2641516"/>
                  <a:pt x="1956326" y="2650572"/>
                </a:cubicBezTo>
                <a:cubicBezTo>
                  <a:pt x="1951601" y="2655689"/>
                  <a:pt x="1944120" y="2663170"/>
                  <a:pt x="1947270" y="2673013"/>
                </a:cubicBezTo>
                <a:cubicBezTo>
                  <a:pt x="1951207" y="2675376"/>
                  <a:pt x="1951207" y="2678131"/>
                  <a:pt x="1948451" y="2681281"/>
                </a:cubicBezTo>
                <a:cubicBezTo>
                  <a:pt x="1946483" y="2684825"/>
                  <a:pt x="1949632" y="2685612"/>
                  <a:pt x="1951601" y="2686793"/>
                </a:cubicBezTo>
                <a:cubicBezTo>
                  <a:pt x="1941364" y="2693880"/>
                  <a:pt x="1924435" y="2708054"/>
                  <a:pt x="1904354" y="2693881"/>
                </a:cubicBezTo>
                <a:cubicBezTo>
                  <a:pt x="1899630" y="2690337"/>
                  <a:pt x="1893724" y="2694668"/>
                  <a:pt x="1889787" y="2696242"/>
                </a:cubicBezTo>
                <a:cubicBezTo>
                  <a:pt x="1875219" y="2702542"/>
                  <a:pt x="1880731" y="2710810"/>
                  <a:pt x="1885850" y="2718291"/>
                </a:cubicBezTo>
                <a:cubicBezTo>
                  <a:pt x="1870101" y="2719866"/>
                  <a:pt x="1857502" y="2725771"/>
                  <a:pt x="1848053" y="2733646"/>
                </a:cubicBezTo>
                <a:cubicBezTo>
                  <a:pt x="1841754" y="2738764"/>
                  <a:pt x="1857896" y="2737977"/>
                  <a:pt x="1856321" y="2743883"/>
                </a:cubicBezTo>
                <a:cubicBezTo>
                  <a:pt x="1845297" y="2741914"/>
                  <a:pt x="1843722" y="2748214"/>
                  <a:pt x="1842541" y="2752544"/>
                </a:cubicBezTo>
                <a:cubicBezTo>
                  <a:pt x="1840966" y="2759237"/>
                  <a:pt x="1841360" y="2766325"/>
                  <a:pt x="1854746" y="2767112"/>
                </a:cubicBezTo>
                <a:cubicBezTo>
                  <a:pt x="1852384" y="2771444"/>
                  <a:pt x="1848447" y="2774987"/>
                  <a:pt x="1844116" y="2777742"/>
                </a:cubicBezTo>
                <a:cubicBezTo>
                  <a:pt x="1841754" y="2778923"/>
                  <a:pt x="1839391" y="2780105"/>
                  <a:pt x="1836635" y="2781286"/>
                </a:cubicBezTo>
                <a:cubicBezTo>
                  <a:pt x="1833091" y="2782861"/>
                  <a:pt x="1829942" y="2784829"/>
                  <a:pt x="1827580" y="2787192"/>
                </a:cubicBezTo>
                <a:cubicBezTo>
                  <a:pt x="1824430" y="2788766"/>
                  <a:pt x="1821280" y="2790341"/>
                  <a:pt x="1818524" y="2792311"/>
                </a:cubicBezTo>
                <a:cubicBezTo>
                  <a:pt x="1815768" y="2793885"/>
                  <a:pt x="1805531" y="2795460"/>
                  <a:pt x="1810650" y="2798216"/>
                </a:cubicBezTo>
                <a:cubicBezTo>
                  <a:pt x="1821674" y="2804121"/>
                  <a:pt x="1811437" y="2804515"/>
                  <a:pt x="1807106" y="2804909"/>
                </a:cubicBezTo>
                <a:cubicBezTo>
                  <a:pt x="1796869" y="2806090"/>
                  <a:pt x="1787814" y="2810815"/>
                  <a:pt x="1777184" y="2811209"/>
                </a:cubicBezTo>
                <a:cubicBezTo>
                  <a:pt x="1787026" y="2811602"/>
                  <a:pt x="1796082" y="2816327"/>
                  <a:pt x="1805925" y="2810421"/>
                </a:cubicBezTo>
                <a:cubicBezTo>
                  <a:pt x="1809075" y="2808453"/>
                  <a:pt x="1812618" y="2809240"/>
                  <a:pt x="1814587" y="2811209"/>
                </a:cubicBezTo>
                <a:cubicBezTo>
                  <a:pt x="1816949" y="2813964"/>
                  <a:pt x="1812618" y="2815146"/>
                  <a:pt x="1810256" y="2816327"/>
                </a:cubicBezTo>
                <a:cubicBezTo>
                  <a:pt x="1805925" y="2818689"/>
                  <a:pt x="1800806" y="2819870"/>
                  <a:pt x="1795295" y="2819870"/>
                </a:cubicBezTo>
                <a:cubicBezTo>
                  <a:pt x="1776790" y="2819870"/>
                  <a:pt x="1763009" y="2834438"/>
                  <a:pt x="1742930" y="2830894"/>
                </a:cubicBezTo>
                <a:cubicBezTo>
                  <a:pt x="1742536" y="2830894"/>
                  <a:pt x="1740961" y="2832075"/>
                  <a:pt x="1740961" y="2832469"/>
                </a:cubicBezTo>
                <a:cubicBezTo>
                  <a:pt x="1745292" y="2846643"/>
                  <a:pt x="1726788" y="2837194"/>
                  <a:pt x="1722063" y="2841131"/>
                </a:cubicBezTo>
                <a:cubicBezTo>
                  <a:pt x="1726394" y="2844675"/>
                  <a:pt x="1741355" y="2843887"/>
                  <a:pt x="1733087" y="2851762"/>
                </a:cubicBezTo>
                <a:cubicBezTo>
                  <a:pt x="1729150" y="2855305"/>
                  <a:pt x="1719700" y="2850580"/>
                  <a:pt x="1714582" y="2847431"/>
                </a:cubicBezTo>
                <a:cubicBezTo>
                  <a:pt x="1711432" y="2845462"/>
                  <a:pt x="1701589" y="2846250"/>
                  <a:pt x="1706314" y="2840738"/>
                </a:cubicBezTo>
                <a:cubicBezTo>
                  <a:pt x="1712220" y="2834438"/>
                  <a:pt x="1715763" y="2824989"/>
                  <a:pt x="1736237" y="2829320"/>
                </a:cubicBezTo>
                <a:cubicBezTo>
                  <a:pt x="1724819" y="2821445"/>
                  <a:pt x="1714582" y="2816327"/>
                  <a:pt x="1721275" y="2806090"/>
                </a:cubicBezTo>
                <a:cubicBezTo>
                  <a:pt x="1707495" y="2815540"/>
                  <a:pt x="1680329" y="2818295"/>
                  <a:pt x="1692140" y="2837588"/>
                </a:cubicBezTo>
                <a:cubicBezTo>
                  <a:pt x="1695290" y="2842312"/>
                  <a:pt x="1688991" y="2845069"/>
                  <a:pt x="1683478" y="2844281"/>
                </a:cubicBezTo>
                <a:cubicBezTo>
                  <a:pt x="1660249" y="2841918"/>
                  <a:pt x="1677179" y="2858849"/>
                  <a:pt x="1663399" y="2862392"/>
                </a:cubicBezTo>
                <a:cubicBezTo>
                  <a:pt x="1659462" y="2863573"/>
                  <a:pt x="1675604" y="2860423"/>
                  <a:pt x="1673636" y="2868691"/>
                </a:cubicBezTo>
                <a:cubicBezTo>
                  <a:pt x="1648831" y="2869479"/>
                  <a:pt x="1628358" y="2880897"/>
                  <a:pt x="1605916" y="2887590"/>
                </a:cubicBezTo>
                <a:cubicBezTo>
                  <a:pt x="1594891" y="2890740"/>
                  <a:pt x="1586624" y="2901370"/>
                  <a:pt x="1571662" y="2892708"/>
                </a:cubicBezTo>
                <a:cubicBezTo>
                  <a:pt x="1568512" y="2899008"/>
                  <a:pt x="1575993" y="2906882"/>
                  <a:pt x="1564182" y="2909245"/>
                </a:cubicBezTo>
                <a:cubicBezTo>
                  <a:pt x="1544890" y="2912788"/>
                  <a:pt x="1535047" y="2920662"/>
                  <a:pt x="1529928" y="2933261"/>
                </a:cubicBezTo>
                <a:cubicBezTo>
                  <a:pt x="1528353" y="2937592"/>
                  <a:pt x="1520873" y="2943498"/>
                  <a:pt x="1514967" y="2944285"/>
                </a:cubicBezTo>
                <a:cubicBezTo>
                  <a:pt x="1500005" y="2945860"/>
                  <a:pt x="1491738" y="2954128"/>
                  <a:pt x="1480320" y="2959247"/>
                </a:cubicBezTo>
                <a:cubicBezTo>
                  <a:pt x="1476776" y="2960821"/>
                  <a:pt x="1476383" y="2963184"/>
                  <a:pt x="1471264" y="2960428"/>
                </a:cubicBezTo>
                <a:cubicBezTo>
                  <a:pt x="1463783" y="2956491"/>
                  <a:pt x="1453940" y="2959640"/>
                  <a:pt x="1449216" y="2963184"/>
                </a:cubicBezTo>
                <a:cubicBezTo>
                  <a:pt x="1444491" y="2967121"/>
                  <a:pt x="1446854" y="2972239"/>
                  <a:pt x="1455122" y="2974995"/>
                </a:cubicBezTo>
                <a:cubicBezTo>
                  <a:pt x="1460240" y="2976570"/>
                  <a:pt x="1457484" y="2979327"/>
                  <a:pt x="1455122" y="2982476"/>
                </a:cubicBezTo>
                <a:cubicBezTo>
                  <a:pt x="1450397" y="2988776"/>
                  <a:pt x="1442916" y="2991532"/>
                  <a:pt x="1430711" y="2997832"/>
                </a:cubicBezTo>
                <a:cubicBezTo>
                  <a:pt x="1440161" y="2984051"/>
                  <a:pt x="1450397" y="2973814"/>
                  <a:pt x="1437798" y="2963578"/>
                </a:cubicBezTo>
                <a:cubicBezTo>
                  <a:pt x="1417325" y="2974996"/>
                  <a:pt x="1417718" y="2974995"/>
                  <a:pt x="1427168" y="2985625"/>
                </a:cubicBezTo>
                <a:cubicBezTo>
                  <a:pt x="1432286" y="2991532"/>
                  <a:pt x="1427955" y="2997043"/>
                  <a:pt x="1421262" y="3000981"/>
                </a:cubicBezTo>
                <a:cubicBezTo>
                  <a:pt x="1416144" y="3004131"/>
                  <a:pt x="1410631" y="3007281"/>
                  <a:pt x="1404726" y="3009249"/>
                </a:cubicBezTo>
                <a:cubicBezTo>
                  <a:pt x="1385827" y="3015155"/>
                  <a:pt x="1382677" y="3029329"/>
                  <a:pt x="1370079" y="3038384"/>
                </a:cubicBezTo>
                <a:cubicBezTo>
                  <a:pt x="1362992" y="3043502"/>
                  <a:pt x="1377953" y="3043502"/>
                  <a:pt x="1372440" y="3048227"/>
                </a:cubicBezTo>
                <a:cubicBezTo>
                  <a:pt x="1366929" y="3052952"/>
                  <a:pt x="1368110" y="3054133"/>
                  <a:pt x="1378740" y="3056495"/>
                </a:cubicBezTo>
                <a:cubicBezTo>
                  <a:pt x="1372047" y="3056889"/>
                  <a:pt x="1366929" y="3057282"/>
                  <a:pt x="1361810" y="3057676"/>
                </a:cubicBezTo>
                <a:cubicBezTo>
                  <a:pt x="1362204" y="3050195"/>
                  <a:pt x="1354329" y="3052558"/>
                  <a:pt x="1348030" y="3052558"/>
                </a:cubicBezTo>
                <a:cubicBezTo>
                  <a:pt x="1343305" y="3052558"/>
                  <a:pt x="1335825" y="3055708"/>
                  <a:pt x="1337006" y="3049015"/>
                </a:cubicBezTo>
                <a:cubicBezTo>
                  <a:pt x="1338187" y="3043503"/>
                  <a:pt x="1343306" y="3044290"/>
                  <a:pt x="1348818" y="3046652"/>
                </a:cubicBezTo>
                <a:cubicBezTo>
                  <a:pt x="1354329" y="3049015"/>
                  <a:pt x="1359842" y="3047834"/>
                  <a:pt x="1360235" y="3042715"/>
                </a:cubicBezTo>
                <a:cubicBezTo>
                  <a:pt x="1361023" y="3037991"/>
                  <a:pt x="1356298" y="3036416"/>
                  <a:pt x="1349605" y="3037597"/>
                </a:cubicBezTo>
                <a:cubicBezTo>
                  <a:pt x="1347636" y="3037991"/>
                  <a:pt x="1322045" y="3045865"/>
                  <a:pt x="1320076" y="3046653"/>
                </a:cubicBezTo>
                <a:cubicBezTo>
                  <a:pt x="1315351" y="3049015"/>
                  <a:pt x="1311414" y="3050984"/>
                  <a:pt x="1304328" y="3048621"/>
                </a:cubicBezTo>
                <a:cubicBezTo>
                  <a:pt x="1292516" y="3044290"/>
                  <a:pt x="1282279" y="3047046"/>
                  <a:pt x="1278342" y="3057676"/>
                </a:cubicBezTo>
                <a:cubicBezTo>
                  <a:pt x="1269680" y="3049802"/>
                  <a:pt x="1264562" y="3046259"/>
                  <a:pt x="1257081" y="3058858"/>
                </a:cubicBezTo>
                <a:cubicBezTo>
                  <a:pt x="1257081" y="3059251"/>
                  <a:pt x="1256687" y="3059251"/>
                  <a:pt x="1256294" y="3059645"/>
                </a:cubicBezTo>
                <a:cubicBezTo>
                  <a:pt x="1255113" y="3059645"/>
                  <a:pt x="1254325" y="3059251"/>
                  <a:pt x="1253144" y="3059645"/>
                </a:cubicBezTo>
                <a:cubicBezTo>
                  <a:pt x="1247238" y="3060432"/>
                  <a:pt x="1246451" y="3064764"/>
                  <a:pt x="1246057" y="3069095"/>
                </a:cubicBezTo>
                <a:cubicBezTo>
                  <a:pt x="1244482" y="3070275"/>
                  <a:pt x="1242513" y="3071457"/>
                  <a:pt x="1240939" y="3072638"/>
                </a:cubicBezTo>
                <a:cubicBezTo>
                  <a:pt x="1236214" y="3071457"/>
                  <a:pt x="1231883" y="3070669"/>
                  <a:pt x="1230702" y="3064369"/>
                </a:cubicBezTo>
                <a:cubicBezTo>
                  <a:pt x="1230309" y="3063976"/>
                  <a:pt x="1229520" y="3063582"/>
                  <a:pt x="1229127" y="3063188"/>
                </a:cubicBezTo>
                <a:cubicBezTo>
                  <a:pt x="1229521" y="3067126"/>
                  <a:pt x="1213772" y="3069095"/>
                  <a:pt x="1227552" y="3075000"/>
                </a:cubicBezTo>
                <a:cubicBezTo>
                  <a:pt x="1227159" y="3075788"/>
                  <a:pt x="1226371" y="3076575"/>
                  <a:pt x="1225977" y="3077363"/>
                </a:cubicBezTo>
                <a:cubicBezTo>
                  <a:pt x="1225977" y="3077363"/>
                  <a:pt x="1225584" y="3077363"/>
                  <a:pt x="1225584" y="3077363"/>
                </a:cubicBezTo>
                <a:cubicBezTo>
                  <a:pt x="1217315" y="3073819"/>
                  <a:pt x="1213772" y="3075000"/>
                  <a:pt x="1211803" y="3081300"/>
                </a:cubicBezTo>
                <a:cubicBezTo>
                  <a:pt x="1211016" y="3084056"/>
                  <a:pt x="1212197" y="3086812"/>
                  <a:pt x="1209047" y="3087993"/>
                </a:cubicBezTo>
                <a:cubicBezTo>
                  <a:pt x="1202354" y="3089567"/>
                  <a:pt x="1199204" y="3080512"/>
                  <a:pt x="1194480" y="3081300"/>
                </a:cubicBezTo>
                <a:cubicBezTo>
                  <a:pt x="1195661" y="3071457"/>
                  <a:pt x="1196448" y="3061220"/>
                  <a:pt x="1192117" y="3050195"/>
                </a:cubicBezTo>
                <a:cubicBezTo>
                  <a:pt x="1188574" y="3060432"/>
                  <a:pt x="1184637" y="3068306"/>
                  <a:pt x="1186605" y="3076575"/>
                </a:cubicBezTo>
                <a:cubicBezTo>
                  <a:pt x="1187393" y="3080119"/>
                  <a:pt x="1186999" y="3084056"/>
                  <a:pt x="1187393" y="3087993"/>
                </a:cubicBezTo>
                <a:cubicBezTo>
                  <a:pt x="1184637" y="3091143"/>
                  <a:pt x="1181487" y="3093111"/>
                  <a:pt x="1177156" y="3094686"/>
                </a:cubicBezTo>
                <a:cubicBezTo>
                  <a:pt x="1161408" y="3100198"/>
                  <a:pt x="1143691" y="3103741"/>
                  <a:pt x="1131485" y="3113584"/>
                </a:cubicBezTo>
                <a:cubicBezTo>
                  <a:pt x="1130697" y="3113978"/>
                  <a:pt x="1129123" y="3113978"/>
                  <a:pt x="1127941" y="3114372"/>
                </a:cubicBezTo>
                <a:cubicBezTo>
                  <a:pt x="1113374" y="3114372"/>
                  <a:pt x="1096444" y="3118309"/>
                  <a:pt x="1092506" y="3103741"/>
                </a:cubicBezTo>
                <a:cubicBezTo>
                  <a:pt x="1085026" y="3108466"/>
                  <a:pt x="1097625" y="3123034"/>
                  <a:pt x="1075184" y="3117522"/>
                </a:cubicBezTo>
                <a:cubicBezTo>
                  <a:pt x="1059434" y="3137208"/>
                  <a:pt x="1058647" y="3118703"/>
                  <a:pt x="1052741" y="3113191"/>
                </a:cubicBezTo>
                <a:cubicBezTo>
                  <a:pt x="1048804" y="3117521"/>
                  <a:pt x="1043291" y="3119884"/>
                  <a:pt x="1043292" y="3125002"/>
                </a:cubicBezTo>
                <a:cubicBezTo>
                  <a:pt x="1043291" y="3133665"/>
                  <a:pt x="1034630" y="3140357"/>
                  <a:pt x="1027937" y="3147838"/>
                </a:cubicBezTo>
                <a:cubicBezTo>
                  <a:pt x="1022031" y="3153743"/>
                  <a:pt x="1010613" y="3150594"/>
                  <a:pt x="1010613" y="3150988"/>
                </a:cubicBezTo>
                <a:cubicBezTo>
                  <a:pt x="1003526" y="3166343"/>
                  <a:pt x="979510" y="3166343"/>
                  <a:pt x="966123" y="3175398"/>
                </a:cubicBezTo>
                <a:cubicBezTo>
                  <a:pt x="966123" y="3177367"/>
                  <a:pt x="966123" y="3179335"/>
                  <a:pt x="970060" y="3177367"/>
                </a:cubicBezTo>
                <a:cubicBezTo>
                  <a:pt x="996045" y="3167918"/>
                  <a:pt x="1021637" y="3157681"/>
                  <a:pt x="1051166" y="3155319"/>
                </a:cubicBezTo>
                <a:cubicBezTo>
                  <a:pt x="1054709" y="3154925"/>
                  <a:pt x="1059434" y="3152563"/>
                  <a:pt x="1061797" y="3155713"/>
                </a:cubicBezTo>
                <a:cubicBezTo>
                  <a:pt x="1064552" y="3159650"/>
                  <a:pt x="1057860" y="3158862"/>
                  <a:pt x="1055891" y="3160437"/>
                </a:cubicBezTo>
                <a:cubicBezTo>
                  <a:pt x="1029906" y="3179336"/>
                  <a:pt x="994864" y="3190360"/>
                  <a:pt x="966517" y="3207290"/>
                </a:cubicBezTo>
                <a:cubicBezTo>
                  <a:pt x="951162" y="3216345"/>
                  <a:pt x="933838" y="3224220"/>
                  <a:pt x="916908" y="3232094"/>
                </a:cubicBezTo>
                <a:cubicBezTo>
                  <a:pt x="907852" y="3236031"/>
                  <a:pt x="894860" y="3232881"/>
                  <a:pt x="887379" y="3240362"/>
                </a:cubicBezTo>
                <a:cubicBezTo>
                  <a:pt x="882260" y="3245087"/>
                  <a:pt x="868087" y="3240755"/>
                  <a:pt x="865725" y="3250599"/>
                </a:cubicBezTo>
                <a:cubicBezTo>
                  <a:pt x="864938" y="3253355"/>
                  <a:pt x="856275" y="3253355"/>
                  <a:pt x="854701" y="3248236"/>
                </a:cubicBezTo>
                <a:cubicBezTo>
                  <a:pt x="853914" y="3245480"/>
                  <a:pt x="853519" y="3241937"/>
                  <a:pt x="846432" y="3242724"/>
                </a:cubicBezTo>
                <a:cubicBezTo>
                  <a:pt x="844070" y="3247449"/>
                  <a:pt x="849582" y="3251780"/>
                  <a:pt x="848007" y="3255717"/>
                </a:cubicBezTo>
                <a:cubicBezTo>
                  <a:pt x="846432" y="3260048"/>
                  <a:pt x="835802" y="3264379"/>
                  <a:pt x="836196" y="3267922"/>
                </a:cubicBezTo>
                <a:cubicBezTo>
                  <a:pt x="836983" y="3280522"/>
                  <a:pt x="822416" y="3282096"/>
                  <a:pt x="812179" y="3287608"/>
                </a:cubicBezTo>
                <a:cubicBezTo>
                  <a:pt x="798792" y="3295088"/>
                  <a:pt x="779894" y="3302569"/>
                  <a:pt x="779106" y="3314775"/>
                </a:cubicBezTo>
                <a:cubicBezTo>
                  <a:pt x="778319" y="3325406"/>
                  <a:pt x="770051" y="3331311"/>
                  <a:pt x="761389" y="3337611"/>
                </a:cubicBezTo>
                <a:cubicBezTo>
                  <a:pt x="749578" y="3346272"/>
                  <a:pt x="735797" y="3354146"/>
                  <a:pt x="726742" y="3363990"/>
                </a:cubicBezTo>
                <a:cubicBezTo>
                  <a:pt x="719655" y="3363990"/>
                  <a:pt x="722017" y="3351784"/>
                  <a:pt x="707449" y="3360446"/>
                </a:cubicBezTo>
                <a:cubicBezTo>
                  <a:pt x="697607" y="3365958"/>
                  <a:pt x="696819" y="3370683"/>
                  <a:pt x="694851" y="3376982"/>
                </a:cubicBezTo>
                <a:cubicBezTo>
                  <a:pt x="693670" y="3380132"/>
                  <a:pt x="697213" y="3387219"/>
                  <a:pt x="687764" y="3386432"/>
                </a:cubicBezTo>
                <a:cubicBezTo>
                  <a:pt x="681464" y="3385644"/>
                  <a:pt x="676740" y="3380920"/>
                  <a:pt x="678315" y="3389975"/>
                </a:cubicBezTo>
                <a:cubicBezTo>
                  <a:pt x="678708" y="3393124"/>
                  <a:pt x="674377" y="3393913"/>
                  <a:pt x="671621" y="3391944"/>
                </a:cubicBezTo>
                <a:cubicBezTo>
                  <a:pt x="666896" y="3388794"/>
                  <a:pt x="663353" y="3388794"/>
                  <a:pt x="660597" y="3390369"/>
                </a:cubicBezTo>
                <a:cubicBezTo>
                  <a:pt x="664140" y="3380526"/>
                  <a:pt x="672409" y="3376589"/>
                  <a:pt x="681858" y="3373046"/>
                </a:cubicBezTo>
                <a:cubicBezTo>
                  <a:pt x="686976" y="3371077"/>
                  <a:pt x="692094" y="3367533"/>
                  <a:pt x="690520" y="3360840"/>
                </a:cubicBezTo>
                <a:cubicBezTo>
                  <a:pt x="689339" y="3355328"/>
                  <a:pt x="687370" y="3348635"/>
                  <a:pt x="681070" y="3346666"/>
                </a:cubicBezTo>
                <a:cubicBezTo>
                  <a:pt x="673590" y="3344304"/>
                  <a:pt x="671621" y="3351391"/>
                  <a:pt x="668078" y="3356903"/>
                </a:cubicBezTo>
                <a:cubicBezTo>
                  <a:pt x="663747" y="3352178"/>
                  <a:pt x="656660" y="3350209"/>
                  <a:pt x="658629" y="3341941"/>
                </a:cubicBezTo>
                <a:cubicBezTo>
                  <a:pt x="658629" y="3341548"/>
                  <a:pt x="658235" y="3341548"/>
                  <a:pt x="658235" y="3341154"/>
                </a:cubicBezTo>
                <a:cubicBezTo>
                  <a:pt x="662566" y="3347060"/>
                  <a:pt x="668471" y="3349816"/>
                  <a:pt x="675164" y="3344697"/>
                </a:cubicBezTo>
                <a:cubicBezTo>
                  <a:pt x="682645" y="3339185"/>
                  <a:pt x="686583" y="3330130"/>
                  <a:pt x="692489" y="3323043"/>
                </a:cubicBezTo>
                <a:cubicBezTo>
                  <a:pt x="694063" y="3321074"/>
                  <a:pt x="690914" y="3318712"/>
                  <a:pt x="687764" y="3317924"/>
                </a:cubicBezTo>
                <a:cubicBezTo>
                  <a:pt x="684220" y="3317137"/>
                  <a:pt x="681070" y="3319499"/>
                  <a:pt x="677133" y="3318318"/>
                </a:cubicBezTo>
                <a:cubicBezTo>
                  <a:pt x="681464" y="3311231"/>
                  <a:pt x="685795" y="3304538"/>
                  <a:pt x="691307" y="3298239"/>
                </a:cubicBezTo>
                <a:cubicBezTo>
                  <a:pt x="691701" y="3297845"/>
                  <a:pt x="691701" y="3297451"/>
                  <a:pt x="692094" y="3297451"/>
                </a:cubicBezTo>
                <a:cubicBezTo>
                  <a:pt x="691307" y="3297057"/>
                  <a:pt x="690126" y="3296663"/>
                  <a:pt x="689339" y="3296270"/>
                </a:cubicBezTo>
                <a:cubicBezTo>
                  <a:pt x="696426" y="3289971"/>
                  <a:pt x="698788" y="3281309"/>
                  <a:pt x="704300" y="3273828"/>
                </a:cubicBezTo>
                <a:cubicBezTo>
                  <a:pt x="701938" y="3271466"/>
                  <a:pt x="699575" y="3273828"/>
                  <a:pt x="697213" y="3273435"/>
                </a:cubicBezTo>
                <a:cubicBezTo>
                  <a:pt x="696819" y="3273434"/>
                  <a:pt x="696031" y="3273041"/>
                  <a:pt x="696031" y="3272647"/>
                </a:cubicBezTo>
                <a:cubicBezTo>
                  <a:pt x="696032" y="3272253"/>
                  <a:pt x="696425" y="3271859"/>
                  <a:pt x="696426" y="3271466"/>
                </a:cubicBezTo>
                <a:cubicBezTo>
                  <a:pt x="696819" y="3270678"/>
                  <a:pt x="697213" y="3269891"/>
                  <a:pt x="697607" y="3269498"/>
                </a:cubicBezTo>
                <a:cubicBezTo>
                  <a:pt x="695244" y="3268316"/>
                  <a:pt x="693276" y="3267529"/>
                  <a:pt x="691701" y="3270678"/>
                </a:cubicBezTo>
                <a:cubicBezTo>
                  <a:pt x="683433" y="3284459"/>
                  <a:pt x="671621" y="3295876"/>
                  <a:pt x="666896" y="3311625"/>
                </a:cubicBezTo>
                <a:cubicBezTo>
                  <a:pt x="666503" y="3312806"/>
                  <a:pt x="662959" y="3313200"/>
                  <a:pt x="660990" y="3313594"/>
                </a:cubicBezTo>
                <a:cubicBezTo>
                  <a:pt x="659809" y="3317924"/>
                  <a:pt x="662960" y="3323437"/>
                  <a:pt x="658235" y="3326980"/>
                </a:cubicBezTo>
                <a:cubicBezTo>
                  <a:pt x="653116" y="3331311"/>
                  <a:pt x="655085" y="3335642"/>
                  <a:pt x="657054" y="3340367"/>
                </a:cubicBezTo>
                <a:cubicBezTo>
                  <a:pt x="657054" y="3340367"/>
                  <a:pt x="656660" y="3340366"/>
                  <a:pt x="656660" y="3340366"/>
                </a:cubicBezTo>
                <a:cubicBezTo>
                  <a:pt x="656660" y="3340366"/>
                  <a:pt x="656660" y="3340366"/>
                  <a:pt x="656660" y="3340761"/>
                </a:cubicBezTo>
                <a:cubicBezTo>
                  <a:pt x="655085" y="3344304"/>
                  <a:pt x="640124" y="3339579"/>
                  <a:pt x="650361" y="3350603"/>
                </a:cubicBezTo>
                <a:cubicBezTo>
                  <a:pt x="649179" y="3351391"/>
                  <a:pt x="648392" y="3352178"/>
                  <a:pt x="647211" y="3352572"/>
                </a:cubicBezTo>
                <a:cubicBezTo>
                  <a:pt x="640518" y="3355722"/>
                  <a:pt x="634612" y="3359265"/>
                  <a:pt x="633824" y="3368320"/>
                </a:cubicBezTo>
                <a:cubicBezTo>
                  <a:pt x="633431" y="3374226"/>
                  <a:pt x="627131" y="3375801"/>
                  <a:pt x="622013" y="3375408"/>
                </a:cubicBezTo>
                <a:cubicBezTo>
                  <a:pt x="615713" y="3375014"/>
                  <a:pt x="621619" y="3371077"/>
                  <a:pt x="621225" y="3369108"/>
                </a:cubicBezTo>
                <a:cubicBezTo>
                  <a:pt x="620832" y="3364777"/>
                  <a:pt x="616894" y="3365958"/>
                  <a:pt x="614926" y="3365959"/>
                </a:cubicBezTo>
                <a:cubicBezTo>
                  <a:pt x="604295" y="3365959"/>
                  <a:pt x="605476" y="3362415"/>
                  <a:pt x="609807" y="3354935"/>
                </a:cubicBezTo>
                <a:cubicBezTo>
                  <a:pt x="616501" y="3342335"/>
                  <a:pt x="627525" y="3331311"/>
                  <a:pt x="628312" y="3312807"/>
                </a:cubicBezTo>
                <a:cubicBezTo>
                  <a:pt x="620832" y="3320681"/>
                  <a:pt x="614138" y="3326193"/>
                  <a:pt x="612170" y="3334461"/>
                </a:cubicBezTo>
                <a:cubicBezTo>
                  <a:pt x="610989" y="3340366"/>
                  <a:pt x="606264" y="3345092"/>
                  <a:pt x="607839" y="3351784"/>
                </a:cubicBezTo>
                <a:cubicBezTo>
                  <a:pt x="594846" y="3352178"/>
                  <a:pt x="601933" y="3361234"/>
                  <a:pt x="600752" y="3366746"/>
                </a:cubicBezTo>
                <a:cubicBezTo>
                  <a:pt x="599965" y="3369502"/>
                  <a:pt x="599177" y="3378951"/>
                  <a:pt x="592877" y="3369502"/>
                </a:cubicBezTo>
                <a:cubicBezTo>
                  <a:pt x="591303" y="3367139"/>
                  <a:pt x="587759" y="3365171"/>
                  <a:pt x="585003" y="3368714"/>
                </a:cubicBezTo>
                <a:cubicBezTo>
                  <a:pt x="583428" y="3371077"/>
                  <a:pt x="582247" y="3375407"/>
                  <a:pt x="584609" y="3375801"/>
                </a:cubicBezTo>
                <a:cubicBezTo>
                  <a:pt x="602720" y="3378557"/>
                  <a:pt x="589334" y="3388007"/>
                  <a:pt x="588940" y="3394700"/>
                </a:cubicBezTo>
                <a:cubicBezTo>
                  <a:pt x="589728" y="3395093"/>
                  <a:pt x="590515" y="3395094"/>
                  <a:pt x="591303" y="3395487"/>
                </a:cubicBezTo>
                <a:cubicBezTo>
                  <a:pt x="590121" y="3397455"/>
                  <a:pt x="590122" y="3400212"/>
                  <a:pt x="589334" y="3402574"/>
                </a:cubicBezTo>
                <a:cubicBezTo>
                  <a:pt x="585003" y="3413992"/>
                  <a:pt x="570436" y="3426197"/>
                  <a:pt x="562561" y="3426985"/>
                </a:cubicBezTo>
                <a:cubicBezTo>
                  <a:pt x="555868" y="3427772"/>
                  <a:pt x="553505" y="3418717"/>
                  <a:pt x="545237" y="3422654"/>
                </a:cubicBezTo>
                <a:cubicBezTo>
                  <a:pt x="549963" y="3435647"/>
                  <a:pt x="564924" y="3443914"/>
                  <a:pt x="563743" y="3459664"/>
                </a:cubicBezTo>
                <a:cubicBezTo>
                  <a:pt x="559411" y="3459664"/>
                  <a:pt x="555868" y="3451002"/>
                  <a:pt x="551143" y="3457301"/>
                </a:cubicBezTo>
                <a:cubicBezTo>
                  <a:pt x="546418" y="3463601"/>
                  <a:pt x="553112" y="3464388"/>
                  <a:pt x="556655" y="3466357"/>
                </a:cubicBezTo>
                <a:cubicBezTo>
                  <a:pt x="557443" y="3466750"/>
                  <a:pt x="557837" y="3468719"/>
                  <a:pt x="557837" y="3469900"/>
                </a:cubicBezTo>
                <a:cubicBezTo>
                  <a:pt x="557443" y="3478562"/>
                  <a:pt x="538150" y="3489980"/>
                  <a:pt x="529883" y="3486436"/>
                </a:cubicBezTo>
                <a:cubicBezTo>
                  <a:pt x="515315" y="3479743"/>
                  <a:pt x="514921" y="3480137"/>
                  <a:pt x="514528" y="3494311"/>
                </a:cubicBezTo>
                <a:cubicBezTo>
                  <a:pt x="512165" y="3500216"/>
                  <a:pt x="495235" y="3480531"/>
                  <a:pt x="501928" y="3502185"/>
                </a:cubicBezTo>
                <a:cubicBezTo>
                  <a:pt x="501928" y="3502579"/>
                  <a:pt x="498385" y="3504547"/>
                  <a:pt x="496417" y="3504547"/>
                </a:cubicBezTo>
                <a:cubicBezTo>
                  <a:pt x="488936" y="3502972"/>
                  <a:pt x="484999" y="3509666"/>
                  <a:pt x="479487" y="3513209"/>
                </a:cubicBezTo>
                <a:cubicBezTo>
                  <a:pt x="478305" y="3504547"/>
                  <a:pt x="481455" y="3499429"/>
                  <a:pt x="488148" y="3496280"/>
                </a:cubicBezTo>
                <a:cubicBezTo>
                  <a:pt x="495235" y="3493129"/>
                  <a:pt x="491692" y="3488405"/>
                  <a:pt x="488935" y="3485649"/>
                </a:cubicBezTo>
                <a:cubicBezTo>
                  <a:pt x="483817" y="3481318"/>
                  <a:pt x="487754" y="3488405"/>
                  <a:pt x="485392" y="3489586"/>
                </a:cubicBezTo>
                <a:cubicBezTo>
                  <a:pt x="475549" y="3494311"/>
                  <a:pt x="468462" y="3504154"/>
                  <a:pt x="453895" y="3507303"/>
                </a:cubicBezTo>
                <a:cubicBezTo>
                  <a:pt x="462163" y="3499429"/>
                  <a:pt x="468069" y="3493917"/>
                  <a:pt x="474368" y="3488011"/>
                </a:cubicBezTo>
                <a:cubicBezTo>
                  <a:pt x="468856" y="3488799"/>
                  <a:pt x="464131" y="3481711"/>
                  <a:pt x="459013" y="3486042"/>
                </a:cubicBezTo>
                <a:cubicBezTo>
                  <a:pt x="451926" y="3492736"/>
                  <a:pt x="442477" y="3496280"/>
                  <a:pt x="435784" y="3504547"/>
                </a:cubicBezTo>
                <a:cubicBezTo>
                  <a:pt x="427515" y="3514784"/>
                  <a:pt x="417673" y="3526202"/>
                  <a:pt x="401530" y="3520296"/>
                </a:cubicBezTo>
                <a:cubicBezTo>
                  <a:pt x="412554" y="3513996"/>
                  <a:pt x="420822" y="3504941"/>
                  <a:pt x="427515" y="3493917"/>
                </a:cubicBezTo>
                <a:cubicBezTo>
                  <a:pt x="415310" y="3490373"/>
                  <a:pt x="408617" y="3498642"/>
                  <a:pt x="401530" y="3504154"/>
                </a:cubicBezTo>
                <a:cubicBezTo>
                  <a:pt x="397593" y="3507303"/>
                  <a:pt x="389325" y="3507303"/>
                  <a:pt x="390112" y="3515572"/>
                </a:cubicBezTo>
                <a:cubicBezTo>
                  <a:pt x="382238" y="3504154"/>
                  <a:pt x="375151" y="3513603"/>
                  <a:pt x="370032" y="3517934"/>
                </a:cubicBezTo>
                <a:cubicBezTo>
                  <a:pt x="361765" y="3524627"/>
                  <a:pt x="357434" y="3517934"/>
                  <a:pt x="357828" y="3513603"/>
                </a:cubicBezTo>
                <a:cubicBezTo>
                  <a:pt x="358615" y="3502185"/>
                  <a:pt x="352709" y="3492736"/>
                  <a:pt x="349953" y="3482499"/>
                </a:cubicBezTo>
                <a:cubicBezTo>
                  <a:pt x="348772" y="3477381"/>
                  <a:pt x="352315" y="3469900"/>
                  <a:pt x="352709" y="3470294"/>
                </a:cubicBezTo>
                <a:cubicBezTo>
                  <a:pt x="365702" y="3473050"/>
                  <a:pt x="358221" y="3460451"/>
                  <a:pt x="358221" y="3460451"/>
                </a:cubicBezTo>
                <a:cubicBezTo>
                  <a:pt x="353102" y="3452183"/>
                  <a:pt x="352315" y="3442733"/>
                  <a:pt x="349953" y="3433678"/>
                </a:cubicBezTo>
                <a:cubicBezTo>
                  <a:pt x="348772" y="3430134"/>
                  <a:pt x="346410" y="3425804"/>
                  <a:pt x="342866" y="3425803"/>
                </a:cubicBezTo>
                <a:cubicBezTo>
                  <a:pt x="325936" y="3426198"/>
                  <a:pt x="314125" y="3412811"/>
                  <a:pt x="297588" y="3410055"/>
                </a:cubicBezTo>
                <a:cubicBezTo>
                  <a:pt x="285777" y="3408086"/>
                  <a:pt x="279871" y="3421079"/>
                  <a:pt x="268847" y="3418323"/>
                </a:cubicBezTo>
                <a:cubicBezTo>
                  <a:pt x="268847" y="3418323"/>
                  <a:pt x="268059" y="3420685"/>
                  <a:pt x="267666" y="3421866"/>
                </a:cubicBezTo>
                <a:cubicBezTo>
                  <a:pt x="279477" y="3422654"/>
                  <a:pt x="270422" y="3431316"/>
                  <a:pt x="270816" y="3434465"/>
                </a:cubicBezTo>
                <a:cubicBezTo>
                  <a:pt x="271603" y="3443914"/>
                  <a:pt x="279477" y="3449427"/>
                  <a:pt x="281052" y="3457694"/>
                </a:cubicBezTo>
                <a:cubicBezTo>
                  <a:pt x="284596" y="3477381"/>
                  <a:pt x="287352" y="3497460"/>
                  <a:pt x="290895" y="3517540"/>
                </a:cubicBezTo>
                <a:cubicBezTo>
                  <a:pt x="291682" y="3521477"/>
                  <a:pt x="291289" y="3525808"/>
                  <a:pt x="289714" y="3528171"/>
                </a:cubicBezTo>
                <a:cubicBezTo>
                  <a:pt x="283808" y="3535257"/>
                  <a:pt x="282234" y="3539588"/>
                  <a:pt x="292864" y="3543132"/>
                </a:cubicBezTo>
                <a:cubicBezTo>
                  <a:pt x="296013" y="3543919"/>
                  <a:pt x="296801" y="3547857"/>
                  <a:pt x="296014" y="3551400"/>
                </a:cubicBezTo>
                <a:cubicBezTo>
                  <a:pt x="292470" y="3565180"/>
                  <a:pt x="294045" y="3570298"/>
                  <a:pt x="306250" y="3576991"/>
                </a:cubicBezTo>
                <a:cubicBezTo>
                  <a:pt x="302313" y="3578960"/>
                  <a:pt x="297195" y="3579747"/>
                  <a:pt x="295619" y="3582504"/>
                </a:cubicBezTo>
                <a:cubicBezTo>
                  <a:pt x="289321" y="3592740"/>
                  <a:pt x="279871" y="3580535"/>
                  <a:pt x="273571" y="3586441"/>
                </a:cubicBezTo>
                <a:cubicBezTo>
                  <a:pt x="272784" y="3576598"/>
                  <a:pt x="266878" y="3579748"/>
                  <a:pt x="261760" y="3581323"/>
                </a:cubicBezTo>
                <a:cubicBezTo>
                  <a:pt x="259792" y="3582110"/>
                  <a:pt x="256642" y="3582897"/>
                  <a:pt x="257429" y="3585653"/>
                </a:cubicBezTo>
                <a:cubicBezTo>
                  <a:pt x="259398" y="3590771"/>
                  <a:pt x="260973" y="3586047"/>
                  <a:pt x="262942" y="3585260"/>
                </a:cubicBezTo>
                <a:cubicBezTo>
                  <a:pt x="274753" y="3581716"/>
                  <a:pt x="262154" y="3597071"/>
                  <a:pt x="271603" y="3596677"/>
                </a:cubicBezTo>
                <a:cubicBezTo>
                  <a:pt x="273178" y="3596677"/>
                  <a:pt x="268847" y="3599039"/>
                  <a:pt x="267272" y="3600221"/>
                </a:cubicBezTo>
                <a:cubicBezTo>
                  <a:pt x="263335" y="3595496"/>
                  <a:pt x="256642" y="3614395"/>
                  <a:pt x="253886" y="3599040"/>
                </a:cubicBezTo>
                <a:cubicBezTo>
                  <a:pt x="253886" y="3598646"/>
                  <a:pt x="250736" y="3598253"/>
                  <a:pt x="250342" y="3598646"/>
                </a:cubicBezTo>
                <a:cubicBezTo>
                  <a:pt x="244436" y="3604158"/>
                  <a:pt x="238531" y="3604158"/>
                  <a:pt x="231444" y="3600221"/>
                </a:cubicBezTo>
                <a:cubicBezTo>
                  <a:pt x="227900" y="3598252"/>
                  <a:pt x="224356" y="3603371"/>
                  <a:pt x="222782" y="3606914"/>
                </a:cubicBezTo>
                <a:cubicBezTo>
                  <a:pt x="225144" y="3610851"/>
                  <a:pt x="231050" y="3608095"/>
                  <a:pt x="231838" y="3613214"/>
                </a:cubicBezTo>
                <a:cubicBezTo>
                  <a:pt x="224750" y="3612820"/>
                  <a:pt x="217664" y="3615576"/>
                  <a:pt x="210970" y="3608883"/>
                </a:cubicBezTo>
                <a:cubicBezTo>
                  <a:pt x="210183" y="3624238"/>
                  <a:pt x="220419" y="3629356"/>
                  <a:pt x="228688" y="3636443"/>
                </a:cubicBezTo>
                <a:cubicBezTo>
                  <a:pt x="220419" y="3648648"/>
                  <a:pt x="210577" y="3638805"/>
                  <a:pt x="201521" y="3638018"/>
                </a:cubicBezTo>
                <a:cubicBezTo>
                  <a:pt x="194434" y="3637625"/>
                  <a:pt x="202702" y="3629750"/>
                  <a:pt x="198371" y="3626994"/>
                </a:cubicBezTo>
                <a:cubicBezTo>
                  <a:pt x="195222" y="3630931"/>
                  <a:pt x="192072" y="3634868"/>
                  <a:pt x="187741" y="3639986"/>
                </a:cubicBezTo>
                <a:cubicBezTo>
                  <a:pt x="183410" y="3621088"/>
                  <a:pt x="179473" y="3634868"/>
                  <a:pt x="174748" y="3639593"/>
                </a:cubicBezTo>
                <a:cubicBezTo>
                  <a:pt x="174355" y="3634868"/>
                  <a:pt x="174355" y="3632112"/>
                  <a:pt x="174354" y="3628962"/>
                </a:cubicBezTo>
                <a:cubicBezTo>
                  <a:pt x="168449" y="3628569"/>
                  <a:pt x="170023" y="3637625"/>
                  <a:pt x="165692" y="3636049"/>
                </a:cubicBezTo>
                <a:cubicBezTo>
                  <a:pt x="152306" y="3631325"/>
                  <a:pt x="155062" y="3641168"/>
                  <a:pt x="155062" y="3647861"/>
                </a:cubicBezTo>
                <a:cubicBezTo>
                  <a:pt x="155062" y="3671484"/>
                  <a:pt x="155062" y="3695107"/>
                  <a:pt x="155062" y="3719124"/>
                </a:cubicBezTo>
                <a:cubicBezTo>
                  <a:pt x="155062" y="3725030"/>
                  <a:pt x="155062" y="3730936"/>
                  <a:pt x="155062" y="3737235"/>
                </a:cubicBezTo>
                <a:cubicBezTo>
                  <a:pt x="152306" y="3736841"/>
                  <a:pt x="149944" y="3736054"/>
                  <a:pt x="147188" y="3735660"/>
                </a:cubicBezTo>
                <a:cubicBezTo>
                  <a:pt x="139707" y="3734479"/>
                  <a:pt x="132227" y="3732904"/>
                  <a:pt x="129077" y="3742353"/>
                </a:cubicBezTo>
                <a:lnTo>
                  <a:pt x="130461" y="3744691"/>
                </a:lnTo>
                <a:lnTo>
                  <a:pt x="5408843" y="2492885"/>
                </a:lnTo>
                <a:lnTo>
                  <a:pt x="5633323" y="2439648"/>
                </a:lnTo>
                <a:lnTo>
                  <a:pt x="5633323" y="2439648"/>
                </a:lnTo>
                <a:lnTo>
                  <a:pt x="5408842" y="1493098"/>
                </a:lnTo>
                <a:lnTo>
                  <a:pt x="5408842" y="1473567"/>
                </a:lnTo>
                <a:lnTo>
                  <a:pt x="5059376" y="0"/>
                </a:lnTo>
                <a:lnTo>
                  <a:pt x="5051051" y="3354"/>
                </a:lnTo>
                <a:cubicBezTo>
                  <a:pt x="5047999" y="4978"/>
                  <a:pt x="5047015" y="7734"/>
                  <a:pt x="5053315" y="14231"/>
                </a:cubicBezTo>
                <a:cubicBezTo>
                  <a:pt x="5055283" y="16593"/>
                  <a:pt x="5051346" y="16200"/>
                  <a:pt x="5050559" y="16199"/>
                </a:cubicBezTo>
                <a:cubicBezTo>
                  <a:pt x="5043471" y="16987"/>
                  <a:pt x="5037959" y="22499"/>
                  <a:pt x="5030479" y="21712"/>
                </a:cubicBezTo>
                <a:cubicBezTo>
                  <a:pt x="5030479" y="20530"/>
                  <a:pt x="5030085" y="18956"/>
                  <a:pt x="5030085" y="17774"/>
                </a:cubicBezTo>
                <a:cubicBezTo>
                  <a:pt x="5021423" y="20924"/>
                  <a:pt x="5011187" y="19349"/>
                  <a:pt x="5004493" y="28405"/>
                </a:cubicBezTo>
                <a:cubicBezTo>
                  <a:pt x="4997406" y="37854"/>
                  <a:pt x="4985989" y="42185"/>
                  <a:pt x="4976145" y="39822"/>
                </a:cubicBezTo>
                <a:cubicBezTo>
                  <a:pt x="4968665" y="37854"/>
                  <a:pt x="4961972" y="33917"/>
                  <a:pt x="4953704" y="35885"/>
                </a:cubicBezTo>
                <a:cubicBezTo>
                  <a:pt x="4952522" y="36279"/>
                  <a:pt x="4950161" y="36279"/>
                  <a:pt x="4950948" y="34704"/>
                </a:cubicBezTo>
                <a:cubicBezTo>
                  <a:pt x="4952522" y="31948"/>
                  <a:pt x="4955278" y="28405"/>
                  <a:pt x="4949767" y="28798"/>
                </a:cubicBezTo>
                <a:cubicBezTo>
                  <a:pt x="4945436" y="29192"/>
                  <a:pt x="4941498" y="32736"/>
                  <a:pt x="4942680" y="38641"/>
                </a:cubicBezTo>
                <a:cubicBezTo>
                  <a:pt x="4935199" y="34704"/>
                  <a:pt x="4927324" y="31554"/>
                  <a:pt x="4918270" y="33523"/>
                </a:cubicBezTo>
                <a:cubicBezTo>
                  <a:pt x="4916300" y="32342"/>
                  <a:pt x="4919450" y="26043"/>
                  <a:pt x="4912757" y="29586"/>
                </a:cubicBezTo>
                <a:close/>
              </a:path>
            </a:pathLst>
          </a:custGeom>
          <a:solidFill>
            <a:schemeClr val="accent2"/>
          </a:solidFill>
          <a:ln w="66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1" name="Graphic 44">
            <a:extLst>
              <a:ext uri="{FF2B5EF4-FFF2-40B4-BE49-F238E27FC236}">
                <a16:creationId xmlns:a16="http://schemas.microsoft.com/office/drawing/2014/main" id="{16791E45-1F58-4B03-A634-88FFF14A3442}"/>
              </a:ext>
            </a:extLst>
          </p:cNvPr>
          <p:cNvGrpSpPr/>
          <p:nvPr/>
        </p:nvGrpSpPr>
        <p:grpSpPr>
          <a:xfrm rot="21341460" flipH="1">
            <a:off x="2139171" y="4941315"/>
            <a:ext cx="2199991" cy="1724489"/>
            <a:chOff x="5034558" y="2636715"/>
            <a:chExt cx="3702474" cy="290222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00634E-1EDE-4B40-A464-4125D3594ED4}"/>
                </a:ext>
              </a:extLst>
            </p:cNvPr>
            <p:cNvSpPr/>
            <p:nvPr/>
          </p:nvSpPr>
          <p:spPr>
            <a:xfrm>
              <a:off x="6777229" y="2636631"/>
              <a:ext cx="1958790" cy="2265037"/>
            </a:xfrm>
            <a:custGeom>
              <a:avLst/>
              <a:gdLst>
                <a:gd name="connsiteX0" fmla="*/ 1951623 w 1958790"/>
                <a:gd name="connsiteY0" fmla="*/ 1607334 h 2265037"/>
                <a:gd name="connsiteX1" fmla="*/ 1951623 w 1958790"/>
                <a:gd name="connsiteY1" fmla="*/ 1607334 h 2265037"/>
                <a:gd name="connsiteX2" fmla="*/ 1951623 w 1958790"/>
                <a:gd name="connsiteY2" fmla="*/ 1607334 h 2265037"/>
                <a:gd name="connsiteX3" fmla="*/ 891385 w 1958790"/>
                <a:gd name="connsiteY3" fmla="*/ 123855 h 2265037"/>
                <a:gd name="connsiteX4" fmla="*/ 632816 w 1958790"/>
                <a:gd name="connsiteY4" fmla="*/ 83 h 2265037"/>
                <a:gd name="connsiteX5" fmla="*/ 443247 w 1958790"/>
                <a:gd name="connsiteY5" fmla="*/ 30315 h 2265037"/>
                <a:gd name="connsiteX6" fmla="*/ 168318 w 1958790"/>
                <a:gd name="connsiteY6" fmla="*/ 180406 h 2265037"/>
                <a:gd name="connsiteX7" fmla="*/ 20361 w 1958790"/>
                <a:gd name="connsiteY7" fmla="*/ 375310 h 2265037"/>
                <a:gd name="connsiteX8" fmla="*/ 2933 w 1958790"/>
                <a:gd name="connsiteY8" fmla="*/ 447866 h 2265037"/>
                <a:gd name="connsiteX9" fmla="*/ 37789 w 1958790"/>
                <a:gd name="connsiteY9" fmla="*/ 617874 h 2265037"/>
                <a:gd name="connsiteX10" fmla="*/ 498731 w 1958790"/>
                <a:gd name="connsiteY10" fmla="*/ 1370105 h 2265037"/>
                <a:gd name="connsiteX11" fmla="*/ 1025826 w 1958790"/>
                <a:gd name="connsiteY11" fmla="*/ 2167151 h 2265037"/>
                <a:gd name="connsiteX12" fmla="*/ 1224643 w 1958790"/>
                <a:gd name="connsiteY12" fmla="*/ 2262113 h 2265037"/>
                <a:gd name="connsiteX13" fmla="*/ 1523046 w 1958790"/>
                <a:gd name="connsiteY13" fmla="*/ 2158259 h 2265037"/>
                <a:gd name="connsiteX14" fmla="*/ 1738579 w 1958790"/>
                <a:gd name="connsiteY14" fmla="*/ 2006390 h 2265037"/>
                <a:gd name="connsiteX15" fmla="*/ 1919257 w 1958790"/>
                <a:gd name="connsiteY15" fmla="*/ 1801883 h 2265037"/>
                <a:gd name="connsiteX16" fmla="*/ 1951623 w 1958790"/>
                <a:gd name="connsiteY16" fmla="*/ 1607334 h 2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8790" h="2265037">
                  <a:moveTo>
                    <a:pt x="1951623" y="1607334"/>
                  </a:move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43798" y="1594174"/>
                    <a:pt x="927307" y="175426"/>
                    <a:pt x="891385" y="123855"/>
                  </a:cubicBezTo>
                  <a:cubicBezTo>
                    <a:pt x="828432" y="32804"/>
                    <a:pt x="753031" y="83"/>
                    <a:pt x="632816" y="83"/>
                  </a:cubicBezTo>
                  <a:cubicBezTo>
                    <a:pt x="611477" y="-1339"/>
                    <a:pt x="484148" y="15733"/>
                    <a:pt x="443247" y="30315"/>
                  </a:cubicBezTo>
                  <a:cubicBezTo>
                    <a:pt x="382428" y="50232"/>
                    <a:pt x="281064" y="85799"/>
                    <a:pt x="168318" y="180406"/>
                  </a:cubicBezTo>
                  <a:cubicBezTo>
                    <a:pt x="104298" y="234111"/>
                    <a:pt x="51304" y="296708"/>
                    <a:pt x="20361" y="375310"/>
                  </a:cubicBezTo>
                  <a:cubicBezTo>
                    <a:pt x="13603" y="392738"/>
                    <a:pt x="2933" y="441464"/>
                    <a:pt x="2933" y="447866"/>
                  </a:cubicBezTo>
                  <a:cubicBezTo>
                    <a:pt x="-6670" y="508684"/>
                    <a:pt x="7913" y="564879"/>
                    <a:pt x="37789" y="617874"/>
                  </a:cubicBezTo>
                  <a:cubicBezTo>
                    <a:pt x="42412" y="626054"/>
                    <a:pt x="456762" y="1305374"/>
                    <a:pt x="498731" y="1370105"/>
                  </a:cubicBezTo>
                  <a:cubicBezTo>
                    <a:pt x="520782" y="1404249"/>
                    <a:pt x="957183" y="2073611"/>
                    <a:pt x="1025826" y="2167151"/>
                  </a:cubicBezTo>
                  <a:cubicBezTo>
                    <a:pt x="1084155" y="2246108"/>
                    <a:pt x="1153866" y="2274917"/>
                    <a:pt x="1224643" y="2262113"/>
                  </a:cubicBezTo>
                  <a:cubicBezTo>
                    <a:pt x="1277637" y="2252510"/>
                    <a:pt x="1476098" y="2181377"/>
                    <a:pt x="1523046" y="2158259"/>
                  </a:cubicBezTo>
                  <a:cubicBezTo>
                    <a:pt x="1567860" y="2136208"/>
                    <a:pt x="1709415" y="2031287"/>
                    <a:pt x="1738579" y="2006390"/>
                  </a:cubicBezTo>
                  <a:cubicBezTo>
                    <a:pt x="1771656" y="1978293"/>
                    <a:pt x="1897562" y="1845274"/>
                    <a:pt x="1919257" y="1801883"/>
                  </a:cubicBezTo>
                  <a:cubicBezTo>
                    <a:pt x="1942020" y="1756713"/>
                    <a:pt x="1972962" y="1673132"/>
                    <a:pt x="1951623" y="16073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44000">
                  <a:schemeClr val="accent2">
                    <a:lumMod val="60000"/>
                    <a:lumOff val="40000"/>
                  </a:schemeClr>
                </a:gs>
                <a:gs pos="22000">
                  <a:schemeClr val="accent2">
                    <a:lumMod val="75000"/>
                  </a:schemeClr>
                </a:gs>
                <a:gs pos="7300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700000" scaled="0"/>
              <a:tileRect/>
            </a:gra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A32E0E-F226-4222-9636-3350864ED1BE}"/>
                </a:ext>
              </a:extLst>
            </p:cNvPr>
            <p:cNvSpPr/>
            <p:nvPr/>
          </p:nvSpPr>
          <p:spPr>
            <a:xfrm>
              <a:off x="7669960" y="4006974"/>
              <a:ext cx="1183546" cy="1039641"/>
            </a:xfrm>
            <a:custGeom>
              <a:avLst/>
              <a:gdLst>
                <a:gd name="connsiteX0" fmla="*/ 1036041 w 1183546"/>
                <a:gd name="connsiteY0" fmla="*/ 214949 h 1039641"/>
                <a:gd name="connsiteX1" fmla="*/ 739279 w 1183546"/>
                <a:gd name="connsiteY1" fmla="*/ 734770 h 1039641"/>
                <a:gd name="connsiteX2" fmla="*/ 147506 w 1183546"/>
                <a:gd name="connsiteY2" fmla="*/ 824692 h 1039641"/>
                <a:gd name="connsiteX3" fmla="*/ 444268 w 1183546"/>
                <a:gd name="connsiteY3" fmla="*/ 304872 h 1039641"/>
                <a:gd name="connsiteX4" fmla="*/ 1036041 w 1183546"/>
                <a:gd name="connsiteY4" fmla="*/ 214949 h 10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546" h="1039641">
                  <a:moveTo>
                    <a:pt x="1036041" y="214949"/>
                  </a:moveTo>
                  <a:cubicBezTo>
                    <a:pt x="1117506" y="333662"/>
                    <a:pt x="984641" y="566394"/>
                    <a:pt x="739279" y="734770"/>
                  </a:cubicBezTo>
                  <a:cubicBezTo>
                    <a:pt x="493916" y="903146"/>
                    <a:pt x="228971" y="943405"/>
                    <a:pt x="147506" y="824692"/>
                  </a:cubicBezTo>
                  <a:cubicBezTo>
                    <a:pt x="66041" y="705979"/>
                    <a:pt x="198905" y="473247"/>
                    <a:pt x="444268" y="304872"/>
                  </a:cubicBezTo>
                  <a:cubicBezTo>
                    <a:pt x="689630" y="136496"/>
                    <a:pt x="954576" y="96236"/>
                    <a:pt x="1036041" y="2149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279EDDF-45B3-49C0-ACE6-577BD14FE929}"/>
                </a:ext>
              </a:extLst>
            </p:cNvPr>
            <p:cNvSpPr/>
            <p:nvPr/>
          </p:nvSpPr>
          <p:spPr>
            <a:xfrm>
              <a:off x="7756649" y="4038715"/>
              <a:ext cx="1073494" cy="938054"/>
            </a:xfrm>
            <a:custGeom>
              <a:avLst/>
              <a:gdLst>
                <a:gd name="connsiteX0" fmla="*/ 942893 w 1073494"/>
                <a:gd name="connsiteY0" fmla="*/ 190316 h 938054"/>
                <a:gd name="connsiteX1" fmla="*/ 667349 w 1073494"/>
                <a:gd name="connsiteY1" fmla="*/ 659344 h 938054"/>
                <a:gd name="connsiteX2" fmla="*/ 130602 w 1073494"/>
                <a:gd name="connsiteY2" fmla="*/ 747738 h 938054"/>
                <a:gd name="connsiteX3" fmla="*/ 406146 w 1073494"/>
                <a:gd name="connsiteY3" fmla="*/ 278711 h 938054"/>
                <a:gd name="connsiteX4" fmla="*/ 942893 w 1073494"/>
                <a:gd name="connsiteY4" fmla="*/ 190316 h 9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494" h="938054">
                  <a:moveTo>
                    <a:pt x="942893" y="190316"/>
                  </a:moveTo>
                  <a:cubicBezTo>
                    <a:pt x="1015022" y="295425"/>
                    <a:pt x="891657" y="505416"/>
                    <a:pt x="667349" y="659344"/>
                  </a:cubicBezTo>
                  <a:cubicBezTo>
                    <a:pt x="443041" y="813272"/>
                    <a:pt x="202731" y="852847"/>
                    <a:pt x="130602" y="747738"/>
                  </a:cubicBezTo>
                  <a:cubicBezTo>
                    <a:pt x="58473" y="642629"/>
                    <a:pt x="181838" y="432639"/>
                    <a:pt x="406146" y="278711"/>
                  </a:cubicBezTo>
                  <a:cubicBezTo>
                    <a:pt x="630454" y="124783"/>
                    <a:pt x="870764" y="85208"/>
                    <a:pt x="942893" y="1903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A0E1AA2-14A6-4DD9-A6A1-07920BC2F26A}"/>
                </a:ext>
              </a:extLst>
            </p:cNvPr>
            <p:cNvSpPr/>
            <p:nvPr/>
          </p:nvSpPr>
          <p:spPr>
            <a:xfrm>
              <a:off x="5034903" y="4342180"/>
              <a:ext cx="1722801" cy="1197902"/>
            </a:xfrm>
            <a:custGeom>
              <a:avLst/>
              <a:gdLst>
                <a:gd name="connsiteX0" fmla="*/ 1714316 w 1722801"/>
                <a:gd name="connsiteY0" fmla="*/ 332140 h 1197902"/>
                <a:gd name="connsiteX1" fmla="*/ 1684796 w 1722801"/>
                <a:gd name="connsiteY1" fmla="*/ 253183 h 1197902"/>
                <a:gd name="connsiteX2" fmla="*/ 1586632 w 1722801"/>
                <a:gd name="connsiteY2" fmla="*/ 72860 h 1197902"/>
                <a:gd name="connsiteX3" fmla="*/ 1519767 w 1722801"/>
                <a:gd name="connsiteY3" fmla="*/ 10619 h 1197902"/>
                <a:gd name="connsiteX4" fmla="*/ 1458593 w 1722801"/>
                <a:gd name="connsiteY4" fmla="*/ 8129 h 1197902"/>
                <a:gd name="connsiteX5" fmla="*/ 1397418 w 1722801"/>
                <a:gd name="connsiteY5" fmla="*/ 53299 h 1197902"/>
                <a:gd name="connsiteX6" fmla="*/ 1103995 w 1722801"/>
                <a:gd name="connsiteY6" fmla="*/ 253538 h 1197902"/>
                <a:gd name="connsiteX7" fmla="*/ 298769 w 1722801"/>
                <a:gd name="connsiteY7" fmla="*/ 573992 h 1197902"/>
                <a:gd name="connsiteX8" fmla="*/ 25973 w 1722801"/>
                <a:gd name="connsiteY8" fmla="*/ 673223 h 1197902"/>
                <a:gd name="connsiteX9" fmla="*/ 10 w 1722801"/>
                <a:gd name="connsiteY9" fmla="*/ 710568 h 1197902"/>
                <a:gd name="connsiteX10" fmla="*/ 5701 w 1722801"/>
                <a:gd name="connsiteY10" fmla="*/ 756093 h 1197902"/>
                <a:gd name="connsiteX11" fmla="*/ 104220 w 1722801"/>
                <a:gd name="connsiteY11" fmla="*/ 989409 h 1197902"/>
                <a:gd name="connsiteX12" fmla="*/ 228703 w 1722801"/>
                <a:gd name="connsiteY12" fmla="*/ 1184669 h 1197902"/>
                <a:gd name="connsiteX13" fmla="*/ 279207 w 1722801"/>
                <a:gd name="connsiteY13" fmla="*/ 1192494 h 1197902"/>
                <a:gd name="connsiteX14" fmla="*/ 1093680 w 1722801"/>
                <a:gd name="connsiteY14" fmla="*/ 676780 h 1197902"/>
                <a:gd name="connsiteX15" fmla="*/ 1381769 w 1722801"/>
                <a:gd name="connsiteY15" fmla="*/ 539493 h 1197902"/>
                <a:gd name="connsiteX16" fmla="*/ 1595168 w 1722801"/>
                <a:gd name="connsiteY16" fmla="*/ 485076 h 1197902"/>
                <a:gd name="connsiteX17" fmla="*/ 1702935 w 1722801"/>
                <a:gd name="connsiteY17" fmla="*/ 445953 h 1197902"/>
                <a:gd name="connsiteX18" fmla="*/ 1714316 w 1722801"/>
                <a:gd name="connsiteY18" fmla="*/ 332140 h 11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2801" h="1197902">
                  <a:moveTo>
                    <a:pt x="1714316" y="332140"/>
                  </a:moveTo>
                  <a:cubicBezTo>
                    <a:pt x="1705424" y="305465"/>
                    <a:pt x="1694399" y="279502"/>
                    <a:pt x="1684796" y="253183"/>
                  </a:cubicBezTo>
                  <a:cubicBezTo>
                    <a:pt x="1675548" y="230776"/>
                    <a:pt x="1601570" y="95623"/>
                    <a:pt x="1586632" y="72860"/>
                  </a:cubicBezTo>
                  <a:cubicBezTo>
                    <a:pt x="1571694" y="50098"/>
                    <a:pt x="1550710" y="27335"/>
                    <a:pt x="1519767" y="10619"/>
                  </a:cubicBezTo>
                  <a:cubicBezTo>
                    <a:pt x="1498783" y="-762"/>
                    <a:pt x="1479933" y="-5030"/>
                    <a:pt x="1458593" y="8129"/>
                  </a:cubicBezTo>
                  <a:cubicBezTo>
                    <a:pt x="1436897" y="21289"/>
                    <a:pt x="1415557" y="35515"/>
                    <a:pt x="1397418" y="53299"/>
                  </a:cubicBezTo>
                  <a:cubicBezTo>
                    <a:pt x="1311703" y="137591"/>
                    <a:pt x="1212828" y="202322"/>
                    <a:pt x="1103995" y="253538"/>
                  </a:cubicBezTo>
                  <a:cubicBezTo>
                    <a:pt x="842225" y="377310"/>
                    <a:pt x="572986" y="481875"/>
                    <a:pt x="298769" y="573992"/>
                  </a:cubicBezTo>
                  <a:cubicBezTo>
                    <a:pt x="207007" y="604935"/>
                    <a:pt x="114890" y="633744"/>
                    <a:pt x="25973" y="673223"/>
                  </a:cubicBezTo>
                  <a:cubicBezTo>
                    <a:pt x="8902" y="680692"/>
                    <a:pt x="-346" y="691718"/>
                    <a:pt x="10" y="710568"/>
                  </a:cubicBezTo>
                  <a:cubicBezTo>
                    <a:pt x="366" y="725861"/>
                    <a:pt x="1433" y="741155"/>
                    <a:pt x="5701" y="756093"/>
                  </a:cubicBezTo>
                  <a:cubicBezTo>
                    <a:pt x="28819" y="837896"/>
                    <a:pt x="67231" y="913653"/>
                    <a:pt x="104220" y="989409"/>
                  </a:cubicBezTo>
                  <a:cubicBezTo>
                    <a:pt x="105998" y="996523"/>
                    <a:pt x="187445" y="1140211"/>
                    <a:pt x="228703" y="1184669"/>
                  </a:cubicBezTo>
                  <a:cubicBezTo>
                    <a:pt x="235816" y="1193917"/>
                    <a:pt x="255377" y="1204587"/>
                    <a:pt x="279207" y="1192494"/>
                  </a:cubicBezTo>
                  <a:cubicBezTo>
                    <a:pt x="295568" y="1184314"/>
                    <a:pt x="926162" y="776010"/>
                    <a:pt x="1093680" y="676780"/>
                  </a:cubicBezTo>
                  <a:cubicBezTo>
                    <a:pt x="1185442" y="622363"/>
                    <a:pt x="1280760" y="574348"/>
                    <a:pt x="1381769" y="539493"/>
                  </a:cubicBezTo>
                  <a:cubicBezTo>
                    <a:pt x="1451479" y="515308"/>
                    <a:pt x="1523679" y="501792"/>
                    <a:pt x="1595168" y="485076"/>
                  </a:cubicBezTo>
                  <a:cubicBezTo>
                    <a:pt x="1632513" y="476540"/>
                    <a:pt x="1669858" y="466937"/>
                    <a:pt x="1702935" y="445953"/>
                  </a:cubicBezTo>
                  <a:cubicBezTo>
                    <a:pt x="1728898" y="428525"/>
                    <a:pt x="1725697" y="366284"/>
                    <a:pt x="1714316" y="33214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FDBFC9-C81C-4168-AAB8-F5D5A0635844}"/>
                </a:ext>
              </a:extLst>
            </p:cNvPr>
            <p:cNvSpPr/>
            <p:nvPr/>
          </p:nvSpPr>
          <p:spPr>
            <a:xfrm>
              <a:off x="8016181" y="4326409"/>
              <a:ext cx="551652" cy="462034"/>
            </a:xfrm>
            <a:custGeom>
              <a:avLst/>
              <a:gdLst>
                <a:gd name="connsiteX0" fmla="*/ 497520 w 551652"/>
                <a:gd name="connsiteY0" fmla="*/ 78883 h 462034"/>
                <a:gd name="connsiteX1" fmla="*/ 329959 w 551652"/>
                <a:gd name="connsiteY1" fmla="*/ 309900 h 462034"/>
                <a:gd name="connsiteX2" fmla="*/ 54132 w 551652"/>
                <a:gd name="connsiteY2" fmla="*/ 383151 h 462034"/>
                <a:gd name="connsiteX3" fmla="*/ 221694 w 551652"/>
                <a:gd name="connsiteY3" fmla="*/ 152134 h 462034"/>
                <a:gd name="connsiteX4" fmla="*/ 497520 w 551652"/>
                <a:gd name="connsiteY4" fmla="*/ 78883 h 46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652" h="462034">
                  <a:moveTo>
                    <a:pt x="497520" y="78883"/>
                  </a:moveTo>
                  <a:cubicBezTo>
                    <a:pt x="527417" y="122449"/>
                    <a:pt x="452397" y="225879"/>
                    <a:pt x="329959" y="309900"/>
                  </a:cubicBezTo>
                  <a:cubicBezTo>
                    <a:pt x="207520" y="393921"/>
                    <a:pt x="84029" y="426717"/>
                    <a:pt x="54132" y="383151"/>
                  </a:cubicBezTo>
                  <a:cubicBezTo>
                    <a:pt x="24236" y="339585"/>
                    <a:pt x="99256" y="236155"/>
                    <a:pt x="221694" y="152134"/>
                  </a:cubicBezTo>
                  <a:cubicBezTo>
                    <a:pt x="344132" y="68113"/>
                    <a:pt x="467624" y="35317"/>
                    <a:pt x="497520" y="78883"/>
                  </a:cubicBezTo>
                  <a:close/>
                </a:path>
              </a:pathLst>
            </a:custGeom>
            <a:solidFill>
              <a:srgbClr val="CCCCCC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73577AB-6AE9-42B6-B965-54D89C9EB652}"/>
                </a:ext>
              </a:extLst>
            </p:cNvPr>
            <p:cNvSpPr/>
            <p:nvPr/>
          </p:nvSpPr>
          <p:spPr>
            <a:xfrm>
              <a:off x="8135828" y="4432625"/>
              <a:ext cx="295817" cy="261957"/>
            </a:xfrm>
            <a:custGeom>
              <a:avLst/>
              <a:gdLst>
                <a:gd name="connsiteX0" fmla="*/ 257583 w 295817"/>
                <a:gd name="connsiteY0" fmla="*/ 55717 h 261957"/>
                <a:gd name="connsiteX1" fmla="*/ 186143 w 295817"/>
                <a:gd name="connsiteY1" fmla="*/ 186696 h 261957"/>
                <a:gd name="connsiteX2" fmla="*/ 38235 w 295817"/>
                <a:gd name="connsiteY2" fmla="*/ 206241 h 261957"/>
                <a:gd name="connsiteX3" fmla="*/ 109674 w 295817"/>
                <a:gd name="connsiteY3" fmla="*/ 75262 h 261957"/>
                <a:gd name="connsiteX4" fmla="*/ 257583 w 295817"/>
                <a:gd name="connsiteY4" fmla="*/ 55717 h 26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817" h="261957">
                  <a:moveTo>
                    <a:pt x="257583" y="55717"/>
                  </a:moveTo>
                  <a:cubicBezTo>
                    <a:pt x="278699" y="86488"/>
                    <a:pt x="246715" y="145129"/>
                    <a:pt x="186143" y="186696"/>
                  </a:cubicBezTo>
                  <a:cubicBezTo>
                    <a:pt x="125572" y="228262"/>
                    <a:pt x="59351" y="237012"/>
                    <a:pt x="38235" y="206241"/>
                  </a:cubicBezTo>
                  <a:cubicBezTo>
                    <a:pt x="17118" y="175469"/>
                    <a:pt x="49103" y="116828"/>
                    <a:pt x="109674" y="75262"/>
                  </a:cubicBezTo>
                  <a:cubicBezTo>
                    <a:pt x="170245" y="33696"/>
                    <a:pt x="236466" y="24945"/>
                    <a:pt x="257583" y="55717"/>
                  </a:cubicBezTo>
                  <a:close/>
                </a:path>
              </a:pathLst>
            </a:custGeom>
            <a:solidFill>
              <a:srgbClr val="E6E6E6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61C000-12BA-4171-9EC2-CB5E105DE12E}"/>
                </a:ext>
              </a:extLst>
            </p:cNvPr>
            <p:cNvSpPr/>
            <p:nvPr/>
          </p:nvSpPr>
          <p:spPr>
            <a:xfrm>
              <a:off x="7788117" y="2916156"/>
              <a:ext cx="14642" cy="22518"/>
            </a:xfrm>
            <a:custGeom>
              <a:avLst/>
              <a:gdLst>
                <a:gd name="connsiteX0" fmla="*/ 7113 w 14642"/>
                <a:gd name="connsiteY0" fmla="*/ 22518 h 22518"/>
                <a:gd name="connsiteX1" fmla="*/ 0 w 14642"/>
                <a:gd name="connsiteY1" fmla="*/ 11848 h 22518"/>
                <a:gd name="connsiteX2" fmla="*/ 3557 w 14642"/>
                <a:gd name="connsiteY2" fmla="*/ 1534 h 22518"/>
                <a:gd name="connsiteX3" fmla="*/ 14582 w 14642"/>
                <a:gd name="connsiteY3" fmla="*/ 1179 h 22518"/>
                <a:gd name="connsiteX4" fmla="*/ 7113 w 14642"/>
                <a:gd name="connsiteY4" fmla="*/ 22518 h 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2" h="22518">
                  <a:moveTo>
                    <a:pt x="7113" y="22518"/>
                  </a:moveTo>
                  <a:cubicBezTo>
                    <a:pt x="3557" y="20029"/>
                    <a:pt x="0" y="16828"/>
                    <a:pt x="0" y="11848"/>
                  </a:cubicBezTo>
                  <a:cubicBezTo>
                    <a:pt x="1067" y="8292"/>
                    <a:pt x="2490" y="5091"/>
                    <a:pt x="3557" y="1534"/>
                  </a:cubicBezTo>
                  <a:cubicBezTo>
                    <a:pt x="7469" y="1534"/>
                    <a:pt x="14227" y="-1667"/>
                    <a:pt x="14582" y="1179"/>
                  </a:cubicBezTo>
                  <a:cubicBezTo>
                    <a:pt x="14938" y="8648"/>
                    <a:pt x="13871" y="16828"/>
                    <a:pt x="7113" y="22518"/>
                  </a:cubicBezTo>
                  <a:close/>
                </a:path>
              </a:pathLst>
            </a:custGeom>
            <a:solidFill>
              <a:srgbClr val="E3E3E3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520A9C-1F54-4D12-85CA-FD2711AA75EB}"/>
                </a:ext>
              </a:extLst>
            </p:cNvPr>
            <p:cNvSpPr/>
            <p:nvPr/>
          </p:nvSpPr>
          <p:spPr>
            <a:xfrm>
              <a:off x="7798787" y="4649067"/>
              <a:ext cx="17783" cy="49793"/>
            </a:xfrm>
            <a:custGeom>
              <a:avLst/>
              <a:gdLst>
                <a:gd name="connsiteX0" fmla="*/ 17783 w 17783"/>
                <a:gd name="connsiteY0" fmla="*/ 0 h 49793"/>
                <a:gd name="connsiteX1" fmla="*/ 0 w 17783"/>
                <a:gd name="connsiteY1" fmla="*/ 49793 h 49793"/>
                <a:gd name="connsiteX2" fmla="*/ 17783 w 17783"/>
                <a:gd name="connsiteY2" fmla="*/ 0 h 4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3" h="49793">
                  <a:moveTo>
                    <a:pt x="17783" y="0"/>
                  </a:moveTo>
                  <a:cubicBezTo>
                    <a:pt x="11381" y="16361"/>
                    <a:pt x="9247" y="34500"/>
                    <a:pt x="0" y="49793"/>
                  </a:cubicBezTo>
                  <a:cubicBezTo>
                    <a:pt x="1778" y="32010"/>
                    <a:pt x="4979" y="14227"/>
                    <a:pt x="17783" y="0"/>
                  </a:cubicBezTo>
                  <a:close/>
                </a:path>
              </a:pathLst>
            </a:custGeom>
            <a:solidFill>
              <a:srgbClr val="5C5C5C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7766C3-843B-4CD2-9340-B2207A240A78}"/>
                </a:ext>
              </a:extLst>
            </p:cNvPr>
            <p:cNvSpPr/>
            <p:nvPr/>
          </p:nvSpPr>
          <p:spPr>
            <a:xfrm>
              <a:off x="5078240" y="4400965"/>
              <a:ext cx="1631884" cy="1069984"/>
            </a:xfrm>
            <a:custGeom>
              <a:avLst/>
              <a:gdLst>
                <a:gd name="connsiteX0" fmla="*/ 1631856 w 1631884"/>
                <a:gd name="connsiteY0" fmla="*/ 274066 h 1069984"/>
                <a:gd name="connsiteX1" fmla="*/ 1553610 w 1631884"/>
                <a:gd name="connsiteY1" fmla="*/ 369028 h 1069984"/>
                <a:gd name="connsiteX2" fmla="*/ 1387159 w 1631884"/>
                <a:gd name="connsiteY2" fmla="*/ 405306 h 1069984"/>
                <a:gd name="connsiteX3" fmla="*/ 1218573 w 1631884"/>
                <a:gd name="connsiteY3" fmla="*/ 470393 h 1069984"/>
                <a:gd name="connsiteX4" fmla="*/ 855084 w 1631884"/>
                <a:gd name="connsiteY4" fmla="*/ 682013 h 1069984"/>
                <a:gd name="connsiteX5" fmla="*/ 255788 w 1631884"/>
                <a:gd name="connsiteY5" fmla="*/ 1060441 h 1069984"/>
                <a:gd name="connsiteX6" fmla="*/ 175407 w 1631884"/>
                <a:gd name="connsiteY6" fmla="*/ 1054039 h 1069984"/>
                <a:gd name="connsiteX7" fmla="*/ 103919 w 1631884"/>
                <a:gd name="connsiteY7" fmla="*/ 976148 h 1069984"/>
                <a:gd name="connsiteX8" fmla="*/ 27806 w 1631884"/>
                <a:gd name="connsiteY8" fmla="*/ 825702 h 1069984"/>
                <a:gd name="connsiteX9" fmla="*/ 1132 w 1631884"/>
                <a:gd name="connsiteY9" fmla="*/ 720781 h 1069984"/>
                <a:gd name="connsiteX10" fmla="*/ 64084 w 1631884"/>
                <a:gd name="connsiteY10" fmla="*/ 629375 h 1069984"/>
                <a:gd name="connsiteX11" fmla="*/ 443579 w 1631884"/>
                <a:gd name="connsiteY11" fmla="*/ 509516 h 1069984"/>
                <a:gd name="connsiteX12" fmla="*/ 993437 w 1631884"/>
                <a:gd name="connsiteY12" fmla="*/ 277978 h 1069984"/>
                <a:gd name="connsiteX13" fmla="*/ 1170558 w 1631884"/>
                <a:gd name="connsiteY13" fmla="*/ 191907 h 1069984"/>
                <a:gd name="connsiteX14" fmla="*/ 1310335 w 1631884"/>
                <a:gd name="connsiteY14" fmla="*/ 92321 h 1069984"/>
                <a:gd name="connsiteX15" fmla="*/ 1390360 w 1631884"/>
                <a:gd name="connsiteY15" fmla="*/ 19765 h 1069984"/>
                <a:gd name="connsiteX16" fmla="*/ 1510930 w 1631884"/>
                <a:gd name="connsiteY16" fmla="*/ 29368 h 1069984"/>
                <a:gd name="connsiteX17" fmla="*/ 1608382 w 1631884"/>
                <a:gd name="connsiteY17" fmla="*/ 182304 h 1069984"/>
                <a:gd name="connsiteX18" fmla="*/ 1631856 w 1631884"/>
                <a:gd name="connsiteY18" fmla="*/ 274066 h 106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31884" h="1069984">
                  <a:moveTo>
                    <a:pt x="1631856" y="274066"/>
                  </a:moveTo>
                  <a:cubicBezTo>
                    <a:pt x="1631501" y="329549"/>
                    <a:pt x="1608382" y="357291"/>
                    <a:pt x="1553610" y="369028"/>
                  </a:cubicBezTo>
                  <a:cubicBezTo>
                    <a:pt x="1498126" y="380765"/>
                    <a:pt x="1442287" y="391435"/>
                    <a:pt x="1387159" y="405306"/>
                  </a:cubicBezTo>
                  <a:cubicBezTo>
                    <a:pt x="1328474" y="420244"/>
                    <a:pt x="1272990" y="444074"/>
                    <a:pt x="1218573" y="470393"/>
                  </a:cubicBezTo>
                  <a:cubicBezTo>
                    <a:pt x="1091956" y="531923"/>
                    <a:pt x="974231" y="608391"/>
                    <a:pt x="855084" y="682013"/>
                  </a:cubicBezTo>
                  <a:cubicBezTo>
                    <a:pt x="755497" y="743188"/>
                    <a:pt x="293133" y="1038745"/>
                    <a:pt x="255788" y="1060441"/>
                  </a:cubicBezTo>
                  <a:cubicBezTo>
                    <a:pt x="228402" y="1076090"/>
                    <a:pt x="200660" y="1071467"/>
                    <a:pt x="175407" y="1054039"/>
                  </a:cubicBezTo>
                  <a:cubicBezTo>
                    <a:pt x="145887" y="1033410"/>
                    <a:pt x="123836" y="1005669"/>
                    <a:pt x="103919" y="976148"/>
                  </a:cubicBezTo>
                  <a:cubicBezTo>
                    <a:pt x="72265" y="929201"/>
                    <a:pt x="50213" y="877274"/>
                    <a:pt x="27806" y="825702"/>
                  </a:cubicBezTo>
                  <a:cubicBezTo>
                    <a:pt x="13224" y="792270"/>
                    <a:pt x="6111" y="756703"/>
                    <a:pt x="1132" y="720781"/>
                  </a:cubicBezTo>
                  <a:cubicBezTo>
                    <a:pt x="-5626" y="674189"/>
                    <a:pt x="18203" y="643602"/>
                    <a:pt x="64084" y="629375"/>
                  </a:cubicBezTo>
                  <a:cubicBezTo>
                    <a:pt x="191057" y="590607"/>
                    <a:pt x="319096" y="555752"/>
                    <a:pt x="443579" y="509516"/>
                  </a:cubicBezTo>
                  <a:cubicBezTo>
                    <a:pt x="513645" y="483552"/>
                    <a:pt x="953603" y="295761"/>
                    <a:pt x="993437" y="277978"/>
                  </a:cubicBezTo>
                  <a:cubicBezTo>
                    <a:pt x="1053189" y="250947"/>
                    <a:pt x="1111874" y="221783"/>
                    <a:pt x="1170558" y="191907"/>
                  </a:cubicBezTo>
                  <a:cubicBezTo>
                    <a:pt x="1222486" y="165588"/>
                    <a:pt x="1267655" y="131088"/>
                    <a:pt x="1310335" y="92321"/>
                  </a:cubicBezTo>
                  <a:cubicBezTo>
                    <a:pt x="1337010" y="68136"/>
                    <a:pt x="1363329" y="43595"/>
                    <a:pt x="1390360" y="19765"/>
                  </a:cubicBezTo>
                  <a:cubicBezTo>
                    <a:pt x="1424148" y="-10111"/>
                    <a:pt x="1473585" y="-5487"/>
                    <a:pt x="1510930" y="29368"/>
                  </a:cubicBezTo>
                  <a:cubicBezTo>
                    <a:pt x="1556811" y="72048"/>
                    <a:pt x="1585620" y="125042"/>
                    <a:pt x="1608382" y="182304"/>
                  </a:cubicBezTo>
                  <a:cubicBezTo>
                    <a:pt x="1619764" y="211469"/>
                    <a:pt x="1632567" y="240989"/>
                    <a:pt x="1631856" y="274066"/>
                  </a:cubicBezTo>
                  <a:close/>
                </a:path>
              </a:pathLst>
            </a:custGeom>
            <a:solidFill>
              <a:schemeClr val="accent3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5703322-D55A-48F3-A511-2C8ECB142F1B}"/>
                </a:ext>
              </a:extLst>
            </p:cNvPr>
            <p:cNvSpPr/>
            <p:nvPr/>
          </p:nvSpPr>
          <p:spPr>
            <a:xfrm>
              <a:off x="8125643" y="4571177"/>
              <a:ext cx="172988" cy="163250"/>
            </a:xfrm>
            <a:custGeom>
              <a:avLst/>
              <a:gdLst>
                <a:gd name="connsiteX0" fmla="*/ 142977 w 172988"/>
                <a:gd name="connsiteY0" fmla="*/ 0 h 163250"/>
                <a:gd name="connsiteX1" fmla="*/ 170364 w 172988"/>
                <a:gd name="connsiteY1" fmla="*/ 33788 h 163250"/>
                <a:gd name="connsiteX2" fmla="*/ 158982 w 172988"/>
                <a:gd name="connsiteY2" fmla="*/ 69710 h 163250"/>
                <a:gd name="connsiteX3" fmla="*/ 88205 w 172988"/>
                <a:gd name="connsiteY3" fmla="*/ 119148 h 163250"/>
                <a:gd name="connsiteX4" fmla="*/ 17783 w 172988"/>
                <a:gd name="connsiteY4" fmla="*/ 159693 h 163250"/>
                <a:gd name="connsiteX5" fmla="*/ 0 w 172988"/>
                <a:gd name="connsiteY5" fmla="*/ 163250 h 163250"/>
                <a:gd name="connsiteX6" fmla="*/ 72556 w 172988"/>
                <a:gd name="connsiteY6" fmla="*/ 119859 h 163250"/>
                <a:gd name="connsiteX7" fmla="*/ 152936 w 172988"/>
                <a:gd name="connsiteY7" fmla="*/ 62597 h 163250"/>
                <a:gd name="connsiteX8" fmla="*/ 154359 w 172988"/>
                <a:gd name="connsiteY8" fmla="*/ 27030 h 163250"/>
                <a:gd name="connsiteX9" fmla="*/ 137998 w 172988"/>
                <a:gd name="connsiteY9" fmla="*/ 6046 h 163250"/>
                <a:gd name="connsiteX10" fmla="*/ 142977 w 172988"/>
                <a:gd name="connsiteY10" fmla="*/ 0 h 1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88" h="163250">
                  <a:moveTo>
                    <a:pt x="142977" y="0"/>
                  </a:moveTo>
                  <a:cubicBezTo>
                    <a:pt x="155426" y="8536"/>
                    <a:pt x="163962" y="20984"/>
                    <a:pt x="170364" y="33788"/>
                  </a:cubicBezTo>
                  <a:cubicBezTo>
                    <a:pt x="177477" y="48015"/>
                    <a:pt x="168941" y="60463"/>
                    <a:pt x="158982" y="69710"/>
                  </a:cubicBezTo>
                  <a:cubicBezTo>
                    <a:pt x="137642" y="88916"/>
                    <a:pt x="112746" y="103854"/>
                    <a:pt x="88205" y="119148"/>
                  </a:cubicBezTo>
                  <a:cubicBezTo>
                    <a:pt x="65087" y="133374"/>
                    <a:pt x="41257" y="146178"/>
                    <a:pt x="17783" y="159693"/>
                  </a:cubicBezTo>
                  <a:cubicBezTo>
                    <a:pt x="11737" y="160760"/>
                    <a:pt x="6046" y="162183"/>
                    <a:pt x="0" y="163250"/>
                  </a:cubicBezTo>
                  <a:cubicBezTo>
                    <a:pt x="24185" y="149024"/>
                    <a:pt x="48726" y="135153"/>
                    <a:pt x="72556" y="119859"/>
                  </a:cubicBezTo>
                  <a:cubicBezTo>
                    <a:pt x="100298" y="102076"/>
                    <a:pt x="129818" y="87138"/>
                    <a:pt x="152936" y="62597"/>
                  </a:cubicBezTo>
                  <a:cubicBezTo>
                    <a:pt x="163962" y="50860"/>
                    <a:pt x="166451" y="39834"/>
                    <a:pt x="154359" y="27030"/>
                  </a:cubicBezTo>
                  <a:cubicBezTo>
                    <a:pt x="148312" y="20629"/>
                    <a:pt x="143333" y="13159"/>
                    <a:pt x="137998" y="6046"/>
                  </a:cubicBezTo>
                  <a:cubicBezTo>
                    <a:pt x="137642" y="2489"/>
                    <a:pt x="139777" y="1067"/>
                    <a:pt x="142977" y="0"/>
                  </a:cubicBezTo>
                  <a:close/>
                </a:path>
              </a:pathLst>
            </a:custGeom>
            <a:solidFill>
              <a:srgbClr val="898989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003B2C-20D9-46D9-BFE5-74418D81D805}"/>
                </a:ext>
              </a:extLst>
            </p:cNvPr>
            <p:cNvSpPr/>
            <p:nvPr/>
          </p:nvSpPr>
          <p:spPr>
            <a:xfrm>
              <a:off x="8288182" y="4599986"/>
              <a:ext cx="4623" cy="7113"/>
            </a:xfrm>
            <a:custGeom>
              <a:avLst/>
              <a:gdLst>
                <a:gd name="connsiteX0" fmla="*/ 4268 w 4623"/>
                <a:gd name="connsiteY0" fmla="*/ 6402 h 7113"/>
                <a:gd name="connsiteX1" fmla="*/ 4624 w 4623"/>
                <a:gd name="connsiteY1" fmla="*/ 7113 h 7113"/>
                <a:gd name="connsiteX2" fmla="*/ 0 w 4623"/>
                <a:gd name="connsiteY2" fmla="*/ 0 h 7113"/>
                <a:gd name="connsiteX3" fmla="*/ 4268 w 4623"/>
                <a:gd name="connsiteY3" fmla="*/ 6402 h 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3" h="7113">
                  <a:moveTo>
                    <a:pt x="4268" y="6402"/>
                  </a:moveTo>
                  <a:cubicBezTo>
                    <a:pt x="4268" y="6758"/>
                    <a:pt x="4624" y="6758"/>
                    <a:pt x="4624" y="7113"/>
                  </a:cubicBezTo>
                  <a:cubicBezTo>
                    <a:pt x="3557" y="4624"/>
                    <a:pt x="2134" y="2490"/>
                    <a:pt x="0" y="0"/>
                  </a:cubicBezTo>
                  <a:cubicBezTo>
                    <a:pt x="1423" y="2134"/>
                    <a:pt x="2845" y="4268"/>
                    <a:pt x="4268" y="6402"/>
                  </a:cubicBezTo>
                  <a:close/>
                </a:path>
              </a:pathLst>
            </a:custGeom>
            <a:noFill/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D5F54E-A8B0-4346-BC1C-EDE72BA86A61}"/>
                </a:ext>
              </a:extLst>
            </p:cNvPr>
            <p:cNvSpPr/>
            <p:nvPr/>
          </p:nvSpPr>
          <p:spPr>
            <a:xfrm>
              <a:off x="8142359" y="4728025"/>
              <a:ext cx="711" cy="711"/>
            </a:xfrm>
            <a:custGeom>
              <a:avLst/>
              <a:gdLst>
                <a:gd name="connsiteX0" fmla="*/ 711 w 711"/>
                <a:gd name="connsiteY0" fmla="*/ 711 h 711"/>
                <a:gd name="connsiteX1" fmla="*/ 711 w 711"/>
                <a:gd name="connsiteY1" fmla="*/ 0 h 711"/>
                <a:gd name="connsiteX2" fmla="*/ 0 w 711"/>
                <a:gd name="connsiteY2" fmla="*/ 0 h 711"/>
                <a:gd name="connsiteX3" fmla="*/ 711 w 711"/>
                <a:gd name="connsiteY3" fmla="*/ 711 h 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" h="711">
                  <a:moveTo>
                    <a:pt x="711" y="711"/>
                  </a:moveTo>
                  <a:cubicBezTo>
                    <a:pt x="711" y="356"/>
                    <a:pt x="711" y="356"/>
                    <a:pt x="711" y="0"/>
                  </a:cubicBezTo>
                  <a:cubicBezTo>
                    <a:pt x="356" y="0"/>
                    <a:pt x="0" y="0"/>
                    <a:pt x="0" y="0"/>
                  </a:cubicBezTo>
                  <a:cubicBezTo>
                    <a:pt x="356" y="356"/>
                    <a:pt x="711" y="356"/>
                    <a:pt x="711" y="711"/>
                  </a:cubicBezTo>
                  <a:close/>
                </a:path>
              </a:pathLst>
            </a:custGeom>
            <a:noFill/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4D01B7-CDEC-43CF-AC07-5183E8C52088}"/>
                </a:ext>
              </a:extLst>
            </p:cNvPr>
            <p:cNvSpPr/>
            <p:nvPr/>
          </p:nvSpPr>
          <p:spPr>
            <a:xfrm>
              <a:off x="6658169" y="4414592"/>
              <a:ext cx="1724818" cy="513675"/>
            </a:xfrm>
            <a:custGeom>
              <a:avLst/>
              <a:gdLst>
                <a:gd name="connsiteX0" fmla="*/ 1309915 w 1724818"/>
                <a:gd name="connsiteY0" fmla="*/ 392746 h 513675"/>
                <a:gd name="connsiteX1" fmla="*/ 1183298 w 1724818"/>
                <a:gd name="connsiteY1" fmla="*/ 429735 h 513675"/>
                <a:gd name="connsiteX2" fmla="*/ 1090114 w 1724818"/>
                <a:gd name="connsiteY2" fmla="*/ 395947 h 513675"/>
                <a:gd name="connsiteX3" fmla="*/ 474102 w 1724818"/>
                <a:gd name="connsiteY3" fmla="*/ 61978 h 513675"/>
                <a:gd name="connsiteX4" fmla="*/ 176766 w 1724818"/>
                <a:gd name="connsiteY4" fmla="*/ 6494 h 513675"/>
                <a:gd name="connsiteX5" fmla="*/ 0 w 1724818"/>
                <a:gd name="connsiteY5" fmla="*/ 75849 h 513675"/>
                <a:gd name="connsiteX6" fmla="*/ 38412 w 1724818"/>
                <a:gd name="connsiteY6" fmla="*/ 151250 h 513675"/>
                <a:gd name="connsiteX7" fmla="*/ 55484 w 1724818"/>
                <a:gd name="connsiteY7" fmla="*/ 146982 h 513675"/>
                <a:gd name="connsiteX8" fmla="*/ 140488 w 1724818"/>
                <a:gd name="connsiteY8" fmla="*/ 103946 h 513675"/>
                <a:gd name="connsiteX9" fmla="*/ 295913 w 1724818"/>
                <a:gd name="connsiteY9" fmla="*/ 97188 h 513675"/>
                <a:gd name="connsiteX10" fmla="*/ 435334 w 1724818"/>
                <a:gd name="connsiteY10" fmla="*/ 154095 h 513675"/>
                <a:gd name="connsiteX11" fmla="*/ 1091536 w 1724818"/>
                <a:gd name="connsiteY11" fmla="*/ 493755 h 513675"/>
                <a:gd name="connsiteX12" fmla="*/ 1326631 w 1724818"/>
                <a:gd name="connsiteY12" fmla="*/ 483085 h 513675"/>
                <a:gd name="connsiteX13" fmla="*/ 1659533 w 1724818"/>
                <a:gd name="connsiteY13" fmla="*/ 293871 h 513675"/>
                <a:gd name="connsiteX14" fmla="*/ 1721419 w 1724818"/>
                <a:gd name="connsiteY14" fmla="*/ 223450 h 513675"/>
                <a:gd name="connsiteX15" fmla="*/ 1712172 w 1724818"/>
                <a:gd name="connsiteY15" fmla="*/ 153028 h 513675"/>
                <a:gd name="connsiteX16" fmla="*/ 1691543 w 1724818"/>
                <a:gd name="connsiteY16" fmla="*/ 122441 h 513675"/>
                <a:gd name="connsiteX17" fmla="*/ 1662735 w 1724818"/>
                <a:gd name="connsiteY17" fmla="*/ 113905 h 513675"/>
                <a:gd name="connsiteX18" fmla="*/ 1609740 w 1724818"/>
                <a:gd name="connsiteY18" fmla="*/ 153739 h 513675"/>
                <a:gd name="connsiteX19" fmla="*/ 1616142 w 1724818"/>
                <a:gd name="connsiteY19" fmla="*/ 183259 h 513675"/>
                <a:gd name="connsiteX20" fmla="*/ 1621833 w 1724818"/>
                <a:gd name="connsiteY20" fmla="*/ 219182 h 5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24818" h="513675">
                  <a:moveTo>
                    <a:pt x="1309915" y="392746"/>
                  </a:moveTo>
                  <a:cubicBezTo>
                    <a:pt x="1271147" y="411952"/>
                    <a:pt x="1220643" y="432581"/>
                    <a:pt x="1183298" y="429735"/>
                  </a:cubicBezTo>
                  <a:cubicBezTo>
                    <a:pt x="1160891" y="428313"/>
                    <a:pt x="1103629" y="403416"/>
                    <a:pt x="1090114" y="395947"/>
                  </a:cubicBezTo>
                  <a:cubicBezTo>
                    <a:pt x="1026094" y="368916"/>
                    <a:pt x="502199" y="74070"/>
                    <a:pt x="474102" y="61978"/>
                  </a:cubicBezTo>
                  <a:cubicBezTo>
                    <a:pt x="326145" y="-619"/>
                    <a:pt x="278842" y="-8444"/>
                    <a:pt x="176766" y="6494"/>
                  </a:cubicBezTo>
                  <a:cubicBezTo>
                    <a:pt x="119859" y="13607"/>
                    <a:pt x="10314" y="68024"/>
                    <a:pt x="0" y="75849"/>
                  </a:cubicBezTo>
                  <a:cubicBezTo>
                    <a:pt x="1423" y="77982"/>
                    <a:pt x="35922" y="146270"/>
                    <a:pt x="38412" y="151250"/>
                  </a:cubicBezTo>
                  <a:cubicBezTo>
                    <a:pt x="41257" y="156940"/>
                    <a:pt x="49437" y="149827"/>
                    <a:pt x="55484" y="146982"/>
                  </a:cubicBezTo>
                  <a:cubicBezTo>
                    <a:pt x="75401" y="136312"/>
                    <a:pt x="119504" y="112838"/>
                    <a:pt x="140488" y="103946"/>
                  </a:cubicBezTo>
                  <a:cubicBezTo>
                    <a:pt x="167163" y="92565"/>
                    <a:pt x="205219" y="76204"/>
                    <a:pt x="295913" y="97188"/>
                  </a:cubicBezTo>
                  <a:cubicBezTo>
                    <a:pt x="344995" y="108570"/>
                    <a:pt x="390165" y="131688"/>
                    <a:pt x="435334" y="154095"/>
                  </a:cubicBezTo>
                  <a:cubicBezTo>
                    <a:pt x="497220" y="185038"/>
                    <a:pt x="1007244" y="456054"/>
                    <a:pt x="1091536" y="493755"/>
                  </a:cubicBezTo>
                  <a:cubicBezTo>
                    <a:pt x="1123902" y="508693"/>
                    <a:pt x="1204282" y="534657"/>
                    <a:pt x="1326631" y="483085"/>
                  </a:cubicBezTo>
                  <a:cubicBezTo>
                    <a:pt x="1345837" y="472415"/>
                    <a:pt x="1551056" y="357891"/>
                    <a:pt x="1659533" y="293871"/>
                  </a:cubicBezTo>
                  <a:cubicBezTo>
                    <a:pt x="1687276" y="277511"/>
                    <a:pt x="1710749" y="255815"/>
                    <a:pt x="1721419" y="223450"/>
                  </a:cubicBezTo>
                  <a:cubicBezTo>
                    <a:pt x="1723909" y="213847"/>
                    <a:pt x="1731022" y="181837"/>
                    <a:pt x="1712172" y="153028"/>
                  </a:cubicBezTo>
                  <a:cubicBezTo>
                    <a:pt x="1705414" y="142714"/>
                    <a:pt x="1698301" y="132755"/>
                    <a:pt x="1691543" y="122441"/>
                  </a:cubicBezTo>
                  <a:cubicBezTo>
                    <a:pt x="1684074" y="110704"/>
                    <a:pt x="1674827" y="108925"/>
                    <a:pt x="1662735" y="113905"/>
                  </a:cubicBezTo>
                  <a:cubicBezTo>
                    <a:pt x="1651353" y="118528"/>
                    <a:pt x="1614720" y="146626"/>
                    <a:pt x="1609740" y="153739"/>
                  </a:cubicBezTo>
                  <a:cubicBezTo>
                    <a:pt x="1600849" y="164765"/>
                    <a:pt x="1612586" y="176857"/>
                    <a:pt x="1616142" y="183259"/>
                  </a:cubicBezTo>
                  <a:cubicBezTo>
                    <a:pt x="1621122" y="192507"/>
                    <a:pt x="1639616" y="209934"/>
                    <a:pt x="1621833" y="219182"/>
                  </a:cubicBezTo>
                </a:path>
              </a:pathLst>
            </a:custGeom>
            <a:solidFill>
              <a:srgbClr val="AFAFAF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941E6B9-109A-420C-8AF1-436AE8A96D05}"/>
                </a:ext>
              </a:extLst>
            </p:cNvPr>
            <p:cNvSpPr/>
            <p:nvPr/>
          </p:nvSpPr>
          <p:spPr>
            <a:xfrm>
              <a:off x="6664958" y="4436917"/>
              <a:ext cx="1674024" cy="459208"/>
            </a:xfrm>
            <a:custGeom>
              <a:avLst/>
              <a:gdLst>
                <a:gd name="connsiteX0" fmla="*/ 1638873 w 1674024"/>
                <a:gd name="connsiteY0" fmla="*/ 101538 h 459208"/>
                <a:gd name="connsiteX1" fmla="*/ 1668749 w 1674024"/>
                <a:gd name="connsiteY1" fmla="*/ 152754 h 459208"/>
                <a:gd name="connsiteX2" fmla="*/ 1662347 w 1674024"/>
                <a:gd name="connsiteY2" fmla="*/ 208238 h 459208"/>
                <a:gd name="connsiteX3" fmla="*/ 1589080 w 1674024"/>
                <a:gd name="connsiteY3" fmla="*/ 267278 h 459208"/>
                <a:gd name="connsiteX4" fmla="*/ 1276451 w 1674024"/>
                <a:gd name="connsiteY4" fmla="*/ 443332 h 459208"/>
                <a:gd name="connsiteX5" fmla="*/ 978048 w 1674024"/>
                <a:gd name="connsiteY5" fmla="*/ 389271 h 459208"/>
                <a:gd name="connsiteX6" fmla="*/ 514260 w 1674024"/>
                <a:gd name="connsiteY6" fmla="*/ 123945 h 459208"/>
                <a:gd name="connsiteX7" fmla="*/ 325758 w 1674024"/>
                <a:gd name="connsiteY7" fmla="*/ 47833 h 459208"/>
                <a:gd name="connsiteX8" fmla="*/ 231862 w 1674024"/>
                <a:gd name="connsiteY8" fmla="*/ 33250 h 459208"/>
                <a:gd name="connsiteX9" fmla="*/ 127652 w 1674024"/>
                <a:gd name="connsiteY9" fmla="*/ 46410 h 459208"/>
                <a:gd name="connsiteX10" fmla="*/ 27710 w 1674024"/>
                <a:gd name="connsiteY10" fmla="*/ 89446 h 459208"/>
                <a:gd name="connsiteX11" fmla="*/ 12417 w 1674024"/>
                <a:gd name="connsiteY11" fmla="*/ 91580 h 459208"/>
                <a:gd name="connsiteX12" fmla="*/ 1747 w 1674024"/>
                <a:gd name="connsiteY12" fmla="*/ 70595 h 459208"/>
                <a:gd name="connsiteX13" fmla="*/ 6015 w 1674024"/>
                <a:gd name="connsiteY13" fmla="*/ 59925 h 459208"/>
                <a:gd name="connsiteX14" fmla="*/ 165353 w 1674024"/>
                <a:gd name="connsiteY14" fmla="*/ 4086 h 459208"/>
                <a:gd name="connsiteX15" fmla="*/ 314376 w 1674024"/>
                <a:gd name="connsiteY15" fmla="*/ 12266 h 459208"/>
                <a:gd name="connsiteX16" fmla="*/ 546981 w 1674024"/>
                <a:gd name="connsiteY16" fmla="*/ 112920 h 459208"/>
                <a:gd name="connsiteX17" fmla="*/ 1063051 w 1674024"/>
                <a:gd name="connsiteY17" fmla="*/ 396740 h 459208"/>
                <a:gd name="connsiteX18" fmla="*/ 1191091 w 1674024"/>
                <a:gd name="connsiteY18" fmla="*/ 430528 h 459208"/>
                <a:gd name="connsiteX19" fmla="*/ 1309527 w 1674024"/>
                <a:gd name="connsiteY19" fmla="*/ 396740 h 459208"/>
                <a:gd name="connsiteX20" fmla="*/ 1569163 w 1674024"/>
                <a:gd name="connsiteY20" fmla="*/ 246650 h 459208"/>
                <a:gd name="connsiteX21" fmla="*/ 1638162 w 1674024"/>
                <a:gd name="connsiteY21" fmla="*/ 194723 h 459208"/>
                <a:gd name="connsiteX22" fmla="*/ 1629982 w 1674024"/>
                <a:gd name="connsiteY22" fmla="*/ 145285 h 459208"/>
                <a:gd name="connsiteX23" fmla="*/ 1613977 w 1674024"/>
                <a:gd name="connsiteY23" fmla="*/ 122167 h 459208"/>
                <a:gd name="connsiteX24" fmla="*/ 1638873 w 1674024"/>
                <a:gd name="connsiteY24" fmla="*/ 101538 h 45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024" h="459208">
                  <a:moveTo>
                    <a:pt x="1638873" y="101538"/>
                  </a:moveTo>
                  <a:cubicBezTo>
                    <a:pt x="1650610" y="116476"/>
                    <a:pt x="1660569" y="134971"/>
                    <a:pt x="1668749" y="152754"/>
                  </a:cubicBezTo>
                  <a:cubicBezTo>
                    <a:pt x="1677641" y="171960"/>
                    <a:pt x="1675151" y="190455"/>
                    <a:pt x="1662347" y="208238"/>
                  </a:cubicBezTo>
                  <a:cubicBezTo>
                    <a:pt x="1644920" y="233134"/>
                    <a:pt x="1613621" y="250562"/>
                    <a:pt x="1589080" y="267278"/>
                  </a:cubicBezTo>
                  <a:cubicBezTo>
                    <a:pt x="1545333" y="296798"/>
                    <a:pt x="1315929" y="432307"/>
                    <a:pt x="1276451" y="443332"/>
                  </a:cubicBezTo>
                  <a:cubicBezTo>
                    <a:pt x="1140586" y="484945"/>
                    <a:pt x="1075500" y="436930"/>
                    <a:pt x="978048" y="389271"/>
                  </a:cubicBezTo>
                  <a:cubicBezTo>
                    <a:pt x="934656" y="366509"/>
                    <a:pt x="556940" y="147775"/>
                    <a:pt x="514260" y="123945"/>
                  </a:cubicBezTo>
                  <a:cubicBezTo>
                    <a:pt x="453797" y="93002"/>
                    <a:pt x="390844" y="67750"/>
                    <a:pt x="325758" y="47833"/>
                  </a:cubicBezTo>
                  <a:cubicBezTo>
                    <a:pt x="295526" y="38585"/>
                    <a:pt x="263161" y="32184"/>
                    <a:pt x="231862" y="33250"/>
                  </a:cubicBezTo>
                  <a:cubicBezTo>
                    <a:pt x="197363" y="34317"/>
                    <a:pt x="162152" y="33606"/>
                    <a:pt x="127652" y="46410"/>
                  </a:cubicBezTo>
                  <a:cubicBezTo>
                    <a:pt x="93508" y="58858"/>
                    <a:pt x="59009" y="70240"/>
                    <a:pt x="27710" y="89446"/>
                  </a:cubicBezTo>
                  <a:cubicBezTo>
                    <a:pt x="22731" y="92291"/>
                    <a:pt x="17752" y="93002"/>
                    <a:pt x="12417" y="91580"/>
                  </a:cubicBezTo>
                  <a:cubicBezTo>
                    <a:pt x="8860" y="84466"/>
                    <a:pt x="5303" y="77709"/>
                    <a:pt x="1747" y="70595"/>
                  </a:cubicBezTo>
                  <a:cubicBezTo>
                    <a:pt x="-2166" y="64905"/>
                    <a:pt x="1035" y="62059"/>
                    <a:pt x="6015" y="59925"/>
                  </a:cubicBezTo>
                  <a:cubicBezTo>
                    <a:pt x="56875" y="34673"/>
                    <a:pt x="108802" y="11199"/>
                    <a:pt x="165353" y="4086"/>
                  </a:cubicBezTo>
                  <a:cubicBezTo>
                    <a:pt x="214790" y="-2316"/>
                    <a:pt x="264583" y="-2316"/>
                    <a:pt x="314376" y="12266"/>
                  </a:cubicBezTo>
                  <a:cubicBezTo>
                    <a:pt x="396535" y="36096"/>
                    <a:pt x="471936" y="73796"/>
                    <a:pt x="546981" y="112920"/>
                  </a:cubicBezTo>
                  <a:cubicBezTo>
                    <a:pt x="611001" y="145996"/>
                    <a:pt x="1005434" y="370777"/>
                    <a:pt x="1063051" y="396740"/>
                  </a:cubicBezTo>
                  <a:cubicBezTo>
                    <a:pt x="1101108" y="413812"/>
                    <a:pt x="1148767" y="430884"/>
                    <a:pt x="1191091" y="430528"/>
                  </a:cubicBezTo>
                  <a:cubicBezTo>
                    <a:pt x="1233059" y="430173"/>
                    <a:pt x="1271471" y="413457"/>
                    <a:pt x="1309527" y="396740"/>
                  </a:cubicBezTo>
                  <a:cubicBezTo>
                    <a:pt x="1362877" y="372911"/>
                    <a:pt x="1534308" y="269412"/>
                    <a:pt x="1569163" y="246650"/>
                  </a:cubicBezTo>
                  <a:cubicBezTo>
                    <a:pt x="1591926" y="231712"/>
                    <a:pt x="1622513" y="219619"/>
                    <a:pt x="1638162" y="194723"/>
                  </a:cubicBezTo>
                  <a:cubicBezTo>
                    <a:pt x="1649543" y="176583"/>
                    <a:pt x="1641007" y="160579"/>
                    <a:pt x="1629982" y="145285"/>
                  </a:cubicBezTo>
                  <a:cubicBezTo>
                    <a:pt x="1624647" y="137460"/>
                    <a:pt x="1618600" y="130347"/>
                    <a:pt x="1613977" y="122167"/>
                  </a:cubicBezTo>
                  <a:cubicBezTo>
                    <a:pt x="1614332" y="118255"/>
                    <a:pt x="1631760" y="103672"/>
                    <a:pt x="1638873" y="101538"/>
                  </a:cubicBezTo>
                  <a:close/>
                </a:path>
              </a:pathLst>
            </a:custGeom>
            <a:solidFill>
              <a:srgbClr val="EFEFEF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340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8" r:id="rId3"/>
    <p:sldLayoutId id="2147483748" r:id="rId4"/>
    <p:sldLayoutId id="2147483751" r:id="rId5"/>
    <p:sldLayoutId id="2147483752" r:id="rId6"/>
    <p:sldLayoutId id="2147483749" r:id="rId7"/>
    <p:sldLayoutId id="2147483750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8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5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94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10" r:id="rId16"/>
    <p:sldLayoutId id="214748381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1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79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33034-6049-402D-84AA-C80E5EE5F3D5}"/>
              </a:ext>
            </a:extLst>
          </p:cNvPr>
          <p:cNvSpPr txBox="1">
            <a:spLocks/>
          </p:cNvSpPr>
          <p:nvPr/>
        </p:nvSpPr>
        <p:spPr>
          <a:xfrm>
            <a:off x="2209800" y="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KHOA DẦU KHÍ</a:t>
            </a:r>
            <a:b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 MÔN THIẾT BỊ DẦU KHÍ &amp; CÔNG TRÌNH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02BF4-209F-47D6-91B2-CDCC753A4957}"/>
              </a:ext>
            </a:extLst>
          </p:cNvPr>
          <p:cNvSpPr txBox="1">
            <a:spLocks/>
          </p:cNvSpPr>
          <p:nvPr/>
        </p:nvSpPr>
        <p:spPr>
          <a:xfrm>
            <a:off x="985684" y="2236177"/>
            <a:ext cx="10220632" cy="1547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BÁO CÁO SINH HOẠT HỌC THUẬT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5C04DEB-B8A2-45EB-8B91-479A658A65BD}"/>
              </a:ext>
            </a:extLst>
          </p:cNvPr>
          <p:cNvSpPr txBox="1">
            <a:spLocks/>
          </p:cNvSpPr>
          <p:nvPr/>
        </p:nvSpPr>
        <p:spPr>
          <a:xfrm>
            <a:off x="383059" y="3947652"/>
            <a:ext cx="11170509" cy="662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2020 - 2025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8A6D1F1-8050-494E-A8F7-61613FE1B07E}"/>
              </a:ext>
            </a:extLst>
          </p:cNvPr>
          <p:cNvSpPr txBox="1">
            <a:spLocks/>
          </p:cNvSpPr>
          <p:nvPr/>
        </p:nvSpPr>
        <p:spPr>
          <a:xfrm>
            <a:off x="4473677" y="6203092"/>
            <a:ext cx="3608439" cy="464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- 2021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DE0805AF-4E92-4660-87F0-90800FA73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4" y="185601"/>
            <a:ext cx="1223888" cy="12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8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9886" y="307975"/>
            <a:ext cx="9871302" cy="5080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endParaRPr lang="en-US" sz="2600" b="1" dirty="0">
              <a:ln w="0"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3A33D2AD-B989-42F1-BE49-9C72F7E12BA8}"/>
              </a:ext>
            </a:extLst>
          </p:cNvPr>
          <p:cNvSpPr>
            <a:spLocks noEditPoints="1"/>
          </p:cNvSpPr>
          <p:nvPr/>
        </p:nvSpPr>
        <p:spPr bwMode="auto">
          <a:xfrm>
            <a:off x="507153" y="5671360"/>
            <a:ext cx="785466" cy="609601"/>
          </a:xfrm>
          <a:custGeom>
            <a:avLst/>
            <a:gdLst>
              <a:gd name="T0" fmla="*/ 120 w 128"/>
              <a:gd name="T1" fmla="*/ 48 h 128"/>
              <a:gd name="T2" fmla="*/ 120 w 128"/>
              <a:gd name="T3" fmla="*/ 112 h 128"/>
              <a:gd name="T4" fmla="*/ 111 w 128"/>
              <a:gd name="T5" fmla="*/ 120 h 128"/>
              <a:gd name="T6" fmla="*/ 16 w 128"/>
              <a:gd name="T7" fmla="*/ 120 h 128"/>
              <a:gd name="T8" fmla="*/ 8 w 128"/>
              <a:gd name="T9" fmla="*/ 112 h 128"/>
              <a:gd name="T10" fmla="*/ 8 w 128"/>
              <a:gd name="T11" fmla="*/ 17 h 128"/>
              <a:gd name="T12" fmla="*/ 16 w 128"/>
              <a:gd name="T13" fmla="*/ 8 h 128"/>
              <a:gd name="T14" fmla="*/ 80 w 128"/>
              <a:gd name="T15" fmla="*/ 8 h 128"/>
              <a:gd name="T16" fmla="*/ 80 w 128"/>
              <a:gd name="T17" fmla="*/ 0 h 128"/>
              <a:gd name="T18" fmla="*/ 16 w 128"/>
              <a:gd name="T19" fmla="*/ 0 h 128"/>
              <a:gd name="T20" fmla="*/ 0 w 128"/>
              <a:gd name="T21" fmla="*/ 17 h 128"/>
              <a:gd name="T22" fmla="*/ 0 w 128"/>
              <a:gd name="T23" fmla="*/ 112 h 128"/>
              <a:gd name="T24" fmla="*/ 16 w 128"/>
              <a:gd name="T25" fmla="*/ 128 h 128"/>
              <a:gd name="T26" fmla="*/ 111 w 128"/>
              <a:gd name="T27" fmla="*/ 128 h 128"/>
              <a:gd name="T28" fmla="*/ 128 w 128"/>
              <a:gd name="T29" fmla="*/ 112 h 128"/>
              <a:gd name="T30" fmla="*/ 128 w 128"/>
              <a:gd name="T31" fmla="*/ 48 h 128"/>
              <a:gd name="T32" fmla="*/ 120 w 128"/>
              <a:gd name="T33" fmla="*/ 48 h 128"/>
              <a:gd name="T34" fmla="*/ 32 w 128"/>
              <a:gd name="T35" fmla="*/ 72 h 128"/>
              <a:gd name="T36" fmla="*/ 15 w 128"/>
              <a:gd name="T37" fmla="*/ 107 h 128"/>
              <a:gd name="T38" fmla="*/ 21 w 128"/>
              <a:gd name="T39" fmla="*/ 113 h 128"/>
              <a:gd name="T40" fmla="*/ 56 w 128"/>
              <a:gd name="T41" fmla="*/ 95 h 128"/>
              <a:gd name="T42" fmla="*/ 60 w 128"/>
              <a:gd name="T43" fmla="*/ 93 h 128"/>
              <a:gd name="T44" fmla="*/ 122 w 128"/>
              <a:gd name="T45" fmla="*/ 32 h 128"/>
              <a:gd name="T46" fmla="*/ 122 w 128"/>
              <a:gd name="T47" fmla="*/ 20 h 128"/>
              <a:gd name="T48" fmla="*/ 108 w 128"/>
              <a:gd name="T49" fmla="*/ 6 h 128"/>
              <a:gd name="T50" fmla="*/ 96 w 128"/>
              <a:gd name="T51" fmla="*/ 6 h 128"/>
              <a:gd name="T52" fmla="*/ 34 w 128"/>
              <a:gd name="T53" fmla="*/ 68 h 128"/>
              <a:gd name="T54" fmla="*/ 32 w 128"/>
              <a:gd name="T55" fmla="*/ 72 h 128"/>
              <a:gd name="T56" fmla="*/ 99 w 128"/>
              <a:gd name="T57" fmla="*/ 15 h 128"/>
              <a:gd name="T58" fmla="*/ 105 w 128"/>
              <a:gd name="T59" fmla="*/ 15 h 128"/>
              <a:gd name="T60" fmla="*/ 113 w 128"/>
              <a:gd name="T61" fmla="*/ 23 h 128"/>
              <a:gd name="T62" fmla="*/ 113 w 128"/>
              <a:gd name="T63" fmla="*/ 29 h 128"/>
              <a:gd name="T64" fmla="*/ 105 w 128"/>
              <a:gd name="T65" fmla="*/ 37 h 128"/>
              <a:gd name="T66" fmla="*/ 91 w 128"/>
              <a:gd name="T67" fmla="*/ 23 h 128"/>
              <a:gd name="T68" fmla="*/ 99 w 128"/>
              <a:gd name="T69" fmla="*/ 15 h 128"/>
              <a:gd name="T70" fmla="*/ 85 w 128"/>
              <a:gd name="T71" fmla="*/ 29 h 128"/>
              <a:gd name="T72" fmla="*/ 99 w 128"/>
              <a:gd name="T73" fmla="*/ 43 h 128"/>
              <a:gd name="T74" fmla="*/ 54 w 128"/>
              <a:gd name="T75" fmla="*/ 88 h 128"/>
              <a:gd name="T76" fmla="*/ 40 w 128"/>
              <a:gd name="T77" fmla="*/ 74 h 128"/>
              <a:gd name="T78" fmla="*/ 85 w 128"/>
              <a:gd name="T79" fmla="*/ 29 h 128"/>
              <a:gd name="T80" fmla="*/ 47 w 128"/>
              <a:gd name="T81" fmla="*/ 92 h 128"/>
              <a:gd name="T82" fmla="*/ 26 w 128"/>
              <a:gd name="T83" fmla="*/ 105 h 128"/>
              <a:gd name="T84" fmla="*/ 23 w 128"/>
              <a:gd name="T85" fmla="*/ 102 h 128"/>
              <a:gd name="T86" fmla="*/ 36 w 128"/>
              <a:gd name="T87" fmla="*/ 81 h 128"/>
              <a:gd name="T88" fmla="*/ 47 w 128"/>
              <a:gd name="T89" fmla="*/ 9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28">
                <a:moveTo>
                  <a:pt x="120" y="48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116"/>
                  <a:pt x="116" y="120"/>
                  <a:pt x="111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2"/>
                  <a:pt x="12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0"/>
                  <a:pt x="80" y="0"/>
                  <a:pt x="8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1" y="128"/>
                  <a:pt x="111" y="128"/>
                  <a:pt x="111" y="128"/>
                </a:cubicBezTo>
                <a:cubicBezTo>
                  <a:pt x="120" y="128"/>
                  <a:pt x="128" y="121"/>
                  <a:pt x="128" y="112"/>
                </a:cubicBezTo>
                <a:cubicBezTo>
                  <a:pt x="128" y="48"/>
                  <a:pt x="128" y="48"/>
                  <a:pt x="128" y="48"/>
                </a:cubicBezTo>
                <a:lnTo>
                  <a:pt x="120" y="48"/>
                </a:lnTo>
                <a:close/>
                <a:moveTo>
                  <a:pt x="32" y="72"/>
                </a:moveTo>
                <a:cubicBezTo>
                  <a:pt x="15" y="107"/>
                  <a:pt x="15" y="107"/>
                  <a:pt x="15" y="107"/>
                </a:cubicBezTo>
                <a:cubicBezTo>
                  <a:pt x="14" y="111"/>
                  <a:pt x="17" y="115"/>
                  <a:pt x="21" y="113"/>
                </a:cubicBezTo>
                <a:cubicBezTo>
                  <a:pt x="56" y="95"/>
                  <a:pt x="56" y="95"/>
                  <a:pt x="56" y="95"/>
                </a:cubicBezTo>
                <a:cubicBezTo>
                  <a:pt x="57" y="95"/>
                  <a:pt x="59" y="95"/>
                  <a:pt x="60" y="93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5" y="28"/>
                  <a:pt x="125" y="23"/>
                  <a:pt x="122" y="20"/>
                </a:cubicBezTo>
                <a:cubicBezTo>
                  <a:pt x="108" y="6"/>
                  <a:pt x="108" y="6"/>
                  <a:pt x="108" y="6"/>
                </a:cubicBezTo>
                <a:cubicBezTo>
                  <a:pt x="104" y="3"/>
                  <a:pt x="99" y="3"/>
                  <a:pt x="96" y="6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9"/>
                  <a:pt x="33" y="71"/>
                  <a:pt x="32" y="72"/>
                </a:cubicBezTo>
                <a:close/>
                <a:moveTo>
                  <a:pt x="99" y="15"/>
                </a:moveTo>
                <a:cubicBezTo>
                  <a:pt x="101" y="13"/>
                  <a:pt x="103" y="13"/>
                  <a:pt x="105" y="15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5" y="25"/>
                  <a:pt x="115" y="27"/>
                  <a:pt x="113" y="29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91" y="23"/>
                  <a:pt x="91" y="23"/>
                  <a:pt x="91" y="23"/>
                </a:cubicBezTo>
                <a:lnTo>
                  <a:pt x="99" y="15"/>
                </a:lnTo>
                <a:close/>
                <a:moveTo>
                  <a:pt x="85" y="29"/>
                </a:moveTo>
                <a:cubicBezTo>
                  <a:pt x="99" y="43"/>
                  <a:pt x="99" y="43"/>
                  <a:pt x="99" y="43"/>
                </a:cubicBezTo>
                <a:cubicBezTo>
                  <a:pt x="54" y="88"/>
                  <a:pt x="54" y="88"/>
                  <a:pt x="54" y="88"/>
                </a:cubicBezTo>
                <a:cubicBezTo>
                  <a:pt x="49" y="83"/>
                  <a:pt x="42" y="75"/>
                  <a:pt x="40" y="74"/>
                </a:cubicBezTo>
                <a:lnTo>
                  <a:pt x="85" y="29"/>
                </a:lnTo>
                <a:close/>
                <a:moveTo>
                  <a:pt x="47" y="92"/>
                </a:moveTo>
                <a:cubicBezTo>
                  <a:pt x="26" y="105"/>
                  <a:pt x="26" y="105"/>
                  <a:pt x="26" y="105"/>
                </a:cubicBezTo>
                <a:cubicBezTo>
                  <a:pt x="24" y="106"/>
                  <a:pt x="22" y="104"/>
                  <a:pt x="23" y="102"/>
                </a:cubicBezTo>
                <a:cubicBezTo>
                  <a:pt x="36" y="81"/>
                  <a:pt x="36" y="81"/>
                  <a:pt x="36" y="81"/>
                </a:cubicBezTo>
                <a:lnTo>
                  <a:pt x="47" y="9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28BC22-037C-4E93-9F87-BAE79DA5BEE5}"/>
              </a:ext>
            </a:extLst>
          </p:cNvPr>
          <p:cNvSpPr/>
          <p:nvPr/>
        </p:nvSpPr>
        <p:spPr>
          <a:xfrm rot="10411499" flipH="1" flipV="1">
            <a:off x="9478689" y="5460975"/>
            <a:ext cx="2121090" cy="615288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accent1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Rectangle 33">
            <a:extLst>
              <a:ext uri="{FF2B5EF4-FFF2-40B4-BE49-F238E27FC236}">
                <a16:creationId xmlns:a16="http://schemas.microsoft.com/office/drawing/2014/main" id="{771270B7-6C46-4B7C-AF3A-BC6D16FB14A0}"/>
              </a:ext>
            </a:extLst>
          </p:cNvPr>
          <p:cNvSpPr/>
          <p:nvPr/>
        </p:nvSpPr>
        <p:spPr>
          <a:xfrm>
            <a:off x="-1" y="754920"/>
            <a:ext cx="12192001" cy="122110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56000">
                <a:srgbClr val="ABE9FD"/>
              </a:gs>
              <a:gs pos="21000">
                <a:srgbClr val="2DC8FA"/>
              </a:gs>
              <a:gs pos="0">
                <a:srgbClr val="00BEFF"/>
              </a:gs>
              <a:gs pos="83000">
                <a:srgbClr val="EB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9ADCC6E-6892-4ACA-AFE2-8BF685F8E7F2}"/>
              </a:ext>
            </a:extLst>
          </p:cNvPr>
          <p:cNvSpPr txBox="1"/>
          <p:nvPr/>
        </p:nvSpPr>
        <p:spPr>
          <a:xfrm>
            <a:off x="642550" y="954643"/>
            <a:ext cx="10985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3974B40-9EAC-41F0-B466-FA8323D9FDE6}"/>
              </a:ext>
            </a:extLst>
          </p:cNvPr>
          <p:cNvSpPr txBox="1"/>
          <p:nvPr/>
        </p:nvSpPr>
        <p:spPr>
          <a:xfrm>
            <a:off x="659020" y="1416308"/>
            <a:ext cx="110840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ta. Do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tâm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2AA0BA1-AE25-483B-B488-998C6448DAF1}"/>
              </a:ext>
            </a:extLst>
          </p:cNvPr>
          <p:cNvSpPr txBox="1"/>
          <p:nvPr/>
        </p:nvSpPr>
        <p:spPr>
          <a:xfrm>
            <a:off x="659020" y="3322769"/>
            <a:ext cx="110840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2C4B4B8-C37C-4EED-8BEB-474C11EE8CBC}"/>
              </a:ext>
            </a:extLst>
          </p:cNvPr>
          <p:cNvSpPr txBox="1"/>
          <p:nvPr/>
        </p:nvSpPr>
        <p:spPr>
          <a:xfrm>
            <a:off x="642550" y="4103453"/>
            <a:ext cx="110840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D5DE344-D17C-498A-AE91-7768DC56FEEB}"/>
              </a:ext>
            </a:extLst>
          </p:cNvPr>
          <p:cNvSpPr txBox="1"/>
          <p:nvPr/>
        </p:nvSpPr>
        <p:spPr>
          <a:xfrm>
            <a:off x="659021" y="4921545"/>
            <a:ext cx="11084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81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/>
      <p:bldP spid="15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91772" y="333717"/>
            <a:ext cx="9842274" cy="5080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endParaRPr lang="en-GB" sz="2600" b="1" dirty="0">
              <a:solidFill>
                <a:schemeClr val="accent3"/>
              </a:solidFill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771270B7-6C46-4B7C-AF3A-BC6D16FB14A0}"/>
              </a:ext>
            </a:extLst>
          </p:cNvPr>
          <p:cNvSpPr/>
          <p:nvPr/>
        </p:nvSpPr>
        <p:spPr>
          <a:xfrm>
            <a:off x="0" y="841717"/>
            <a:ext cx="12192001" cy="171537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56000">
                <a:srgbClr val="ABE9FD"/>
              </a:gs>
              <a:gs pos="21000">
                <a:srgbClr val="2DC8FA"/>
              </a:gs>
              <a:gs pos="0">
                <a:srgbClr val="00BEFF"/>
              </a:gs>
              <a:gs pos="83000">
                <a:srgbClr val="EB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2B95936-C05B-4EA3-AEE3-C3C065FA256B}"/>
              </a:ext>
            </a:extLst>
          </p:cNvPr>
          <p:cNvSpPr txBox="1"/>
          <p:nvPr/>
        </p:nvSpPr>
        <p:spPr>
          <a:xfrm>
            <a:off x="417041" y="1017684"/>
            <a:ext cx="11161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3404C6D-DAE5-47EC-B5FD-1EE0F8ED9B10}"/>
              </a:ext>
            </a:extLst>
          </p:cNvPr>
          <p:cNvSpPr txBox="1"/>
          <p:nvPr/>
        </p:nvSpPr>
        <p:spPr>
          <a:xfrm>
            <a:off x="417040" y="1402405"/>
            <a:ext cx="111612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38AAB2D-9F04-48E8-9AE2-EC7D8F03D86A}"/>
              </a:ext>
            </a:extLst>
          </p:cNvPr>
          <p:cNvSpPr txBox="1"/>
          <p:nvPr/>
        </p:nvSpPr>
        <p:spPr>
          <a:xfrm>
            <a:off x="417040" y="2812264"/>
            <a:ext cx="111612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ràng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2A079C7-66E8-4720-A83A-2275CED5CA63}"/>
              </a:ext>
            </a:extLst>
          </p:cNvPr>
          <p:cNvSpPr txBox="1"/>
          <p:nvPr/>
        </p:nvSpPr>
        <p:spPr>
          <a:xfrm>
            <a:off x="417039" y="3581705"/>
            <a:ext cx="111612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6664206-080B-4A65-BEAB-A1CD827C2A4C}"/>
              </a:ext>
            </a:extLst>
          </p:cNvPr>
          <p:cNvSpPr txBox="1"/>
          <p:nvPr/>
        </p:nvSpPr>
        <p:spPr>
          <a:xfrm>
            <a:off x="417036" y="4351146"/>
            <a:ext cx="111612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ội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2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C4E06D8-17B0-46CB-B223-F9859CC8E671}"/>
              </a:ext>
            </a:extLst>
          </p:cNvPr>
          <p:cNvSpPr txBox="1"/>
          <p:nvPr/>
        </p:nvSpPr>
        <p:spPr>
          <a:xfrm>
            <a:off x="417032" y="5092953"/>
            <a:ext cx="111612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(khoa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dirty="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9B25CBC-5EB7-4980-B17E-2A511EF76B1F}"/>
              </a:ext>
            </a:extLst>
          </p:cNvPr>
          <p:cNvSpPr txBox="1"/>
          <p:nvPr/>
        </p:nvSpPr>
        <p:spPr>
          <a:xfrm>
            <a:off x="417026" y="5825703"/>
            <a:ext cx="111612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ngũ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then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chốt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967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/>
      <p:bldP spid="12" grpId="0"/>
      <p:bldP spid="13" grpId="0"/>
      <p:bldP spid="14" grpId="0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8733EC-7D83-4008-866E-BC26331F81DE}"/>
              </a:ext>
            </a:extLst>
          </p:cNvPr>
          <p:cNvSpPr txBox="1">
            <a:spLocks/>
          </p:cNvSpPr>
          <p:nvPr/>
        </p:nvSpPr>
        <p:spPr>
          <a:xfrm>
            <a:off x="1291772" y="333717"/>
            <a:ext cx="9842274" cy="50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 </a:t>
            </a:r>
            <a:r>
              <a:rPr lang="en-US" sz="2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6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6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6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6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6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6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6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6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6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6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endParaRPr lang="en-GB" sz="2600" b="1" dirty="0">
              <a:solidFill>
                <a:schemeClr val="accent3"/>
              </a:solidFill>
            </a:endParaRP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27DB8A87-B64A-47C4-99E0-29F0CCAD3114}"/>
              </a:ext>
            </a:extLst>
          </p:cNvPr>
          <p:cNvSpPr/>
          <p:nvPr/>
        </p:nvSpPr>
        <p:spPr>
          <a:xfrm>
            <a:off x="0" y="841717"/>
            <a:ext cx="12192001" cy="171537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56000">
                <a:srgbClr val="ABE9FD"/>
              </a:gs>
              <a:gs pos="21000">
                <a:srgbClr val="2DC8FA"/>
              </a:gs>
              <a:gs pos="0">
                <a:srgbClr val="00BEFF"/>
              </a:gs>
              <a:gs pos="83000">
                <a:srgbClr val="EB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140FE38-DB47-439A-9D9A-A844F2597F7A}"/>
              </a:ext>
            </a:extLst>
          </p:cNvPr>
          <p:cNvSpPr txBox="1"/>
          <p:nvPr/>
        </p:nvSpPr>
        <p:spPr>
          <a:xfrm>
            <a:off x="355257" y="1026551"/>
            <a:ext cx="114454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E9BF905-E2C3-462E-AD76-A9ABF648F363}"/>
              </a:ext>
            </a:extLst>
          </p:cNvPr>
          <p:cNvSpPr txBox="1"/>
          <p:nvPr/>
        </p:nvSpPr>
        <p:spPr>
          <a:xfrm>
            <a:off x="355256" y="1674674"/>
            <a:ext cx="114454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sinh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marketing, PR;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(logistics)…</a:t>
            </a:r>
            <a:endParaRPr lang="en-US" sz="22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085A770-9D01-4D3A-BB90-D83514845ABA}"/>
              </a:ext>
            </a:extLst>
          </p:cNvPr>
          <p:cNvSpPr txBox="1"/>
          <p:nvPr/>
        </p:nvSpPr>
        <p:spPr>
          <a:xfrm>
            <a:off x="355254" y="2998113"/>
            <a:ext cx="114454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2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9A03461-62F8-4289-996A-829FB8F60E58}"/>
              </a:ext>
            </a:extLst>
          </p:cNvPr>
          <p:cNvSpPr txBox="1"/>
          <p:nvPr/>
        </p:nvSpPr>
        <p:spPr>
          <a:xfrm>
            <a:off x="355251" y="3320038"/>
            <a:ext cx="114454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qui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8605960-5289-4DF6-80A2-84D547BCBB53}"/>
              </a:ext>
            </a:extLst>
          </p:cNvPr>
          <p:cNvSpPr txBox="1"/>
          <p:nvPr/>
        </p:nvSpPr>
        <p:spPr>
          <a:xfrm>
            <a:off x="355246" y="4642236"/>
            <a:ext cx="1144544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qui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“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ý”. Do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sinh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hút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sinh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quí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655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7332" y="307975"/>
            <a:ext cx="11317676" cy="5080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8.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600" b="1" dirty="0">
                <a:ln w="0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LUẬN</a:t>
            </a:r>
          </a:p>
        </p:txBody>
      </p:sp>
      <p:sp>
        <p:nvSpPr>
          <p:cNvPr id="4" name="Oval 50">
            <a:extLst>
              <a:ext uri="{FF2B5EF4-FFF2-40B4-BE49-F238E27FC236}">
                <a16:creationId xmlns:a16="http://schemas.microsoft.com/office/drawing/2014/main" id="{5E8E4C9C-C2DF-4AAB-B7B5-2F3C5E50EBEE}"/>
              </a:ext>
            </a:extLst>
          </p:cNvPr>
          <p:cNvSpPr>
            <a:spLocks noChangeAspect="1"/>
          </p:cNvSpPr>
          <p:nvPr/>
        </p:nvSpPr>
        <p:spPr>
          <a:xfrm>
            <a:off x="11369412" y="480972"/>
            <a:ext cx="593135" cy="66990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aphic 1">
            <a:extLst>
              <a:ext uri="{FF2B5EF4-FFF2-40B4-BE49-F238E27FC236}">
                <a16:creationId xmlns:a16="http://schemas.microsoft.com/office/drawing/2014/main" id="{4BE4E3E6-1352-4588-ACB9-629FB2EAD040}"/>
              </a:ext>
            </a:extLst>
          </p:cNvPr>
          <p:cNvGrpSpPr/>
          <p:nvPr/>
        </p:nvGrpSpPr>
        <p:grpSpPr>
          <a:xfrm rot="5400000">
            <a:off x="402169" y="1354168"/>
            <a:ext cx="369333" cy="542106"/>
            <a:chOff x="6081713" y="3426067"/>
            <a:chExt cx="1776412" cy="2687956"/>
          </a:xfrm>
          <a:solidFill>
            <a:srgbClr val="FFFF00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9F6B9CC-4590-4C45-8B8E-8151A16B2358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CC674B7-8BBF-4F6F-ABCD-7521C80BA3F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403AEC4-F420-454A-97CF-472F8286BE71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16A788D-AB73-4DFB-AC64-96500C70CF32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81945D0-DF3B-4ED4-90EC-229EBD69ABDD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1C6320-E631-47AE-AF8D-64BAE5BD5D36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536BB6F-01A2-4CBD-8288-2A80B01BE19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C9EBB7-4E9E-421E-84E6-98D5158E25CD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F87388-C1FA-47FA-B501-57D5405BF8C2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D3601-A97D-4336-BD58-539436840FA3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27276CB-B3EC-4A79-8A34-5F5F22108CEA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930033-2CA9-41C1-A157-0FE7CA66EF1C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CFCE6AF-1793-40FE-9393-B7A6A262F613}"/>
                </a:ext>
              </a:extLst>
            </p:cNvPr>
            <p:cNvSpPr/>
            <p:nvPr/>
          </p:nvSpPr>
          <p:spPr>
            <a:xfrm>
              <a:off x="6282577" y="4351898"/>
              <a:ext cx="1504948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2" name="Rectangle 33">
            <a:extLst>
              <a:ext uri="{FF2B5EF4-FFF2-40B4-BE49-F238E27FC236}">
                <a16:creationId xmlns:a16="http://schemas.microsoft.com/office/drawing/2014/main" id="{771270B7-6C46-4B7C-AF3A-BC6D16FB14A0}"/>
              </a:ext>
            </a:extLst>
          </p:cNvPr>
          <p:cNvSpPr/>
          <p:nvPr/>
        </p:nvSpPr>
        <p:spPr>
          <a:xfrm>
            <a:off x="-1" y="1087182"/>
            <a:ext cx="12192001" cy="133678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56000">
                <a:srgbClr val="ABE9FD"/>
              </a:gs>
              <a:gs pos="21000">
                <a:srgbClr val="2DC8FA"/>
              </a:gs>
              <a:gs pos="0">
                <a:srgbClr val="00BEFF"/>
              </a:gs>
              <a:gs pos="83000">
                <a:srgbClr val="EB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27D5BC5-8C05-4F7F-AF92-2AFD98E0380B}"/>
              </a:ext>
            </a:extLst>
          </p:cNvPr>
          <p:cNvGrpSpPr/>
          <p:nvPr/>
        </p:nvGrpSpPr>
        <p:grpSpPr>
          <a:xfrm>
            <a:off x="10606656" y="6251332"/>
            <a:ext cx="1296422" cy="514371"/>
            <a:chOff x="3960971" y="2767117"/>
            <a:chExt cx="4267200" cy="132148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4" name="Freeform: Shape 23">
              <a:extLst>
                <a:ext uri="{FF2B5EF4-FFF2-40B4-BE49-F238E27FC236}">
                  <a16:creationId xmlns:a16="http://schemas.microsoft.com/office/drawing/2014/main" id="{2DEF4501-5CF1-4B2E-9009-D5A495BF4E5B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5" name="Freeform: Shape 24">
              <a:extLst>
                <a:ext uri="{FF2B5EF4-FFF2-40B4-BE49-F238E27FC236}">
                  <a16:creationId xmlns:a16="http://schemas.microsoft.com/office/drawing/2014/main" id="{F8DC382B-EEDF-45E1-87A6-6AC5D170A256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: Shape 25">
              <a:extLst>
                <a:ext uri="{FF2B5EF4-FFF2-40B4-BE49-F238E27FC236}">
                  <a16:creationId xmlns:a16="http://schemas.microsoft.com/office/drawing/2014/main" id="{9ABA5FD6-850F-4CA4-A73D-933A37F628E8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: Shape 26">
              <a:extLst>
                <a:ext uri="{FF2B5EF4-FFF2-40B4-BE49-F238E27FC236}">
                  <a16:creationId xmlns:a16="http://schemas.microsoft.com/office/drawing/2014/main" id="{4E019202-253C-4CD4-B85E-F0B2A4D3590C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19CA444-3C1C-4E8F-AF1C-B595A60D1D86}"/>
              </a:ext>
            </a:extLst>
          </p:cNvPr>
          <p:cNvSpPr txBox="1"/>
          <p:nvPr/>
        </p:nvSpPr>
        <p:spPr>
          <a:xfrm>
            <a:off x="822044" y="1317381"/>
            <a:ext cx="1112302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tâm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65F32B06-A874-4116-AC9A-28A4F7FDE6B0}"/>
              </a:ext>
            </a:extLst>
          </p:cNvPr>
          <p:cNvSpPr txBox="1"/>
          <p:nvPr/>
        </p:nvSpPr>
        <p:spPr>
          <a:xfrm>
            <a:off x="828120" y="2005332"/>
            <a:ext cx="1102376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ràng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/>
          </a:p>
        </p:txBody>
      </p:sp>
      <p:grpSp>
        <p:nvGrpSpPr>
          <p:cNvPr id="31" name="Graphic 1">
            <a:extLst>
              <a:ext uri="{FF2B5EF4-FFF2-40B4-BE49-F238E27FC236}">
                <a16:creationId xmlns:a16="http://schemas.microsoft.com/office/drawing/2014/main" id="{C5B9686F-178D-4D04-AC70-13638D9316A7}"/>
              </a:ext>
            </a:extLst>
          </p:cNvPr>
          <p:cNvGrpSpPr/>
          <p:nvPr/>
        </p:nvGrpSpPr>
        <p:grpSpPr>
          <a:xfrm rot="5400000">
            <a:off x="370858" y="1937983"/>
            <a:ext cx="369333" cy="542106"/>
            <a:chOff x="6081713" y="3426067"/>
            <a:chExt cx="1776412" cy="2687956"/>
          </a:xfrm>
          <a:solidFill>
            <a:srgbClr val="FFFF00"/>
          </a:solidFill>
        </p:grpSpPr>
        <p:sp>
          <p:nvSpPr>
            <p:cNvPr id="32" name="Freeform: Shape 8">
              <a:extLst>
                <a:ext uri="{FF2B5EF4-FFF2-40B4-BE49-F238E27FC236}">
                  <a16:creationId xmlns:a16="http://schemas.microsoft.com/office/drawing/2014/main" id="{EC1EBBC2-ECB6-4E7B-B921-40005CC3EEAF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Freeform: Shape 9">
              <a:extLst>
                <a:ext uri="{FF2B5EF4-FFF2-40B4-BE49-F238E27FC236}">
                  <a16:creationId xmlns:a16="http://schemas.microsoft.com/office/drawing/2014/main" id="{01181265-36B3-4625-94B4-74B54C64807C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F659A06A-0873-47D2-BE87-C6808F18A954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6353C61B-2D98-4B05-B2BB-2A6812E7917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EA9EBF9F-6470-4C50-A4D1-B8BE762875B1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0531167-A1EE-43E3-9399-D36B2601FFE1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Freeform: Shape 14">
              <a:extLst>
                <a:ext uri="{FF2B5EF4-FFF2-40B4-BE49-F238E27FC236}">
                  <a16:creationId xmlns:a16="http://schemas.microsoft.com/office/drawing/2014/main" id="{5BE3A492-2F22-42A7-A99F-CA11B463AF1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Freeform: Shape 15">
              <a:extLst>
                <a:ext uri="{FF2B5EF4-FFF2-40B4-BE49-F238E27FC236}">
                  <a16:creationId xmlns:a16="http://schemas.microsoft.com/office/drawing/2014/main" id="{CCDF8B84-D087-4554-A74C-C3B69B15EC61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Freeform: Shape 16">
              <a:extLst>
                <a:ext uri="{FF2B5EF4-FFF2-40B4-BE49-F238E27FC236}">
                  <a16:creationId xmlns:a16="http://schemas.microsoft.com/office/drawing/2014/main" id="{57D91423-76F4-4B8D-9AB3-5A766ACD49EF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Freeform: Shape 17">
              <a:extLst>
                <a:ext uri="{FF2B5EF4-FFF2-40B4-BE49-F238E27FC236}">
                  <a16:creationId xmlns:a16="http://schemas.microsoft.com/office/drawing/2014/main" id="{7202BC6D-3CDC-4A1F-974D-E7BD36D059F9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Freeform: Shape 18">
              <a:extLst>
                <a:ext uri="{FF2B5EF4-FFF2-40B4-BE49-F238E27FC236}">
                  <a16:creationId xmlns:a16="http://schemas.microsoft.com/office/drawing/2014/main" id="{0822F826-E718-4D8C-9E4E-508C08FB2D53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Freeform: Shape 19">
              <a:extLst>
                <a:ext uri="{FF2B5EF4-FFF2-40B4-BE49-F238E27FC236}">
                  <a16:creationId xmlns:a16="http://schemas.microsoft.com/office/drawing/2014/main" id="{A910C006-D3EC-49AA-9E90-A1AA95A2A102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Freeform: Shape 20">
              <a:extLst>
                <a:ext uri="{FF2B5EF4-FFF2-40B4-BE49-F238E27FC236}">
                  <a16:creationId xmlns:a16="http://schemas.microsoft.com/office/drawing/2014/main" id="{D20E0FCB-B055-444D-8816-014D386C5791}"/>
                </a:ext>
              </a:extLst>
            </p:cNvPr>
            <p:cNvSpPr/>
            <p:nvPr/>
          </p:nvSpPr>
          <p:spPr>
            <a:xfrm>
              <a:off x="6282577" y="4351898"/>
              <a:ext cx="1504948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D4A8342-96B3-4DD7-AD76-229514BFF7F1}"/>
              </a:ext>
            </a:extLst>
          </p:cNvPr>
          <p:cNvSpPr txBox="1"/>
          <p:nvPr/>
        </p:nvSpPr>
        <p:spPr>
          <a:xfrm>
            <a:off x="780190" y="2435238"/>
            <a:ext cx="110862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dirty="0"/>
          </a:p>
        </p:txBody>
      </p:sp>
      <p:grpSp>
        <p:nvGrpSpPr>
          <p:cNvPr id="52" name="Graphic 1">
            <a:extLst>
              <a:ext uri="{FF2B5EF4-FFF2-40B4-BE49-F238E27FC236}">
                <a16:creationId xmlns:a16="http://schemas.microsoft.com/office/drawing/2014/main" id="{42469C37-310C-4E9E-958B-31F4C89A3231}"/>
              </a:ext>
            </a:extLst>
          </p:cNvPr>
          <p:cNvGrpSpPr/>
          <p:nvPr/>
        </p:nvGrpSpPr>
        <p:grpSpPr>
          <a:xfrm rot="5400000">
            <a:off x="384485" y="2377473"/>
            <a:ext cx="369333" cy="542106"/>
            <a:chOff x="6081713" y="3426067"/>
            <a:chExt cx="1776412" cy="2687956"/>
          </a:xfrm>
          <a:solidFill>
            <a:srgbClr val="FFFF00"/>
          </a:solidFill>
        </p:grpSpPr>
        <p:sp>
          <p:nvSpPr>
            <p:cNvPr id="53" name="Freeform: Shape 8">
              <a:extLst>
                <a:ext uri="{FF2B5EF4-FFF2-40B4-BE49-F238E27FC236}">
                  <a16:creationId xmlns:a16="http://schemas.microsoft.com/office/drawing/2014/main" id="{ED51273E-27F0-43E7-AEFA-AA56146E3B18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Freeform: Shape 9">
              <a:extLst>
                <a:ext uri="{FF2B5EF4-FFF2-40B4-BE49-F238E27FC236}">
                  <a16:creationId xmlns:a16="http://schemas.microsoft.com/office/drawing/2014/main" id="{016FDF6B-B2D9-4BDD-9098-053B19B4E49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Freeform: Shape 10">
              <a:extLst>
                <a:ext uri="{FF2B5EF4-FFF2-40B4-BE49-F238E27FC236}">
                  <a16:creationId xmlns:a16="http://schemas.microsoft.com/office/drawing/2014/main" id="{023919BD-5B74-403A-8B03-ED20D68D247E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Freeform: Shape 11">
              <a:extLst>
                <a:ext uri="{FF2B5EF4-FFF2-40B4-BE49-F238E27FC236}">
                  <a16:creationId xmlns:a16="http://schemas.microsoft.com/office/drawing/2014/main" id="{D8F7C4E6-0C2E-431E-86F6-5A74FB436974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Freeform: Shape 12">
              <a:extLst>
                <a:ext uri="{FF2B5EF4-FFF2-40B4-BE49-F238E27FC236}">
                  <a16:creationId xmlns:a16="http://schemas.microsoft.com/office/drawing/2014/main" id="{9D88905C-12AD-4451-8EFF-FC6D3466B673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Freeform: Shape 13">
              <a:extLst>
                <a:ext uri="{FF2B5EF4-FFF2-40B4-BE49-F238E27FC236}">
                  <a16:creationId xmlns:a16="http://schemas.microsoft.com/office/drawing/2014/main" id="{78BEC8BD-F931-440E-8058-317D5B333205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Freeform: Shape 14">
              <a:extLst>
                <a:ext uri="{FF2B5EF4-FFF2-40B4-BE49-F238E27FC236}">
                  <a16:creationId xmlns:a16="http://schemas.microsoft.com/office/drawing/2014/main" id="{6929886E-73CC-4C58-B048-65BAD53607F1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Freeform: Shape 15">
              <a:extLst>
                <a:ext uri="{FF2B5EF4-FFF2-40B4-BE49-F238E27FC236}">
                  <a16:creationId xmlns:a16="http://schemas.microsoft.com/office/drawing/2014/main" id="{A1AFB4C8-7FA8-443E-8823-B7E0B17C2201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Freeform: Shape 16">
              <a:extLst>
                <a:ext uri="{FF2B5EF4-FFF2-40B4-BE49-F238E27FC236}">
                  <a16:creationId xmlns:a16="http://schemas.microsoft.com/office/drawing/2014/main" id="{581123FA-A213-4C13-A3E2-9413AD3745A3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Freeform: Shape 17">
              <a:extLst>
                <a:ext uri="{FF2B5EF4-FFF2-40B4-BE49-F238E27FC236}">
                  <a16:creationId xmlns:a16="http://schemas.microsoft.com/office/drawing/2014/main" id="{4E95394D-A230-4CE7-BF8A-D9E849C06A76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Freeform: Shape 18">
              <a:extLst>
                <a:ext uri="{FF2B5EF4-FFF2-40B4-BE49-F238E27FC236}">
                  <a16:creationId xmlns:a16="http://schemas.microsoft.com/office/drawing/2014/main" id="{35E310EB-13A0-42DD-8DF2-0AB642759BDE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Freeform: Shape 19">
              <a:extLst>
                <a:ext uri="{FF2B5EF4-FFF2-40B4-BE49-F238E27FC236}">
                  <a16:creationId xmlns:a16="http://schemas.microsoft.com/office/drawing/2014/main" id="{E2C40C11-BF25-43DE-A972-AE8E440B3914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Freeform: Shape 20">
              <a:extLst>
                <a:ext uri="{FF2B5EF4-FFF2-40B4-BE49-F238E27FC236}">
                  <a16:creationId xmlns:a16="http://schemas.microsoft.com/office/drawing/2014/main" id="{8F9AC34F-EB4A-467F-A74C-B2888ADA89F1}"/>
                </a:ext>
              </a:extLst>
            </p:cNvPr>
            <p:cNvSpPr/>
            <p:nvPr/>
          </p:nvSpPr>
          <p:spPr>
            <a:xfrm>
              <a:off x="6282577" y="4351898"/>
              <a:ext cx="1504948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37231E7F-CC8C-4CCD-8537-002D22B98F1C}"/>
              </a:ext>
            </a:extLst>
          </p:cNvPr>
          <p:cNvSpPr txBox="1"/>
          <p:nvPr/>
        </p:nvSpPr>
        <p:spPr>
          <a:xfrm>
            <a:off x="813591" y="2843819"/>
            <a:ext cx="1109678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qui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/>
          </a:p>
        </p:txBody>
      </p:sp>
      <p:grpSp>
        <p:nvGrpSpPr>
          <p:cNvPr id="67" name="Graphic 1">
            <a:extLst>
              <a:ext uri="{FF2B5EF4-FFF2-40B4-BE49-F238E27FC236}">
                <a16:creationId xmlns:a16="http://schemas.microsoft.com/office/drawing/2014/main" id="{E9E9C7C2-3554-4D12-91E3-F8CF2A980374}"/>
              </a:ext>
            </a:extLst>
          </p:cNvPr>
          <p:cNvGrpSpPr/>
          <p:nvPr/>
        </p:nvGrpSpPr>
        <p:grpSpPr>
          <a:xfrm rot="5400000">
            <a:off x="378042" y="2833233"/>
            <a:ext cx="369333" cy="542106"/>
            <a:chOff x="6081713" y="3426067"/>
            <a:chExt cx="1776412" cy="2687956"/>
          </a:xfrm>
          <a:solidFill>
            <a:srgbClr val="FFFF00"/>
          </a:solidFill>
        </p:grpSpPr>
        <p:sp>
          <p:nvSpPr>
            <p:cNvPr id="68" name="Freeform: Shape 8">
              <a:extLst>
                <a:ext uri="{FF2B5EF4-FFF2-40B4-BE49-F238E27FC236}">
                  <a16:creationId xmlns:a16="http://schemas.microsoft.com/office/drawing/2014/main" id="{5CCE52DE-3BAA-4029-9E21-D65915BABB52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Freeform: Shape 9">
              <a:extLst>
                <a:ext uri="{FF2B5EF4-FFF2-40B4-BE49-F238E27FC236}">
                  <a16:creationId xmlns:a16="http://schemas.microsoft.com/office/drawing/2014/main" id="{981E51C6-B61B-4A3D-8F9D-94698F44D86D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Freeform: Shape 10">
              <a:extLst>
                <a:ext uri="{FF2B5EF4-FFF2-40B4-BE49-F238E27FC236}">
                  <a16:creationId xmlns:a16="http://schemas.microsoft.com/office/drawing/2014/main" id="{EC777294-BD0A-41C9-A6E5-BB1F78B30292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Freeform: Shape 11">
              <a:extLst>
                <a:ext uri="{FF2B5EF4-FFF2-40B4-BE49-F238E27FC236}">
                  <a16:creationId xmlns:a16="http://schemas.microsoft.com/office/drawing/2014/main" id="{4EF08F79-B46E-4732-AF71-873087FD6465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Freeform: Shape 12">
              <a:extLst>
                <a:ext uri="{FF2B5EF4-FFF2-40B4-BE49-F238E27FC236}">
                  <a16:creationId xmlns:a16="http://schemas.microsoft.com/office/drawing/2014/main" id="{0B0363EF-02F2-4971-9CD1-25881F0702F1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Freeform: Shape 13">
              <a:extLst>
                <a:ext uri="{FF2B5EF4-FFF2-40B4-BE49-F238E27FC236}">
                  <a16:creationId xmlns:a16="http://schemas.microsoft.com/office/drawing/2014/main" id="{621F6BAB-956F-4F12-82B9-EBD80223D465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Freeform: Shape 14">
              <a:extLst>
                <a:ext uri="{FF2B5EF4-FFF2-40B4-BE49-F238E27FC236}">
                  <a16:creationId xmlns:a16="http://schemas.microsoft.com/office/drawing/2014/main" id="{35FA67C5-6EEB-4429-B402-A2B6EC848DA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Freeform: Shape 15">
              <a:extLst>
                <a:ext uri="{FF2B5EF4-FFF2-40B4-BE49-F238E27FC236}">
                  <a16:creationId xmlns:a16="http://schemas.microsoft.com/office/drawing/2014/main" id="{73D2F815-C24E-411E-9B7A-CDC64D9F6860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Freeform: Shape 16">
              <a:extLst>
                <a:ext uri="{FF2B5EF4-FFF2-40B4-BE49-F238E27FC236}">
                  <a16:creationId xmlns:a16="http://schemas.microsoft.com/office/drawing/2014/main" id="{41B255FE-96E0-4E53-AD8C-E0B31D81611C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Freeform: Shape 17">
              <a:extLst>
                <a:ext uri="{FF2B5EF4-FFF2-40B4-BE49-F238E27FC236}">
                  <a16:creationId xmlns:a16="http://schemas.microsoft.com/office/drawing/2014/main" id="{BCEA31A2-54B6-4629-A9D4-DBC23108ABDF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Freeform: Shape 18">
              <a:extLst>
                <a:ext uri="{FF2B5EF4-FFF2-40B4-BE49-F238E27FC236}">
                  <a16:creationId xmlns:a16="http://schemas.microsoft.com/office/drawing/2014/main" id="{C264AC09-D1CE-4568-A971-8ABDAF360B18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Freeform: Shape 19">
              <a:extLst>
                <a:ext uri="{FF2B5EF4-FFF2-40B4-BE49-F238E27FC236}">
                  <a16:creationId xmlns:a16="http://schemas.microsoft.com/office/drawing/2014/main" id="{CAB22162-EA88-46A0-873D-5677BFBA496C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Freeform: Shape 20">
              <a:extLst>
                <a:ext uri="{FF2B5EF4-FFF2-40B4-BE49-F238E27FC236}">
                  <a16:creationId xmlns:a16="http://schemas.microsoft.com/office/drawing/2014/main" id="{980168F5-94FB-4134-A507-CB8B8439CDC7}"/>
                </a:ext>
              </a:extLst>
            </p:cNvPr>
            <p:cNvSpPr/>
            <p:nvPr/>
          </p:nvSpPr>
          <p:spPr>
            <a:xfrm>
              <a:off x="6282577" y="4351898"/>
              <a:ext cx="1504948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0C5C1EC7-919C-4CED-9BE6-B7671DDA52B1}"/>
              </a:ext>
            </a:extLst>
          </p:cNvPr>
          <p:cNvSpPr txBox="1"/>
          <p:nvPr/>
        </p:nvSpPr>
        <p:spPr>
          <a:xfrm>
            <a:off x="790718" y="3604039"/>
            <a:ext cx="1089522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hỗ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đẩy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/>
          </a:p>
        </p:txBody>
      </p:sp>
      <p:grpSp>
        <p:nvGrpSpPr>
          <p:cNvPr id="82" name="Graphic 1">
            <a:extLst>
              <a:ext uri="{FF2B5EF4-FFF2-40B4-BE49-F238E27FC236}">
                <a16:creationId xmlns:a16="http://schemas.microsoft.com/office/drawing/2014/main" id="{4587157A-96BF-40A1-876D-B12F2108C9F6}"/>
              </a:ext>
            </a:extLst>
          </p:cNvPr>
          <p:cNvGrpSpPr/>
          <p:nvPr/>
        </p:nvGrpSpPr>
        <p:grpSpPr>
          <a:xfrm rot="5400000">
            <a:off x="366901" y="3592503"/>
            <a:ext cx="369333" cy="542106"/>
            <a:chOff x="6081713" y="3426067"/>
            <a:chExt cx="1776412" cy="2687956"/>
          </a:xfrm>
          <a:solidFill>
            <a:srgbClr val="FFFF00"/>
          </a:solidFill>
        </p:grpSpPr>
        <p:sp>
          <p:nvSpPr>
            <p:cNvPr id="83" name="Freeform: Shape 8">
              <a:extLst>
                <a:ext uri="{FF2B5EF4-FFF2-40B4-BE49-F238E27FC236}">
                  <a16:creationId xmlns:a16="http://schemas.microsoft.com/office/drawing/2014/main" id="{F5A4142A-8585-4769-B17A-83B192B55AF7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4" name="Freeform: Shape 9">
              <a:extLst>
                <a:ext uri="{FF2B5EF4-FFF2-40B4-BE49-F238E27FC236}">
                  <a16:creationId xmlns:a16="http://schemas.microsoft.com/office/drawing/2014/main" id="{180E7965-83FA-4831-8F7D-6C0046E4061D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Freeform: Shape 10">
              <a:extLst>
                <a:ext uri="{FF2B5EF4-FFF2-40B4-BE49-F238E27FC236}">
                  <a16:creationId xmlns:a16="http://schemas.microsoft.com/office/drawing/2014/main" id="{19FDCF30-8B0C-4D86-85A9-D01819DB0F6E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Freeform: Shape 11">
              <a:extLst>
                <a:ext uri="{FF2B5EF4-FFF2-40B4-BE49-F238E27FC236}">
                  <a16:creationId xmlns:a16="http://schemas.microsoft.com/office/drawing/2014/main" id="{1DA6CFA1-FD41-4F34-A2AF-CBE7332F8D7E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Freeform: Shape 12">
              <a:extLst>
                <a:ext uri="{FF2B5EF4-FFF2-40B4-BE49-F238E27FC236}">
                  <a16:creationId xmlns:a16="http://schemas.microsoft.com/office/drawing/2014/main" id="{9BBE436E-C636-4511-BD75-BF623B6E7282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8" name="Freeform: Shape 13">
              <a:extLst>
                <a:ext uri="{FF2B5EF4-FFF2-40B4-BE49-F238E27FC236}">
                  <a16:creationId xmlns:a16="http://schemas.microsoft.com/office/drawing/2014/main" id="{201A8D0A-575A-4422-B765-99FE13D333B0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9" name="Freeform: Shape 14">
              <a:extLst>
                <a:ext uri="{FF2B5EF4-FFF2-40B4-BE49-F238E27FC236}">
                  <a16:creationId xmlns:a16="http://schemas.microsoft.com/office/drawing/2014/main" id="{D3E95629-E275-4CCB-A90C-C1E5B0DC50A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0" name="Freeform: Shape 15">
              <a:extLst>
                <a:ext uri="{FF2B5EF4-FFF2-40B4-BE49-F238E27FC236}">
                  <a16:creationId xmlns:a16="http://schemas.microsoft.com/office/drawing/2014/main" id="{0B338DA7-5833-48FC-A61D-C7046BA791C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1" name="Freeform: Shape 16">
              <a:extLst>
                <a:ext uri="{FF2B5EF4-FFF2-40B4-BE49-F238E27FC236}">
                  <a16:creationId xmlns:a16="http://schemas.microsoft.com/office/drawing/2014/main" id="{DBA0EA86-64F4-463A-8754-077C27633870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2" name="Freeform: Shape 17">
              <a:extLst>
                <a:ext uri="{FF2B5EF4-FFF2-40B4-BE49-F238E27FC236}">
                  <a16:creationId xmlns:a16="http://schemas.microsoft.com/office/drawing/2014/main" id="{E41A818E-1A7D-4F98-BBAE-CA8D145B2C6F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Freeform: Shape 18">
              <a:extLst>
                <a:ext uri="{FF2B5EF4-FFF2-40B4-BE49-F238E27FC236}">
                  <a16:creationId xmlns:a16="http://schemas.microsoft.com/office/drawing/2014/main" id="{D13F4B99-A507-43A6-9F2C-0B41E45A9C40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4" name="Freeform: Shape 19">
              <a:extLst>
                <a:ext uri="{FF2B5EF4-FFF2-40B4-BE49-F238E27FC236}">
                  <a16:creationId xmlns:a16="http://schemas.microsoft.com/office/drawing/2014/main" id="{D4AEEDD6-9FE2-4C0C-9ED7-3A3FDB9AE6CB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5" name="Freeform: Shape 20">
              <a:extLst>
                <a:ext uri="{FF2B5EF4-FFF2-40B4-BE49-F238E27FC236}">
                  <a16:creationId xmlns:a16="http://schemas.microsoft.com/office/drawing/2014/main" id="{9BECC117-2BE7-456E-BF9C-8BD4F7767DC6}"/>
                </a:ext>
              </a:extLst>
            </p:cNvPr>
            <p:cNvSpPr/>
            <p:nvPr/>
          </p:nvSpPr>
          <p:spPr>
            <a:xfrm>
              <a:off x="6282577" y="4351898"/>
              <a:ext cx="1504948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98CB537F-A2F1-4458-A3DA-3CF05BD98886}"/>
              </a:ext>
            </a:extLst>
          </p:cNvPr>
          <p:cNvSpPr txBox="1"/>
          <p:nvPr/>
        </p:nvSpPr>
        <p:spPr>
          <a:xfrm>
            <a:off x="758444" y="4248228"/>
            <a:ext cx="10945629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xu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qui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tâm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0774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8" grpId="0"/>
      <p:bldP spid="30" grpId="0"/>
      <p:bldP spid="51" grpId="0"/>
      <p:bldP spid="66" grpId="0"/>
      <p:bldP spid="81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0">
            <a:extLst>
              <a:ext uri="{FF2B5EF4-FFF2-40B4-BE49-F238E27FC236}">
                <a16:creationId xmlns:a16="http://schemas.microsoft.com/office/drawing/2014/main" id="{5E8E4C9C-C2DF-4AAB-B7B5-2F3C5E50EBEE}"/>
              </a:ext>
            </a:extLst>
          </p:cNvPr>
          <p:cNvSpPr>
            <a:spLocks noChangeAspect="1"/>
          </p:cNvSpPr>
          <p:nvPr/>
        </p:nvSpPr>
        <p:spPr>
          <a:xfrm>
            <a:off x="11369412" y="480972"/>
            <a:ext cx="593135" cy="66990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ectangle 33">
            <a:extLst>
              <a:ext uri="{FF2B5EF4-FFF2-40B4-BE49-F238E27FC236}">
                <a16:creationId xmlns:a16="http://schemas.microsoft.com/office/drawing/2014/main" id="{771270B7-6C46-4B7C-AF3A-BC6D16FB14A0}"/>
              </a:ext>
            </a:extLst>
          </p:cNvPr>
          <p:cNvSpPr/>
          <p:nvPr/>
        </p:nvSpPr>
        <p:spPr>
          <a:xfrm>
            <a:off x="0" y="841718"/>
            <a:ext cx="12192001" cy="146824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56000">
                <a:srgbClr val="ABE9FD"/>
              </a:gs>
              <a:gs pos="21000">
                <a:srgbClr val="2DC8FA"/>
              </a:gs>
              <a:gs pos="0">
                <a:srgbClr val="00BEFF"/>
              </a:gs>
              <a:gs pos="83000">
                <a:srgbClr val="EB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3190" y="296306"/>
            <a:ext cx="92807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9.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XH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30AA16E-28C8-4D36-B353-D6D8442E67B6}"/>
              </a:ext>
            </a:extLst>
          </p:cNvPr>
          <p:cNvSpPr txBox="1"/>
          <p:nvPr/>
        </p:nvSpPr>
        <p:spPr>
          <a:xfrm>
            <a:off x="540608" y="1150881"/>
            <a:ext cx="1102531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DN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DN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tuyển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SV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DN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tuyển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buộc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06A00C82-059E-4512-AF22-678A003A7E22}"/>
              </a:ext>
            </a:extLst>
          </p:cNvPr>
          <p:cNvSpPr txBox="1"/>
          <p:nvPr/>
        </p:nvSpPr>
        <p:spPr>
          <a:xfrm>
            <a:off x="540608" y="2597431"/>
            <a:ext cx="1102531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iện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nghịch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SV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ĐH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tuyển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DN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300" dirty="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4C341228-4566-4A4A-805D-4819131A947C}"/>
              </a:ext>
            </a:extLst>
          </p:cNvPr>
          <p:cNvSpPr txBox="1"/>
          <p:nvPr/>
        </p:nvSpPr>
        <p:spPr>
          <a:xfrm>
            <a:off x="555195" y="3716339"/>
            <a:ext cx="1111078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hiều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SV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túng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A25E7D2-277C-4361-BAD1-8E86EFDD17D0}"/>
              </a:ext>
            </a:extLst>
          </p:cNvPr>
          <p:cNvSpPr txBox="1"/>
          <p:nvPr/>
        </p:nvSpPr>
        <p:spPr>
          <a:xfrm>
            <a:off x="540607" y="4428702"/>
            <a:ext cx="1111078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DN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đòi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7A7AF3D-65FC-4F1A-A05A-17FD89E5C935}"/>
              </a:ext>
            </a:extLst>
          </p:cNvPr>
          <p:cNvSpPr txBox="1"/>
          <p:nvPr/>
        </p:nvSpPr>
        <p:spPr>
          <a:xfrm>
            <a:off x="540607" y="5163118"/>
            <a:ext cx="1111078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DN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DN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/>
          </a:p>
        </p:txBody>
      </p:sp>
      <p:sp>
        <p:nvSpPr>
          <p:cNvPr id="38" name="Frame 17">
            <a:extLst>
              <a:ext uri="{FF2B5EF4-FFF2-40B4-BE49-F238E27FC236}">
                <a16:creationId xmlns:a16="http://schemas.microsoft.com/office/drawing/2014/main" id="{E8A77201-D211-46E0-B3C9-8D83716BFC1D}"/>
              </a:ext>
            </a:extLst>
          </p:cNvPr>
          <p:cNvSpPr/>
          <p:nvPr/>
        </p:nvSpPr>
        <p:spPr>
          <a:xfrm>
            <a:off x="119693" y="1305018"/>
            <a:ext cx="420914" cy="3385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Frame 17">
            <a:extLst>
              <a:ext uri="{FF2B5EF4-FFF2-40B4-BE49-F238E27FC236}">
                <a16:creationId xmlns:a16="http://schemas.microsoft.com/office/drawing/2014/main" id="{6D0BB546-D688-4EC2-83DE-5A4F2D61121E}"/>
              </a:ext>
            </a:extLst>
          </p:cNvPr>
          <p:cNvSpPr/>
          <p:nvPr/>
        </p:nvSpPr>
        <p:spPr>
          <a:xfrm>
            <a:off x="164386" y="2668758"/>
            <a:ext cx="420914" cy="3385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Frame 17">
            <a:extLst>
              <a:ext uri="{FF2B5EF4-FFF2-40B4-BE49-F238E27FC236}">
                <a16:creationId xmlns:a16="http://schemas.microsoft.com/office/drawing/2014/main" id="{385415E9-D105-4ED4-8D70-60FBAEC13150}"/>
              </a:ext>
            </a:extLst>
          </p:cNvPr>
          <p:cNvSpPr/>
          <p:nvPr/>
        </p:nvSpPr>
        <p:spPr>
          <a:xfrm>
            <a:off x="164386" y="4557336"/>
            <a:ext cx="420914" cy="3385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Frame 17">
            <a:extLst>
              <a:ext uri="{FF2B5EF4-FFF2-40B4-BE49-F238E27FC236}">
                <a16:creationId xmlns:a16="http://schemas.microsoft.com/office/drawing/2014/main" id="{A6569371-5A8D-4099-B1F9-8B73FFC2181B}"/>
              </a:ext>
            </a:extLst>
          </p:cNvPr>
          <p:cNvSpPr/>
          <p:nvPr/>
        </p:nvSpPr>
        <p:spPr>
          <a:xfrm>
            <a:off x="164386" y="3822920"/>
            <a:ext cx="420914" cy="3385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5" grpId="0"/>
      <p:bldP spid="29" grpId="0"/>
      <p:bldP spid="33" grpId="0"/>
      <p:bldP spid="37" grpId="0"/>
      <p:bldP spid="38" grpId="0" animBg="1"/>
      <p:bldP spid="39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1962" y="307975"/>
            <a:ext cx="9597695" cy="508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ln w="0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VÀ THẢO LUẬN</a:t>
            </a: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771270B7-6C46-4B7C-AF3A-BC6D16FB14A0}"/>
              </a:ext>
            </a:extLst>
          </p:cNvPr>
          <p:cNvSpPr/>
          <p:nvPr/>
        </p:nvSpPr>
        <p:spPr>
          <a:xfrm>
            <a:off x="0" y="841717"/>
            <a:ext cx="12192001" cy="141141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56000">
                <a:srgbClr val="ABE9FD"/>
              </a:gs>
              <a:gs pos="21000">
                <a:srgbClr val="2DC8FA"/>
              </a:gs>
              <a:gs pos="0">
                <a:srgbClr val="00BEFF"/>
              </a:gs>
              <a:gs pos="83000">
                <a:srgbClr val="EB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7489" y="254391"/>
            <a:ext cx="107049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10.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09B7CC65-ED63-4FC2-AEB5-D6F040D24967}"/>
              </a:ext>
            </a:extLst>
          </p:cNvPr>
          <p:cNvSpPr txBox="1"/>
          <p:nvPr/>
        </p:nvSpPr>
        <p:spPr>
          <a:xfrm>
            <a:off x="491181" y="1008600"/>
            <a:ext cx="1116124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ký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rời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C4676D48-C41B-4FAC-8450-618038E2D470}"/>
              </a:ext>
            </a:extLst>
          </p:cNvPr>
          <p:cNvSpPr txBox="1"/>
          <p:nvPr/>
        </p:nvSpPr>
        <p:spPr>
          <a:xfrm>
            <a:off x="539577" y="2455150"/>
            <a:ext cx="11112846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ĐH</a:t>
            </a:r>
          </a:p>
          <a:p>
            <a:pPr lvl="0" algn="just"/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ĐH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Mỏ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ngũ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ĐH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lvl="0" algn="just"/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DN,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ngừng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đắc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ĐH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tâm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E67FC49-CE33-4F03-BDC3-3CE2730E54E2}"/>
              </a:ext>
            </a:extLst>
          </p:cNvPr>
          <p:cNvSpPr/>
          <p:nvPr/>
        </p:nvSpPr>
        <p:spPr>
          <a:xfrm>
            <a:off x="947489" y="254391"/>
            <a:ext cx="107049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10.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0490DCDC-CDF4-447E-8B72-A6BDE9DDB184}"/>
              </a:ext>
            </a:extLst>
          </p:cNvPr>
          <p:cNvSpPr/>
          <p:nvPr/>
        </p:nvSpPr>
        <p:spPr>
          <a:xfrm>
            <a:off x="0" y="716056"/>
            <a:ext cx="12192001" cy="141141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56000">
                <a:srgbClr val="ABE9FD"/>
              </a:gs>
              <a:gs pos="21000">
                <a:srgbClr val="2DC8FA"/>
              </a:gs>
              <a:gs pos="0">
                <a:srgbClr val="00BEFF"/>
              </a:gs>
              <a:gs pos="83000">
                <a:srgbClr val="EB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BAE04BC-DE65-44A6-A92D-C6C30CC993B6}"/>
              </a:ext>
            </a:extLst>
          </p:cNvPr>
          <p:cNvSpPr txBox="1"/>
          <p:nvPr/>
        </p:nvSpPr>
        <p:spPr>
          <a:xfrm>
            <a:off x="446388" y="717066"/>
            <a:ext cx="11299224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3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ký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DN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lvl="0" algn="just"/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SV</a:t>
            </a:r>
            <a:r>
              <a:rPr lang="en-US" sz="23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tuyển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ĐH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SV.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luân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SV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SV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GV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DN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nhắc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GV.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SV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DN,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SV,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thiểu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tuyển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C6F5410-26E9-4B54-B221-51DCBF7DEC21}"/>
              </a:ext>
            </a:extLst>
          </p:cNvPr>
          <p:cNvSpPr/>
          <p:nvPr/>
        </p:nvSpPr>
        <p:spPr>
          <a:xfrm>
            <a:off x="1062681" y="254391"/>
            <a:ext cx="104167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11.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Dịch vụ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5A415FDE-9586-4A99-836F-D35652956C55}"/>
              </a:ext>
            </a:extLst>
          </p:cNvPr>
          <p:cNvSpPr/>
          <p:nvPr/>
        </p:nvSpPr>
        <p:spPr>
          <a:xfrm>
            <a:off x="-47373" y="1150062"/>
            <a:ext cx="12192001" cy="146824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56000">
                <a:srgbClr val="ABE9FD"/>
              </a:gs>
              <a:gs pos="21000">
                <a:srgbClr val="2DC8FA"/>
              </a:gs>
              <a:gs pos="0">
                <a:srgbClr val="00BEFF"/>
              </a:gs>
              <a:gs pos="83000">
                <a:srgbClr val="EB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4A5CDCB7-094C-4962-84DB-A799789D4E9C}"/>
              </a:ext>
            </a:extLst>
          </p:cNvPr>
          <p:cNvSpPr/>
          <p:nvPr/>
        </p:nvSpPr>
        <p:spPr>
          <a:xfrm>
            <a:off x="531336" y="1431474"/>
            <a:ext cx="8723871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</a:t>
            </a:r>
            <a:endParaRPr lang="en-US" sz="24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3F07030-BDD4-4A7D-9C26-89E96B7617F6}"/>
              </a:ext>
            </a:extLst>
          </p:cNvPr>
          <p:cNvSpPr txBox="1"/>
          <p:nvPr/>
        </p:nvSpPr>
        <p:spPr>
          <a:xfrm>
            <a:off x="531340" y="1880503"/>
            <a:ext cx="10948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DC7901D-4422-4555-81DD-470E9F98AE82}"/>
              </a:ext>
            </a:extLst>
          </p:cNvPr>
          <p:cNvSpPr txBox="1"/>
          <p:nvPr/>
        </p:nvSpPr>
        <p:spPr>
          <a:xfrm>
            <a:off x="531336" y="2675703"/>
            <a:ext cx="110345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60FCED2-E029-498F-92CE-73761278E1F1}"/>
              </a:ext>
            </a:extLst>
          </p:cNvPr>
          <p:cNvSpPr txBox="1"/>
          <p:nvPr/>
        </p:nvSpPr>
        <p:spPr>
          <a:xfrm>
            <a:off x="531336" y="3389269"/>
            <a:ext cx="110345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Singapore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Malaysia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28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USD,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17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ra, PVN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thỏa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79FA0AD-4371-44D9-8CBA-52960AB0283F}"/>
              </a:ext>
            </a:extLst>
          </p:cNvPr>
          <p:cNvSpPr txBox="1"/>
          <p:nvPr/>
        </p:nvSpPr>
        <p:spPr>
          <a:xfrm>
            <a:off x="531337" y="4923132"/>
            <a:ext cx="110345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khuyến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238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8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0A6972E-0B43-483B-8F2E-92AA2D4371A6}"/>
              </a:ext>
            </a:extLst>
          </p:cNvPr>
          <p:cNvSpPr/>
          <p:nvPr/>
        </p:nvSpPr>
        <p:spPr>
          <a:xfrm>
            <a:off x="1062681" y="254391"/>
            <a:ext cx="104167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11.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Dịch vụ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399A3F8C-E5F5-413B-84C8-6D2ACCBE7891}"/>
              </a:ext>
            </a:extLst>
          </p:cNvPr>
          <p:cNvSpPr/>
          <p:nvPr/>
        </p:nvSpPr>
        <p:spPr>
          <a:xfrm>
            <a:off x="-47373" y="1150062"/>
            <a:ext cx="12192001" cy="146824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56000">
                <a:srgbClr val="ABE9FD"/>
              </a:gs>
              <a:gs pos="21000">
                <a:srgbClr val="2DC8FA"/>
              </a:gs>
              <a:gs pos="0">
                <a:srgbClr val="00BEFF"/>
              </a:gs>
              <a:gs pos="83000">
                <a:srgbClr val="EB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A60646E0-BCFD-4D17-9F71-5FD290CF18DC}"/>
              </a:ext>
            </a:extLst>
          </p:cNvPr>
          <p:cNvSpPr/>
          <p:nvPr/>
        </p:nvSpPr>
        <p:spPr>
          <a:xfrm>
            <a:off x="525153" y="1367547"/>
            <a:ext cx="1104694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endParaRPr lang="en-US" sz="2400" b="1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A056874-D63A-43E0-B00F-449125EC16B9}"/>
              </a:ext>
            </a:extLst>
          </p:cNvPr>
          <p:cNvSpPr txBox="1"/>
          <p:nvPr/>
        </p:nvSpPr>
        <p:spPr>
          <a:xfrm>
            <a:off x="407771" y="1867525"/>
            <a:ext cx="112570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nâng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nâng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-05 do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Nga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Vietsovpetro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ty CP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PV Shipyard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nâng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do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E5BC808-31D6-420F-9BA9-113DCD029008}"/>
              </a:ext>
            </a:extLst>
          </p:cNvPr>
          <p:cNvSpPr txBox="1"/>
          <p:nvPr/>
        </p:nvSpPr>
        <p:spPr>
          <a:xfrm>
            <a:off x="420124" y="3722779"/>
            <a:ext cx="112570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PVN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Vietsopetro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D5E439F-0FC0-45D8-A0A9-5C6CBC6AD8C7}"/>
              </a:ext>
            </a:extLst>
          </p:cNvPr>
          <p:cNvSpPr txBox="1"/>
          <p:nvPr/>
        </p:nvSpPr>
        <p:spPr>
          <a:xfrm>
            <a:off x="407770" y="5181228"/>
            <a:ext cx="112570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kỷ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Nam. PTSC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100%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90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428A40B-3CE8-43B9-86EB-7BBB409DF48A}"/>
              </a:ext>
            </a:extLst>
          </p:cNvPr>
          <p:cNvSpPr/>
          <p:nvPr/>
        </p:nvSpPr>
        <p:spPr>
          <a:xfrm>
            <a:off x="1062681" y="254391"/>
            <a:ext cx="104167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11.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Dịch vụ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9C13CD45-42A8-4964-A4DB-0D62E6A8425C}"/>
              </a:ext>
            </a:extLst>
          </p:cNvPr>
          <p:cNvSpPr/>
          <p:nvPr/>
        </p:nvSpPr>
        <p:spPr>
          <a:xfrm>
            <a:off x="-47373" y="1150062"/>
            <a:ext cx="12192001" cy="146824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56000">
                <a:srgbClr val="ABE9FD"/>
              </a:gs>
              <a:gs pos="21000">
                <a:srgbClr val="2DC8FA"/>
              </a:gs>
              <a:gs pos="0">
                <a:srgbClr val="00BEFF"/>
              </a:gs>
              <a:gs pos="83000">
                <a:srgbClr val="EB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370F2DBF-8AD6-4C29-9B60-2FA293A282E4}"/>
              </a:ext>
            </a:extLst>
          </p:cNvPr>
          <p:cNvSpPr/>
          <p:nvPr/>
        </p:nvSpPr>
        <p:spPr>
          <a:xfrm>
            <a:off x="525153" y="1367547"/>
            <a:ext cx="1104694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endParaRPr lang="en-US" sz="2400" b="1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5FBCDC4-3EC0-4B70-94D2-0ACD4B7645CB}"/>
              </a:ext>
            </a:extLst>
          </p:cNvPr>
          <p:cNvSpPr txBox="1"/>
          <p:nvPr/>
        </p:nvSpPr>
        <p:spPr>
          <a:xfrm>
            <a:off x="525153" y="1824747"/>
            <a:ext cx="111416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ty DVKT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phấn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EPC/EPCIC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/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FSO/FPSO</a:t>
            </a:r>
          </a:p>
          <a:p>
            <a:pPr algn="just"/>
            <a:r>
              <a:rPr lang="en-US" sz="2400" dirty="0"/>
              <a:t>-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 vụ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ngầm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/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US" sz="2400" dirty="0"/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0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FDE4864-3E84-4B38-BE7E-9E5DE9F81E8D}"/>
              </a:ext>
            </a:extLst>
          </p:cNvPr>
          <p:cNvSpPr txBox="1"/>
          <p:nvPr/>
        </p:nvSpPr>
        <p:spPr>
          <a:xfrm>
            <a:off x="697618" y="853141"/>
            <a:ext cx="3232628" cy="1062156"/>
          </a:xfrm>
          <a:prstGeom prst="rect">
            <a:avLst/>
          </a:prstGeom>
          <a:noFill/>
        </p:spPr>
        <p:txBody>
          <a:bodyPr wrap="square" rtlCol="0" anchor="ctr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ko-KR" sz="540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/>
                <a:cs typeface="Arial" pitchFamily="34" charset="0"/>
              </a:rPr>
              <a:t>MỞ ĐẦU</a:t>
            </a:r>
            <a:endParaRPr kumimoji="0" lang="ko-KR" altLang="en-US" sz="5400" i="0" u="none" strike="noStrike" kern="1200" normalizeH="0" baseline="0" noProof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959C5C-B613-4F27-A963-ED5C75A98AFA}"/>
              </a:ext>
            </a:extLst>
          </p:cNvPr>
          <p:cNvGrpSpPr/>
          <p:nvPr/>
        </p:nvGrpSpPr>
        <p:grpSpPr>
          <a:xfrm>
            <a:off x="4159943" y="491454"/>
            <a:ext cx="7190734" cy="1990835"/>
            <a:chOff x="4745820" y="1491808"/>
            <a:chExt cx="5794002" cy="19908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2495D0-49A5-4D67-BA21-A62397CAAA3E}"/>
                </a:ext>
              </a:extLst>
            </p:cNvPr>
            <p:cNvSpPr txBox="1"/>
            <p:nvPr/>
          </p:nvSpPr>
          <p:spPr>
            <a:xfrm>
              <a:off x="5703917" y="1697539"/>
              <a:ext cx="4835905" cy="178510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“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cầu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theo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Đại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từ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điển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tiếng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Việt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nghĩa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“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Điều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đòi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hỏi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cần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dùng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”,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còn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theo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Wikipedia, “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cầu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hiện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tương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tâm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lý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con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đòi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hỏi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mong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muốn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nguyện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vọng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con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vật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chất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tinh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thần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tồn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tại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phát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triển</a:t>
              </a:r>
              <a:endPara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A746EA2-F083-426E-86F5-4C9A39198BA9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980C203-1591-4C18-837D-2348A3D19117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1A7A44-A1CE-4BF6-8A7B-C7B8FBAC61C9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01</a:t>
                </a:r>
                <a:endParaRPr kumimoji="0" lang="ko-KR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3916AA-57BD-4F0D-B388-CB0908B7495A}"/>
              </a:ext>
            </a:extLst>
          </p:cNvPr>
          <p:cNvGrpSpPr/>
          <p:nvPr/>
        </p:nvGrpSpPr>
        <p:grpSpPr>
          <a:xfrm flipV="1">
            <a:off x="3725063" y="2438136"/>
            <a:ext cx="7564138" cy="769441"/>
            <a:chOff x="4655791" y="1454490"/>
            <a:chExt cx="5884030" cy="8738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0B645DF-BB07-489E-81CC-0E0AE924F8AD}"/>
                </a:ext>
              </a:extLst>
            </p:cNvPr>
            <p:cNvSpPr txBox="1"/>
            <p:nvPr/>
          </p:nvSpPr>
          <p:spPr>
            <a:xfrm rot="10800000">
              <a:off x="5703916" y="1454490"/>
              <a:ext cx="4835905" cy="8738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rình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độ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nhận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môi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trường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những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đặc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điểm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tâm sinh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lý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mỗi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cầu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khác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</a:t>
              </a:r>
              <a:endPara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CA53A44-AA23-4266-AE15-94DC9D0A2853}"/>
                </a:ext>
              </a:extLst>
            </p:cNvPr>
            <p:cNvGrpSpPr/>
            <p:nvPr/>
          </p:nvGrpSpPr>
          <p:grpSpPr>
            <a:xfrm>
              <a:off x="4655791" y="1491808"/>
              <a:ext cx="1172060" cy="780795"/>
              <a:chOff x="5234302" y="1449052"/>
              <a:chExt cx="1172060" cy="780795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C8EED60-D804-4E6F-94B7-23FEA1B7D8FE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6ADBEF9-721B-442E-960E-647A823C6DCD}"/>
                  </a:ext>
                </a:extLst>
              </p:cNvPr>
              <p:cNvSpPr txBox="1"/>
              <p:nvPr/>
            </p:nvSpPr>
            <p:spPr>
              <a:xfrm rot="10800000">
                <a:off x="5234302" y="1472427"/>
                <a:ext cx="1172060" cy="73404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02</a:t>
                </a:r>
                <a:endParaRPr kumimoji="0" lang="ko-KR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4B282CF-D046-4DA3-92C0-2DFBEE9D66B1}"/>
              </a:ext>
            </a:extLst>
          </p:cNvPr>
          <p:cNvGrpSpPr/>
          <p:nvPr/>
        </p:nvGrpSpPr>
        <p:grpSpPr>
          <a:xfrm>
            <a:off x="3725063" y="3332444"/>
            <a:ext cx="7991425" cy="1446550"/>
            <a:chOff x="4745820" y="1491808"/>
            <a:chExt cx="5515158" cy="144655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677873F-9E1B-4A97-857F-D1084754B1B7}"/>
                </a:ext>
              </a:extLst>
            </p:cNvPr>
            <p:cNvSpPr txBox="1"/>
            <p:nvPr/>
          </p:nvSpPr>
          <p:spPr>
            <a:xfrm>
              <a:off x="5631933" y="1491808"/>
              <a:ext cx="4629045" cy="144655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 eaLnBrk="0" hangingPunct="0"/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“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cầu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xã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hội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hiện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tượng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tâm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lý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xã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hội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thể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hiện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sự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đòi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hỏi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mong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muốn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nguyện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vọng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tỉ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lệ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đông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phần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lớn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cộng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đồng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dân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cư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vật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chất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tinh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thần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tồn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tại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phát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triển</a:t>
              </a:r>
              <a:endParaRPr lang="en-US" sz="2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CD8A753-C6D8-400A-B3B0-A69B2EE1A0D8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0C5C52F-CE1B-4A7E-B0E1-3A5395CA99FA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99A970A-90AD-4D57-8CE3-C2BE08C34E74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03</a:t>
                </a:r>
                <a:endParaRPr kumimoji="0" lang="ko-KR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D454A1C-E757-44FE-A500-1EBB39A42BC7}"/>
              </a:ext>
            </a:extLst>
          </p:cNvPr>
          <p:cNvGrpSpPr/>
          <p:nvPr/>
        </p:nvGrpSpPr>
        <p:grpSpPr>
          <a:xfrm>
            <a:off x="3725063" y="4749220"/>
            <a:ext cx="7991426" cy="1785104"/>
            <a:chOff x="4745820" y="1463036"/>
            <a:chExt cx="5777562" cy="178510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962804D-572B-4CF3-BA3B-672FBB79FF73}"/>
                </a:ext>
              </a:extLst>
            </p:cNvPr>
            <p:cNvSpPr txBox="1"/>
            <p:nvPr/>
          </p:nvSpPr>
          <p:spPr>
            <a:xfrm>
              <a:off x="5621121" y="1463036"/>
              <a:ext cx="4902261" cy="178510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 eaLnBrk="0" hangingPunct="0"/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Đào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tạo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theo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cầu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xã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hội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đào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tạo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nhân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lực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đáp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ứng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cầu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xã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hội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đào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tạo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theo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cầu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xã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hội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đào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tạo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mà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ở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đó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phải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trả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lời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4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câu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hỏi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Đào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tạo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gì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Vì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phải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đào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tạo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cái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đó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Đào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tạo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như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thế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Đào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tạo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bao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nhiêu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7E5DE86-8C4E-456E-9763-F02043AF633F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50FBD90-3B53-4EF5-B659-A2655DC436F3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2845DD9-8541-43DB-AA2D-B0BF5A2F20AF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04</a:t>
                </a:r>
                <a:endParaRPr kumimoji="0" lang="ko-KR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0802BE84-3AF7-4711-99D8-AED9F02AA18B}"/>
              </a:ext>
            </a:extLst>
          </p:cNvPr>
          <p:cNvSpPr/>
          <p:nvPr/>
        </p:nvSpPr>
        <p:spPr>
          <a:xfrm>
            <a:off x="332563" y="1112536"/>
            <a:ext cx="2980363" cy="3014620"/>
          </a:xfrm>
          <a:prstGeom prst="flowChartDocument">
            <a:avLst/>
          </a:prstGeom>
          <a:ln>
            <a:solidFill>
              <a:srgbClr val="CC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7839" y="307975"/>
            <a:ext cx="2607276" cy="5080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n w="0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KẾT </a:t>
            </a:r>
            <a:r>
              <a:rPr lang="vi-VN" b="1" dirty="0">
                <a:ln w="0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LUẬN</a:t>
            </a:r>
            <a:endParaRPr lang="en-US" b="1" dirty="0">
              <a:ln w="0"/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3" name="Oval 31">
            <a:extLst>
              <a:ext uri="{FF2B5EF4-FFF2-40B4-BE49-F238E27FC236}">
                <a16:creationId xmlns:a16="http://schemas.microsoft.com/office/drawing/2014/main" id="{B72D6B97-21F8-48CF-B478-F23A683EAFFC}"/>
              </a:ext>
            </a:extLst>
          </p:cNvPr>
          <p:cNvSpPr/>
          <p:nvPr/>
        </p:nvSpPr>
        <p:spPr>
          <a:xfrm>
            <a:off x="11004788" y="6023430"/>
            <a:ext cx="967263" cy="711199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3"/>
          <p:cNvSpPr/>
          <p:nvPr/>
        </p:nvSpPr>
        <p:spPr>
          <a:xfrm>
            <a:off x="3483079" y="307975"/>
            <a:ext cx="3272580" cy="3992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sz="2200" dirty="0"/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7013624" y="123371"/>
            <a:ext cx="4560537" cy="3305629"/>
          </a:xfrm>
          <a:prstGeom prst="snipRoundRect">
            <a:avLst>
              <a:gd name="adj1" fmla="val 16667"/>
              <a:gd name="adj2" fmla="val 68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bồi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kịp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đòi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sz="2200" dirty="0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1D18F399-E4C4-4BA1-BADD-2AFCD2EB3E68}"/>
              </a:ext>
            </a:extLst>
          </p:cNvPr>
          <p:cNvSpPr/>
          <p:nvPr/>
        </p:nvSpPr>
        <p:spPr>
          <a:xfrm>
            <a:off x="219949" y="4423718"/>
            <a:ext cx="6304419" cy="212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ngũ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then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chốt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ý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D1170F5-8E55-4759-B47A-EB0403FB06DF}"/>
              </a:ext>
            </a:extLst>
          </p:cNvPr>
          <p:cNvSpPr/>
          <p:nvPr/>
        </p:nvSpPr>
        <p:spPr>
          <a:xfrm>
            <a:off x="6697362" y="3521676"/>
            <a:ext cx="5274689" cy="32129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thượng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PVN.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Dịch vụ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7715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build="p"/>
      <p:bldP spid="4" grpId="0" animBg="1"/>
      <p:bldP spid="7" grpId="0" animBg="1"/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06735A-9FD6-4C61-8309-226A1C1010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514" y="291548"/>
            <a:ext cx="11252886" cy="667656"/>
          </a:xfrm>
        </p:spPr>
        <p:txBody>
          <a:bodyPr/>
          <a:lstStyle/>
          <a:p>
            <a:r>
              <a:rPr lang="en-US" sz="3000" dirty="0">
                <a:solidFill>
                  <a:srgbClr val="92D050"/>
                </a:solidFill>
              </a:rPr>
              <a:t>NỘI DUNG BÁO CÁO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25C2C8A-DE51-4577-8CF5-4786ECC84D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623151"/>
              </p:ext>
            </p:extLst>
          </p:nvPr>
        </p:nvGraphicFramePr>
        <p:xfrm>
          <a:off x="3274541" y="959204"/>
          <a:ext cx="8500859" cy="529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3">
            <a:extLst>
              <a:ext uri="{FF2B5EF4-FFF2-40B4-BE49-F238E27FC236}">
                <a16:creationId xmlns:a16="http://schemas.microsoft.com/office/drawing/2014/main" id="{BA9A7B5D-7A73-4823-95B1-B01BB33E4D57}"/>
              </a:ext>
            </a:extLst>
          </p:cNvPr>
          <p:cNvSpPr/>
          <p:nvPr/>
        </p:nvSpPr>
        <p:spPr>
          <a:xfrm>
            <a:off x="0" y="841717"/>
            <a:ext cx="12192001" cy="117487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56000">
                <a:srgbClr val="ABE9FD"/>
              </a:gs>
              <a:gs pos="21000">
                <a:srgbClr val="2DC8FA"/>
              </a:gs>
              <a:gs pos="0">
                <a:srgbClr val="00BEFF"/>
              </a:gs>
              <a:gs pos="83000">
                <a:srgbClr val="EB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35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17F6802B-636E-492E-93BB-A4F086464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39509"/>
            <a:ext cx="11896726" cy="724247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92D050"/>
                </a:solidFill>
              </a:rPr>
              <a:t>NỘI DUNG BÁO CÁO</a:t>
            </a: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3B86843C-293C-45B7-A901-5152D8D3A4AD}"/>
              </a:ext>
            </a:extLst>
          </p:cNvPr>
          <p:cNvSpPr/>
          <p:nvPr/>
        </p:nvSpPr>
        <p:spPr>
          <a:xfrm>
            <a:off x="0" y="946269"/>
            <a:ext cx="12192001" cy="117487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56000">
                <a:srgbClr val="ABE9FD"/>
              </a:gs>
              <a:gs pos="21000">
                <a:srgbClr val="2DC8FA"/>
              </a:gs>
              <a:gs pos="0">
                <a:srgbClr val="00BEFF"/>
              </a:gs>
              <a:gs pos="83000">
                <a:srgbClr val="EB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89942A34-444F-4A95-A9E1-554F9C677EF8}"/>
              </a:ext>
            </a:extLst>
          </p:cNvPr>
          <p:cNvSpPr/>
          <p:nvPr/>
        </p:nvSpPr>
        <p:spPr>
          <a:xfrm>
            <a:off x="2928551" y="1186249"/>
            <a:ext cx="8575590" cy="4842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57D1904B-D592-4AC0-BACD-E9B7FCC5C4BD}"/>
              </a:ext>
            </a:extLst>
          </p:cNvPr>
          <p:cNvSpPr/>
          <p:nvPr/>
        </p:nvSpPr>
        <p:spPr>
          <a:xfrm>
            <a:off x="2755557" y="1774371"/>
            <a:ext cx="9141169" cy="484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30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08224286-6F72-43FE-AE9A-A3F35EED57F0}"/>
              </a:ext>
            </a:extLst>
          </p:cNvPr>
          <p:cNvSpPr/>
          <p:nvPr/>
        </p:nvSpPr>
        <p:spPr>
          <a:xfrm>
            <a:off x="2755557" y="2399365"/>
            <a:ext cx="8835081" cy="76611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endParaRPr lang="en-US" sz="2400" dirty="0"/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4900618A-235F-414D-BD5E-2642E163362F}"/>
              </a:ext>
            </a:extLst>
          </p:cNvPr>
          <p:cNvSpPr/>
          <p:nvPr/>
        </p:nvSpPr>
        <p:spPr>
          <a:xfrm>
            <a:off x="2928551" y="3317488"/>
            <a:ext cx="8968175" cy="6301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XH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505940E1-9075-457D-8C07-A40757F8E54A}"/>
              </a:ext>
            </a:extLst>
          </p:cNvPr>
          <p:cNvSpPr/>
          <p:nvPr/>
        </p:nvSpPr>
        <p:spPr>
          <a:xfrm>
            <a:off x="2908600" y="4099687"/>
            <a:ext cx="8835081" cy="782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400" dirty="0"/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4AE4A5C-EA48-4225-AE2F-54E90CB27351}"/>
              </a:ext>
            </a:extLst>
          </p:cNvPr>
          <p:cNvSpPr/>
          <p:nvPr/>
        </p:nvSpPr>
        <p:spPr>
          <a:xfrm>
            <a:off x="2928551" y="4955058"/>
            <a:ext cx="8968174" cy="86102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Dịch vụ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US" sz="2400" dirty="0"/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EBFFA227-3DDB-481C-8138-EA555F7B6CBB}"/>
              </a:ext>
            </a:extLst>
          </p:cNvPr>
          <p:cNvSpPr/>
          <p:nvPr/>
        </p:nvSpPr>
        <p:spPr>
          <a:xfrm>
            <a:off x="3027405" y="6079524"/>
            <a:ext cx="7710617" cy="6178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0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3">
            <a:extLst>
              <a:ext uri="{FF2B5EF4-FFF2-40B4-BE49-F238E27FC236}">
                <a16:creationId xmlns:a16="http://schemas.microsoft.com/office/drawing/2014/main" id="{771270B7-6C46-4B7C-AF3A-BC6D16FB14A0}"/>
              </a:ext>
            </a:extLst>
          </p:cNvPr>
          <p:cNvSpPr/>
          <p:nvPr/>
        </p:nvSpPr>
        <p:spPr>
          <a:xfrm>
            <a:off x="-2" y="1121944"/>
            <a:ext cx="12192001" cy="220167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56000">
                <a:srgbClr val="ABE9FD"/>
              </a:gs>
              <a:gs pos="21000">
                <a:srgbClr val="2DC8FA"/>
              </a:gs>
              <a:gs pos="0">
                <a:srgbClr val="00BEFF"/>
              </a:gs>
              <a:gs pos="83000">
                <a:srgbClr val="EB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6729" y="162000"/>
            <a:ext cx="109772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(GDĐH)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</a:t>
            </a:r>
            <a:endParaRPr lang="en-GB" sz="2600" b="1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6729" y="1403403"/>
            <a:ext cx="11107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XI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715828" y="4793109"/>
            <a:ext cx="10859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711/QĐ-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TTg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13/6/2012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2011 - 2020</a:t>
            </a:r>
            <a:endParaRPr lang="en-GB" sz="24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533FC5E-31CE-42F5-92C0-D009AE266997}"/>
              </a:ext>
            </a:extLst>
          </p:cNvPr>
          <p:cNvSpPr txBox="1"/>
          <p:nvPr/>
        </p:nvSpPr>
        <p:spPr>
          <a:xfrm>
            <a:off x="715828" y="1987651"/>
            <a:ext cx="10760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8, Ban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XI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29-NQ/TW)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GD - ĐT,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XHCN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endParaRPr lang="en-US" sz="24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C7A1418-E75A-4F5A-86D6-7CFE777FD2A5}"/>
              </a:ext>
            </a:extLst>
          </p:cNvPr>
          <p:cNvSpPr txBox="1"/>
          <p:nvPr/>
        </p:nvSpPr>
        <p:spPr>
          <a:xfrm>
            <a:off x="706729" y="3567248"/>
            <a:ext cx="108597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18/CT-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TTg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30/5/2012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đẩy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400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35D7C90-783D-4D02-B4D5-C9A12578E074}"/>
              </a:ext>
            </a:extLst>
          </p:cNvPr>
          <p:cNvSpPr txBox="1"/>
          <p:nvPr/>
        </p:nvSpPr>
        <p:spPr>
          <a:xfrm>
            <a:off x="715828" y="5649639"/>
            <a:ext cx="10819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6639/QĐ-BGDĐT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29/12/2011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GD&amp;ĐT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GD ĐT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2011 - 2020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>
            <a:extLst>
              <a:ext uri="{FF2B5EF4-FFF2-40B4-BE49-F238E27FC236}">
                <a16:creationId xmlns:a16="http://schemas.microsoft.com/office/drawing/2014/main" id="{771270B7-6C46-4B7C-AF3A-BC6D16FB14A0}"/>
              </a:ext>
            </a:extLst>
          </p:cNvPr>
          <p:cNvSpPr/>
          <p:nvPr/>
        </p:nvSpPr>
        <p:spPr>
          <a:xfrm>
            <a:off x="304529" y="806510"/>
            <a:ext cx="12192001" cy="97046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56000">
                <a:srgbClr val="ABE9FD"/>
              </a:gs>
              <a:gs pos="21000">
                <a:srgbClr val="2DC8FA"/>
              </a:gs>
              <a:gs pos="0">
                <a:srgbClr val="00BEFF"/>
              </a:gs>
              <a:gs pos="83000">
                <a:srgbClr val="EB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81884"/>
            <a:ext cx="112322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GB" sz="2600" b="1" dirty="0">
              <a:solidFill>
                <a:schemeClr val="accent3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03E8878-F30B-44C4-9B2C-3ADE35001863}"/>
              </a:ext>
            </a:extLst>
          </p:cNvPr>
          <p:cNvSpPr txBox="1"/>
          <p:nvPr/>
        </p:nvSpPr>
        <p:spPr>
          <a:xfrm>
            <a:off x="905840" y="924295"/>
            <a:ext cx="10637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AA6F353-CABA-4475-ACEF-1256A2664156}"/>
              </a:ext>
            </a:extLst>
          </p:cNvPr>
          <p:cNvSpPr txBox="1"/>
          <p:nvPr/>
        </p:nvSpPr>
        <p:spPr>
          <a:xfrm>
            <a:off x="1469345" y="1574951"/>
            <a:ext cx="9466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en-US" sz="2400" dirty="0"/>
          </a:p>
        </p:txBody>
      </p:sp>
      <p:grpSp>
        <p:nvGrpSpPr>
          <p:cNvPr id="11" name="Graphic 1">
            <a:extLst>
              <a:ext uri="{FF2B5EF4-FFF2-40B4-BE49-F238E27FC236}">
                <a16:creationId xmlns:a16="http://schemas.microsoft.com/office/drawing/2014/main" id="{0157EF49-BF86-4E58-9CAF-86A995120C16}"/>
              </a:ext>
            </a:extLst>
          </p:cNvPr>
          <p:cNvGrpSpPr/>
          <p:nvPr/>
        </p:nvGrpSpPr>
        <p:grpSpPr>
          <a:xfrm rot="5400000">
            <a:off x="986933" y="1522221"/>
            <a:ext cx="492444" cy="588377"/>
            <a:chOff x="6081713" y="3426067"/>
            <a:chExt cx="1776412" cy="2687956"/>
          </a:xfrm>
          <a:solidFill>
            <a:srgbClr val="FFFF00"/>
          </a:solidFill>
        </p:grpSpPr>
        <p:sp>
          <p:nvSpPr>
            <p:cNvPr id="13" name="Freeform: Shape 8">
              <a:extLst>
                <a:ext uri="{FF2B5EF4-FFF2-40B4-BE49-F238E27FC236}">
                  <a16:creationId xmlns:a16="http://schemas.microsoft.com/office/drawing/2014/main" id="{7E48BEF6-F0DC-4375-899C-B923EB78C61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9">
              <a:extLst>
                <a:ext uri="{FF2B5EF4-FFF2-40B4-BE49-F238E27FC236}">
                  <a16:creationId xmlns:a16="http://schemas.microsoft.com/office/drawing/2014/main" id="{8D118CD1-8901-4623-8FB7-DFE8B4CE46AE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0">
              <a:extLst>
                <a:ext uri="{FF2B5EF4-FFF2-40B4-BE49-F238E27FC236}">
                  <a16:creationId xmlns:a16="http://schemas.microsoft.com/office/drawing/2014/main" id="{5856E9FD-BB63-4481-8072-79D380469415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1">
              <a:extLst>
                <a:ext uri="{FF2B5EF4-FFF2-40B4-BE49-F238E27FC236}">
                  <a16:creationId xmlns:a16="http://schemas.microsoft.com/office/drawing/2014/main" id="{862A363B-6D54-40EB-9C76-0850329E0507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3620FBE2-1ACB-4361-9280-54A4DA8D94F0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Freeform: Shape 13">
              <a:extLst>
                <a:ext uri="{FF2B5EF4-FFF2-40B4-BE49-F238E27FC236}">
                  <a16:creationId xmlns:a16="http://schemas.microsoft.com/office/drawing/2014/main" id="{9609DC01-300C-4A6C-9D3A-D22A95464EF6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Freeform: Shape 14">
              <a:extLst>
                <a:ext uri="{FF2B5EF4-FFF2-40B4-BE49-F238E27FC236}">
                  <a16:creationId xmlns:a16="http://schemas.microsoft.com/office/drawing/2014/main" id="{0FCFD619-6B75-400B-9241-6F3B5EA232FB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5">
              <a:extLst>
                <a:ext uri="{FF2B5EF4-FFF2-40B4-BE49-F238E27FC236}">
                  <a16:creationId xmlns:a16="http://schemas.microsoft.com/office/drawing/2014/main" id="{FD342CA3-E58B-4FB3-8F9B-C1F522D0108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16">
              <a:extLst>
                <a:ext uri="{FF2B5EF4-FFF2-40B4-BE49-F238E27FC236}">
                  <a16:creationId xmlns:a16="http://schemas.microsoft.com/office/drawing/2014/main" id="{49EBD44B-B9CF-4192-9E62-DBF2FFB7E0B9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17">
              <a:extLst>
                <a:ext uri="{FF2B5EF4-FFF2-40B4-BE49-F238E27FC236}">
                  <a16:creationId xmlns:a16="http://schemas.microsoft.com/office/drawing/2014/main" id="{C383E340-96BE-412B-AF47-75E76980849D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18">
              <a:extLst>
                <a:ext uri="{FF2B5EF4-FFF2-40B4-BE49-F238E27FC236}">
                  <a16:creationId xmlns:a16="http://schemas.microsoft.com/office/drawing/2014/main" id="{FDED5E5B-8281-44E2-9BBF-EDDDE0D4BE17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C1A67736-8CE9-4184-85DC-23703FAFAB99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0">
              <a:extLst>
                <a:ext uri="{FF2B5EF4-FFF2-40B4-BE49-F238E27FC236}">
                  <a16:creationId xmlns:a16="http://schemas.microsoft.com/office/drawing/2014/main" id="{0DA3A53F-C0C8-4605-A403-1054861FCA7A}"/>
                </a:ext>
              </a:extLst>
            </p:cNvPr>
            <p:cNvSpPr/>
            <p:nvPr/>
          </p:nvSpPr>
          <p:spPr>
            <a:xfrm>
              <a:off x="6282577" y="4351898"/>
              <a:ext cx="1504948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6" name="Graphic 1">
            <a:extLst>
              <a:ext uri="{FF2B5EF4-FFF2-40B4-BE49-F238E27FC236}">
                <a16:creationId xmlns:a16="http://schemas.microsoft.com/office/drawing/2014/main" id="{C93E1B81-134B-41F1-9EBA-5B98D0BF105B}"/>
              </a:ext>
            </a:extLst>
          </p:cNvPr>
          <p:cNvGrpSpPr/>
          <p:nvPr/>
        </p:nvGrpSpPr>
        <p:grpSpPr>
          <a:xfrm rot="5400000">
            <a:off x="1032576" y="2133397"/>
            <a:ext cx="429360" cy="589827"/>
            <a:chOff x="6081713" y="3426067"/>
            <a:chExt cx="1776412" cy="2687956"/>
          </a:xfrm>
          <a:solidFill>
            <a:srgbClr val="FFFF00"/>
          </a:solidFill>
        </p:grpSpPr>
        <p:sp>
          <p:nvSpPr>
            <p:cNvPr id="27" name="Freeform: Shape 8">
              <a:extLst>
                <a:ext uri="{FF2B5EF4-FFF2-40B4-BE49-F238E27FC236}">
                  <a16:creationId xmlns:a16="http://schemas.microsoft.com/office/drawing/2014/main" id="{94B594C9-A634-4B8C-B57A-5C677E57D300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Freeform: Shape 9">
              <a:extLst>
                <a:ext uri="{FF2B5EF4-FFF2-40B4-BE49-F238E27FC236}">
                  <a16:creationId xmlns:a16="http://schemas.microsoft.com/office/drawing/2014/main" id="{BDA0C39C-351E-4EE8-A310-F2AE6E14FA1B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Freeform: Shape 10">
              <a:extLst>
                <a:ext uri="{FF2B5EF4-FFF2-40B4-BE49-F238E27FC236}">
                  <a16:creationId xmlns:a16="http://schemas.microsoft.com/office/drawing/2014/main" id="{67A0A349-17ED-43A8-B75F-552470351988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Freeform: Shape 11">
              <a:extLst>
                <a:ext uri="{FF2B5EF4-FFF2-40B4-BE49-F238E27FC236}">
                  <a16:creationId xmlns:a16="http://schemas.microsoft.com/office/drawing/2014/main" id="{BB82D958-9B8C-44F8-A7D6-0AA7927BBAA7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Freeform: Shape 12">
              <a:extLst>
                <a:ext uri="{FF2B5EF4-FFF2-40B4-BE49-F238E27FC236}">
                  <a16:creationId xmlns:a16="http://schemas.microsoft.com/office/drawing/2014/main" id="{5288F03F-35EB-4958-A1D0-FF1A1BBD17FE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Freeform: Shape 13">
              <a:extLst>
                <a:ext uri="{FF2B5EF4-FFF2-40B4-BE49-F238E27FC236}">
                  <a16:creationId xmlns:a16="http://schemas.microsoft.com/office/drawing/2014/main" id="{82AC6679-1246-47AE-9D8E-CB12FC0C3043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52E2FC15-F6AB-4862-B0AA-7767017BC027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779647A7-CEC8-4BFC-AF85-A1780CD57E6C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E756AE46-9CA3-4E84-9F40-712009821385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EB908663-547A-4289-AEF6-F3DABCEAB00A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8F4498BA-962A-4ABF-8342-3C43F213E090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F0E0B0B4-1F0C-4424-8E4E-AEDF15F20FDB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Freeform: Shape 20">
              <a:extLst>
                <a:ext uri="{FF2B5EF4-FFF2-40B4-BE49-F238E27FC236}">
                  <a16:creationId xmlns:a16="http://schemas.microsoft.com/office/drawing/2014/main" id="{788B0CCE-56D9-4359-BD9E-6E4125E25E2A}"/>
                </a:ext>
              </a:extLst>
            </p:cNvPr>
            <p:cNvSpPr/>
            <p:nvPr/>
          </p:nvSpPr>
          <p:spPr>
            <a:xfrm>
              <a:off x="6282577" y="4351898"/>
              <a:ext cx="1504948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grpFill/>
            <a:ln w="6350" cap="flat" cmpd="sng" algn="ctr">
              <a:solidFill>
                <a:srgbClr val="62C1C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55FF00CA-9E12-4F07-873E-AE26C3617DC3}"/>
              </a:ext>
            </a:extLst>
          </p:cNvPr>
          <p:cNvSpPr txBox="1"/>
          <p:nvPr/>
        </p:nvSpPr>
        <p:spPr>
          <a:xfrm>
            <a:off x="1483046" y="2146334"/>
            <a:ext cx="98349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en-US" sz="2600" dirty="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98519B54-FDFB-4F2B-A02D-46A8B1F62B47}"/>
              </a:ext>
            </a:extLst>
          </p:cNvPr>
          <p:cNvSpPr txBox="1"/>
          <p:nvPr/>
        </p:nvSpPr>
        <p:spPr>
          <a:xfrm>
            <a:off x="905840" y="2897365"/>
            <a:ext cx="102972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GD-ĐT: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745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CA874C8-5F5D-4A48-9337-E450B2ED61AE}"/>
              </a:ext>
            </a:extLst>
          </p:cNvPr>
          <p:cNvSpPr txBox="1"/>
          <p:nvPr/>
        </p:nvSpPr>
        <p:spPr>
          <a:xfrm>
            <a:off x="310047" y="173385"/>
            <a:ext cx="1110698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Ý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GDĐH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</a:t>
            </a:r>
            <a:endParaRPr lang="en-GB" sz="2600" b="1" dirty="0">
              <a:solidFill>
                <a:schemeClr val="accent3"/>
              </a:solidFill>
            </a:endParaRP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2992FBF5-B13E-4564-956A-F6F6A044D7CF}"/>
              </a:ext>
            </a:extLst>
          </p:cNvPr>
          <p:cNvSpPr/>
          <p:nvPr/>
        </p:nvSpPr>
        <p:spPr>
          <a:xfrm>
            <a:off x="-1" y="1147962"/>
            <a:ext cx="12192001" cy="173931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56000">
                <a:srgbClr val="ABE9FD"/>
              </a:gs>
              <a:gs pos="21000">
                <a:srgbClr val="2DC8FA"/>
              </a:gs>
              <a:gs pos="0">
                <a:srgbClr val="00BEFF"/>
              </a:gs>
              <a:gs pos="83000">
                <a:srgbClr val="EB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3F71F-54CF-4774-9CBE-C70EABCEAA01}"/>
              </a:ext>
            </a:extLst>
          </p:cNvPr>
          <p:cNvSpPr txBox="1"/>
          <p:nvPr/>
        </p:nvSpPr>
        <p:spPr>
          <a:xfrm>
            <a:off x="506015" y="1403918"/>
            <a:ext cx="10911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9D9F62F-56B8-457B-AEE4-91EF1139B2C5}"/>
              </a:ext>
            </a:extLst>
          </p:cNvPr>
          <p:cNvSpPr txBox="1"/>
          <p:nvPr/>
        </p:nvSpPr>
        <p:spPr>
          <a:xfrm>
            <a:off x="506015" y="1956741"/>
            <a:ext cx="107262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hẹp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hiếm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B08E79D-A8E0-4DCD-8473-AD37314EA30D}"/>
              </a:ext>
            </a:extLst>
          </p:cNvPr>
          <p:cNvSpPr txBox="1"/>
          <p:nvPr/>
        </p:nvSpPr>
        <p:spPr>
          <a:xfrm>
            <a:off x="526095" y="3199859"/>
            <a:ext cx="107262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WTO</a:t>
            </a:r>
            <a:endParaRPr lang="en-US" sz="24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0576E26-A601-429A-AE9D-8DB31F1BF592}"/>
              </a:ext>
            </a:extLst>
          </p:cNvPr>
          <p:cNvSpPr txBox="1"/>
          <p:nvPr/>
        </p:nvSpPr>
        <p:spPr>
          <a:xfrm>
            <a:off x="418071" y="4530016"/>
            <a:ext cx="108343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2030.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215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>
            <a:extLst>
              <a:ext uri="{FF2B5EF4-FFF2-40B4-BE49-F238E27FC236}">
                <a16:creationId xmlns:a16="http://schemas.microsoft.com/office/drawing/2014/main" id="{771270B7-6C46-4B7C-AF3A-BC6D16FB14A0}"/>
              </a:ext>
            </a:extLst>
          </p:cNvPr>
          <p:cNvSpPr/>
          <p:nvPr/>
        </p:nvSpPr>
        <p:spPr>
          <a:xfrm>
            <a:off x="184242" y="686732"/>
            <a:ext cx="12192001" cy="167596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56000">
                <a:srgbClr val="ABE9FD"/>
              </a:gs>
              <a:gs pos="21000">
                <a:srgbClr val="2DC8FA"/>
              </a:gs>
              <a:gs pos="0">
                <a:srgbClr val="00BEFF"/>
              </a:gs>
              <a:gs pos="83000">
                <a:srgbClr val="EB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9621" y="209678"/>
            <a:ext cx="109975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5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Mâu</a:t>
            </a:r>
            <a:r>
              <a:rPr lang="en-US" sz="25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thuẫn</a:t>
            </a:r>
            <a:r>
              <a:rPr lang="en-US" sz="25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5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5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5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5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5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5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5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5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5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5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5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5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5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5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</a:t>
            </a:r>
            <a:endParaRPr lang="en-GB" sz="2500" b="1" dirty="0">
              <a:solidFill>
                <a:schemeClr val="accent3"/>
              </a:solidFill>
            </a:endParaRPr>
          </a:p>
        </p:txBody>
      </p:sp>
      <p:sp>
        <p:nvSpPr>
          <p:cNvPr id="27" name="Freeform: Shape 11">
            <a:extLst>
              <a:ext uri="{FF2B5EF4-FFF2-40B4-BE49-F238E27FC236}">
                <a16:creationId xmlns:a16="http://schemas.microsoft.com/office/drawing/2014/main" id="{5028BC22-037C-4E93-9F87-BAE79DA5BEE5}"/>
              </a:ext>
            </a:extLst>
          </p:cNvPr>
          <p:cNvSpPr/>
          <p:nvPr/>
        </p:nvSpPr>
        <p:spPr>
          <a:xfrm rot="10411499" flipH="1" flipV="1">
            <a:off x="10101788" y="5270748"/>
            <a:ext cx="2121090" cy="615288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accent1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11">
            <a:extLst>
              <a:ext uri="{FF2B5EF4-FFF2-40B4-BE49-F238E27FC236}">
                <a16:creationId xmlns:a16="http://schemas.microsoft.com/office/drawing/2014/main" id="{5028BC22-037C-4E93-9F87-BAE79DA5BEE5}"/>
              </a:ext>
            </a:extLst>
          </p:cNvPr>
          <p:cNvSpPr/>
          <p:nvPr/>
        </p:nvSpPr>
        <p:spPr>
          <a:xfrm rot="10411499" flipH="1" flipV="1">
            <a:off x="311800" y="1419360"/>
            <a:ext cx="2121090" cy="615288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accent1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88285AF-CA06-475D-9001-4A7CA9988C31}"/>
              </a:ext>
            </a:extLst>
          </p:cNvPr>
          <p:cNvSpPr txBox="1"/>
          <p:nvPr/>
        </p:nvSpPr>
        <p:spPr>
          <a:xfrm>
            <a:off x="543697" y="789409"/>
            <a:ext cx="111334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đòi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B152C0DA-4249-4A39-A34E-E4A7146F5B38}"/>
              </a:ext>
            </a:extLst>
          </p:cNvPr>
          <p:cNvSpPr txBox="1"/>
          <p:nvPr/>
        </p:nvSpPr>
        <p:spPr>
          <a:xfrm>
            <a:off x="514865" y="2679571"/>
            <a:ext cx="11162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endParaRPr lang="en-US" sz="2400" dirty="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1A65C601-EB41-42BB-A0E4-E0F0568B94E2}"/>
              </a:ext>
            </a:extLst>
          </p:cNvPr>
          <p:cNvSpPr txBox="1"/>
          <p:nvPr/>
        </p:nvSpPr>
        <p:spPr>
          <a:xfrm>
            <a:off x="564293" y="3526355"/>
            <a:ext cx="111128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</a:t>
            </a:r>
            <a:endParaRPr lang="en-US" sz="2400" dirty="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6082C04-D40B-493C-881C-3CD122679A60}"/>
              </a:ext>
            </a:extLst>
          </p:cNvPr>
          <p:cNvSpPr txBox="1"/>
          <p:nvPr/>
        </p:nvSpPr>
        <p:spPr>
          <a:xfrm>
            <a:off x="543697" y="4807271"/>
            <a:ext cx="111622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09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6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9886" y="307975"/>
            <a:ext cx="10517757" cy="5080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</a:t>
            </a:r>
            <a:endParaRPr lang="en-GB" sz="2600" b="1" dirty="0">
              <a:solidFill>
                <a:schemeClr val="accent3"/>
              </a:solidFill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771270B7-6C46-4B7C-AF3A-BC6D16FB14A0}"/>
              </a:ext>
            </a:extLst>
          </p:cNvPr>
          <p:cNvSpPr/>
          <p:nvPr/>
        </p:nvSpPr>
        <p:spPr>
          <a:xfrm>
            <a:off x="-1" y="815975"/>
            <a:ext cx="12192001" cy="144196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56000">
                <a:srgbClr val="ABE9FD"/>
              </a:gs>
              <a:gs pos="21000">
                <a:srgbClr val="2DC8FA"/>
              </a:gs>
              <a:gs pos="0">
                <a:srgbClr val="00BEFF"/>
              </a:gs>
              <a:gs pos="83000">
                <a:srgbClr val="EBFA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CD212DC-0248-4D2E-8DAD-33485AAD2E5F}"/>
              </a:ext>
            </a:extLst>
          </p:cNvPr>
          <p:cNvSpPr/>
          <p:nvPr/>
        </p:nvSpPr>
        <p:spPr>
          <a:xfrm>
            <a:off x="353393" y="1061884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Freeform 39">
            <a:extLst>
              <a:ext uri="{FF2B5EF4-FFF2-40B4-BE49-F238E27FC236}">
                <a16:creationId xmlns:a16="http://schemas.microsoft.com/office/drawing/2014/main" id="{3A33D2AD-B989-42F1-BE49-9C72F7E12BA8}"/>
              </a:ext>
            </a:extLst>
          </p:cNvPr>
          <p:cNvSpPr>
            <a:spLocks noEditPoints="1"/>
          </p:cNvSpPr>
          <p:nvPr/>
        </p:nvSpPr>
        <p:spPr bwMode="auto">
          <a:xfrm>
            <a:off x="114420" y="6095994"/>
            <a:ext cx="785466" cy="609601"/>
          </a:xfrm>
          <a:custGeom>
            <a:avLst/>
            <a:gdLst>
              <a:gd name="T0" fmla="*/ 120 w 128"/>
              <a:gd name="T1" fmla="*/ 48 h 128"/>
              <a:gd name="T2" fmla="*/ 120 w 128"/>
              <a:gd name="T3" fmla="*/ 112 h 128"/>
              <a:gd name="T4" fmla="*/ 111 w 128"/>
              <a:gd name="T5" fmla="*/ 120 h 128"/>
              <a:gd name="T6" fmla="*/ 16 w 128"/>
              <a:gd name="T7" fmla="*/ 120 h 128"/>
              <a:gd name="T8" fmla="*/ 8 w 128"/>
              <a:gd name="T9" fmla="*/ 112 h 128"/>
              <a:gd name="T10" fmla="*/ 8 w 128"/>
              <a:gd name="T11" fmla="*/ 17 h 128"/>
              <a:gd name="T12" fmla="*/ 16 w 128"/>
              <a:gd name="T13" fmla="*/ 8 h 128"/>
              <a:gd name="T14" fmla="*/ 80 w 128"/>
              <a:gd name="T15" fmla="*/ 8 h 128"/>
              <a:gd name="T16" fmla="*/ 80 w 128"/>
              <a:gd name="T17" fmla="*/ 0 h 128"/>
              <a:gd name="T18" fmla="*/ 16 w 128"/>
              <a:gd name="T19" fmla="*/ 0 h 128"/>
              <a:gd name="T20" fmla="*/ 0 w 128"/>
              <a:gd name="T21" fmla="*/ 17 h 128"/>
              <a:gd name="T22" fmla="*/ 0 w 128"/>
              <a:gd name="T23" fmla="*/ 112 h 128"/>
              <a:gd name="T24" fmla="*/ 16 w 128"/>
              <a:gd name="T25" fmla="*/ 128 h 128"/>
              <a:gd name="T26" fmla="*/ 111 w 128"/>
              <a:gd name="T27" fmla="*/ 128 h 128"/>
              <a:gd name="T28" fmla="*/ 128 w 128"/>
              <a:gd name="T29" fmla="*/ 112 h 128"/>
              <a:gd name="T30" fmla="*/ 128 w 128"/>
              <a:gd name="T31" fmla="*/ 48 h 128"/>
              <a:gd name="T32" fmla="*/ 120 w 128"/>
              <a:gd name="T33" fmla="*/ 48 h 128"/>
              <a:gd name="T34" fmla="*/ 32 w 128"/>
              <a:gd name="T35" fmla="*/ 72 h 128"/>
              <a:gd name="T36" fmla="*/ 15 w 128"/>
              <a:gd name="T37" fmla="*/ 107 h 128"/>
              <a:gd name="T38" fmla="*/ 21 w 128"/>
              <a:gd name="T39" fmla="*/ 113 h 128"/>
              <a:gd name="T40" fmla="*/ 56 w 128"/>
              <a:gd name="T41" fmla="*/ 95 h 128"/>
              <a:gd name="T42" fmla="*/ 60 w 128"/>
              <a:gd name="T43" fmla="*/ 93 h 128"/>
              <a:gd name="T44" fmla="*/ 122 w 128"/>
              <a:gd name="T45" fmla="*/ 32 h 128"/>
              <a:gd name="T46" fmla="*/ 122 w 128"/>
              <a:gd name="T47" fmla="*/ 20 h 128"/>
              <a:gd name="T48" fmla="*/ 108 w 128"/>
              <a:gd name="T49" fmla="*/ 6 h 128"/>
              <a:gd name="T50" fmla="*/ 96 w 128"/>
              <a:gd name="T51" fmla="*/ 6 h 128"/>
              <a:gd name="T52" fmla="*/ 34 w 128"/>
              <a:gd name="T53" fmla="*/ 68 h 128"/>
              <a:gd name="T54" fmla="*/ 32 w 128"/>
              <a:gd name="T55" fmla="*/ 72 h 128"/>
              <a:gd name="T56" fmla="*/ 99 w 128"/>
              <a:gd name="T57" fmla="*/ 15 h 128"/>
              <a:gd name="T58" fmla="*/ 105 w 128"/>
              <a:gd name="T59" fmla="*/ 15 h 128"/>
              <a:gd name="T60" fmla="*/ 113 w 128"/>
              <a:gd name="T61" fmla="*/ 23 h 128"/>
              <a:gd name="T62" fmla="*/ 113 w 128"/>
              <a:gd name="T63" fmla="*/ 29 h 128"/>
              <a:gd name="T64" fmla="*/ 105 w 128"/>
              <a:gd name="T65" fmla="*/ 37 h 128"/>
              <a:gd name="T66" fmla="*/ 91 w 128"/>
              <a:gd name="T67" fmla="*/ 23 h 128"/>
              <a:gd name="T68" fmla="*/ 99 w 128"/>
              <a:gd name="T69" fmla="*/ 15 h 128"/>
              <a:gd name="T70" fmla="*/ 85 w 128"/>
              <a:gd name="T71" fmla="*/ 29 h 128"/>
              <a:gd name="T72" fmla="*/ 99 w 128"/>
              <a:gd name="T73" fmla="*/ 43 h 128"/>
              <a:gd name="T74" fmla="*/ 54 w 128"/>
              <a:gd name="T75" fmla="*/ 88 h 128"/>
              <a:gd name="T76" fmla="*/ 40 w 128"/>
              <a:gd name="T77" fmla="*/ 74 h 128"/>
              <a:gd name="T78" fmla="*/ 85 w 128"/>
              <a:gd name="T79" fmla="*/ 29 h 128"/>
              <a:gd name="T80" fmla="*/ 47 w 128"/>
              <a:gd name="T81" fmla="*/ 92 h 128"/>
              <a:gd name="T82" fmla="*/ 26 w 128"/>
              <a:gd name="T83" fmla="*/ 105 h 128"/>
              <a:gd name="T84" fmla="*/ 23 w 128"/>
              <a:gd name="T85" fmla="*/ 102 h 128"/>
              <a:gd name="T86" fmla="*/ 36 w 128"/>
              <a:gd name="T87" fmla="*/ 81 h 128"/>
              <a:gd name="T88" fmla="*/ 47 w 128"/>
              <a:gd name="T89" fmla="*/ 9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28">
                <a:moveTo>
                  <a:pt x="120" y="48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116"/>
                  <a:pt x="116" y="120"/>
                  <a:pt x="111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2"/>
                  <a:pt x="12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0"/>
                  <a:pt x="80" y="0"/>
                  <a:pt x="8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1" y="128"/>
                  <a:pt x="111" y="128"/>
                  <a:pt x="111" y="128"/>
                </a:cubicBezTo>
                <a:cubicBezTo>
                  <a:pt x="120" y="128"/>
                  <a:pt x="128" y="121"/>
                  <a:pt x="128" y="112"/>
                </a:cubicBezTo>
                <a:cubicBezTo>
                  <a:pt x="128" y="48"/>
                  <a:pt x="128" y="48"/>
                  <a:pt x="128" y="48"/>
                </a:cubicBezTo>
                <a:lnTo>
                  <a:pt x="120" y="48"/>
                </a:lnTo>
                <a:close/>
                <a:moveTo>
                  <a:pt x="32" y="72"/>
                </a:moveTo>
                <a:cubicBezTo>
                  <a:pt x="15" y="107"/>
                  <a:pt x="15" y="107"/>
                  <a:pt x="15" y="107"/>
                </a:cubicBezTo>
                <a:cubicBezTo>
                  <a:pt x="14" y="111"/>
                  <a:pt x="17" y="115"/>
                  <a:pt x="21" y="113"/>
                </a:cubicBezTo>
                <a:cubicBezTo>
                  <a:pt x="56" y="95"/>
                  <a:pt x="56" y="95"/>
                  <a:pt x="56" y="95"/>
                </a:cubicBezTo>
                <a:cubicBezTo>
                  <a:pt x="57" y="95"/>
                  <a:pt x="59" y="95"/>
                  <a:pt x="60" y="93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5" y="28"/>
                  <a:pt x="125" y="23"/>
                  <a:pt x="122" y="20"/>
                </a:cubicBezTo>
                <a:cubicBezTo>
                  <a:pt x="108" y="6"/>
                  <a:pt x="108" y="6"/>
                  <a:pt x="108" y="6"/>
                </a:cubicBezTo>
                <a:cubicBezTo>
                  <a:pt x="104" y="3"/>
                  <a:pt x="99" y="3"/>
                  <a:pt x="96" y="6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9"/>
                  <a:pt x="33" y="71"/>
                  <a:pt x="32" y="72"/>
                </a:cubicBezTo>
                <a:close/>
                <a:moveTo>
                  <a:pt x="99" y="15"/>
                </a:moveTo>
                <a:cubicBezTo>
                  <a:pt x="101" y="13"/>
                  <a:pt x="103" y="13"/>
                  <a:pt x="105" y="15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5" y="25"/>
                  <a:pt x="115" y="27"/>
                  <a:pt x="113" y="29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91" y="23"/>
                  <a:pt x="91" y="23"/>
                  <a:pt x="91" y="23"/>
                </a:cubicBezTo>
                <a:lnTo>
                  <a:pt x="99" y="15"/>
                </a:lnTo>
                <a:close/>
                <a:moveTo>
                  <a:pt x="85" y="29"/>
                </a:moveTo>
                <a:cubicBezTo>
                  <a:pt x="99" y="43"/>
                  <a:pt x="99" y="43"/>
                  <a:pt x="99" y="43"/>
                </a:cubicBezTo>
                <a:cubicBezTo>
                  <a:pt x="54" y="88"/>
                  <a:pt x="54" y="88"/>
                  <a:pt x="54" y="88"/>
                </a:cubicBezTo>
                <a:cubicBezTo>
                  <a:pt x="49" y="83"/>
                  <a:pt x="42" y="75"/>
                  <a:pt x="40" y="74"/>
                </a:cubicBezTo>
                <a:lnTo>
                  <a:pt x="85" y="29"/>
                </a:lnTo>
                <a:close/>
                <a:moveTo>
                  <a:pt x="47" y="92"/>
                </a:moveTo>
                <a:cubicBezTo>
                  <a:pt x="26" y="105"/>
                  <a:pt x="26" y="105"/>
                  <a:pt x="26" y="105"/>
                </a:cubicBezTo>
                <a:cubicBezTo>
                  <a:pt x="24" y="106"/>
                  <a:pt x="22" y="104"/>
                  <a:pt x="23" y="102"/>
                </a:cubicBezTo>
                <a:cubicBezTo>
                  <a:pt x="36" y="81"/>
                  <a:pt x="36" y="81"/>
                  <a:pt x="36" y="81"/>
                </a:cubicBezTo>
                <a:lnTo>
                  <a:pt x="47" y="9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4CD212DC-0248-4D2E-8DAD-33485AAD2E5F}"/>
              </a:ext>
            </a:extLst>
          </p:cNvPr>
          <p:cNvSpPr/>
          <p:nvPr/>
        </p:nvSpPr>
        <p:spPr>
          <a:xfrm>
            <a:off x="353392" y="1645202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529D787-2150-481E-A692-CE5CA818A8FB}"/>
              </a:ext>
            </a:extLst>
          </p:cNvPr>
          <p:cNvSpPr txBox="1"/>
          <p:nvPr/>
        </p:nvSpPr>
        <p:spPr>
          <a:xfrm>
            <a:off x="634901" y="909031"/>
            <a:ext cx="1107930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2C3BE6B-4337-4597-BE59-C2889A30F65B}"/>
              </a:ext>
            </a:extLst>
          </p:cNvPr>
          <p:cNvSpPr txBox="1"/>
          <p:nvPr/>
        </p:nvSpPr>
        <p:spPr>
          <a:xfrm>
            <a:off x="619113" y="1556475"/>
            <a:ext cx="1096749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liền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ACE9A7DD-826E-4329-846A-F29FAE602935}"/>
              </a:ext>
            </a:extLst>
          </p:cNvPr>
          <p:cNvSpPr txBox="1"/>
          <p:nvPr/>
        </p:nvSpPr>
        <p:spPr>
          <a:xfrm>
            <a:off x="605389" y="2629903"/>
            <a:ext cx="1107930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bế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ra”,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do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“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hờ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hững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thăm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vụ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lẻ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/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D4AA5DE1-8071-4BCD-B9AF-E68C083604C6}"/>
              </a:ext>
            </a:extLst>
          </p:cNvPr>
          <p:cNvSpPr/>
          <p:nvPr/>
        </p:nvSpPr>
        <p:spPr>
          <a:xfrm>
            <a:off x="308516" y="3090841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E6F951A2-F70B-4BBF-B31E-F5328268B712}"/>
              </a:ext>
            </a:extLst>
          </p:cNvPr>
          <p:cNvSpPr txBox="1"/>
          <p:nvPr/>
        </p:nvSpPr>
        <p:spPr>
          <a:xfrm>
            <a:off x="619113" y="4426367"/>
            <a:ext cx="1107930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hay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/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05DC0EB9-A0A6-4A41-A091-4C6F31474808}"/>
              </a:ext>
            </a:extLst>
          </p:cNvPr>
          <p:cNvSpPr/>
          <p:nvPr/>
        </p:nvSpPr>
        <p:spPr>
          <a:xfrm>
            <a:off x="308670" y="4923359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724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animBg="1"/>
      <p:bldP spid="18" grpId="0" animBg="1"/>
      <p:bldP spid="13" grpId="0"/>
      <p:bldP spid="14" grpId="0"/>
      <p:bldP spid="22" grpId="0"/>
      <p:bldP spid="23" grpId="0" animBg="1"/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tents Slide Master">
  <a:themeElements>
    <a:clrScheme name="ALLPPT-2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6C8E9"/>
      </a:accent1>
      <a:accent2>
        <a:srgbClr val="B0D66C"/>
      </a:accent2>
      <a:accent3>
        <a:srgbClr val="FBE034"/>
      </a:accent3>
      <a:accent4>
        <a:srgbClr val="FF870F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ontents Slide Master">
  <a:themeElements>
    <a:clrScheme name="ALLPPT-4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ontents Slide Master">
  <a:themeElements>
    <a:clrScheme name="ALLPPT-22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C1CF"/>
      </a:accent1>
      <a:accent2>
        <a:srgbClr val="EBC149"/>
      </a:accent2>
      <a:accent3>
        <a:srgbClr val="F26122"/>
      </a:accent3>
      <a:accent4>
        <a:srgbClr val="6F1F5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ontents Slide Master">
  <a:themeElements>
    <a:clrScheme name="ALLPPT-COLOR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Contents Slide Master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7530</TotalTime>
  <Words>4551</Words>
  <Application>Microsoft Office PowerPoint</Application>
  <PresentationFormat>Widescreen</PresentationFormat>
  <Paragraphs>127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1_Contents Slide Master</vt:lpstr>
      <vt:lpstr>2_Contents Slide Master</vt:lpstr>
      <vt:lpstr>3_Contents Slide Master</vt:lpstr>
      <vt:lpstr>4_Contents Slide Master</vt:lpstr>
      <vt:lpstr>5_Contents Slide Master</vt:lpstr>
      <vt:lpstr>6_Contents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Trung tâm Dịch vụ</cp:lastModifiedBy>
  <cp:revision>399</cp:revision>
  <dcterms:created xsi:type="dcterms:W3CDTF">2018-04-24T17:14:44Z</dcterms:created>
  <dcterms:modified xsi:type="dcterms:W3CDTF">2021-06-29T10:15:29Z</dcterms:modified>
</cp:coreProperties>
</file>