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0" r:id="rId2"/>
    <p:sldId id="262" r:id="rId3"/>
    <p:sldId id="265" r:id="rId4"/>
    <p:sldId id="266" r:id="rId5"/>
    <p:sldId id="268" r:id="rId6"/>
    <p:sldId id="263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B9FF0"/>
    <a:srgbClr val="EFF7A3"/>
    <a:srgbClr val="FAFC9C"/>
    <a:srgbClr val="39D739"/>
    <a:srgbClr val="F526FA"/>
    <a:srgbClr val="0000FF"/>
    <a:srgbClr val="000099"/>
    <a:srgbClr val="00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Kiểu Trung bình 2 - Màu chủ đề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Kiểu Trung bình 2 - Màu chủ đề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Kiểu Sáng 1 - Màu chủ đề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Kiểu Trung bình 2 - Màu chủ đề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Kiểu Trung bình 2 - Màu chủ đề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5AA53B-3EEE-4DE4-BB81-9044890C2946}" type="doc">
      <dgm:prSet loTypeId="urn:microsoft.com/office/officeart/2008/layout/VerticalCurvedList" loCatId="list" qsTypeId="urn:microsoft.com/office/officeart/2005/8/quickstyle/3d1" qsCatId="3D" csTypeId="urn:microsoft.com/office/officeart/2005/8/colors/accent2_2" csCatId="accent2" phldr="1"/>
      <dgm:spPr/>
      <dgm:t>
        <a:bodyPr rtlCol="0"/>
        <a:lstStyle/>
        <a:p>
          <a:pPr rtl="0"/>
          <a:endParaRPr lang="en-US"/>
        </a:p>
      </dgm:t>
    </dgm:pt>
    <dgm:pt modelId="{6750AC01-D39D-4F3A-9DC8-2A211EE986A2}">
      <dgm:prSet phldrT="[Text]" custT="1"/>
      <dgm:spPr/>
      <dgm:t>
        <a:bodyPr rtlCol="0"/>
        <a:lstStyle/>
        <a:p>
          <a:pPr rtl="0">
            <a:lnSpc>
              <a:spcPct val="100000"/>
            </a:lnSpc>
          </a:pPr>
          <a:r>
            <a:rPr lang="en-US" sz="4400" noProof="0" dirty="0"/>
            <a:t>PHẦN 1: KIẾN THỨC CHUẨN BỊ</a:t>
          </a:r>
          <a:endParaRPr lang="vi-VN" sz="4400" noProof="0" dirty="0"/>
        </a:p>
      </dgm:t>
    </dgm:pt>
    <dgm:pt modelId="{720680DC-AAA4-4434-A582-60EBCC5BA355}" type="par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dgm:pt modelId="{CA077D98-8478-47EA-B6A9-99ACE60C64D4}" type="sib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dgm:pt modelId="{0BEF68B8-1228-47BB-83B5-7B9CD1E3F84E}">
      <dgm:prSet phldrT="[Text]" custT="1"/>
      <dgm:spPr/>
      <dgm:t>
        <a:bodyPr rtlCol="0"/>
        <a:lstStyle/>
        <a:p>
          <a:pPr rtl="0">
            <a:lnSpc>
              <a:spcPct val="100000"/>
            </a:lnSpc>
          </a:pPr>
          <a:r>
            <a:rPr lang="en-US" sz="4000" noProof="0" dirty="0"/>
            <a:t>PHẦN 2: KIỂM ĐỊNH KHI BÌNH PHƯƠNG </a:t>
          </a:r>
          <a:endParaRPr lang="vi-VN" sz="4000" noProof="0" dirty="0"/>
        </a:p>
      </dgm:t>
    </dgm:pt>
    <dgm:pt modelId="{FD949706-EDCC-4ADC-8EDF-8EDA49C92325}" type="sib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ED3A4BC2-B75A-4952-A38B-A42B5995DF05}" type="par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57806726-6E60-4ACC-9C1C-7DF9CC365A10}" type="pres">
      <dgm:prSet presAssocID="{7E5AA53B-3EEE-4DE4-BB81-9044890C2946}" presName="Name0" presStyleCnt="0">
        <dgm:presLayoutVars>
          <dgm:chMax val="7"/>
          <dgm:chPref val="7"/>
          <dgm:dir/>
        </dgm:presLayoutVars>
      </dgm:prSet>
      <dgm:spPr/>
    </dgm:pt>
    <dgm:pt modelId="{90561C55-3C6E-4D53-85E1-2C50BCDDA392}" type="pres">
      <dgm:prSet presAssocID="{7E5AA53B-3EEE-4DE4-BB81-9044890C2946}" presName="Name1" presStyleCnt="0"/>
      <dgm:spPr/>
    </dgm:pt>
    <dgm:pt modelId="{B6CD42EC-5AD4-4004-AE5B-47EDA668DAA8}" type="pres">
      <dgm:prSet presAssocID="{7E5AA53B-3EEE-4DE4-BB81-9044890C2946}" presName="cycle" presStyleCnt="0"/>
      <dgm:spPr/>
    </dgm:pt>
    <dgm:pt modelId="{963B8EE3-40CC-4A0A-B420-D0BF920973CE}" type="pres">
      <dgm:prSet presAssocID="{7E5AA53B-3EEE-4DE4-BB81-9044890C2946}" presName="srcNode" presStyleLbl="node1" presStyleIdx="0" presStyleCnt="2"/>
      <dgm:spPr/>
    </dgm:pt>
    <dgm:pt modelId="{D79B43FC-100B-4A0D-A4D5-0D2D04B99064}" type="pres">
      <dgm:prSet presAssocID="{7E5AA53B-3EEE-4DE4-BB81-9044890C2946}" presName="conn" presStyleLbl="parChTrans1D2" presStyleIdx="0" presStyleCnt="1"/>
      <dgm:spPr/>
    </dgm:pt>
    <dgm:pt modelId="{3CAD8DA1-8D53-445C-ACE8-D8449E4F0F55}" type="pres">
      <dgm:prSet presAssocID="{7E5AA53B-3EEE-4DE4-BB81-9044890C2946}" presName="extraNode" presStyleLbl="node1" presStyleIdx="0" presStyleCnt="2"/>
      <dgm:spPr/>
    </dgm:pt>
    <dgm:pt modelId="{429CABD1-4116-474B-81BF-735E2CA9DD00}" type="pres">
      <dgm:prSet presAssocID="{7E5AA53B-3EEE-4DE4-BB81-9044890C2946}" presName="dstNode" presStyleLbl="node1" presStyleIdx="0" presStyleCnt="2"/>
      <dgm:spPr/>
    </dgm:pt>
    <dgm:pt modelId="{58319267-C71E-43C9-94E1-827D0616C7A7}" type="pres">
      <dgm:prSet presAssocID="{6750AC01-D39D-4F3A-9DC8-2A211EE986A2}" presName="text_1" presStyleLbl="node1" presStyleIdx="0" presStyleCnt="2" custScaleX="98419" custScaleY="64074" custLinFactNeighborX="1013" custLinFactNeighborY="11053">
        <dgm:presLayoutVars>
          <dgm:bulletEnabled val="1"/>
        </dgm:presLayoutVars>
      </dgm:prSet>
      <dgm:spPr/>
    </dgm:pt>
    <dgm:pt modelId="{79F9B8A9-2412-4B74-84A9-69422DB81CDC}" type="pres">
      <dgm:prSet presAssocID="{6750AC01-D39D-4F3A-9DC8-2A211EE986A2}" presName="accent_1" presStyleCnt="0"/>
      <dgm:spPr/>
    </dgm:pt>
    <dgm:pt modelId="{07CB3071-D555-47DA-A36A-69EB91531FD8}" type="pres">
      <dgm:prSet presAssocID="{6750AC01-D39D-4F3A-9DC8-2A211EE986A2}" presName="accentRepeatNode" presStyleLbl="solidFgAcc1" presStyleIdx="0" presStyleCnt="2" custLinFactNeighborX="-28739" custLinFactNeighborY="335"/>
      <dgm:spPr/>
    </dgm:pt>
    <dgm:pt modelId="{95DE6538-27BD-44AF-A1A8-CA8F6B10FDD2}" type="pres">
      <dgm:prSet presAssocID="{0BEF68B8-1228-47BB-83B5-7B9CD1E3F84E}" presName="text_2" presStyleLbl="node1" presStyleIdx="1" presStyleCnt="2" custScaleX="99497" custScaleY="65845" custLinFactNeighborX="9539" custLinFactNeighborY="-1454">
        <dgm:presLayoutVars>
          <dgm:bulletEnabled val="1"/>
        </dgm:presLayoutVars>
      </dgm:prSet>
      <dgm:spPr/>
    </dgm:pt>
    <dgm:pt modelId="{312BDEE8-85BD-4F02-B35B-2CC8E701C98B}" type="pres">
      <dgm:prSet presAssocID="{0BEF68B8-1228-47BB-83B5-7B9CD1E3F84E}" presName="accent_2" presStyleCnt="0"/>
      <dgm:spPr/>
    </dgm:pt>
    <dgm:pt modelId="{3F8116AC-FAC3-4E95-9865-93CCFEB191B9}" type="pres">
      <dgm:prSet presAssocID="{0BEF68B8-1228-47BB-83B5-7B9CD1E3F84E}" presName="accentRepeatNode" presStyleLbl="solidFgAcc1" presStyleIdx="1" presStyleCnt="2"/>
      <dgm:spPr/>
    </dgm:pt>
  </dgm:ptLst>
  <dgm:cxnLst>
    <dgm:cxn modelId="{6B2C4128-A3DD-4745-8D28-D46B34E164B8}" type="presOf" srcId="{CA077D98-8478-47EA-B6A9-99ACE60C64D4}" destId="{D79B43FC-100B-4A0D-A4D5-0D2D04B99064}" srcOrd="0" destOrd="0" presId="urn:microsoft.com/office/officeart/2008/layout/VerticalCurvedList"/>
    <dgm:cxn modelId="{0B5DAE5F-BCDC-4BF7-A6E7-CF856886A64D}" srcId="{7E5AA53B-3EEE-4DE4-BB81-9044890C2946}" destId="{6750AC01-D39D-4F3A-9DC8-2A211EE986A2}" srcOrd="0" destOrd="0" parTransId="{720680DC-AAA4-4434-A582-60EBCC5BA355}" sibTransId="{CA077D98-8478-47EA-B6A9-99ACE60C64D4}"/>
    <dgm:cxn modelId="{EDEF4F82-1237-4639-A0F7-385C1897CE66}" srcId="{7E5AA53B-3EEE-4DE4-BB81-9044890C2946}" destId="{0BEF68B8-1228-47BB-83B5-7B9CD1E3F84E}" srcOrd="1" destOrd="0" parTransId="{ED3A4BC2-B75A-4952-A38B-A42B5995DF05}" sibTransId="{FD949706-EDCC-4ADC-8EDF-8EDA49C92325}"/>
    <dgm:cxn modelId="{DDFD04A4-4546-4ABB-8A94-643A74B462A1}" type="presOf" srcId="{7E5AA53B-3EEE-4DE4-BB81-9044890C2946}" destId="{57806726-6E60-4ACC-9C1C-7DF9CC365A10}" srcOrd="0" destOrd="0" presId="urn:microsoft.com/office/officeart/2008/layout/VerticalCurvedList"/>
    <dgm:cxn modelId="{D1A79DEC-9412-4763-AD15-CDABC1D2B62F}" type="presOf" srcId="{6750AC01-D39D-4F3A-9DC8-2A211EE986A2}" destId="{58319267-C71E-43C9-94E1-827D0616C7A7}" srcOrd="0" destOrd="0" presId="urn:microsoft.com/office/officeart/2008/layout/VerticalCurvedList"/>
    <dgm:cxn modelId="{235883FF-F392-4EE7-AAAE-F1DC8AC270FF}" type="presOf" srcId="{0BEF68B8-1228-47BB-83B5-7B9CD1E3F84E}" destId="{95DE6538-27BD-44AF-A1A8-CA8F6B10FDD2}" srcOrd="0" destOrd="0" presId="urn:microsoft.com/office/officeart/2008/layout/VerticalCurvedList"/>
    <dgm:cxn modelId="{3E03DEB7-5DAC-4CCD-8B3D-4F5D23BA4AE7}" type="presParOf" srcId="{57806726-6E60-4ACC-9C1C-7DF9CC365A10}" destId="{90561C55-3C6E-4D53-85E1-2C50BCDDA392}" srcOrd="0" destOrd="0" presId="urn:microsoft.com/office/officeart/2008/layout/VerticalCurvedList"/>
    <dgm:cxn modelId="{7B144B87-1AD9-4769-8544-ACF17B458C6A}" type="presParOf" srcId="{90561C55-3C6E-4D53-85E1-2C50BCDDA392}" destId="{B6CD42EC-5AD4-4004-AE5B-47EDA668DAA8}" srcOrd="0" destOrd="0" presId="urn:microsoft.com/office/officeart/2008/layout/VerticalCurvedList"/>
    <dgm:cxn modelId="{D56761B7-0315-4980-8615-3A0320CEC123}" type="presParOf" srcId="{B6CD42EC-5AD4-4004-AE5B-47EDA668DAA8}" destId="{963B8EE3-40CC-4A0A-B420-D0BF920973CE}" srcOrd="0" destOrd="0" presId="urn:microsoft.com/office/officeart/2008/layout/VerticalCurvedList"/>
    <dgm:cxn modelId="{118C00BF-67AC-4855-AA1F-B5B176A4227B}" type="presParOf" srcId="{B6CD42EC-5AD4-4004-AE5B-47EDA668DAA8}" destId="{D79B43FC-100B-4A0D-A4D5-0D2D04B99064}" srcOrd="1" destOrd="0" presId="urn:microsoft.com/office/officeart/2008/layout/VerticalCurvedList"/>
    <dgm:cxn modelId="{DEA290F9-16AF-43CA-9AA1-D57C545AE6FC}" type="presParOf" srcId="{B6CD42EC-5AD4-4004-AE5B-47EDA668DAA8}" destId="{3CAD8DA1-8D53-445C-ACE8-D8449E4F0F55}" srcOrd="2" destOrd="0" presId="urn:microsoft.com/office/officeart/2008/layout/VerticalCurvedList"/>
    <dgm:cxn modelId="{566F7854-D0AD-4CAF-8117-419D7E09F6F0}" type="presParOf" srcId="{B6CD42EC-5AD4-4004-AE5B-47EDA668DAA8}" destId="{429CABD1-4116-474B-81BF-735E2CA9DD00}" srcOrd="3" destOrd="0" presId="urn:microsoft.com/office/officeart/2008/layout/VerticalCurvedList"/>
    <dgm:cxn modelId="{31D4930E-8C58-4330-B5AC-35457076646F}" type="presParOf" srcId="{90561C55-3C6E-4D53-85E1-2C50BCDDA392}" destId="{58319267-C71E-43C9-94E1-827D0616C7A7}" srcOrd="1" destOrd="0" presId="urn:microsoft.com/office/officeart/2008/layout/VerticalCurvedList"/>
    <dgm:cxn modelId="{D817E0E1-8BDF-4051-BAE1-B0EDE27F7E70}" type="presParOf" srcId="{90561C55-3C6E-4D53-85E1-2C50BCDDA392}" destId="{79F9B8A9-2412-4B74-84A9-69422DB81CDC}" srcOrd="2" destOrd="0" presId="urn:microsoft.com/office/officeart/2008/layout/VerticalCurvedList"/>
    <dgm:cxn modelId="{4D7B642D-2F83-4C29-B4F6-8468D0BABF58}" type="presParOf" srcId="{79F9B8A9-2412-4B74-84A9-69422DB81CDC}" destId="{07CB3071-D555-47DA-A36A-69EB91531FD8}" srcOrd="0" destOrd="0" presId="urn:microsoft.com/office/officeart/2008/layout/VerticalCurvedList"/>
    <dgm:cxn modelId="{5EA143D8-E918-4D2F-9E40-EB72E55BBBB7}" type="presParOf" srcId="{90561C55-3C6E-4D53-85E1-2C50BCDDA392}" destId="{95DE6538-27BD-44AF-A1A8-CA8F6B10FDD2}" srcOrd="3" destOrd="0" presId="urn:microsoft.com/office/officeart/2008/layout/VerticalCurvedList"/>
    <dgm:cxn modelId="{5A04FCAF-C9D3-471E-ABF8-75E09A6F58CF}" type="presParOf" srcId="{90561C55-3C6E-4D53-85E1-2C50BCDDA392}" destId="{312BDEE8-85BD-4F02-B35B-2CC8E701C98B}" srcOrd="4" destOrd="0" presId="urn:microsoft.com/office/officeart/2008/layout/VerticalCurvedList"/>
    <dgm:cxn modelId="{72945E8E-6249-4783-AF41-EDF383C01A7D}" type="presParOf" srcId="{312BDEE8-85BD-4F02-B35B-2CC8E701C98B}" destId="{3F8116AC-FAC3-4E95-9865-93CCFEB191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5AA53B-3EEE-4DE4-BB81-9044890C2946}" type="doc">
      <dgm:prSet loTypeId="urn:microsoft.com/office/officeart/2008/layout/VerticalCurvedList" loCatId="list" qsTypeId="urn:microsoft.com/office/officeart/2005/8/quickstyle/3d1" qsCatId="3D" csTypeId="urn:microsoft.com/office/officeart/2005/8/colors/accent2_2" csCatId="accent2" phldr="1"/>
      <dgm:spPr/>
      <dgm:t>
        <a:bodyPr rtlCol="0"/>
        <a:lstStyle/>
        <a:p>
          <a:pPr rtl="0"/>
          <a:endParaRPr lang="en-US"/>
        </a:p>
      </dgm:t>
    </dgm:pt>
    <dgm:pt modelId="{6750AC01-D39D-4F3A-9DC8-2A211EE986A2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en-US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GIỚI THIỆU KIỂM ĐỊNH KHI BÌNH PHƯƠNG</a:t>
          </a:r>
          <a:r>
            <a:rPr lang="vi-VN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</a:p>
      </dgm:t>
    </dgm:pt>
    <dgm:pt modelId="{720680DC-AAA4-4434-A582-60EBCC5BA355}" type="par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dgm:pt modelId="{CA077D98-8478-47EA-B6A9-99ACE60C64D4}" type="sib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mc:AlternateContent xmlns:mc="http://schemas.openxmlformats.org/markup-compatibility/2006" xmlns:a14="http://schemas.microsoft.com/office/drawing/2010/main">
      <mc:Choice Requires="a14">
        <dgm:pt modelId="{0BEF68B8-1228-47BB-83B5-7B9CD1E3F84E}">
          <dgm:prSet phldrT="[Text]"/>
          <dgm:spPr/>
          <dgm:t>
            <a:bodyPr rtlCol="0"/>
            <a:lstStyle/>
            <a:p>
              <a:pPr rtl="0">
                <a:lnSpc>
                  <a:spcPct val="100000"/>
                </a:lnSpc>
              </a:pPr>
              <a:r>
                <a:rPr lang="en-US" noProof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 PHÁP </a:t>
              </a:r>
              <a14:m>
                <m:oMath xmlns:m="http://schemas.openxmlformats.org/officeDocument/2006/math">
                  <m:r>
                    <a:rPr lang="en-US" b="0" i="1" noProof="0" smtClean="0">
                      <a:latin typeface="Cambria Math" panose="02040503050406030204" pitchFamily="18" charset="0"/>
                    </a:rPr>
                    <m:t>𝑝</m:t>
                  </m:r>
                  <m:r>
                    <a:rPr lang="en-US" b="0" i="1" noProof="0" smtClean="0">
                      <a:latin typeface="Cambria Math" panose="02040503050406030204" pitchFamily="18" charset="0"/>
                    </a:rPr>
                    <m:t>−</m:t>
                  </m:r>
                  <m:r>
                    <a:rPr lang="en-US" b="0" i="1" noProof="0" smtClean="0">
                      <a:latin typeface="Cambria Math" panose="02040503050406030204" pitchFamily="18" charset="0"/>
                    </a:rPr>
                    <m:t>𝑣𝑎𝑙𝑢𝑒</m:t>
                  </m:r>
                </m:oMath>
              </a14:m>
              <a:endParaRPr lang="vi-VN" noProof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dgm:t>
        </dgm:pt>
      </mc:Choice>
      <mc:Fallback xmlns="">
        <dgm:pt modelId="{0BEF68B8-1228-47BB-83B5-7B9CD1E3F84E}">
          <dgm:prSet phldrT="[Text]"/>
          <dgm:spPr/>
          <dgm:t>
            <a:bodyPr rtlCol="0"/>
            <a:lstStyle/>
            <a:p>
              <a:pPr rtl="0">
                <a:lnSpc>
                  <a:spcPct val="100000"/>
                </a:lnSpc>
              </a:pPr>
              <a:r>
                <a:rPr lang="en-US" noProof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PHƯƠNG PHÁP </a:t>
              </a:r>
              <a:r>
                <a:rPr lang="en-US" b="0" i="0" noProof="0">
                  <a:latin typeface="Cambria Math" panose="02040503050406030204" pitchFamily="18" charset="0"/>
                </a:rPr>
                <a:t>𝑝−𝑣𝑎𝑙𝑢𝑒</a:t>
              </a:r>
              <a:endParaRPr lang="vi-VN" noProof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dgm:t>
        </dgm:pt>
      </mc:Fallback>
    </mc:AlternateContent>
    <dgm:pt modelId="{FD949706-EDCC-4ADC-8EDF-8EDA49C92325}" type="sib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ED3A4BC2-B75A-4952-A38B-A42B5995DF05}" type="par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57806726-6E60-4ACC-9C1C-7DF9CC365A10}" type="pres">
      <dgm:prSet presAssocID="{7E5AA53B-3EEE-4DE4-BB81-9044890C2946}" presName="Name0" presStyleCnt="0">
        <dgm:presLayoutVars>
          <dgm:chMax val="7"/>
          <dgm:chPref val="7"/>
          <dgm:dir/>
        </dgm:presLayoutVars>
      </dgm:prSet>
      <dgm:spPr/>
    </dgm:pt>
    <dgm:pt modelId="{90561C55-3C6E-4D53-85E1-2C50BCDDA392}" type="pres">
      <dgm:prSet presAssocID="{7E5AA53B-3EEE-4DE4-BB81-9044890C2946}" presName="Name1" presStyleCnt="0"/>
      <dgm:spPr/>
    </dgm:pt>
    <dgm:pt modelId="{B6CD42EC-5AD4-4004-AE5B-47EDA668DAA8}" type="pres">
      <dgm:prSet presAssocID="{7E5AA53B-3EEE-4DE4-BB81-9044890C2946}" presName="cycle" presStyleCnt="0"/>
      <dgm:spPr/>
    </dgm:pt>
    <dgm:pt modelId="{963B8EE3-40CC-4A0A-B420-D0BF920973CE}" type="pres">
      <dgm:prSet presAssocID="{7E5AA53B-3EEE-4DE4-BB81-9044890C2946}" presName="srcNode" presStyleLbl="node1" presStyleIdx="0" presStyleCnt="2"/>
      <dgm:spPr/>
    </dgm:pt>
    <dgm:pt modelId="{D79B43FC-100B-4A0D-A4D5-0D2D04B99064}" type="pres">
      <dgm:prSet presAssocID="{7E5AA53B-3EEE-4DE4-BB81-9044890C2946}" presName="conn" presStyleLbl="parChTrans1D2" presStyleIdx="0" presStyleCnt="1"/>
      <dgm:spPr/>
    </dgm:pt>
    <dgm:pt modelId="{3CAD8DA1-8D53-445C-ACE8-D8449E4F0F55}" type="pres">
      <dgm:prSet presAssocID="{7E5AA53B-3EEE-4DE4-BB81-9044890C2946}" presName="extraNode" presStyleLbl="node1" presStyleIdx="0" presStyleCnt="2"/>
      <dgm:spPr/>
    </dgm:pt>
    <dgm:pt modelId="{429CABD1-4116-474B-81BF-735E2CA9DD00}" type="pres">
      <dgm:prSet presAssocID="{7E5AA53B-3EEE-4DE4-BB81-9044890C2946}" presName="dstNode" presStyleLbl="node1" presStyleIdx="0" presStyleCnt="2"/>
      <dgm:spPr/>
    </dgm:pt>
    <dgm:pt modelId="{58319267-C71E-43C9-94E1-827D0616C7A7}" type="pres">
      <dgm:prSet presAssocID="{6750AC01-D39D-4F3A-9DC8-2A211EE986A2}" presName="text_1" presStyleLbl="node1" presStyleIdx="0" presStyleCnt="2">
        <dgm:presLayoutVars>
          <dgm:bulletEnabled val="1"/>
        </dgm:presLayoutVars>
      </dgm:prSet>
      <dgm:spPr/>
    </dgm:pt>
    <dgm:pt modelId="{79F9B8A9-2412-4B74-84A9-69422DB81CDC}" type="pres">
      <dgm:prSet presAssocID="{6750AC01-D39D-4F3A-9DC8-2A211EE986A2}" presName="accent_1" presStyleCnt="0"/>
      <dgm:spPr/>
    </dgm:pt>
    <dgm:pt modelId="{07CB3071-D555-47DA-A36A-69EB91531FD8}" type="pres">
      <dgm:prSet presAssocID="{6750AC01-D39D-4F3A-9DC8-2A211EE986A2}" presName="accentRepeatNode" presStyleLbl="solidFgAcc1" presStyleIdx="0" presStyleCnt="2"/>
      <dgm:spPr/>
    </dgm:pt>
    <dgm:pt modelId="{95DE6538-27BD-44AF-A1A8-CA8F6B10FDD2}" type="pres">
      <dgm:prSet presAssocID="{0BEF68B8-1228-47BB-83B5-7B9CD1E3F84E}" presName="text_2" presStyleLbl="node1" presStyleIdx="1" presStyleCnt="2" custLinFactNeighborX="3387" custLinFactNeighborY="5356">
        <dgm:presLayoutVars>
          <dgm:bulletEnabled val="1"/>
        </dgm:presLayoutVars>
      </dgm:prSet>
      <dgm:spPr/>
    </dgm:pt>
    <dgm:pt modelId="{312BDEE8-85BD-4F02-B35B-2CC8E701C98B}" type="pres">
      <dgm:prSet presAssocID="{0BEF68B8-1228-47BB-83B5-7B9CD1E3F84E}" presName="accent_2" presStyleCnt="0"/>
      <dgm:spPr/>
    </dgm:pt>
    <dgm:pt modelId="{3F8116AC-FAC3-4E95-9865-93CCFEB191B9}" type="pres">
      <dgm:prSet presAssocID="{0BEF68B8-1228-47BB-83B5-7B9CD1E3F84E}" presName="accentRepeatNode" presStyleLbl="solidFgAcc1" presStyleIdx="1" presStyleCnt="2"/>
      <dgm:spPr/>
    </dgm:pt>
  </dgm:ptLst>
  <dgm:cxnLst>
    <dgm:cxn modelId="{6B2C4128-A3DD-4745-8D28-D46B34E164B8}" type="presOf" srcId="{CA077D98-8478-47EA-B6A9-99ACE60C64D4}" destId="{D79B43FC-100B-4A0D-A4D5-0D2D04B99064}" srcOrd="0" destOrd="0" presId="urn:microsoft.com/office/officeart/2008/layout/VerticalCurvedList"/>
    <dgm:cxn modelId="{0B5DAE5F-BCDC-4BF7-A6E7-CF856886A64D}" srcId="{7E5AA53B-3EEE-4DE4-BB81-9044890C2946}" destId="{6750AC01-D39D-4F3A-9DC8-2A211EE986A2}" srcOrd="0" destOrd="0" parTransId="{720680DC-AAA4-4434-A582-60EBCC5BA355}" sibTransId="{CA077D98-8478-47EA-B6A9-99ACE60C64D4}"/>
    <dgm:cxn modelId="{EDEF4F82-1237-4639-A0F7-385C1897CE66}" srcId="{7E5AA53B-3EEE-4DE4-BB81-9044890C2946}" destId="{0BEF68B8-1228-47BB-83B5-7B9CD1E3F84E}" srcOrd="1" destOrd="0" parTransId="{ED3A4BC2-B75A-4952-A38B-A42B5995DF05}" sibTransId="{FD949706-EDCC-4ADC-8EDF-8EDA49C92325}"/>
    <dgm:cxn modelId="{DDFD04A4-4546-4ABB-8A94-643A74B462A1}" type="presOf" srcId="{7E5AA53B-3EEE-4DE4-BB81-9044890C2946}" destId="{57806726-6E60-4ACC-9C1C-7DF9CC365A10}" srcOrd="0" destOrd="0" presId="urn:microsoft.com/office/officeart/2008/layout/VerticalCurvedList"/>
    <dgm:cxn modelId="{D1A79DEC-9412-4763-AD15-CDABC1D2B62F}" type="presOf" srcId="{6750AC01-D39D-4F3A-9DC8-2A211EE986A2}" destId="{58319267-C71E-43C9-94E1-827D0616C7A7}" srcOrd="0" destOrd="0" presId="urn:microsoft.com/office/officeart/2008/layout/VerticalCurvedList"/>
    <dgm:cxn modelId="{235883FF-F392-4EE7-AAAE-F1DC8AC270FF}" type="presOf" srcId="{0BEF68B8-1228-47BB-83B5-7B9CD1E3F84E}" destId="{95DE6538-27BD-44AF-A1A8-CA8F6B10FDD2}" srcOrd="0" destOrd="0" presId="urn:microsoft.com/office/officeart/2008/layout/VerticalCurvedList"/>
    <dgm:cxn modelId="{3E03DEB7-5DAC-4CCD-8B3D-4F5D23BA4AE7}" type="presParOf" srcId="{57806726-6E60-4ACC-9C1C-7DF9CC365A10}" destId="{90561C55-3C6E-4D53-85E1-2C50BCDDA392}" srcOrd="0" destOrd="0" presId="urn:microsoft.com/office/officeart/2008/layout/VerticalCurvedList"/>
    <dgm:cxn modelId="{7B144B87-1AD9-4769-8544-ACF17B458C6A}" type="presParOf" srcId="{90561C55-3C6E-4D53-85E1-2C50BCDDA392}" destId="{B6CD42EC-5AD4-4004-AE5B-47EDA668DAA8}" srcOrd="0" destOrd="0" presId="urn:microsoft.com/office/officeart/2008/layout/VerticalCurvedList"/>
    <dgm:cxn modelId="{D56761B7-0315-4980-8615-3A0320CEC123}" type="presParOf" srcId="{B6CD42EC-5AD4-4004-AE5B-47EDA668DAA8}" destId="{963B8EE3-40CC-4A0A-B420-D0BF920973CE}" srcOrd="0" destOrd="0" presId="urn:microsoft.com/office/officeart/2008/layout/VerticalCurvedList"/>
    <dgm:cxn modelId="{118C00BF-67AC-4855-AA1F-B5B176A4227B}" type="presParOf" srcId="{B6CD42EC-5AD4-4004-AE5B-47EDA668DAA8}" destId="{D79B43FC-100B-4A0D-A4D5-0D2D04B99064}" srcOrd="1" destOrd="0" presId="urn:microsoft.com/office/officeart/2008/layout/VerticalCurvedList"/>
    <dgm:cxn modelId="{DEA290F9-16AF-43CA-9AA1-D57C545AE6FC}" type="presParOf" srcId="{B6CD42EC-5AD4-4004-AE5B-47EDA668DAA8}" destId="{3CAD8DA1-8D53-445C-ACE8-D8449E4F0F55}" srcOrd="2" destOrd="0" presId="urn:microsoft.com/office/officeart/2008/layout/VerticalCurvedList"/>
    <dgm:cxn modelId="{566F7854-D0AD-4CAF-8117-419D7E09F6F0}" type="presParOf" srcId="{B6CD42EC-5AD4-4004-AE5B-47EDA668DAA8}" destId="{429CABD1-4116-474B-81BF-735E2CA9DD00}" srcOrd="3" destOrd="0" presId="urn:microsoft.com/office/officeart/2008/layout/VerticalCurvedList"/>
    <dgm:cxn modelId="{31D4930E-8C58-4330-B5AC-35457076646F}" type="presParOf" srcId="{90561C55-3C6E-4D53-85E1-2C50BCDDA392}" destId="{58319267-C71E-43C9-94E1-827D0616C7A7}" srcOrd="1" destOrd="0" presId="urn:microsoft.com/office/officeart/2008/layout/VerticalCurvedList"/>
    <dgm:cxn modelId="{D817E0E1-8BDF-4051-BAE1-B0EDE27F7E70}" type="presParOf" srcId="{90561C55-3C6E-4D53-85E1-2C50BCDDA392}" destId="{79F9B8A9-2412-4B74-84A9-69422DB81CDC}" srcOrd="2" destOrd="0" presId="urn:microsoft.com/office/officeart/2008/layout/VerticalCurvedList"/>
    <dgm:cxn modelId="{4D7B642D-2F83-4C29-B4F6-8468D0BABF58}" type="presParOf" srcId="{79F9B8A9-2412-4B74-84A9-69422DB81CDC}" destId="{07CB3071-D555-47DA-A36A-69EB91531FD8}" srcOrd="0" destOrd="0" presId="urn:microsoft.com/office/officeart/2008/layout/VerticalCurvedList"/>
    <dgm:cxn modelId="{5EA143D8-E918-4D2F-9E40-EB72E55BBBB7}" type="presParOf" srcId="{90561C55-3C6E-4D53-85E1-2C50BCDDA392}" destId="{95DE6538-27BD-44AF-A1A8-CA8F6B10FDD2}" srcOrd="3" destOrd="0" presId="urn:microsoft.com/office/officeart/2008/layout/VerticalCurvedList"/>
    <dgm:cxn modelId="{5A04FCAF-C9D3-471E-ABF8-75E09A6F58CF}" type="presParOf" srcId="{90561C55-3C6E-4D53-85E1-2C50BCDDA392}" destId="{312BDEE8-85BD-4F02-B35B-2CC8E701C98B}" srcOrd="4" destOrd="0" presId="urn:microsoft.com/office/officeart/2008/layout/VerticalCurvedList"/>
    <dgm:cxn modelId="{72945E8E-6249-4783-AF41-EDF383C01A7D}" type="presParOf" srcId="{312BDEE8-85BD-4F02-B35B-2CC8E701C98B}" destId="{3F8116AC-FAC3-4E95-9865-93CCFEB191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5AA53B-3EEE-4DE4-BB81-9044890C2946}" type="doc">
      <dgm:prSet loTypeId="urn:microsoft.com/office/officeart/2008/layout/VerticalCurvedList" loCatId="list" qsTypeId="urn:microsoft.com/office/officeart/2005/8/quickstyle/3d1" qsCatId="3D" csTypeId="urn:microsoft.com/office/officeart/2005/8/colors/accent2_2" csCatId="accent2" phldr="1"/>
      <dgm:spPr/>
      <dgm:t>
        <a:bodyPr rtlCol="0"/>
        <a:lstStyle/>
        <a:p>
          <a:pPr rtl="0"/>
          <a:endParaRPr lang="en-US"/>
        </a:p>
      </dgm:t>
    </dgm:pt>
    <dgm:pt modelId="{6750AC01-D39D-4F3A-9DC8-2A211EE986A2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en-US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GIỚI THIỆU KIỂM ĐỊNH KHI BÌNH PHƯƠNG</a:t>
          </a:r>
          <a:r>
            <a:rPr lang="vi-VN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</a:p>
      </dgm:t>
    </dgm:pt>
    <dgm:pt modelId="{720680DC-AAA4-4434-A582-60EBCC5BA355}" type="par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dgm:pt modelId="{CA077D98-8478-47EA-B6A9-99ACE60C64D4}" type="sib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dgm:pt modelId="{0BEF68B8-1228-47BB-83B5-7B9CD1E3F84E}">
      <dgm:prSet phldrT="[Text]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D949706-EDCC-4ADC-8EDF-8EDA49C92325}" type="sib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ED3A4BC2-B75A-4952-A38B-A42B5995DF05}" type="par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57806726-6E60-4ACC-9C1C-7DF9CC365A10}" type="pres">
      <dgm:prSet presAssocID="{7E5AA53B-3EEE-4DE4-BB81-9044890C2946}" presName="Name0" presStyleCnt="0">
        <dgm:presLayoutVars>
          <dgm:chMax val="7"/>
          <dgm:chPref val="7"/>
          <dgm:dir/>
        </dgm:presLayoutVars>
      </dgm:prSet>
      <dgm:spPr/>
    </dgm:pt>
    <dgm:pt modelId="{90561C55-3C6E-4D53-85E1-2C50BCDDA392}" type="pres">
      <dgm:prSet presAssocID="{7E5AA53B-3EEE-4DE4-BB81-9044890C2946}" presName="Name1" presStyleCnt="0"/>
      <dgm:spPr/>
    </dgm:pt>
    <dgm:pt modelId="{B6CD42EC-5AD4-4004-AE5B-47EDA668DAA8}" type="pres">
      <dgm:prSet presAssocID="{7E5AA53B-3EEE-4DE4-BB81-9044890C2946}" presName="cycle" presStyleCnt="0"/>
      <dgm:spPr/>
    </dgm:pt>
    <dgm:pt modelId="{963B8EE3-40CC-4A0A-B420-D0BF920973CE}" type="pres">
      <dgm:prSet presAssocID="{7E5AA53B-3EEE-4DE4-BB81-9044890C2946}" presName="srcNode" presStyleLbl="node1" presStyleIdx="0" presStyleCnt="2"/>
      <dgm:spPr/>
    </dgm:pt>
    <dgm:pt modelId="{D79B43FC-100B-4A0D-A4D5-0D2D04B99064}" type="pres">
      <dgm:prSet presAssocID="{7E5AA53B-3EEE-4DE4-BB81-9044890C2946}" presName="conn" presStyleLbl="parChTrans1D2" presStyleIdx="0" presStyleCnt="1"/>
      <dgm:spPr/>
    </dgm:pt>
    <dgm:pt modelId="{3CAD8DA1-8D53-445C-ACE8-D8449E4F0F55}" type="pres">
      <dgm:prSet presAssocID="{7E5AA53B-3EEE-4DE4-BB81-9044890C2946}" presName="extraNode" presStyleLbl="node1" presStyleIdx="0" presStyleCnt="2"/>
      <dgm:spPr/>
    </dgm:pt>
    <dgm:pt modelId="{429CABD1-4116-474B-81BF-735E2CA9DD00}" type="pres">
      <dgm:prSet presAssocID="{7E5AA53B-3EEE-4DE4-BB81-9044890C2946}" presName="dstNode" presStyleLbl="node1" presStyleIdx="0" presStyleCnt="2"/>
      <dgm:spPr/>
    </dgm:pt>
    <dgm:pt modelId="{58319267-C71E-43C9-94E1-827D0616C7A7}" type="pres">
      <dgm:prSet presAssocID="{6750AC01-D39D-4F3A-9DC8-2A211EE986A2}" presName="text_1" presStyleLbl="node1" presStyleIdx="0" presStyleCnt="2">
        <dgm:presLayoutVars>
          <dgm:bulletEnabled val="1"/>
        </dgm:presLayoutVars>
      </dgm:prSet>
      <dgm:spPr/>
    </dgm:pt>
    <dgm:pt modelId="{79F9B8A9-2412-4B74-84A9-69422DB81CDC}" type="pres">
      <dgm:prSet presAssocID="{6750AC01-D39D-4F3A-9DC8-2A211EE986A2}" presName="accent_1" presStyleCnt="0"/>
      <dgm:spPr/>
    </dgm:pt>
    <dgm:pt modelId="{07CB3071-D555-47DA-A36A-69EB91531FD8}" type="pres">
      <dgm:prSet presAssocID="{6750AC01-D39D-4F3A-9DC8-2A211EE986A2}" presName="accentRepeatNode" presStyleLbl="solidFgAcc1" presStyleIdx="0" presStyleCnt="2"/>
      <dgm:spPr/>
    </dgm:pt>
    <dgm:pt modelId="{95DE6538-27BD-44AF-A1A8-CA8F6B10FDD2}" type="pres">
      <dgm:prSet presAssocID="{0BEF68B8-1228-47BB-83B5-7B9CD1E3F84E}" presName="text_2" presStyleLbl="node1" presStyleIdx="1" presStyleCnt="2" custLinFactNeighborX="3387" custLinFactNeighborY="5356">
        <dgm:presLayoutVars>
          <dgm:bulletEnabled val="1"/>
        </dgm:presLayoutVars>
      </dgm:prSet>
      <dgm:spPr/>
    </dgm:pt>
    <dgm:pt modelId="{312BDEE8-85BD-4F02-B35B-2CC8E701C98B}" type="pres">
      <dgm:prSet presAssocID="{0BEF68B8-1228-47BB-83B5-7B9CD1E3F84E}" presName="accent_2" presStyleCnt="0"/>
      <dgm:spPr/>
    </dgm:pt>
    <dgm:pt modelId="{3F8116AC-FAC3-4E95-9865-93CCFEB191B9}" type="pres">
      <dgm:prSet presAssocID="{0BEF68B8-1228-47BB-83B5-7B9CD1E3F84E}" presName="accentRepeatNode" presStyleLbl="solidFgAcc1" presStyleIdx="1" presStyleCnt="2"/>
      <dgm:spPr/>
    </dgm:pt>
  </dgm:ptLst>
  <dgm:cxnLst>
    <dgm:cxn modelId="{6B2C4128-A3DD-4745-8D28-D46B34E164B8}" type="presOf" srcId="{CA077D98-8478-47EA-B6A9-99ACE60C64D4}" destId="{D79B43FC-100B-4A0D-A4D5-0D2D04B99064}" srcOrd="0" destOrd="0" presId="urn:microsoft.com/office/officeart/2008/layout/VerticalCurvedList"/>
    <dgm:cxn modelId="{0B5DAE5F-BCDC-4BF7-A6E7-CF856886A64D}" srcId="{7E5AA53B-3EEE-4DE4-BB81-9044890C2946}" destId="{6750AC01-D39D-4F3A-9DC8-2A211EE986A2}" srcOrd="0" destOrd="0" parTransId="{720680DC-AAA4-4434-A582-60EBCC5BA355}" sibTransId="{CA077D98-8478-47EA-B6A9-99ACE60C64D4}"/>
    <dgm:cxn modelId="{EDEF4F82-1237-4639-A0F7-385C1897CE66}" srcId="{7E5AA53B-3EEE-4DE4-BB81-9044890C2946}" destId="{0BEF68B8-1228-47BB-83B5-7B9CD1E3F84E}" srcOrd="1" destOrd="0" parTransId="{ED3A4BC2-B75A-4952-A38B-A42B5995DF05}" sibTransId="{FD949706-EDCC-4ADC-8EDF-8EDA49C92325}"/>
    <dgm:cxn modelId="{DDFD04A4-4546-4ABB-8A94-643A74B462A1}" type="presOf" srcId="{7E5AA53B-3EEE-4DE4-BB81-9044890C2946}" destId="{57806726-6E60-4ACC-9C1C-7DF9CC365A10}" srcOrd="0" destOrd="0" presId="urn:microsoft.com/office/officeart/2008/layout/VerticalCurvedList"/>
    <dgm:cxn modelId="{D1A79DEC-9412-4763-AD15-CDABC1D2B62F}" type="presOf" srcId="{6750AC01-D39D-4F3A-9DC8-2A211EE986A2}" destId="{58319267-C71E-43C9-94E1-827D0616C7A7}" srcOrd="0" destOrd="0" presId="urn:microsoft.com/office/officeart/2008/layout/VerticalCurvedList"/>
    <dgm:cxn modelId="{235883FF-F392-4EE7-AAAE-F1DC8AC270FF}" type="presOf" srcId="{0BEF68B8-1228-47BB-83B5-7B9CD1E3F84E}" destId="{95DE6538-27BD-44AF-A1A8-CA8F6B10FDD2}" srcOrd="0" destOrd="0" presId="urn:microsoft.com/office/officeart/2008/layout/VerticalCurvedList"/>
    <dgm:cxn modelId="{3E03DEB7-5DAC-4CCD-8B3D-4F5D23BA4AE7}" type="presParOf" srcId="{57806726-6E60-4ACC-9C1C-7DF9CC365A10}" destId="{90561C55-3C6E-4D53-85E1-2C50BCDDA392}" srcOrd="0" destOrd="0" presId="urn:microsoft.com/office/officeart/2008/layout/VerticalCurvedList"/>
    <dgm:cxn modelId="{7B144B87-1AD9-4769-8544-ACF17B458C6A}" type="presParOf" srcId="{90561C55-3C6E-4D53-85E1-2C50BCDDA392}" destId="{B6CD42EC-5AD4-4004-AE5B-47EDA668DAA8}" srcOrd="0" destOrd="0" presId="urn:microsoft.com/office/officeart/2008/layout/VerticalCurvedList"/>
    <dgm:cxn modelId="{D56761B7-0315-4980-8615-3A0320CEC123}" type="presParOf" srcId="{B6CD42EC-5AD4-4004-AE5B-47EDA668DAA8}" destId="{963B8EE3-40CC-4A0A-B420-D0BF920973CE}" srcOrd="0" destOrd="0" presId="urn:microsoft.com/office/officeart/2008/layout/VerticalCurvedList"/>
    <dgm:cxn modelId="{118C00BF-67AC-4855-AA1F-B5B176A4227B}" type="presParOf" srcId="{B6CD42EC-5AD4-4004-AE5B-47EDA668DAA8}" destId="{D79B43FC-100B-4A0D-A4D5-0D2D04B99064}" srcOrd="1" destOrd="0" presId="urn:microsoft.com/office/officeart/2008/layout/VerticalCurvedList"/>
    <dgm:cxn modelId="{DEA290F9-16AF-43CA-9AA1-D57C545AE6FC}" type="presParOf" srcId="{B6CD42EC-5AD4-4004-AE5B-47EDA668DAA8}" destId="{3CAD8DA1-8D53-445C-ACE8-D8449E4F0F55}" srcOrd="2" destOrd="0" presId="urn:microsoft.com/office/officeart/2008/layout/VerticalCurvedList"/>
    <dgm:cxn modelId="{566F7854-D0AD-4CAF-8117-419D7E09F6F0}" type="presParOf" srcId="{B6CD42EC-5AD4-4004-AE5B-47EDA668DAA8}" destId="{429CABD1-4116-474B-81BF-735E2CA9DD00}" srcOrd="3" destOrd="0" presId="urn:microsoft.com/office/officeart/2008/layout/VerticalCurvedList"/>
    <dgm:cxn modelId="{31D4930E-8C58-4330-B5AC-35457076646F}" type="presParOf" srcId="{90561C55-3C6E-4D53-85E1-2C50BCDDA392}" destId="{58319267-C71E-43C9-94E1-827D0616C7A7}" srcOrd="1" destOrd="0" presId="urn:microsoft.com/office/officeart/2008/layout/VerticalCurvedList"/>
    <dgm:cxn modelId="{D817E0E1-8BDF-4051-BAE1-B0EDE27F7E70}" type="presParOf" srcId="{90561C55-3C6E-4D53-85E1-2C50BCDDA392}" destId="{79F9B8A9-2412-4B74-84A9-69422DB81CDC}" srcOrd="2" destOrd="0" presId="urn:microsoft.com/office/officeart/2008/layout/VerticalCurvedList"/>
    <dgm:cxn modelId="{4D7B642D-2F83-4C29-B4F6-8468D0BABF58}" type="presParOf" srcId="{79F9B8A9-2412-4B74-84A9-69422DB81CDC}" destId="{07CB3071-D555-47DA-A36A-69EB91531FD8}" srcOrd="0" destOrd="0" presId="urn:microsoft.com/office/officeart/2008/layout/VerticalCurvedList"/>
    <dgm:cxn modelId="{5EA143D8-E918-4D2F-9E40-EB72E55BBBB7}" type="presParOf" srcId="{90561C55-3C6E-4D53-85E1-2C50BCDDA392}" destId="{95DE6538-27BD-44AF-A1A8-CA8F6B10FDD2}" srcOrd="3" destOrd="0" presId="urn:microsoft.com/office/officeart/2008/layout/VerticalCurvedList"/>
    <dgm:cxn modelId="{5A04FCAF-C9D3-471E-ABF8-75E09A6F58CF}" type="presParOf" srcId="{90561C55-3C6E-4D53-85E1-2C50BCDDA392}" destId="{312BDEE8-85BD-4F02-B35B-2CC8E701C98B}" srcOrd="4" destOrd="0" presId="urn:microsoft.com/office/officeart/2008/layout/VerticalCurvedList"/>
    <dgm:cxn modelId="{72945E8E-6249-4783-AF41-EDF383C01A7D}" type="presParOf" srcId="{312BDEE8-85BD-4F02-B35B-2CC8E701C98B}" destId="{3F8116AC-FAC3-4E95-9865-93CCFEB191B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5AA53B-3EEE-4DE4-BB81-9044890C2946}" type="doc">
      <dgm:prSet loTypeId="urn:microsoft.com/office/officeart/2008/layout/VerticalCurvedList" loCatId="list" qsTypeId="urn:microsoft.com/office/officeart/2005/8/quickstyle/3d1" qsCatId="3D" csTypeId="urn:microsoft.com/office/officeart/2005/8/colors/accent2_2" csCatId="accent2" phldr="1"/>
      <dgm:spPr/>
      <dgm:t>
        <a:bodyPr rtlCol="0"/>
        <a:lstStyle/>
        <a:p>
          <a:pPr rtl="0"/>
          <a:endParaRPr lang="en-US"/>
        </a:p>
      </dgm:t>
    </dgm:pt>
    <dgm:pt modelId="{6750AC01-D39D-4F3A-9DC8-2A211EE986A2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en-US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KIỂM ĐỊNH GIẢ THUYẾT VỀ TÍNH ĐỘC LẬP CỦA HAI DẤU HIỆU ĐỊNH TÍNH</a:t>
          </a:r>
          <a:r>
            <a:rPr lang="vi-VN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</a:p>
      </dgm:t>
    </dgm:pt>
    <dgm:pt modelId="{720680DC-AAA4-4434-A582-60EBCC5BA355}" type="par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dgm:pt modelId="{CA077D98-8478-47EA-B6A9-99ACE60C64D4}" type="sibTrans" cxnId="{0B5DAE5F-BCDC-4BF7-A6E7-CF856886A64D}">
      <dgm:prSet/>
      <dgm:spPr/>
      <dgm:t>
        <a:bodyPr rtlCol="0"/>
        <a:lstStyle/>
        <a:p>
          <a:pPr rtl="0"/>
          <a:endParaRPr lang="vi-VN" noProof="0" dirty="0"/>
        </a:p>
      </dgm:t>
    </dgm:pt>
    <dgm:pt modelId="{0BEF68B8-1228-47BB-83B5-7B9CD1E3F84E}">
      <dgm:prSet phldrT="[Text]"/>
      <dgm:spPr/>
      <dgm:t>
        <a:bodyPr rtlCol="0"/>
        <a:lstStyle/>
        <a:p>
          <a:pPr rtl="0">
            <a:lnSpc>
              <a:spcPct val="100000"/>
            </a:lnSpc>
          </a:pPr>
          <a:r>
            <a:rPr lang="en-US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DÙNG PHẦN MỀM THỐNG KÊ R ĐỂ KIỂM CHỨNG TÍNH ĐỘC LẬP</a:t>
          </a:r>
          <a:endParaRPr lang="vi-VN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949706-EDCC-4ADC-8EDF-8EDA49C92325}" type="sib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ED3A4BC2-B75A-4952-A38B-A42B5995DF05}" type="parTrans" cxnId="{EDEF4F82-1237-4639-A0F7-385C1897CE66}">
      <dgm:prSet/>
      <dgm:spPr/>
      <dgm:t>
        <a:bodyPr rtlCol="0"/>
        <a:lstStyle/>
        <a:p>
          <a:pPr rtl="0"/>
          <a:endParaRPr lang="vi-VN" noProof="0" dirty="0"/>
        </a:p>
      </dgm:t>
    </dgm:pt>
    <dgm:pt modelId="{EA873ECD-1BC2-443B-A745-9B5FBC78D927}">
      <dgm:prSet phldrT="[Text]"/>
      <dgm:spPr/>
      <dgm:t>
        <a:bodyPr rtlCol="0"/>
        <a:lstStyle/>
        <a:p>
          <a:pPr rtl="0"/>
          <a:r>
            <a:rPr lang="en-US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KIỂM ĐỊNH GIẢ THUYẾT VỀ QUY LUẬT PHÂN PHỐI XÁC SUẤT CỦA BIẾN NGẪU NHIÊN</a:t>
          </a:r>
          <a:endParaRPr lang="vi-VN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C7A614-3782-43E4-9406-C74AFACF9409}" type="parTrans" cxnId="{80DD0E5D-A734-4714-932F-2BBC4F748C20}">
      <dgm:prSet/>
      <dgm:spPr/>
      <dgm:t>
        <a:bodyPr/>
        <a:lstStyle/>
        <a:p>
          <a:endParaRPr lang="en-US"/>
        </a:p>
      </dgm:t>
    </dgm:pt>
    <dgm:pt modelId="{E1325430-A494-4457-ABE5-8126827B3CCE}" type="sibTrans" cxnId="{80DD0E5D-A734-4714-932F-2BBC4F748C20}">
      <dgm:prSet/>
      <dgm:spPr/>
      <dgm:t>
        <a:bodyPr/>
        <a:lstStyle/>
        <a:p>
          <a:endParaRPr lang="en-US"/>
        </a:p>
      </dgm:t>
    </dgm:pt>
    <dgm:pt modelId="{523AA783-5251-40AA-8875-B6504749C837}">
      <dgm:prSet phldrT="[Text]"/>
      <dgm:spPr/>
      <dgm:t>
        <a:bodyPr rtlCol="0"/>
        <a:lstStyle/>
        <a:p>
          <a:pPr rtl="0"/>
          <a:r>
            <a:rPr lang="en-US" noProof="0" dirty="0"/>
            <a:t>DÙNG PHẦN MỀM THỐNG KÊ R ĐỂ KIỂM CHỨNG MỨC PHÙ HỢP CỦA MỘT </a:t>
          </a:r>
          <a:r>
            <a:rPr lang="en-US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noProof="0" dirty="0"/>
            <a:t> PHỐI.</a:t>
          </a:r>
          <a:endParaRPr lang="vi-VN" noProof="0" dirty="0"/>
        </a:p>
      </dgm:t>
    </dgm:pt>
    <dgm:pt modelId="{011D3EEA-8F95-46E1-9404-9FD927CC2B0B}" type="parTrans" cxnId="{3F5B5420-036C-4E1D-9863-90C88451D835}">
      <dgm:prSet/>
      <dgm:spPr/>
      <dgm:t>
        <a:bodyPr/>
        <a:lstStyle/>
        <a:p>
          <a:endParaRPr lang="en-US"/>
        </a:p>
      </dgm:t>
    </dgm:pt>
    <dgm:pt modelId="{71779D95-F235-44EC-8462-092DE1051818}" type="sibTrans" cxnId="{3F5B5420-036C-4E1D-9863-90C88451D835}">
      <dgm:prSet/>
      <dgm:spPr/>
      <dgm:t>
        <a:bodyPr/>
        <a:lstStyle/>
        <a:p>
          <a:endParaRPr lang="en-US"/>
        </a:p>
      </dgm:t>
    </dgm:pt>
    <dgm:pt modelId="{57806726-6E60-4ACC-9C1C-7DF9CC365A10}" type="pres">
      <dgm:prSet presAssocID="{7E5AA53B-3EEE-4DE4-BB81-9044890C2946}" presName="Name0" presStyleCnt="0">
        <dgm:presLayoutVars>
          <dgm:chMax val="7"/>
          <dgm:chPref val="7"/>
          <dgm:dir/>
        </dgm:presLayoutVars>
      </dgm:prSet>
      <dgm:spPr/>
    </dgm:pt>
    <dgm:pt modelId="{90561C55-3C6E-4D53-85E1-2C50BCDDA392}" type="pres">
      <dgm:prSet presAssocID="{7E5AA53B-3EEE-4DE4-BB81-9044890C2946}" presName="Name1" presStyleCnt="0"/>
      <dgm:spPr/>
    </dgm:pt>
    <dgm:pt modelId="{B6CD42EC-5AD4-4004-AE5B-47EDA668DAA8}" type="pres">
      <dgm:prSet presAssocID="{7E5AA53B-3EEE-4DE4-BB81-9044890C2946}" presName="cycle" presStyleCnt="0"/>
      <dgm:spPr/>
    </dgm:pt>
    <dgm:pt modelId="{963B8EE3-40CC-4A0A-B420-D0BF920973CE}" type="pres">
      <dgm:prSet presAssocID="{7E5AA53B-3EEE-4DE4-BB81-9044890C2946}" presName="srcNode" presStyleLbl="node1" presStyleIdx="0" presStyleCnt="4"/>
      <dgm:spPr/>
    </dgm:pt>
    <dgm:pt modelId="{D79B43FC-100B-4A0D-A4D5-0D2D04B99064}" type="pres">
      <dgm:prSet presAssocID="{7E5AA53B-3EEE-4DE4-BB81-9044890C2946}" presName="conn" presStyleLbl="parChTrans1D2" presStyleIdx="0" presStyleCnt="1"/>
      <dgm:spPr/>
    </dgm:pt>
    <dgm:pt modelId="{3CAD8DA1-8D53-445C-ACE8-D8449E4F0F55}" type="pres">
      <dgm:prSet presAssocID="{7E5AA53B-3EEE-4DE4-BB81-9044890C2946}" presName="extraNode" presStyleLbl="node1" presStyleIdx="0" presStyleCnt="4"/>
      <dgm:spPr/>
    </dgm:pt>
    <dgm:pt modelId="{429CABD1-4116-474B-81BF-735E2CA9DD00}" type="pres">
      <dgm:prSet presAssocID="{7E5AA53B-3EEE-4DE4-BB81-9044890C2946}" presName="dstNode" presStyleLbl="node1" presStyleIdx="0" presStyleCnt="4"/>
      <dgm:spPr/>
    </dgm:pt>
    <dgm:pt modelId="{58319267-C71E-43C9-94E1-827D0616C7A7}" type="pres">
      <dgm:prSet presAssocID="{6750AC01-D39D-4F3A-9DC8-2A211EE986A2}" presName="text_1" presStyleLbl="node1" presStyleIdx="0" presStyleCnt="4">
        <dgm:presLayoutVars>
          <dgm:bulletEnabled val="1"/>
        </dgm:presLayoutVars>
      </dgm:prSet>
      <dgm:spPr/>
    </dgm:pt>
    <dgm:pt modelId="{79F9B8A9-2412-4B74-84A9-69422DB81CDC}" type="pres">
      <dgm:prSet presAssocID="{6750AC01-D39D-4F3A-9DC8-2A211EE986A2}" presName="accent_1" presStyleCnt="0"/>
      <dgm:spPr/>
    </dgm:pt>
    <dgm:pt modelId="{07CB3071-D555-47DA-A36A-69EB91531FD8}" type="pres">
      <dgm:prSet presAssocID="{6750AC01-D39D-4F3A-9DC8-2A211EE986A2}" presName="accentRepeatNode" presStyleLbl="solidFgAcc1" presStyleIdx="0" presStyleCnt="4"/>
      <dgm:spPr/>
    </dgm:pt>
    <dgm:pt modelId="{95DE6538-27BD-44AF-A1A8-CA8F6B10FDD2}" type="pres">
      <dgm:prSet presAssocID="{0BEF68B8-1228-47BB-83B5-7B9CD1E3F84E}" presName="text_2" presStyleLbl="node1" presStyleIdx="1" presStyleCnt="4" custLinFactNeighborX="3387" custLinFactNeighborY="5356">
        <dgm:presLayoutVars>
          <dgm:bulletEnabled val="1"/>
        </dgm:presLayoutVars>
      </dgm:prSet>
      <dgm:spPr/>
    </dgm:pt>
    <dgm:pt modelId="{312BDEE8-85BD-4F02-B35B-2CC8E701C98B}" type="pres">
      <dgm:prSet presAssocID="{0BEF68B8-1228-47BB-83B5-7B9CD1E3F84E}" presName="accent_2" presStyleCnt="0"/>
      <dgm:spPr/>
    </dgm:pt>
    <dgm:pt modelId="{3F8116AC-FAC3-4E95-9865-93CCFEB191B9}" type="pres">
      <dgm:prSet presAssocID="{0BEF68B8-1228-47BB-83B5-7B9CD1E3F84E}" presName="accentRepeatNode" presStyleLbl="solidFgAcc1" presStyleIdx="1" presStyleCnt="4"/>
      <dgm:spPr/>
    </dgm:pt>
    <dgm:pt modelId="{99E43CE2-D114-4F43-A663-D59A5CC9078B}" type="pres">
      <dgm:prSet presAssocID="{EA873ECD-1BC2-443B-A745-9B5FBC78D927}" presName="text_3" presStyleLbl="node1" presStyleIdx="2" presStyleCnt="4">
        <dgm:presLayoutVars>
          <dgm:bulletEnabled val="1"/>
        </dgm:presLayoutVars>
      </dgm:prSet>
      <dgm:spPr/>
    </dgm:pt>
    <dgm:pt modelId="{F132FA69-A2E2-44B3-A60D-218CC5D7587D}" type="pres">
      <dgm:prSet presAssocID="{EA873ECD-1BC2-443B-A745-9B5FBC78D927}" presName="accent_3" presStyleCnt="0"/>
      <dgm:spPr/>
    </dgm:pt>
    <dgm:pt modelId="{CA21DC42-2DEF-4FCD-AE2E-9C50D1B24ED0}" type="pres">
      <dgm:prSet presAssocID="{EA873ECD-1BC2-443B-A745-9B5FBC78D927}" presName="accentRepeatNode" presStyleLbl="solidFgAcc1" presStyleIdx="2" presStyleCnt="4"/>
      <dgm:spPr/>
    </dgm:pt>
    <dgm:pt modelId="{7018E358-A87B-4AA0-990A-1A61004D76A5}" type="pres">
      <dgm:prSet presAssocID="{523AA783-5251-40AA-8875-B6504749C837}" presName="text_4" presStyleLbl="node1" presStyleIdx="3" presStyleCnt="4">
        <dgm:presLayoutVars>
          <dgm:bulletEnabled val="1"/>
        </dgm:presLayoutVars>
      </dgm:prSet>
      <dgm:spPr/>
    </dgm:pt>
    <dgm:pt modelId="{4BB50106-F576-4352-8937-E32C9F0998C0}" type="pres">
      <dgm:prSet presAssocID="{523AA783-5251-40AA-8875-B6504749C837}" presName="accent_4" presStyleCnt="0"/>
      <dgm:spPr/>
    </dgm:pt>
    <dgm:pt modelId="{7BE71B4C-1583-480D-A314-7843978EC439}" type="pres">
      <dgm:prSet presAssocID="{523AA783-5251-40AA-8875-B6504749C837}" presName="accentRepeatNode" presStyleLbl="solidFgAcc1" presStyleIdx="3" presStyleCnt="4"/>
      <dgm:spPr/>
    </dgm:pt>
  </dgm:ptLst>
  <dgm:cxnLst>
    <dgm:cxn modelId="{3F5B5420-036C-4E1D-9863-90C88451D835}" srcId="{7E5AA53B-3EEE-4DE4-BB81-9044890C2946}" destId="{523AA783-5251-40AA-8875-B6504749C837}" srcOrd="3" destOrd="0" parTransId="{011D3EEA-8F95-46E1-9404-9FD927CC2B0B}" sibTransId="{71779D95-F235-44EC-8462-092DE1051818}"/>
    <dgm:cxn modelId="{6B2C4128-A3DD-4745-8D28-D46B34E164B8}" type="presOf" srcId="{CA077D98-8478-47EA-B6A9-99ACE60C64D4}" destId="{D79B43FC-100B-4A0D-A4D5-0D2D04B99064}" srcOrd="0" destOrd="0" presId="urn:microsoft.com/office/officeart/2008/layout/VerticalCurvedList"/>
    <dgm:cxn modelId="{80DD0E5D-A734-4714-932F-2BBC4F748C20}" srcId="{7E5AA53B-3EEE-4DE4-BB81-9044890C2946}" destId="{EA873ECD-1BC2-443B-A745-9B5FBC78D927}" srcOrd="2" destOrd="0" parTransId="{2CC7A614-3782-43E4-9406-C74AFACF9409}" sibTransId="{E1325430-A494-4457-ABE5-8126827B3CCE}"/>
    <dgm:cxn modelId="{0B5DAE5F-BCDC-4BF7-A6E7-CF856886A64D}" srcId="{7E5AA53B-3EEE-4DE4-BB81-9044890C2946}" destId="{6750AC01-D39D-4F3A-9DC8-2A211EE986A2}" srcOrd="0" destOrd="0" parTransId="{720680DC-AAA4-4434-A582-60EBCC5BA355}" sibTransId="{CA077D98-8478-47EA-B6A9-99ACE60C64D4}"/>
    <dgm:cxn modelId="{EDEF4F82-1237-4639-A0F7-385C1897CE66}" srcId="{7E5AA53B-3EEE-4DE4-BB81-9044890C2946}" destId="{0BEF68B8-1228-47BB-83B5-7B9CD1E3F84E}" srcOrd="1" destOrd="0" parTransId="{ED3A4BC2-B75A-4952-A38B-A42B5995DF05}" sibTransId="{FD949706-EDCC-4ADC-8EDF-8EDA49C92325}"/>
    <dgm:cxn modelId="{DB6DD487-4D83-4E58-B401-11B2473A1E80}" type="presOf" srcId="{523AA783-5251-40AA-8875-B6504749C837}" destId="{7018E358-A87B-4AA0-990A-1A61004D76A5}" srcOrd="0" destOrd="0" presId="urn:microsoft.com/office/officeart/2008/layout/VerticalCurvedList"/>
    <dgm:cxn modelId="{DDFD04A4-4546-4ABB-8A94-643A74B462A1}" type="presOf" srcId="{7E5AA53B-3EEE-4DE4-BB81-9044890C2946}" destId="{57806726-6E60-4ACC-9C1C-7DF9CC365A10}" srcOrd="0" destOrd="0" presId="urn:microsoft.com/office/officeart/2008/layout/VerticalCurvedList"/>
    <dgm:cxn modelId="{D205EDDF-71C0-4F4B-9BD4-83B8C0A5B7A4}" type="presOf" srcId="{EA873ECD-1BC2-443B-A745-9B5FBC78D927}" destId="{99E43CE2-D114-4F43-A663-D59A5CC9078B}" srcOrd="0" destOrd="0" presId="urn:microsoft.com/office/officeart/2008/layout/VerticalCurvedList"/>
    <dgm:cxn modelId="{D1A79DEC-9412-4763-AD15-CDABC1D2B62F}" type="presOf" srcId="{6750AC01-D39D-4F3A-9DC8-2A211EE986A2}" destId="{58319267-C71E-43C9-94E1-827D0616C7A7}" srcOrd="0" destOrd="0" presId="urn:microsoft.com/office/officeart/2008/layout/VerticalCurvedList"/>
    <dgm:cxn modelId="{235883FF-F392-4EE7-AAAE-F1DC8AC270FF}" type="presOf" srcId="{0BEF68B8-1228-47BB-83B5-7B9CD1E3F84E}" destId="{95DE6538-27BD-44AF-A1A8-CA8F6B10FDD2}" srcOrd="0" destOrd="0" presId="urn:microsoft.com/office/officeart/2008/layout/VerticalCurvedList"/>
    <dgm:cxn modelId="{3E03DEB7-5DAC-4CCD-8B3D-4F5D23BA4AE7}" type="presParOf" srcId="{57806726-6E60-4ACC-9C1C-7DF9CC365A10}" destId="{90561C55-3C6E-4D53-85E1-2C50BCDDA392}" srcOrd="0" destOrd="0" presId="urn:microsoft.com/office/officeart/2008/layout/VerticalCurvedList"/>
    <dgm:cxn modelId="{7B144B87-1AD9-4769-8544-ACF17B458C6A}" type="presParOf" srcId="{90561C55-3C6E-4D53-85E1-2C50BCDDA392}" destId="{B6CD42EC-5AD4-4004-AE5B-47EDA668DAA8}" srcOrd="0" destOrd="0" presId="urn:microsoft.com/office/officeart/2008/layout/VerticalCurvedList"/>
    <dgm:cxn modelId="{D56761B7-0315-4980-8615-3A0320CEC123}" type="presParOf" srcId="{B6CD42EC-5AD4-4004-AE5B-47EDA668DAA8}" destId="{963B8EE3-40CC-4A0A-B420-D0BF920973CE}" srcOrd="0" destOrd="0" presId="urn:microsoft.com/office/officeart/2008/layout/VerticalCurvedList"/>
    <dgm:cxn modelId="{118C00BF-67AC-4855-AA1F-B5B176A4227B}" type="presParOf" srcId="{B6CD42EC-5AD4-4004-AE5B-47EDA668DAA8}" destId="{D79B43FC-100B-4A0D-A4D5-0D2D04B99064}" srcOrd="1" destOrd="0" presId="urn:microsoft.com/office/officeart/2008/layout/VerticalCurvedList"/>
    <dgm:cxn modelId="{DEA290F9-16AF-43CA-9AA1-D57C545AE6FC}" type="presParOf" srcId="{B6CD42EC-5AD4-4004-AE5B-47EDA668DAA8}" destId="{3CAD8DA1-8D53-445C-ACE8-D8449E4F0F55}" srcOrd="2" destOrd="0" presId="urn:microsoft.com/office/officeart/2008/layout/VerticalCurvedList"/>
    <dgm:cxn modelId="{566F7854-D0AD-4CAF-8117-419D7E09F6F0}" type="presParOf" srcId="{B6CD42EC-5AD4-4004-AE5B-47EDA668DAA8}" destId="{429CABD1-4116-474B-81BF-735E2CA9DD00}" srcOrd="3" destOrd="0" presId="urn:microsoft.com/office/officeart/2008/layout/VerticalCurvedList"/>
    <dgm:cxn modelId="{31D4930E-8C58-4330-B5AC-35457076646F}" type="presParOf" srcId="{90561C55-3C6E-4D53-85E1-2C50BCDDA392}" destId="{58319267-C71E-43C9-94E1-827D0616C7A7}" srcOrd="1" destOrd="0" presId="urn:microsoft.com/office/officeart/2008/layout/VerticalCurvedList"/>
    <dgm:cxn modelId="{D817E0E1-8BDF-4051-BAE1-B0EDE27F7E70}" type="presParOf" srcId="{90561C55-3C6E-4D53-85E1-2C50BCDDA392}" destId="{79F9B8A9-2412-4B74-84A9-69422DB81CDC}" srcOrd="2" destOrd="0" presId="urn:microsoft.com/office/officeart/2008/layout/VerticalCurvedList"/>
    <dgm:cxn modelId="{4D7B642D-2F83-4C29-B4F6-8468D0BABF58}" type="presParOf" srcId="{79F9B8A9-2412-4B74-84A9-69422DB81CDC}" destId="{07CB3071-D555-47DA-A36A-69EB91531FD8}" srcOrd="0" destOrd="0" presId="urn:microsoft.com/office/officeart/2008/layout/VerticalCurvedList"/>
    <dgm:cxn modelId="{5EA143D8-E918-4D2F-9E40-EB72E55BBBB7}" type="presParOf" srcId="{90561C55-3C6E-4D53-85E1-2C50BCDDA392}" destId="{95DE6538-27BD-44AF-A1A8-CA8F6B10FDD2}" srcOrd="3" destOrd="0" presId="urn:microsoft.com/office/officeart/2008/layout/VerticalCurvedList"/>
    <dgm:cxn modelId="{5A04FCAF-C9D3-471E-ABF8-75E09A6F58CF}" type="presParOf" srcId="{90561C55-3C6E-4D53-85E1-2C50BCDDA392}" destId="{312BDEE8-85BD-4F02-B35B-2CC8E701C98B}" srcOrd="4" destOrd="0" presId="urn:microsoft.com/office/officeart/2008/layout/VerticalCurvedList"/>
    <dgm:cxn modelId="{72945E8E-6249-4783-AF41-EDF383C01A7D}" type="presParOf" srcId="{312BDEE8-85BD-4F02-B35B-2CC8E701C98B}" destId="{3F8116AC-FAC3-4E95-9865-93CCFEB191B9}" srcOrd="0" destOrd="0" presId="urn:microsoft.com/office/officeart/2008/layout/VerticalCurvedList"/>
    <dgm:cxn modelId="{AB7B7280-5D74-467D-B722-C69329ECC724}" type="presParOf" srcId="{90561C55-3C6E-4D53-85E1-2C50BCDDA392}" destId="{99E43CE2-D114-4F43-A663-D59A5CC9078B}" srcOrd="5" destOrd="0" presId="urn:microsoft.com/office/officeart/2008/layout/VerticalCurvedList"/>
    <dgm:cxn modelId="{0D99CB1D-A540-4856-877D-7819B3F3186E}" type="presParOf" srcId="{90561C55-3C6E-4D53-85E1-2C50BCDDA392}" destId="{F132FA69-A2E2-44B3-A60D-218CC5D7587D}" srcOrd="6" destOrd="0" presId="urn:microsoft.com/office/officeart/2008/layout/VerticalCurvedList"/>
    <dgm:cxn modelId="{72170F4E-931C-45FE-B20A-0CDD14A99384}" type="presParOf" srcId="{F132FA69-A2E2-44B3-A60D-218CC5D7587D}" destId="{CA21DC42-2DEF-4FCD-AE2E-9C50D1B24ED0}" srcOrd="0" destOrd="0" presId="urn:microsoft.com/office/officeart/2008/layout/VerticalCurvedList"/>
    <dgm:cxn modelId="{3D4EA41F-5AAD-41D8-8DCC-72987EE3FFCA}" type="presParOf" srcId="{90561C55-3C6E-4D53-85E1-2C50BCDDA392}" destId="{7018E358-A87B-4AA0-990A-1A61004D76A5}" srcOrd="7" destOrd="0" presId="urn:microsoft.com/office/officeart/2008/layout/VerticalCurvedList"/>
    <dgm:cxn modelId="{A863B6D8-1A45-4F65-8EBD-781298151EFE}" type="presParOf" srcId="{90561C55-3C6E-4D53-85E1-2C50BCDDA392}" destId="{4BB50106-F576-4352-8937-E32C9F0998C0}" srcOrd="8" destOrd="0" presId="urn:microsoft.com/office/officeart/2008/layout/VerticalCurvedList"/>
    <dgm:cxn modelId="{26006D32-949C-4A34-82D3-06F7C5B48958}" type="presParOf" srcId="{4BB50106-F576-4352-8937-E32C9F0998C0}" destId="{7BE71B4C-1583-480D-A314-7843978EC43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B43FC-100B-4A0D-A4D5-0D2D04B99064}">
      <dsp:nvSpPr>
        <dsp:cNvPr id="0" name=""/>
        <dsp:cNvSpPr/>
      </dsp:nvSpPr>
      <dsp:spPr>
        <a:xfrm>
          <a:off x="-3988216" y="-618397"/>
          <a:ext cx="4800732" cy="4800732"/>
        </a:xfrm>
        <a:prstGeom prst="blockArc">
          <a:avLst>
            <a:gd name="adj1" fmla="val 18900000"/>
            <a:gd name="adj2" fmla="val 2700000"/>
            <a:gd name="adj3" fmla="val 450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19267-C71E-43C9-94E1-827D0616C7A7}">
      <dsp:nvSpPr>
        <dsp:cNvPr id="0" name=""/>
        <dsp:cNvSpPr/>
      </dsp:nvSpPr>
      <dsp:spPr>
        <a:xfrm>
          <a:off x="823165" y="804569"/>
          <a:ext cx="9289388" cy="65236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8153" tIns="111760" rIns="111760" bIns="111760" numCol="1" spcCol="1270" rtlCol="0" anchor="ctr" anchorCtr="0">
          <a:noAutofit/>
        </a:bodyPr>
        <a:lstStyle/>
        <a:p>
          <a:pPr marL="0" lvl="0" indent="0" algn="l" defTabSz="1955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noProof="0" dirty="0"/>
            <a:t>PHẦN 1: KIẾN THỨC CHUẨN BỊ</a:t>
          </a:r>
          <a:endParaRPr lang="vi-VN" sz="4400" kern="1200" noProof="0" dirty="0"/>
        </a:p>
      </dsp:txBody>
      <dsp:txXfrm>
        <a:off x="823165" y="804569"/>
        <a:ext cx="9289388" cy="652366"/>
      </dsp:txXfrm>
    </dsp:sp>
    <dsp:sp modelId="{07CB3071-D555-47DA-A36A-69EB91531FD8}">
      <dsp:nvSpPr>
        <dsp:cNvPr id="0" name=""/>
        <dsp:cNvSpPr/>
      </dsp:nvSpPr>
      <dsp:spPr>
        <a:xfrm>
          <a:off x="0" y="386139"/>
          <a:ext cx="1272682" cy="1272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5DE6538-27BD-44AF-A1A8-CA8F6B10FDD2}">
      <dsp:nvSpPr>
        <dsp:cNvPr id="0" name=""/>
        <dsp:cNvSpPr/>
      </dsp:nvSpPr>
      <dsp:spPr>
        <a:xfrm>
          <a:off x="721416" y="2195718"/>
          <a:ext cx="9391137" cy="67039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8153" tIns="101600" rIns="101600" bIns="101600" numCol="1" spcCol="1270" rtlCol="0" anchor="ctr" anchorCtr="0">
          <a:noAutofit/>
        </a:bodyPr>
        <a:lstStyle/>
        <a:p>
          <a:pPr marL="0" lvl="0" indent="0" algn="l" defTabSz="17780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noProof="0" dirty="0"/>
            <a:t>PHẦN 2: KIỂM ĐỊNH KHI BÌNH PHƯƠNG </a:t>
          </a:r>
          <a:endParaRPr lang="vi-VN" sz="4000" kern="1200" noProof="0" dirty="0"/>
        </a:p>
      </dsp:txBody>
      <dsp:txXfrm>
        <a:off x="721416" y="2195718"/>
        <a:ext cx="9391137" cy="670398"/>
      </dsp:txXfrm>
    </dsp:sp>
    <dsp:sp modelId="{3F8116AC-FAC3-4E95-9865-93CCFEB191B9}">
      <dsp:nvSpPr>
        <dsp:cNvPr id="0" name=""/>
        <dsp:cNvSpPr/>
      </dsp:nvSpPr>
      <dsp:spPr>
        <a:xfrm>
          <a:off x="30668" y="1909379"/>
          <a:ext cx="1272682" cy="1272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B43FC-100B-4A0D-A4D5-0D2D04B99064}">
      <dsp:nvSpPr>
        <dsp:cNvPr id="0" name=""/>
        <dsp:cNvSpPr/>
      </dsp:nvSpPr>
      <dsp:spPr>
        <a:xfrm>
          <a:off x="-4000085" y="-618397"/>
          <a:ext cx="4800732" cy="4800732"/>
        </a:xfrm>
        <a:prstGeom prst="blockArc">
          <a:avLst>
            <a:gd name="adj1" fmla="val 18900000"/>
            <a:gd name="adj2" fmla="val 2700000"/>
            <a:gd name="adj3" fmla="val 450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19267-C71E-43C9-94E1-827D0616C7A7}">
      <dsp:nvSpPr>
        <dsp:cNvPr id="0" name=""/>
        <dsp:cNvSpPr/>
      </dsp:nvSpPr>
      <dsp:spPr>
        <a:xfrm>
          <a:off x="655140" y="509144"/>
          <a:ext cx="7680152" cy="101814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8153" tIns="73660" rIns="73660" bIns="73660" numCol="1" spcCol="1270" rtlCol="0" anchor="ctr" anchorCtr="0">
          <a:noAutofit/>
        </a:bodyPr>
        <a:lstStyle/>
        <a:p>
          <a:pPr marL="0" lvl="0" indent="0" algn="l" defTabSz="12890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GIỚI THIỆU KIỂM ĐỊNH KHI BÌNH PHƯƠNG</a:t>
          </a:r>
          <a:r>
            <a:rPr lang="vi-VN" sz="29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</a:p>
      </dsp:txBody>
      <dsp:txXfrm>
        <a:off x="655140" y="509144"/>
        <a:ext cx="7680152" cy="1018145"/>
      </dsp:txXfrm>
    </dsp:sp>
    <dsp:sp modelId="{07CB3071-D555-47DA-A36A-69EB91531FD8}">
      <dsp:nvSpPr>
        <dsp:cNvPr id="0" name=""/>
        <dsp:cNvSpPr/>
      </dsp:nvSpPr>
      <dsp:spPr>
        <a:xfrm>
          <a:off x="18799" y="381875"/>
          <a:ext cx="1272682" cy="1272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5DE6538-27BD-44AF-A1A8-CA8F6B10FDD2}">
      <dsp:nvSpPr>
        <dsp:cNvPr id="0" name=""/>
        <dsp:cNvSpPr/>
      </dsp:nvSpPr>
      <dsp:spPr>
        <a:xfrm>
          <a:off x="673940" y="2091179"/>
          <a:ext cx="7680152" cy="101814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8153" tIns="73660" rIns="73660" bIns="73660" numCol="1" spcCol="1270" rtlCol="0" anchor="ctr" anchorCtr="0">
          <a:noAutofit/>
        </a:bodyPr>
        <a:lstStyle/>
        <a:p>
          <a:pPr marL="0" lvl="0" indent="0" algn="l" defTabSz="128905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PHƯƠNG PHÁP </a:t>
          </a:r>
          <a14:m xmlns:a14="http://schemas.microsoft.com/office/drawing/2010/main">
            <m:oMath xmlns:m="http://schemas.openxmlformats.org/officeDocument/2006/math">
              <m:r>
                <a:rPr lang="en-US" sz="2900" b="0" i="1" kern="1200" noProof="0" smtClean="0">
                  <a:latin typeface="Cambria Math" panose="02040503050406030204" pitchFamily="18" charset="0"/>
                </a:rPr>
                <m:t>𝑝</m:t>
              </m:r>
              <m:r>
                <a:rPr lang="en-US" sz="2900" b="0" i="1" kern="1200" noProof="0" smtClean="0">
                  <a:latin typeface="Cambria Math" panose="02040503050406030204" pitchFamily="18" charset="0"/>
                </a:rPr>
                <m:t>−</m:t>
              </m:r>
              <m:r>
                <a:rPr lang="en-US" sz="2900" b="0" i="1" kern="1200" noProof="0" smtClean="0">
                  <a:latin typeface="Cambria Math" panose="02040503050406030204" pitchFamily="18" charset="0"/>
                </a:rPr>
                <m:t>𝑣𝑎𝑙𝑢𝑒</m:t>
              </m:r>
            </m:oMath>
          </a14:m>
          <a:endParaRPr lang="vi-VN" sz="29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3940" y="2091179"/>
        <a:ext cx="7680152" cy="1018145"/>
      </dsp:txXfrm>
    </dsp:sp>
    <dsp:sp modelId="{3F8116AC-FAC3-4E95-9865-93CCFEB191B9}">
      <dsp:nvSpPr>
        <dsp:cNvPr id="0" name=""/>
        <dsp:cNvSpPr/>
      </dsp:nvSpPr>
      <dsp:spPr>
        <a:xfrm>
          <a:off x="18799" y="1909379"/>
          <a:ext cx="1272682" cy="1272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9B43FC-100B-4A0D-A4D5-0D2D04B99064}">
      <dsp:nvSpPr>
        <dsp:cNvPr id="0" name=""/>
        <dsp:cNvSpPr/>
      </dsp:nvSpPr>
      <dsp:spPr>
        <a:xfrm>
          <a:off x="-5566975" y="-852275"/>
          <a:ext cx="6628242" cy="6628242"/>
        </a:xfrm>
        <a:prstGeom prst="blockArc">
          <a:avLst>
            <a:gd name="adj1" fmla="val 18900000"/>
            <a:gd name="adj2" fmla="val 2700000"/>
            <a:gd name="adj3" fmla="val 326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319267-C71E-43C9-94E1-827D0616C7A7}">
      <dsp:nvSpPr>
        <dsp:cNvPr id="0" name=""/>
        <dsp:cNvSpPr/>
      </dsp:nvSpPr>
      <dsp:spPr>
        <a:xfrm>
          <a:off x="555559" y="378533"/>
          <a:ext cx="7562056" cy="7574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1234" tIns="55880" rIns="55880" bIns="55880" numCol="1" spcCol="1270" rtlCol="0" anchor="ctr" anchorCtr="0">
          <a:noAutofit/>
        </a:bodyPr>
        <a:lstStyle/>
        <a:p>
          <a:pPr marL="0" lvl="0" indent="0" algn="l" defTabSz="9779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KIỂM ĐỊNH GIẢ THUYẾT VỀ TÍNH ĐỘC LẬP CỦA HAI DẤU HIỆU ĐỊNH TÍNH</a:t>
          </a:r>
          <a:r>
            <a:rPr lang="vi-VN" sz="22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	</a:t>
          </a:r>
        </a:p>
      </dsp:txBody>
      <dsp:txXfrm>
        <a:off x="555559" y="378533"/>
        <a:ext cx="7562056" cy="757460"/>
      </dsp:txXfrm>
    </dsp:sp>
    <dsp:sp modelId="{07CB3071-D555-47DA-A36A-69EB91531FD8}">
      <dsp:nvSpPr>
        <dsp:cNvPr id="0" name=""/>
        <dsp:cNvSpPr/>
      </dsp:nvSpPr>
      <dsp:spPr>
        <a:xfrm>
          <a:off x="82146" y="283850"/>
          <a:ext cx="946825" cy="9468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5DE6538-27BD-44AF-A1A8-CA8F6B10FDD2}">
      <dsp:nvSpPr>
        <dsp:cNvPr id="0" name=""/>
        <dsp:cNvSpPr/>
      </dsp:nvSpPr>
      <dsp:spPr>
        <a:xfrm>
          <a:off x="1058593" y="1555491"/>
          <a:ext cx="7127787" cy="7574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1234" tIns="55880" rIns="55880" bIns="55880" numCol="1" spcCol="1270" rtlCol="0" anchor="ctr" anchorCtr="0">
          <a:noAutofit/>
        </a:bodyPr>
        <a:lstStyle/>
        <a:p>
          <a:pPr marL="0" lvl="0" indent="0" algn="l" defTabSz="9779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DÙNG PHẦN MỀM THỐNG KÊ R ĐỂ KIỂM CHỨNG TÍNH ĐỘC LẬP</a:t>
          </a:r>
          <a:endParaRPr lang="vi-VN" sz="22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58593" y="1555491"/>
        <a:ext cx="7127787" cy="757460"/>
      </dsp:txXfrm>
    </dsp:sp>
    <dsp:sp modelId="{3F8116AC-FAC3-4E95-9865-93CCFEB191B9}">
      <dsp:nvSpPr>
        <dsp:cNvPr id="0" name=""/>
        <dsp:cNvSpPr/>
      </dsp:nvSpPr>
      <dsp:spPr>
        <a:xfrm>
          <a:off x="516416" y="1420238"/>
          <a:ext cx="946825" cy="9468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9E43CE2-D114-4F43-A663-D59A5CC9078B}">
      <dsp:nvSpPr>
        <dsp:cNvPr id="0" name=""/>
        <dsp:cNvSpPr/>
      </dsp:nvSpPr>
      <dsp:spPr>
        <a:xfrm>
          <a:off x="989829" y="2651309"/>
          <a:ext cx="7127787" cy="7574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1234" tIns="55880" rIns="55880" bIns="55880" numCol="1" spcCol="1270" rtlCol="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KIỂM ĐỊNH GIẢ THUYẾT VỀ QUY LUẬT PHÂN PHỐI XÁC SUẤT CỦA BIẾN NGẪU NHIÊN</a:t>
          </a:r>
          <a:endParaRPr lang="vi-VN" sz="22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89829" y="2651309"/>
        <a:ext cx="7127787" cy="757460"/>
      </dsp:txXfrm>
    </dsp:sp>
    <dsp:sp modelId="{CA21DC42-2DEF-4FCD-AE2E-9C50D1B24ED0}">
      <dsp:nvSpPr>
        <dsp:cNvPr id="0" name=""/>
        <dsp:cNvSpPr/>
      </dsp:nvSpPr>
      <dsp:spPr>
        <a:xfrm>
          <a:off x="516416" y="2556627"/>
          <a:ext cx="946825" cy="9468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018E358-A87B-4AA0-990A-1A61004D76A5}">
      <dsp:nvSpPr>
        <dsp:cNvPr id="0" name=""/>
        <dsp:cNvSpPr/>
      </dsp:nvSpPr>
      <dsp:spPr>
        <a:xfrm>
          <a:off x="555559" y="3787697"/>
          <a:ext cx="7562056" cy="7574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1234" tIns="55880" rIns="55880" bIns="55880" numCol="1" spcCol="1270" rtlCol="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noProof="0" dirty="0"/>
            <a:t>DÙNG PHẦN MỀM THỐNG KÊ R ĐỂ KIỂM CHỨNG MỨC PHÙ HỢP CỦA MỘT </a:t>
          </a:r>
          <a:r>
            <a:rPr lang="en-US" sz="2200" kern="1200" noProof="0" dirty="0">
              <a:latin typeface="Times New Roman" panose="02020603050405020304" pitchFamily="18" charset="0"/>
              <a:cs typeface="Times New Roman" panose="02020603050405020304" pitchFamily="18" charset="0"/>
            </a:rPr>
            <a:t>PHÂN</a:t>
          </a:r>
          <a:r>
            <a:rPr lang="en-US" sz="2200" kern="1200" noProof="0" dirty="0"/>
            <a:t> PHỐI.</a:t>
          </a:r>
          <a:endParaRPr lang="vi-VN" sz="2200" kern="1200" noProof="0" dirty="0"/>
        </a:p>
      </dsp:txBody>
      <dsp:txXfrm>
        <a:off x="555559" y="3787697"/>
        <a:ext cx="7562056" cy="757460"/>
      </dsp:txXfrm>
    </dsp:sp>
    <dsp:sp modelId="{7BE71B4C-1583-480D-A314-7843978EC439}">
      <dsp:nvSpPr>
        <dsp:cNvPr id="0" name=""/>
        <dsp:cNvSpPr/>
      </dsp:nvSpPr>
      <dsp:spPr>
        <a:xfrm>
          <a:off x="82146" y="3693015"/>
          <a:ext cx="946825" cy="94682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F3C65-32E9-4546-92AF-62547A692FEE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66842-CA1E-4554-8F50-2F0032415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7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2BC8A-E948-4103-BCFC-D19C77331DF7}" type="slidenum">
              <a:rPr lang="vi-VN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fld>
            <a:endParaRPr lang="vi-V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551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2BC8A-E948-4103-BCFC-D19C77331DF7}" type="slidenum">
              <a:rPr lang="vi-VN" smtClean="0">
                <a:latin typeface="Calibri" panose="020F0502020204030204" pitchFamily="34" charset="0"/>
                <a:cs typeface="Calibri" panose="020F0502020204030204" pitchFamily="34" charset="0"/>
              </a:rPr>
              <a:t>3</a:t>
            </a:fld>
            <a:endParaRPr lang="vi-V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243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2BC8A-E948-4103-BCFC-D19C77331DF7}" type="slidenum">
              <a:rPr lang="vi-VN" smtClean="0">
                <a:latin typeface="Calibri" panose="020F0502020204030204" pitchFamily="34" charset="0"/>
                <a:cs typeface="Calibri" panose="020F0502020204030204" pitchFamily="34" charset="0"/>
              </a:rPr>
              <a:t>4</a:t>
            </a:fld>
            <a:endParaRPr lang="vi-V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055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2BC8A-E948-4103-BCFC-D19C77331DF7}" type="slidenum">
              <a:rPr lang="vi-VN" smtClean="0">
                <a:latin typeface="Calibri" panose="020F0502020204030204" pitchFamily="34" charset="0"/>
                <a:cs typeface="Calibri" panose="020F0502020204030204" pitchFamily="34" charset="0"/>
              </a:rPr>
              <a:t>5</a:t>
            </a:fld>
            <a:endParaRPr lang="vi-V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603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32BC8A-E948-4103-BCFC-D19C77331DF7}" type="slidenum">
              <a:rPr lang="vi-VN" smtClean="0">
                <a:latin typeface="Calibri" panose="020F0502020204030204" pitchFamily="34" charset="0"/>
                <a:cs typeface="Calibri" panose="020F0502020204030204" pitchFamily="34" charset="0"/>
              </a:rPr>
              <a:t>6</a:t>
            </a:fld>
            <a:endParaRPr lang="vi-V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14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D65C34B-6580-4010-8C32-B0D17FC79C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EE196D94-0D8C-4138-AA23-DC52F6BAC3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16B7B46-28C7-4B66-B771-379F10AB8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48E9237-0CAE-40EA-86B9-59DE5F24A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B83A599-77F7-404E-B768-FABB68BF4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08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93EEEB-3CBF-40E1-9B54-F33A5EA50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536389D9-D4D6-407C-860A-7CCDD257FB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94B755F-DA92-4189-85D9-EF9846199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880D7392-F0C7-477D-98CA-56F02E571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EAE88C9-629D-4CC8-8DD0-01A30265F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750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9521A2D9-4C54-49B4-9685-4A17A74A58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FF144A8F-373E-43C8-A60F-CD48714BC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79330F8-E9D1-4B77-8E7C-A8A040A3C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F5D7826-CA95-4B99-BAC6-014879EAB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D7B9066-A0FF-4585-9753-8E19D61FB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8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3D7E558F-0D79-4391-AD4F-B236B359E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AA6621D-36D6-4014-8023-F02BAA919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88B20EE-1676-4205-9E7B-8769EBC7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A779196-B763-4056-824E-3BE516D2D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7DC24C5-A048-49B8-B051-58D3EF90D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410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B50678E-FBEE-49C1-9051-AE12532FE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3D99341-C023-410F-9BB2-816C56BF2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574DDFD-C77D-44C1-9D9A-364E75D9F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1A9D6EBC-30DA-4D39-AB32-30FF36F35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839A041-2D6C-4D0A-8C2E-6EB65F23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739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6F5D381-8BE9-4010-BC2D-4CB7FCA85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D72E928-C70C-4D1E-A0F1-0E2A3FDFB4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C5D12072-F631-4171-8589-8039A2AAB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526D5EF-2529-44D1-8672-1348C0527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D4A99AB0-F0B2-4A56-AC21-419DD9F08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70E88F2E-EE22-41C4-910C-F1DCD9FA9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222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62BF185-EFE6-4EBA-ABE6-12254B8DD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C79655F4-F16A-47CE-B8E9-14DA160301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7DD2F313-172C-4D2C-A598-538CF422AE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207B8F41-FF61-410B-80C4-660A11180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CC46D457-5D79-4047-AB66-5D38E9A42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DC8AD97-DCF9-405F-A14D-5A9D22DB5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85AE9403-ABCE-4B83-A242-9971F7654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F644846B-8349-4018-A842-62107FDE8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43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CEAD5AB-03CB-4C79-B6B1-366FC38B5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984F4D73-E2CF-4458-A345-3845106B7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BA8CE0F3-8C9B-4759-A9AE-965F6E562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E567C5C0-F65F-439A-A9F8-2A8E14E61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074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5FA9DE16-71FB-4D9B-8F39-2D6F64621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8B6285EC-43FA-4719-B46A-745D7005A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9A82B1D-33B9-4AC3-BF04-0C0F30243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CBC3778-4345-4A9E-A45C-78B13EEA7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0D93E55-DC40-42C0-B821-380E0ED13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3D008DE6-7CBA-4131-B5B0-6CCBB5946B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1E63BD8-5084-4063-BE93-60EFAA562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0474E0AF-9E76-4DA4-821A-21BF8AACC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6A50152-B5FC-4828-A0F1-292090840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74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DB5593-E8A6-4AE8-AF81-11A624FAE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0F7FA24E-5668-44A5-B831-316D182DDF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D968C524-87F9-4334-80FC-0D5EE626F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7F7BFD6-FEB4-4A59-B67C-680C245F6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F9C76D9-D0BF-4D7A-93A7-4BB2070A0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00E85160-3F70-4FA4-BD88-3AC383D01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72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EBC086F9-2356-43C4-AC89-C07139087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F93386B4-5C6C-4AA3-B1D5-42B96DD17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F403CF7A-868B-4685-A7AF-4856080146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3C5A1-5C82-43A1-B434-A021C795E0AA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5FBEA00-C7F9-4E81-915D-7F667AD131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EAAADBB-3926-4CF0-988B-E6E3ED3D01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0C6C9-DFBF-4BF8-9DEE-E42A4F8C8C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87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2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2.png"/><Relationship Id="rId4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4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id="{781E1BDE-2186-4820-BD22-40B5012C1B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7150" y="10"/>
            <a:ext cx="12191999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A25D72F4-73D4-43A5-8338-649D8C73D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567" y="2277304"/>
            <a:ext cx="11003164" cy="16927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9600" b="1" dirty="0">
                <a:solidFill>
                  <a:srgbClr val="FFFF00"/>
                </a:solidFill>
              </a:rPr>
              <a:t>KIỂM ĐỊNH KHI BÌNH PHƯƠNG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4E52211B-81E1-430C-B5B4-4D2F8220D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iêu đề 1">
            <a:extLst>
              <a:ext uri="{FF2B5EF4-FFF2-40B4-BE49-F238E27FC236}">
                <a16:creationId xmlns:a16="http://schemas.microsoft.com/office/drawing/2014/main" id="{C99ECD98-3E98-4111-BB83-2FB1C379A55D}"/>
              </a:ext>
            </a:extLst>
          </p:cNvPr>
          <p:cNvSpPr txBox="1">
            <a:spLocks/>
          </p:cNvSpPr>
          <p:nvPr/>
        </p:nvSpPr>
        <p:spPr>
          <a:xfrm>
            <a:off x="2392385" y="4339419"/>
            <a:ext cx="7421528" cy="13545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Thạc</a:t>
            </a:r>
            <a:r>
              <a:rPr lang="en-US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sĩ</a:t>
            </a:r>
            <a:r>
              <a:rPr lang="en-US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: Phạm Ngọc Anh</a:t>
            </a:r>
          </a:p>
        </p:txBody>
      </p:sp>
    </p:spTree>
    <p:extLst>
      <p:ext uri="{BB962C8B-B14F-4D97-AF65-F5344CB8AC3E}">
        <p14:creationId xmlns:p14="http://schemas.microsoft.com/office/powerpoint/2010/main" val="703217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ỗ dành sẵn cho Nội dung 2">
            <a:extLst>
              <a:ext uri="{FF2B5EF4-FFF2-40B4-BE49-F238E27FC236}">
                <a16:creationId xmlns:a16="http://schemas.microsoft.com/office/drawing/2014/main" id="{DDBD5B45-3E55-4D79-B50E-09CA84A7E39B}"/>
              </a:ext>
            </a:extLst>
          </p:cNvPr>
          <p:cNvSpPr txBox="1">
            <a:spLocks/>
          </p:cNvSpPr>
          <p:nvPr/>
        </p:nvSpPr>
        <p:spPr>
          <a:xfrm>
            <a:off x="1485312" y="61231"/>
            <a:ext cx="10020887" cy="889439"/>
          </a:xfrm>
          <a:prstGeom prst="rect">
            <a:avLst/>
          </a:prstGeom>
          <a:solidFill>
            <a:srgbClr val="39D739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30CD41E-B73C-4948-BE81-022BC1F79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53337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hỗ dành sẵn cho Nội dung 2">
                <a:extLst>
                  <a:ext uri="{FF2B5EF4-FFF2-40B4-BE49-F238E27FC236}">
                    <a16:creationId xmlns:a16="http://schemas.microsoft.com/office/drawing/2014/main" id="{37D66FC7-4CEF-4FC0-9C4C-FBD3571977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069486"/>
                <a:ext cx="9447628" cy="16933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𝑛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h</m:t>
                              </m:r>
                            </m:sup>
                            <m:e>
                              <m:nary>
                                <m:naryPr>
                                  <m:chr m:val="∑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sup>
                                <m:e>
                                  <m:f>
                                    <m:f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bSup>
                                        <m:sSubSup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𝑖𝑗</m:t>
                                          </m:r>
                                        </m:sub>
                                        <m:sup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bSup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𝑈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𝑉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nary>
                            </m:e>
                          </m:nary>
                          <m:r>
                            <a:rPr lang="en-US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~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−1)(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−1)</m:t>
                      </m:r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hỗ dành sẵn cho Nội dung 2">
                <a:extLst>
                  <a:ext uri="{FF2B5EF4-FFF2-40B4-BE49-F238E27FC236}">
                    <a16:creationId xmlns:a16="http://schemas.microsoft.com/office/drawing/2014/main" id="{37D66FC7-4CEF-4FC0-9C4C-FBD357197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069486"/>
                <a:ext cx="9447628" cy="16933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6">
            <a:extLst>
              <a:ext uri="{FF2B5EF4-FFF2-40B4-BE49-F238E27FC236}">
                <a16:creationId xmlns:a16="http://schemas.microsoft.com/office/drawing/2014/main" id="{73D4B8A3-6C4E-4CD7-8749-4E4FE3901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Chỗ dành sẵn cho Nội dung 2">
            <a:extLst>
              <a:ext uri="{FF2B5EF4-FFF2-40B4-BE49-F238E27FC236}">
                <a16:creationId xmlns:a16="http://schemas.microsoft.com/office/drawing/2014/main" id="{27212EFE-A0BD-4D46-908D-8AA3EE686CAA}"/>
              </a:ext>
            </a:extLst>
          </p:cNvPr>
          <p:cNvSpPr txBox="1">
            <a:spLocks/>
          </p:cNvSpPr>
          <p:nvPr/>
        </p:nvSpPr>
        <p:spPr>
          <a:xfrm>
            <a:off x="990600" y="2781959"/>
            <a:ext cx="10515600" cy="889439"/>
          </a:xfrm>
          <a:prstGeom prst="rect">
            <a:avLst/>
          </a:prstGeom>
          <a:solidFill>
            <a:srgbClr val="39D739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hỗ dành sẵn cho Nội dung 2">
                <a:extLst>
                  <a:ext uri="{FF2B5EF4-FFF2-40B4-BE49-F238E27FC236}">
                    <a16:creationId xmlns:a16="http://schemas.microsoft.com/office/drawing/2014/main" id="{8F7E6CA5-E16F-44C9-841C-042598ED605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0600" y="3732628"/>
                <a:ext cx="10515600" cy="159199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4008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r>
                      <a:rPr lang="en-US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</m:t>
                    </m:r>
                    <m:sSubSup>
                      <m:sSubSupPr>
                        <m:ctrlPr>
                          <a:rPr lang="en-US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b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</m:sub>
                      <m:sup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en-US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−1)(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−1)</m:t>
                        </m:r>
                      </m:e>
                    </m:d>
                  </m:oMath>
                </a14:m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“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bỏ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” </a:t>
                </a:r>
              </a:p>
              <a:p>
                <a:pPr marL="64008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v"/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−1)(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−1)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“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”</a:t>
                </a:r>
              </a:p>
            </p:txBody>
          </p:sp>
        </mc:Choice>
        <mc:Fallback xmlns="">
          <p:sp>
            <p:nvSpPr>
              <p:cNvPr id="14" name="Chỗ dành sẵn cho Nội dung 2">
                <a:extLst>
                  <a:ext uri="{FF2B5EF4-FFF2-40B4-BE49-F238E27FC236}">
                    <a16:creationId xmlns:a16="http://schemas.microsoft.com/office/drawing/2014/main" id="{8F7E6CA5-E16F-44C9-841C-042598ED60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3732628"/>
                <a:ext cx="10515600" cy="1591993"/>
              </a:xfrm>
              <a:prstGeom prst="rect">
                <a:avLst/>
              </a:prstGeom>
              <a:blipFill>
                <a:blip r:embed="rId3"/>
                <a:stretch>
                  <a:fillRect t="-2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2">
            <a:extLst>
              <a:ext uri="{FF2B5EF4-FFF2-40B4-BE49-F238E27FC236}">
                <a16:creationId xmlns:a16="http://schemas.microsoft.com/office/drawing/2014/main" id="{20778726-DC2D-4272-9F0B-475CC616A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-29396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1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8AC4D81-A0AE-45AF-981A-6B557FB27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FD1C79FB-63F8-4733-828E-BBE16FB1F8DA}"/>
              </a:ext>
            </a:extLst>
          </p:cNvPr>
          <p:cNvSpPr txBox="1">
            <a:spLocks/>
          </p:cNvSpPr>
          <p:nvPr/>
        </p:nvSpPr>
        <p:spPr>
          <a:xfrm>
            <a:off x="1879735" y="136636"/>
            <a:ext cx="9768314" cy="805033"/>
          </a:xfrm>
          <a:prstGeom prst="rect">
            <a:avLst/>
          </a:prstGeom>
          <a:solidFill>
            <a:srgbClr val="F526FA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hỗ dành sẵn cho Nội dung 2">
                <a:extLst>
                  <a:ext uri="{FF2B5EF4-FFF2-40B4-BE49-F238E27FC236}">
                    <a16:creationId xmlns:a16="http://schemas.microsoft.com/office/drawing/2014/main" id="{97C4DE45-F2CB-4676-AC42-4F0443A0FF2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79735" y="991772"/>
                <a:ext cx="9768314" cy="14291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nghiên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cứu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phạm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trù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effectLst/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,….,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còn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phạm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trù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7" name="Chỗ dành sẵn cho Nội dung 2">
                <a:extLst>
                  <a:ext uri="{FF2B5EF4-FFF2-40B4-BE49-F238E27FC236}">
                    <a16:creationId xmlns:a16="http://schemas.microsoft.com/office/drawing/2014/main" id="{97C4DE45-F2CB-4676-AC42-4F0443A0FF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5" y="991772"/>
                <a:ext cx="9768314" cy="1429165"/>
              </a:xfrm>
              <a:prstGeom prst="rect">
                <a:avLst/>
              </a:prstGeom>
              <a:blipFill>
                <a:blip r:embed="rId3"/>
                <a:stretch>
                  <a:fillRect l="-1248" t="-7692" r="-12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hỗ dành sẵn cho Nội dung 2">
                <a:extLst>
                  <a:ext uri="{FF2B5EF4-FFF2-40B4-BE49-F238E27FC236}">
                    <a16:creationId xmlns:a16="http://schemas.microsoft.com/office/drawing/2014/main" id="{0FFB959D-5ED0-483E-A2D6-4EB993878C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17835" y="2465592"/>
                <a:ext cx="9768314" cy="1429165"/>
              </a:xfrm>
              <a:prstGeom prst="rect">
                <a:avLst/>
              </a:prstGeom>
              <a:solidFill>
                <a:srgbClr val="39D739"/>
              </a:solidFill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phụ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thuộc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8" name="Chỗ dành sẵn cho Nội dung 2">
                <a:extLst>
                  <a:ext uri="{FF2B5EF4-FFF2-40B4-BE49-F238E27FC236}">
                    <a16:creationId xmlns:a16="http://schemas.microsoft.com/office/drawing/2014/main" id="{0FFB959D-5ED0-483E-A2D6-4EB993878C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7835" y="2465592"/>
                <a:ext cx="9768314" cy="1429165"/>
              </a:xfrm>
              <a:prstGeom prst="rect">
                <a:avLst/>
              </a:prstGeom>
              <a:blipFill>
                <a:blip r:embed="rId4"/>
                <a:stretch>
                  <a:fillRect l="-1311" t="-10213" b="-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hỗ dành sẵn cho Nội dung 2">
            <a:extLst>
              <a:ext uri="{FF2B5EF4-FFF2-40B4-BE49-F238E27FC236}">
                <a16:creationId xmlns:a16="http://schemas.microsoft.com/office/drawing/2014/main" id="{ADD03738-075E-458E-BC3F-0D0D551B908E}"/>
              </a:ext>
            </a:extLst>
          </p:cNvPr>
          <p:cNvSpPr txBox="1">
            <a:spLocks/>
          </p:cNvSpPr>
          <p:nvPr/>
        </p:nvSpPr>
        <p:spPr>
          <a:xfrm>
            <a:off x="1917835" y="4065220"/>
            <a:ext cx="9768314" cy="8894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hỗ dành sẵn cho Nội dung 2">
            <a:extLst>
              <a:ext uri="{FF2B5EF4-FFF2-40B4-BE49-F238E27FC236}">
                <a16:creationId xmlns:a16="http://schemas.microsoft.com/office/drawing/2014/main" id="{0FE14F74-AE98-4A9F-A724-7C8FB447A5D9}"/>
              </a:ext>
            </a:extLst>
          </p:cNvPr>
          <p:cNvSpPr txBox="1">
            <a:spLocks/>
          </p:cNvSpPr>
          <p:nvPr/>
        </p:nvSpPr>
        <p:spPr>
          <a:xfrm>
            <a:off x="1917835" y="5107932"/>
            <a:ext cx="9768314" cy="13341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thuyết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7">
            <a:extLst>
              <a:ext uri="{FF2B5EF4-FFF2-40B4-BE49-F238E27FC236}">
                <a16:creationId xmlns:a16="http://schemas.microsoft.com/office/drawing/2014/main" id="{57DF62A3-53BB-4FE4-B937-1F4167D13C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684666"/>
              </p:ext>
            </p:extLst>
          </p:nvPr>
        </p:nvGraphicFramePr>
        <p:xfrm>
          <a:off x="7827449" y="5294526"/>
          <a:ext cx="17780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77680" imgH="1117440" progId="Equation.DSMT4">
                  <p:embed/>
                </p:oleObj>
              </mc:Choice>
              <mc:Fallback>
                <p:oleObj name="Equation" r:id="rId5" imgW="1777680" imgH="1117440" progId="Equation.DSMT4">
                  <p:embed/>
                  <p:pic>
                    <p:nvPicPr>
                      <p:cNvPr id="10" name="Object 7">
                        <a:extLst>
                          <a:ext uri="{FF2B5EF4-FFF2-40B4-BE49-F238E27FC236}">
                            <a16:creationId xmlns:a16="http://schemas.microsoft.com/office/drawing/2014/main" id="{CF70C953-2991-4499-BF2E-73CF5F0290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7449" y="5294526"/>
                        <a:ext cx="177800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544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C188E11F-561C-497D-81CF-B48DDCAE3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-29396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Chỗ dành sẵn cho Nội dung 2">
            <a:extLst>
              <a:ext uri="{FF2B5EF4-FFF2-40B4-BE49-F238E27FC236}">
                <a16:creationId xmlns:a16="http://schemas.microsoft.com/office/drawing/2014/main" id="{E28EBCEF-380B-4294-96D2-BCEAF8B18996}"/>
              </a:ext>
            </a:extLst>
          </p:cNvPr>
          <p:cNvSpPr txBox="1">
            <a:spLocks/>
          </p:cNvSpPr>
          <p:nvPr/>
        </p:nvSpPr>
        <p:spPr>
          <a:xfrm>
            <a:off x="917947" y="1894868"/>
            <a:ext cx="10092397" cy="2108422"/>
          </a:xfrm>
          <a:prstGeom prst="rect">
            <a:avLst/>
          </a:prstGeom>
          <a:solidFill>
            <a:srgbClr val="FB9FF0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kê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8DE4BB86-1B59-4699-A7C9-949A948BA9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213261"/>
              </p:ext>
            </p:extLst>
          </p:nvPr>
        </p:nvGraphicFramePr>
        <p:xfrm>
          <a:off x="5569634" y="2018615"/>
          <a:ext cx="3886200" cy="164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86200" imgH="1701720" progId="Equation.DSMT4">
                  <p:embed/>
                </p:oleObj>
              </mc:Choice>
              <mc:Fallback>
                <p:oleObj name="Equation" r:id="rId3" imgW="3886200" imgH="1701720" progId="Equation.DSMT4">
                  <p:embed/>
                  <p:pic>
                    <p:nvPicPr>
                      <p:cNvPr id="13" name="Object 7">
                        <a:extLst>
                          <a:ext uri="{FF2B5EF4-FFF2-40B4-BE49-F238E27FC236}">
                            <a16:creationId xmlns:a16="http://schemas.microsoft.com/office/drawing/2014/main" id="{903421F7-D5F8-4970-B05F-D3C61A81E64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9634" y="2018615"/>
                        <a:ext cx="3886200" cy="164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Chỗ dành sẵn cho Nội dung 2">
                <a:extLst>
                  <a:ext uri="{FF2B5EF4-FFF2-40B4-BE49-F238E27FC236}">
                    <a16:creationId xmlns:a16="http://schemas.microsoft.com/office/drawing/2014/main" id="{FFAB39C5-F911-4241-8FE5-9A570A55DF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17947" y="3908921"/>
                <a:ext cx="10092397" cy="210842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4: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Đưa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ra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kết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luận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</a:p>
              <a:p>
                <a:pPr marL="0" indent="0">
                  <a:buNone/>
                </a:pP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bỏ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tới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tương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ứng</a:t>
                </a:r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Hoặc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giá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trị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toán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nhỏ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hơn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mức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ý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nghĩa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tương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ứng</a:t>
                </a:r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Chỗ dành sẵn cho Nội dung 2">
                <a:extLst>
                  <a:ext uri="{FF2B5EF4-FFF2-40B4-BE49-F238E27FC236}">
                    <a16:creationId xmlns:a16="http://schemas.microsoft.com/office/drawing/2014/main" id="{FFAB39C5-F911-4241-8FE5-9A570A55DF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947" y="3908921"/>
                <a:ext cx="10092397" cy="2108422"/>
              </a:xfrm>
              <a:prstGeom prst="rect">
                <a:avLst/>
              </a:prstGeom>
              <a:blipFill>
                <a:blip r:embed="rId5"/>
                <a:stretch>
                  <a:fillRect l="-1269" t="-4913" b="-34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Object 7">
            <a:extLst>
              <a:ext uri="{FF2B5EF4-FFF2-40B4-BE49-F238E27FC236}">
                <a16:creationId xmlns:a16="http://schemas.microsoft.com/office/drawing/2014/main" id="{54DB0008-04B6-4AB3-81EE-041BF49FDE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473999"/>
              </p:ext>
            </p:extLst>
          </p:nvPr>
        </p:nvGraphicFramePr>
        <p:xfrm>
          <a:off x="3283634" y="4698402"/>
          <a:ext cx="4229100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228920" imgH="685800" progId="Equation.DSMT4">
                  <p:embed/>
                </p:oleObj>
              </mc:Choice>
              <mc:Fallback>
                <p:oleObj name="Equation" r:id="rId6" imgW="4228920" imgH="685800" progId="Equation.DSMT4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8DE4BB86-1B59-4699-A7C9-949A948BA9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3634" y="4698402"/>
                        <a:ext cx="4229100" cy="661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449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8FE30BE-7203-487C-AFEB-76BF9D7AE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-29396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6887DB3A-DED0-4C91-8C29-65A3D48B96F2}"/>
              </a:ext>
            </a:extLst>
          </p:cNvPr>
          <p:cNvSpPr txBox="1">
            <a:spLocks/>
          </p:cNvSpPr>
          <p:nvPr/>
        </p:nvSpPr>
        <p:spPr>
          <a:xfrm>
            <a:off x="1879735" y="234888"/>
            <a:ext cx="10204413" cy="1354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tội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148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Bảng 3">
                <a:extLst>
                  <a:ext uri="{FF2B5EF4-FFF2-40B4-BE49-F238E27FC236}">
                    <a16:creationId xmlns:a16="http://schemas.microsoft.com/office/drawing/2014/main" id="{46B30712-22A5-467E-9921-6FE1D848EB6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3983643"/>
                  </p:ext>
                </p:extLst>
              </p:nvPr>
            </p:nvGraphicFramePr>
            <p:xfrm>
              <a:off x="2082018" y="1530394"/>
              <a:ext cx="9523827" cy="2848483"/>
            </p:xfrm>
            <a:graphic>
              <a:graphicData uri="http://schemas.openxmlformats.org/drawingml/2006/table">
                <a:tbl>
                  <a:tblPr firstRow="1" firstCol="1" bandRow="1">
                    <a:tableStyleId>{7DF18680-E054-41AD-8BC1-D1AEF772440D}</a:tableStyleId>
                  </a:tblPr>
                  <a:tblGrid>
                    <a:gridCol w="4253846">
                      <a:extLst>
                        <a:ext uri="{9D8B030D-6E8A-4147-A177-3AD203B41FA5}">
                          <a16:colId xmlns:a16="http://schemas.microsoft.com/office/drawing/2014/main" val="1925652343"/>
                        </a:ext>
                      </a:extLst>
                    </a:gridCol>
                    <a:gridCol w="1505709">
                      <a:extLst>
                        <a:ext uri="{9D8B030D-6E8A-4147-A177-3AD203B41FA5}">
                          <a16:colId xmlns:a16="http://schemas.microsoft.com/office/drawing/2014/main" val="2794179555"/>
                        </a:ext>
                      </a:extLst>
                    </a:gridCol>
                    <a:gridCol w="1099406">
                      <a:extLst>
                        <a:ext uri="{9D8B030D-6E8A-4147-A177-3AD203B41FA5}">
                          <a16:colId xmlns:a16="http://schemas.microsoft.com/office/drawing/2014/main" val="8773394"/>
                        </a:ext>
                      </a:extLst>
                    </a:gridCol>
                    <a:gridCol w="1266707">
                      <a:extLst>
                        <a:ext uri="{9D8B030D-6E8A-4147-A177-3AD203B41FA5}">
                          <a16:colId xmlns:a16="http://schemas.microsoft.com/office/drawing/2014/main" val="2543831726"/>
                        </a:ext>
                      </a:extLst>
                    </a:gridCol>
                    <a:gridCol w="1398159">
                      <a:extLst>
                        <a:ext uri="{9D8B030D-6E8A-4147-A177-3AD203B41FA5}">
                          <a16:colId xmlns:a16="http://schemas.microsoft.com/office/drawing/2014/main" val="1936695065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         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Hoàn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cảnh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đình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Tình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trạng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phạm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tội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Bố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hoặc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mẹ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đã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mất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Bố mẹ li hôn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Còn cả bố mẹ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Tổng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cộng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oMath>
                          </a14:m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480842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Không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phạm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tội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25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18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63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9499882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Phạm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tội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29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85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5785079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Tổng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cộng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28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oMath>
                          </a14:m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49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68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1554498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Bảng 3">
                <a:extLst>
                  <a:ext uri="{FF2B5EF4-FFF2-40B4-BE49-F238E27FC236}">
                    <a16:creationId xmlns:a16="http://schemas.microsoft.com/office/drawing/2014/main" id="{46B30712-22A5-467E-9921-6FE1D848EB6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3983643"/>
                  </p:ext>
                </p:extLst>
              </p:nvPr>
            </p:nvGraphicFramePr>
            <p:xfrm>
              <a:off x="2082018" y="1530394"/>
              <a:ext cx="9523827" cy="2848483"/>
            </p:xfrm>
            <a:graphic>
              <a:graphicData uri="http://schemas.openxmlformats.org/drawingml/2006/table">
                <a:tbl>
                  <a:tblPr firstRow="1" firstCol="1" bandRow="1">
                    <a:tableStyleId>{7DF18680-E054-41AD-8BC1-D1AEF772440D}</a:tableStyleId>
                  </a:tblPr>
                  <a:tblGrid>
                    <a:gridCol w="4253846">
                      <a:extLst>
                        <a:ext uri="{9D8B030D-6E8A-4147-A177-3AD203B41FA5}">
                          <a16:colId xmlns:a16="http://schemas.microsoft.com/office/drawing/2014/main" val="1925652343"/>
                        </a:ext>
                      </a:extLst>
                    </a:gridCol>
                    <a:gridCol w="1505709">
                      <a:extLst>
                        <a:ext uri="{9D8B030D-6E8A-4147-A177-3AD203B41FA5}">
                          <a16:colId xmlns:a16="http://schemas.microsoft.com/office/drawing/2014/main" val="2794179555"/>
                        </a:ext>
                      </a:extLst>
                    </a:gridCol>
                    <a:gridCol w="1099406">
                      <a:extLst>
                        <a:ext uri="{9D8B030D-6E8A-4147-A177-3AD203B41FA5}">
                          <a16:colId xmlns:a16="http://schemas.microsoft.com/office/drawing/2014/main" val="8773394"/>
                        </a:ext>
                      </a:extLst>
                    </a:gridCol>
                    <a:gridCol w="1266707">
                      <a:extLst>
                        <a:ext uri="{9D8B030D-6E8A-4147-A177-3AD203B41FA5}">
                          <a16:colId xmlns:a16="http://schemas.microsoft.com/office/drawing/2014/main" val="2543831726"/>
                        </a:ext>
                      </a:extLst>
                    </a:gridCol>
                    <a:gridCol w="1398159">
                      <a:extLst>
                        <a:ext uri="{9D8B030D-6E8A-4147-A177-3AD203B41FA5}">
                          <a16:colId xmlns:a16="http://schemas.microsoft.com/office/drawing/2014/main" val="1936695065"/>
                        </a:ext>
                      </a:extLst>
                    </a:gridCol>
                  </a:tblGrid>
                  <a:tr h="1432814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         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Hoàn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cảnh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gia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đình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Tình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trạng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phạm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tội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Bố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hoặc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mẹ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đã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mất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Bố mẹ li hôn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Còn cả bố mẹ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82969" t="-5957" r="-873" b="-1114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48084204"/>
                      </a:ext>
                    </a:extLst>
                  </a:tr>
                  <a:tr h="45135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Không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phạm</a:t>
                          </a: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tội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20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25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18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63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94998821"/>
                      </a:ext>
                    </a:extLst>
                  </a:tr>
                  <a:tr h="45135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Phạm </a:t>
                          </a:r>
                          <a:r>
                            <a:rPr lang="en-US" sz="2800" dirty="0" err="1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tội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29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43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13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85</a:t>
                          </a:r>
                          <a:endParaRPr lang="en-US" sz="28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57850799"/>
                      </a:ext>
                    </a:extLst>
                  </a:tr>
                  <a:tr h="51295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" t="-473810" r="-124212" b="-345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49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68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31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28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1554498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hỗ dành sẵn cho Nội dung 2">
                <a:extLst>
                  <a:ext uri="{FF2B5EF4-FFF2-40B4-BE49-F238E27FC236}">
                    <a16:creationId xmlns:a16="http://schemas.microsoft.com/office/drawing/2014/main" id="{D2A750BF-841E-4BF2-B35C-C10E228500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79735" y="4557708"/>
                <a:ext cx="10204413" cy="769898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=0,05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hoàn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cảnh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đình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trạng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phạm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tội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trẻ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em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 </a:t>
                </a:r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Chỗ dành sẵn cho Nội dung 2">
                <a:extLst>
                  <a:ext uri="{FF2B5EF4-FFF2-40B4-BE49-F238E27FC236}">
                    <a16:creationId xmlns:a16="http://schemas.microsoft.com/office/drawing/2014/main" id="{D2A750BF-841E-4BF2-B35C-C10E228500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5" y="4557708"/>
                <a:ext cx="10204413" cy="769898"/>
              </a:xfrm>
              <a:prstGeom prst="rect">
                <a:avLst/>
              </a:prstGeom>
              <a:blipFill>
                <a:blip r:embed="rId4"/>
                <a:stretch>
                  <a:fillRect l="-1195" t="-14286" r="-119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6885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ACA6C13-3B0E-4FB3-BBD4-1BC82D576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-29396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B1F1E085-53C4-4A60-8C3D-1BC3805280EA}"/>
              </a:ext>
            </a:extLst>
          </p:cNvPr>
          <p:cNvSpPr txBox="1">
            <a:spLocks/>
          </p:cNvSpPr>
          <p:nvPr/>
        </p:nvSpPr>
        <p:spPr>
          <a:xfrm>
            <a:off x="1879735" y="234888"/>
            <a:ext cx="10204413" cy="6513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endParaRPr lang="en-US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Hình ảnh 3">
            <a:extLst>
              <a:ext uri="{FF2B5EF4-FFF2-40B4-BE49-F238E27FC236}">
                <a16:creationId xmlns:a16="http://schemas.microsoft.com/office/drawing/2014/main" id="{99276450-7629-4410-BC60-A50EB90D275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879735" y="912273"/>
            <a:ext cx="5560476" cy="382560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hỗ dành sẵn cho Nội dung 2">
                <a:extLst>
                  <a:ext uri="{FF2B5EF4-FFF2-40B4-BE49-F238E27FC236}">
                    <a16:creationId xmlns:a16="http://schemas.microsoft.com/office/drawing/2014/main" id="{D84E3ABB-361F-4B03-B7BE-5BF3FE1D22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13156" y="4638298"/>
                <a:ext cx="10204413" cy="1619054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R: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value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0.1324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=0.05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hay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đủ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mối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giữa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hoàn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cảnh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gia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đình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trạng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phạm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tội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 algn="just">
                  <a:buNone/>
                </a:pPr>
                <a:endParaRPr lang="en-US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Chỗ dành sẵn cho Nội dung 2">
                <a:extLst>
                  <a:ext uri="{FF2B5EF4-FFF2-40B4-BE49-F238E27FC236}">
                    <a16:creationId xmlns:a16="http://schemas.microsoft.com/office/drawing/2014/main" id="{D84E3ABB-361F-4B03-B7BE-5BF3FE1D2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156" y="4638298"/>
                <a:ext cx="10204413" cy="1619054"/>
              </a:xfrm>
              <a:prstGeom prst="rect">
                <a:avLst/>
              </a:prstGeom>
              <a:blipFill>
                <a:blip r:embed="rId4"/>
                <a:stretch>
                  <a:fillRect l="-1254" t="-6792" r="-1195" b="-11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0881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89FFC7A-A6C3-4653-834B-CBE609622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1250528-56A6-4248-915E-6E1C9E629EF3}"/>
              </a:ext>
            </a:extLst>
          </p:cNvPr>
          <p:cNvSpPr txBox="1">
            <a:spLocks/>
          </p:cNvSpPr>
          <p:nvPr/>
        </p:nvSpPr>
        <p:spPr>
          <a:xfrm>
            <a:off x="1879735" y="136636"/>
            <a:ext cx="9768314" cy="805033"/>
          </a:xfrm>
          <a:prstGeom prst="rect">
            <a:avLst/>
          </a:prstGeom>
          <a:solidFill>
            <a:srgbClr val="F526FA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hỗ dành sẵn cho Nội dung 2">
            <a:extLst>
              <a:ext uri="{FF2B5EF4-FFF2-40B4-BE49-F238E27FC236}">
                <a16:creationId xmlns:a16="http://schemas.microsoft.com/office/drawing/2014/main" id="{B96E69B4-64D3-4483-9DC5-B22F56FF36EF}"/>
              </a:ext>
            </a:extLst>
          </p:cNvPr>
          <p:cNvSpPr txBox="1">
            <a:spLocks/>
          </p:cNvSpPr>
          <p:nvPr/>
        </p:nvSpPr>
        <p:spPr>
          <a:xfrm>
            <a:off x="1879735" y="991772"/>
            <a:ext cx="9768314" cy="14291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phối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suất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ngẫu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gốc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cứu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song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sở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rằng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phối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hỗ dành sẵn cho Nội dung 2">
                <a:extLst>
                  <a:ext uri="{FF2B5EF4-FFF2-40B4-BE49-F238E27FC236}">
                    <a16:creationId xmlns:a16="http://schemas.microsoft.com/office/drawing/2014/main" id="{0DFF9D2E-0D0A-4AE1-884E-E42C7933C5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17835" y="2465592"/>
                <a:ext cx="9768314" cy="1429165"/>
              </a:xfrm>
              <a:prstGeom prst="rect">
                <a:avLst/>
              </a:prstGeom>
              <a:solidFill>
                <a:srgbClr val="39D739"/>
              </a:solidFill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A.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A.</a:t>
                </a:r>
              </a:p>
            </p:txBody>
          </p:sp>
        </mc:Choice>
        <mc:Fallback>
          <p:sp>
            <p:nvSpPr>
              <p:cNvPr id="5" name="Chỗ dành sẵn cho Nội dung 2">
                <a:extLst>
                  <a:ext uri="{FF2B5EF4-FFF2-40B4-BE49-F238E27FC236}">
                    <a16:creationId xmlns:a16="http://schemas.microsoft.com/office/drawing/2014/main" id="{0DFF9D2E-0D0A-4AE1-884E-E42C7933C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7835" y="2465592"/>
                <a:ext cx="9768314" cy="1429165"/>
              </a:xfrm>
              <a:prstGeom prst="rect">
                <a:avLst/>
              </a:prstGeom>
              <a:blipFill>
                <a:blip r:embed="rId3"/>
                <a:stretch>
                  <a:fillRect l="-375" t="-10213" b="-7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hỗ dành sẵn cho Nội dung 2">
            <a:extLst>
              <a:ext uri="{FF2B5EF4-FFF2-40B4-BE49-F238E27FC236}">
                <a16:creationId xmlns:a16="http://schemas.microsoft.com/office/drawing/2014/main" id="{14A0E3E8-C65D-44FE-8E78-AF075328D587}"/>
              </a:ext>
            </a:extLst>
          </p:cNvPr>
          <p:cNvSpPr txBox="1">
            <a:spLocks/>
          </p:cNvSpPr>
          <p:nvPr/>
        </p:nvSpPr>
        <p:spPr>
          <a:xfrm>
            <a:off x="1917835" y="3869532"/>
            <a:ext cx="9768314" cy="1801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ngẫu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rời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rạc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6542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E1A2C1A-4DD1-4E71-9CCD-F371CA3A9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A0D27535-2031-4BBC-923D-ADC69B6D46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2371839"/>
                  </p:ext>
                </p:extLst>
              </p:nvPr>
            </p:nvGraphicFramePr>
            <p:xfrm>
              <a:off x="1879735" y="358089"/>
              <a:ext cx="8195582" cy="98145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24821">
                      <a:extLst>
                        <a:ext uri="{9D8B030D-6E8A-4147-A177-3AD203B41FA5}">
                          <a16:colId xmlns:a16="http://schemas.microsoft.com/office/drawing/2014/main" val="2245050069"/>
                        </a:ext>
                      </a:extLst>
                    </a:gridCol>
                    <a:gridCol w="6270761">
                      <a:extLst>
                        <a:ext uri="{9D8B030D-6E8A-4147-A177-3AD203B41FA5}">
                          <a16:colId xmlns:a16="http://schemas.microsoft.com/office/drawing/2014/main" val="4270838455"/>
                        </a:ext>
                      </a:extLst>
                    </a:gridCol>
                  </a:tblGrid>
                  <a:tr h="4701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</a:rPr>
                            <a:t>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</a:rPr>
                            <a:t>             …….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</m:sub>
                              </m:sSub>
                            </m:oMath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008838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>
                                    <a:effectLst/>
                                  </a:rPr>
                                  <m:t>  </m:t>
                                </m:r>
                                <m:sSub>
                                  <m:sSubPr>
                                    <m:ctrlPr>
                                      <a:rPr lang="en-US" sz="28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              ………. 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</m:sub>
                              </m:sSub>
                            </m:oMath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5409734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A0D27535-2031-4BBC-923D-ADC69B6D46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2371839"/>
                  </p:ext>
                </p:extLst>
              </p:nvPr>
            </p:nvGraphicFramePr>
            <p:xfrm>
              <a:off x="1879735" y="358089"/>
              <a:ext cx="8195582" cy="98145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24821">
                      <a:extLst>
                        <a:ext uri="{9D8B030D-6E8A-4147-A177-3AD203B41FA5}">
                          <a16:colId xmlns:a16="http://schemas.microsoft.com/office/drawing/2014/main" val="2245050069"/>
                        </a:ext>
                      </a:extLst>
                    </a:gridCol>
                    <a:gridCol w="6270761">
                      <a:extLst>
                        <a:ext uri="{9D8B030D-6E8A-4147-A177-3AD203B41FA5}">
                          <a16:colId xmlns:a16="http://schemas.microsoft.com/office/drawing/2014/main" val="4270838455"/>
                        </a:ext>
                      </a:extLst>
                    </a:gridCol>
                  </a:tblGrid>
                  <a:tr h="4907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16" t="-13580" r="-326899" b="-1382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807" t="-13580" r="-389" b="-1382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00883803"/>
                      </a:ext>
                    </a:extLst>
                  </a:tr>
                  <a:tr h="4907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16" t="-113580" r="-326899" b="-382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807" t="-113580" r="-389" b="-382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40973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95FA565-8573-42AE-9945-1932777EEE14}"/>
                  </a:ext>
                </a:extLst>
              </p:cNvPr>
              <p:cNvSpPr txBox="1"/>
              <p:nvPr/>
            </p:nvSpPr>
            <p:spPr>
              <a:xfrm>
                <a:off x="10075317" y="41010"/>
                <a:ext cx="1776046" cy="13126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195FA565-8573-42AE-9945-1932777EE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5317" y="41010"/>
                <a:ext cx="1776046" cy="131260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F39455A-67DD-4F47-A402-0923EFBF6B94}"/>
                  </a:ext>
                </a:extLst>
              </p:cNvPr>
              <p:cNvSpPr txBox="1"/>
              <p:nvPr/>
            </p:nvSpPr>
            <p:spPr>
              <a:xfrm>
                <a:off x="404445" y="1883339"/>
                <a:ext cx="11609364" cy="10519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thuyết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thuyết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ứng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EF39455A-67DD-4F47-A402-0923EFBF6B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45" y="1883339"/>
                <a:ext cx="11609364" cy="1051955"/>
              </a:xfrm>
              <a:prstGeom prst="rect">
                <a:avLst/>
              </a:prstGeom>
              <a:blipFill>
                <a:blip r:embed="rId5"/>
                <a:stretch>
                  <a:fillRect l="-1050" t="-4046" b="-14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AE10F73-EE90-40E8-A1F0-E9546800B22E}"/>
                  </a:ext>
                </a:extLst>
              </p:cNvPr>
              <p:cNvSpPr txBox="1"/>
              <p:nvPr/>
            </p:nvSpPr>
            <p:spPr>
              <a:xfrm>
                <a:off x="770206" y="2946378"/>
                <a:ext cx="6182750" cy="5327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          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acc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EAE10F73-EE90-40E8-A1F0-E9546800B2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206" y="2946378"/>
                <a:ext cx="6182750" cy="5327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26E94667-69EC-4687-9EEF-45BF7735D64C}"/>
              </a:ext>
            </a:extLst>
          </p:cNvPr>
          <p:cNvSpPr txBox="1"/>
          <p:nvPr/>
        </p:nvSpPr>
        <p:spPr>
          <a:xfrm>
            <a:off x="573258" y="3479088"/>
            <a:ext cx="10104119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5C34BBB3-3030-4D8D-900D-47C1478D0FE5}"/>
                  </a:ext>
                </a:extLst>
              </p:cNvPr>
              <p:cNvSpPr txBox="1"/>
              <p:nvPr/>
            </p:nvSpPr>
            <p:spPr>
              <a:xfrm>
                <a:off x="1879735" y="4022882"/>
                <a:ext cx="6182750" cy="5786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        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̅"/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1,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5C34BBB3-3030-4D8D-900D-47C1478D0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5" y="4022882"/>
                <a:ext cx="6182750" cy="5786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0D49F0E9-5827-4E51-A6D7-B821811E2FCA}"/>
              </a:ext>
            </a:extLst>
          </p:cNvPr>
          <p:cNvSpPr txBox="1"/>
          <p:nvPr/>
        </p:nvSpPr>
        <p:spPr>
          <a:xfrm>
            <a:off x="587265" y="4540416"/>
            <a:ext cx="8767690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9" name="Bảng 18">
                <a:extLst>
                  <a:ext uri="{FF2B5EF4-FFF2-40B4-BE49-F238E27FC236}">
                    <a16:creationId xmlns:a16="http://schemas.microsoft.com/office/drawing/2014/main" id="{0C23704E-1F0E-4811-A017-AE7DDA5103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8791239"/>
                  </p:ext>
                </p:extLst>
              </p:nvPr>
            </p:nvGraphicFramePr>
            <p:xfrm>
              <a:off x="770206" y="5145361"/>
              <a:ext cx="7801404" cy="10379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32245">
                      <a:extLst>
                        <a:ext uri="{9D8B030D-6E8A-4147-A177-3AD203B41FA5}">
                          <a16:colId xmlns:a16="http://schemas.microsoft.com/office/drawing/2014/main" val="2805040918"/>
                        </a:ext>
                      </a:extLst>
                    </a:gridCol>
                    <a:gridCol w="5969159">
                      <a:extLst>
                        <a:ext uri="{9D8B030D-6E8A-4147-A177-3AD203B41FA5}">
                          <a16:colId xmlns:a16="http://schemas.microsoft.com/office/drawing/2014/main" val="259575005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</a:rPr>
                            <a:t>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</a:rPr>
                            <a:t>             …….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</m:sub>
                              </m:sSub>
                            </m:oMath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6932674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>
                                    <a:effectLst/>
                                  </a:rPr>
                                  <m:t>  </m:t>
                                </m:r>
                                <m:sSubSup>
                                  <m:sSubSupPr>
                                    <m:ctrlPr>
                                      <a:rPr lang="en-US" sz="2800">
                                        <a:effectLst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US" sz="2800">
                                        <a:effectLst/>
                                      </a:rPr>
                                      <m:t>′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2800">
                                      <a:effectLst/>
                                    </a:rPr>
                                    <m:t>′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            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2800">
                                      <a:effectLst/>
                                    </a:rPr>
                                    <m:t>′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              ……….         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</m:sub>
                                <m:sup>
                                  <m:r>
                                    <a:rPr lang="en-US" sz="2800">
                                      <a:effectLst/>
                                    </a:rPr>
                                    <m:t>′</m:t>
                                  </m:r>
                                </m:sup>
                              </m:sSubSup>
                            </m:oMath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5247179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9" name="Bảng 18">
                <a:extLst>
                  <a:ext uri="{FF2B5EF4-FFF2-40B4-BE49-F238E27FC236}">
                    <a16:creationId xmlns:a16="http://schemas.microsoft.com/office/drawing/2014/main" id="{0C23704E-1F0E-4811-A017-AE7DDA5103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88791239"/>
                  </p:ext>
                </p:extLst>
              </p:nvPr>
            </p:nvGraphicFramePr>
            <p:xfrm>
              <a:off x="770206" y="5145361"/>
              <a:ext cx="7801404" cy="103790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32245">
                      <a:extLst>
                        <a:ext uri="{9D8B030D-6E8A-4147-A177-3AD203B41FA5}">
                          <a16:colId xmlns:a16="http://schemas.microsoft.com/office/drawing/2014/main" val="2805040918"/>
                        </a:ext>
                      </a:extLst>
                    </a:gridCol>
                    <a:gridCol w="5969159">
                      <a:extLst>
                        <a:ext uri="{9D8B030D-6E8A-4147-A177-3AD203B41FA5}">
                          <a16:colId xmlns:a16="http://schemas.microsoft.com/office/drawing/2014/main" val="259575005"/>
                        </a:ext>
                      </a:extLst>
                    </a:gridCol>
                  </a:tblGrid>
                  <a:tr h="4907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8"/>
                          <a:stretch>
                            <a:fillRect l="-332" t="-14815" r="-326910" b="-1481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8"/>
                          <a:stretch>
                            <a:fillRect l="-30816" t="-14815" r="-408" b="-1481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69326748"/>
                      </a:ext>
                    </a:extLst>
                  </a:tr>
                  <a:tr h="5471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8"/>
                          <a:stretch>
                            <a:fillRect l="-332" t="-103333" r="-326910" b="-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8"/>
                          <a:stretch>
                            <a:fillRect l="-30816" t="-103333" r="-408" b="-3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524717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553960EA-80D0-4AEF-B773-964C2127E4F5}"/>
                  </a:ext>
                </a:extLst>
              </p:cNvPr>
              <p:cNvSpPr txBox="1"/>
              <p:nvPr/>
            </p:nvSpPr>
            <p:spPr>
              <a:xfrm>
                <a:off x="8693166" y="5114509"/>
                <a:ext cx="2476582" cy="13126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1" name="Hộp Văn bản 20">
                <a:extLst>
                  <a:ext uri="{FF2B5EF4-FFF2-40B4-BE49-F238E27FC236}">
                    <a16:creationId xmlns:a16="http://schemas.microsoft.com/office/drawing/2014/main" id="{553960EA-80D0-4AEF-B773-964C2127E4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3166" y="5114509"/>
                <a:ext cx="2476582" cy="131260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6722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1CFAAF99-B556-4A42-9FCC-570F6F3ED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E03B100B-88B0-4335-A3DF-10C3161C8084}"/>
              </a:ext>
            </a:extLst>
          </p:cNvPr>
          <p:cNvSpPr txBox="1"/>
          <p:nvPr/>
        </p:nvSpPr>
        <p:spPr>
          <a:xfrm>
            <a:off x="2073309" y="414705"/>
            <a:ext cx="8843219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B279493-CDF9-4315-A338-29508A7CA8EB}"/>
                  </a:ext>
                </a:extLst>
              </p:cNvPr>
              <p:cNvSpPr txBox="1"/>
              <p:nvPr/>
            </p:nvSpPr>
            <p:spPr>
              <a:xfrm>
                <a:off x="2191042" y="1108992"/>
                <a:ext cx="8303455" cy="13126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Sup>
                                        <m:sSubSup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  <m:sup>
                                          <m:r>
                                            <a:rPr lang="en-US" sz="2800" i="0">
                                              <a:latin typeface="Cambria Math" panose="02040503050406030204" pitchFamily="18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e>
                                  </m:d>
                                </m:e>
                                <m:sup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Sup>
                                <m:sSub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bSup>
                            </m:den>
                          </m:f>
                        </m:e>
                      </m:nary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−1)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BB279493-CDF9-4315-A338-29508A7CA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1042" y="1108992"/>
                <a:ext cx="8303455" cy="131260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A56E744-3778-4FC9-90E1-13905D2750CE}"/>
                  </a:ext>
                </a:extLst>
              </p:cNvPr>
              <p:cNvSpPr txBox="1"/>
              <p:nvPr/>
            </p:nvSpPr>
            <p:spPr>
              <a:xfrm>
                <a:off x="917947" y="2434791"/>
                <a:ext cx="11382400" cy="5564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miền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bỏ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4A56E744-3778-4FC9-90E1-13905D2750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947" y="2434791"/>
                <a:ext cx="11382400" cy="556434"/>
              </a:xfrm>
              <a:prstGeom prst="rect">
                <a:avLst/>
              </a:prstGeom>
              <a:blipFill>
                <a:blip r:embed="rId4"/>
                <a:stretch>
                  <a:fillRect l="-1125" t="-6522" b="-27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2734AB19-E210-4F06-BE21-608C842931D7}"/>
                  </a:ext>
                </a:extLst>
              </p:cNvPr>
              <p:cNvSpPr txBox="1"/>
              <p:nvPr/>
            </p:nvSpPr>
            <p:spPr>
              <a:xfrm>
                <a:off x="2384474" y="3054370"/>
                <a:ext cx="8532053" cy="1467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𝜒</m:t>
                              </m:r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</m:t>
                          </m:r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sz="2800" i="1">
                                                  <a:solidFill>
                                                    <a:srgbClr val="836967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2800" i="1">
                                                  <a:solidFill>
                                                    <a:srgbClr val="836967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2800" i="1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2800" i="0">
                                                  <a:latin typeface="Cambria Math" panose="02040503050406030204" pitchFamily="18" charset="0"/>
                                                </a:rPr>
                                                <m:t>′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bSup>
                                    <m:sSubSup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nary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;  </m:t>
                          </m:r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𝜒</m:t>
                              </m:r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&gt;</m:t>
                          </m:r>
                          <m:sSubSup>
                            <m:sSub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𝜒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𝛼</m:t>
                              </m:r>
                            </m:sub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d>
                            </m:sup>
                          </m:sSubSup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0" name="Hộp Văn bản 9">
                <a:extLst>
                  <a:ext uri="{FF2B5EF4-FFF2-40B4-BE49-F238E27FC236}">
                    <a16:creationId xmlns:a16="http://schemas.microsoft.com/office/drawing/2014/main" id="{2734AB19-E210-4F06-BE21-608C84293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474" y="3054370"/>
                <a:ext cx="8532053" cy="14679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340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A55BEF8-4FEE-41E5-8DF9-077E6122C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EB0FE42-4F41-461F-AE27-3885F4EE640D}"/>
              </a:ext>
            </a:extLst>
          </p:cNvPr>
          <p:cNvSpPr txBox="1">
            <a:spLocks/>
          </p:cNvSpPr>
          <p:nvPr/>
        </p:nvSpPr>
        <p:spPr>
          <a:xfrm>
            <a:off x="1923574" y="113458"/>
            <a:ext cx="10268425" cy="176988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ngẫu</a:t>
            </a:r>
            <a:r>
              <a:rPr lang="en-US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tục</a:t>
            </a:r>
            <a:endParaRPr lang="en-US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rút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ra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mẫu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kích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thước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mẫu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ghép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Bảng 3">
                <a:extLst>
                  <a:ext uri="{FF2B5EF4-FFF2-40B4-BE49-F238E27FC236}">
                    <a16:creationId xmlns:a16="http://schemas.microsoft.com/office/drawing/2014/main" id="{F2F1D099-9B0D-4462-9301-70489A96224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7111784"/>
                  </p:ext>
                </p:extLst>
              </p:nvPr>
            </p:nvGraphicFramePr>
            <p:xfrm>
              <a:off x="1125415" y="1898321"/>
              <a:ext cx="10489809" cy="98145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16459">
                      <a:extLst>
                        <a:ext uri="{9D8B030D-6E8A-4147-A177-3AD203B41FA5}">
                          <a16:colId xmlns:a16="http://schemas.microsoft.com/office/drawing/2014/main" val="438664108"/>
                        </a:ext>
                      </a:extLst>
                    </a:gridCol>
                    <a:gridCol w="8473350">
                      <a:extLst>
                        <a:ext uri="{9D8B030D-6E8A-4147-A177-3AD203B41FA5}">
                          <a16:colId xmlns:a16="http://schemas.microsoft.com/office/drawing/2014/main" val="110354338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</a:rPr>
                                      <m:t>𝑖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−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800">
                                    <a:effectLst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8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>
                                  <a:effectLst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</a:rPr>
                            <a:t>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>
                                  <a:effectLst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</a:rPr>
                            <a:t>             …….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  <m:r>
                                    <a:rPr lang="en-US" sz="2800">
                                      <a:effectLst/>
                                    </a:rPr>
                                    <m:t>−</m:t>
                                  </m:r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>
                                  <a:effectLst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</m:sub>
                              </m:sSub>
                            </m:oMath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6503137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>
                                    <a:effectLst/>
                                  </a:rPr>
                                  <m:t>  </m:t>
                                </m:r>
                                <m:sSub>
                                  <m:sSubPr>
                                    <m:ctrlPr>
                                      <a:rPr lang="en-US" sz="2800">
                                        <a:effectLst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               ……….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  </m:t>
                              </m:r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</m:sub>
                              </m:sSub>
                            </m:oMath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5766806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Bảng 3">
                <a:extLst>
                  <a:ext uri="{FF2B5EF4-FFF2-40B4-BE49-F238E27FC236}">
                    <a16:creationId xmlns:a16="http://schemas.microsoft.com/office/drawing/2014/main" id="{F2F1D099-9B0D-4462-9301-70489A96224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07111784"/>
                  </p:ext>
                </p:extLst>
              </p:nvPr>
            </p:nvGraphicFramePr>
            <p:xfrm>
              <a:off x="1125415" y="1898321"/>
              <a:ext cx="10489809" cy="98145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16459">
                      <a:extLst>
                        <a:ext uri="{9D8B030D-6E8A-4147-A177-3AD203B41FA5}">
                          <a16:colId xmlns:a16="http://schemas.microsoft.com/office/drawing/2014/main" val="438664108"/>
                        </a:ext>
                      </a:extLst>
                    </a:gridCol>
                    <a:gridCol w="8473350">
                      <a:extLst>
                        <a:ext uri="{9D8B030D-6E8A-4147-A177-3AD203B41FA5}">
                          <a16:colId xmlns:a16="http://schemas.microsoft.com/office/drawing/2014/main" val="1103543388"/>
                        </a:ext>
                      </a:extLst>
                    </a:gridCol>
                  </a:tblGrid>
                  <a:tr h="4907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2" t="-14815" r="-421450" b="-1370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3868" t="-14815" r="-288" b="-1370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65031372"/>
                      </a:ext>
                    </a:extLst>
                  </a:tr>
                  <a:tr h="4907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02" t="-114815" r="-421450" b="-370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3868" t="-114815" r="-288" b="-370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5766806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7C330FB1-CF73-44EF-8ED8-51587CFC0373}"/>
                  </a:ext>
                </a:extLst>
              </p:cNvPr>
              <p:cNvSpPr txBox="1"/>
              <p:nvPr/>
            </p:nvSpPr>
            <p:spPr>
              <a:xfrm>
                <a:off x="717451" y="3129815"/>
                <a:ext cx="11324494" cy="10519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thuyết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thuyết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7C330FB1-CF73-44EF-8ED8-51587CFC0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451" y="3129815"/>
                <a:ext cx="11324494" cy="1051955"/>
              </a:xfrm>
              <a:prstGeom prst="rect">
                <a:avLst/>
              </a:prstGeom>
              <a:blipFill>
                <a:blip r:embed="rId4"/>
                <a:stretch>
                  <a:fillRect l="-1131" t="-3468" r="-1131" b="-14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8D77FA4C-99AE-4BAB-A225-A81B29C3DD11}"/>
                  </a:ext>
                </a:extLst>
              </p:cNvPr>
              <p:cNvSpPr txBox="1"/>
              <p:nvPr/>
            </p:nvSpPr>
            <p:spPr>
              <a:xfrm>
                <a:off x="1923574" y="4126253"/>
                <a:ext cx="7877908" cy="5786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&lt;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                 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̅"/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8D77FA4C-99AE-4BAB-A225-A81B29C3D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3574" y="4126253"/>
                <a:ext cx="7877908" cy="5786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24873FD6-4667-4C0E-80A5-BA1BD5312C3F}"/>
              </a:ext>
            </a:extLst>
          </p:cNvPr>
          <p:cNvSpPr txBox="1"/>
          <p:nvPr/>
        </p:nvSpPr>
        <p:spPr>
          <a:xfrm>
            <a:off x="895890" y="4641746"/>
            <a:ext cx="9434238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13928A50-39BC-439F-95F1-2266337AAC5B}"/>
                  </a:ext>
                </a:extLst>
              </p:cNvPr>
              <p:cNvSpPr txBox="1"/>
              <p:nvPr/>
            </p:nvSpPr>
            <p:spPr>
              <a:xfrm>
                <a:off x="2532185" y="5106740"/>
                <a:ext cx="6161648" cy="5786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𝑛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        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</m:t>
                          </m:r>
                          <m:acc>
                            <m:accPr>
                              <m:chr m:val="̅"/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13928A50-39BC-439F-95F1-2266337AA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2185" y="5106740"/>
                <a:ext cx="6161648" cy="57868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CCF84D5-A4E5-4F26-8E4F-8A4D244E8201}"/>
              </a:ext>
            </a:extLst>
          </p:cNvPr>
          <p:cNvSpPr txBox="1"/>
          <p:nvPr/>
        </p:nvSpPr>
        <p:spPr>
          <a:xfrm>
            <a:off x="790259" y="5530793"/>
            <a:ext cx="10611482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943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1B526226-9727-4B14-B854-72BBCF912E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BD7947D-09EA-4879-92E3-96A6E2BA6B54}"/>
              </a:ext>
            </a:extLst>
          </p:cNvPr>
          <p:cNvSpPr txBox="1">
            <a:spLocks/>
          </p:cNvSpPr>
          <p:nvPr/>
        </p:nvSpPr>
        <p:spPr>
          <a:xfrm>
            <a:off x="1879734" y="136636"/>
            <a:ext cx="9937127" cy="1087253"/>
          </a:xfrm>
          <a:prstGeom prst="rect">
            <a:avLst/>
          </a:prstGeom>
          <a:solidFill>
            <a:srgbClr val="F526FA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tabLst>
                <a:tab pos="40005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4893ADE5-6318-4E02-8A15-752B099399D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79733" y="1168756"/>
                <a:ext cx="9768314" cy="1429165"/>
              </a:xfrm>
              <a:prstGeom prst="rect">
                <a:avLst/>
              </a:prstGeom>
              <a:solidFill>
                <a:srgbClr val="39D739"/>
              </a:solidFill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A.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A.</a:t>
                </a:r>
              </a:p>
            </p:txBody>
          </p:sp>
        </mc:Choice>
        <mc:Fallback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4893ADE5-6318-4E02-8A15-752B099399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3" y="1168756"/>
                <a:ext cx="9768314" cy="1429165"/>
              </a:xfrm>
              <a:prstGeom prst="rect">
                <a:avLst/>
              </a:prstGeom>
              <a:blipFill>
                <a:blip r:embed="rId3"/>
                <a:stretch>
                  <a:fillRect l="-312" t="-10684" b="-8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EF7B922-41AD-45AD-9AD1-7E6EC796A8A7}"/>
              </a:ext>
            </a:extLst>
          </p:cNvPr>
          <p:cNvSpPr txBox="1"/>
          <p:nvPr/>
        </p:nvSpPr>
        <p:spPr>
          <a:xfrm>
            <a:off x="1879732" y="2597921"/>
            <a:ext cx="9937126" cy="105195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Bảng 6">
                <a:extLst>
                  <a:ext uri="{FF2B5EF4-FFF2-40B4-BE49-F238E27FC236}">
                    <a16:creationId xmlns:a16="http://schemas.microsoft.com/office/drawing/2014/main" id="{A5C1E79B-42D0-403A-8A41-A64D9852A8B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0525554"/>
                  </p:ext>
                </p:extLst>
              </p:nvPr>
            </p:nvGraphicFramePr>
            <p:xfrm>
              <a:off x="2395872" y="3649876"/>
              <a:ext cx="8904846" cy="94208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185054">
                      <a:extLst>
                        <a:ext uri="{9D8B030D-6E8A-4147-A177-3AD203B41FA5}">
                          <a16:colId xmlns:a16="http://schemas.microsoft.com/office/drawing/2014/main" val="2056019272"/>
                        </a:ext>
                      </a:extLst>
                    </a:gridCol>
                    <a:gridCol w="4419168">
                      <a:extLst>
                        <a:ext uri="{9D8B030D-6E8A-4147-A177-3AD203B41FA5}">
                          <a16:colId xmlns:a16="http://schemas.microsoft.com/office/drawing/2014/main" val="1272279538"/>
                        </a:ext>
                      </a:extLst>
                    </a:gridCol>
                    <a:gridCol w="1300624">
                      <a:extLst>
                        <a:ext uri="{9D8B030D-6E8A-4147-A177-3AD203B41FA5}">
                          <a16:colId xmlns:a16="http://schemas.microsoft.com/office/drawing/2014/main" val="3487472294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Lớp 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       2         …..         k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Tổng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694057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Số phần tử quan sát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              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800">
                                      <a:effectLst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>
                                      <a:effectLst/>
                                    </a:rPr>
                                    <m:t>𝑘</m:t>
                                  </m:r>
                                </m:sub>
                              </m:sSub>
                            </m:oMath>
                          </a14:m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>
                                    <a:effectLst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221824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Bảng 6">
                <a:extLst>
                  <a:ext uri="{FF2B5EF4-FFF2-40B4-BE49-F238E27FC236}">
                    <a16:creationId xmlns:a16="http://schemas.microsoft.com/office/drawing/2014/main" id="{A5C1E79B-42D0-403A-8A41-A64D9852A8B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0525554"/>
                  </p:ext>
                </p:extLst>
              </p:nvPr>
            </p:nvGraphicFramePr>
            <p:xfrm>
              <a:off x="2395872" y="3649876"/>
              <a:ext cx="8904846" cy="94208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185054">
                      <a:extLst>
                        <a:ext uri="{9D8B030D-6E8A-4147-A177-3AD203B41FA5}">
                          <a16:colId xmlns:a16="http://schemas.microsoft.com/office/drawing/2014/main" val="2056019272"/>
                        </a:ext>
                      </a:extLst>
                    </a:gridCol>
                    <a:gridCol w="4419168">
                      <a:extLst>
                        <a:ext uri="{9D8B030D-6E8A-4147-A177-3AD203B41FA5}">
                          <a16:colId xmlns:a16="http://schemas.microsoft.com/office/drawing/2014/main" val="1272279538"/>
                        </a:ext>
                      </a:extLst>
                    </a:gridCol>
                    <a:gridCol w="1300624">
                      <a:extLst>
                        <a:ext uri="{9D8B030D-6E8A-4147-A177-3AD203B41FA5}">
                          <a16:colId xmlns:a16="http://schemas.microsoft.com/office/drawing/2014/main" val="3487472294"/>
                        </a:ext>
                      </a:extLst>
                    </a:gridCol>
                  </a:tblGrid>
                  <a:tr h="45135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Lớp 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        2         …..         k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Tổng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56940575"/>
                      </a:ext>
                    </a:extLst>
                  </a:tr>
                  <a:tr h="490728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Số phần tử quan sát</a:t>
                          </a:r>
                          <a:endParaRPr lang="en-US" sz="28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72414" t="-108642" r="-29931" b="-345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586854" t="-108642" r="-1878" b="-3456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221824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C39CFF5-CC60-4F30-9284-0CF774E0802C}"/>
                  </a:ext>
                </a:extLst>
              </p:cNvPr>
              <p:cNvSpPr txBox="1"/>
              <p:nvPr/>
            </p:nvSpPr>
            <p:spPr>
              <a:xfrm>
                <a:off x="1895621" y="4623319"/>
                <a:ext cx="9921237" cy="154747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vọng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từng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=1,2,…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=1,2,….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vọng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rơi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Hộp Văn bản 8">
                <a:extLst>
                  <a:ext uri="{FF2B5EF4-FFF2-40B4-BE49-F238E27FC236}">
                    <a16:creationId xmlns:a16="http://schemas.microsoft.com/office/drawing/2014/main" id="{7C39CFF5-CC60-4F30-9284-0CF774E08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621" y="4623319"/>
                <a:ext cx="9921237" cy="1547475"/>
              </a:xfrm>
              <a:prstGeom prst="rect">
                <a:avLst/>
              </a:prstGeom>
              <a:blipFill>
                <a:blip r:embed="rId5"/>
                <a:stretch>
                  <a:fillRect l="-1291" t="-2362" b="-94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2033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hỗ dành sẵn cho nội dung 4" descr="Số kỹ thuật số">
            <a:extLst>
              <a:ext uri="{FF2B5EF4-FFF2-40B4-BE49-F238E27FC236}">
                <a16:creationId xmlns:a16="http://schemas.microsoft.com/office/drawing/2014/main" id="{EA70616B-E344-4856-8DF9-707C26236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81" r="9091" b="1271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7F2616EE-270D-4F4C-BA1F-2708D387B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006956"/>
            <a:ext cx="7213600" cy="1121871"/>
          </a:xfrm>
        </p:spPr>
        <p:txBody>
          <a:bodyPr rtlCol="0" anchor="ctr">
            <a:normAutofit/>
          </a:bodyPr>
          <a:lstStyle/>
          <a:p>
            <a:pPr algn="ctr" rtl="0"/>
            <a:r>
              <a:rPr lang="en-US" b="1" dirty="0">
                <a:solidFill>
                  <a:schemeClr val="bg1"/>
                </a:solidFill>
              </a:rPr>
              <a:t>NỘI DUNG BÁO CÁO</a:t>
            </a:r>
            <a:endParaRPr lang="vi-VN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Chỗ dành sẵn cho nội dung 5" descr="SmartArt">
            <a:extLst>
              <a:ext uri="{FF2B5EF4-FFF2-40B4-BE49-F238E27FC236}">
                <a16:creationId xmlns:a16="http://schemas.microsoft.com/office/drawing/2014/main" id="{BF629521-FFD2-45DA-9D1D-A5F09BD5A2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697793"/>
              </p:ext>
            </p:extLst>
          </p:nvPr>
        </p:nvGraphicFramePr>
        <p:xfrm>
          <a:off x="719569" y="2198254"/>
          <a:ext cx="10112554" cy="3563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Picture 2">
            <a:extLst>
              <a:ext uri="{FF2B5EF4-FFF2-40B4-BE49-F238E27FC236}">
                <a16:creationId xmlns:a16="http://schemas.microsoft.com/office/drawing/2014/main" id="{857A4BD5-F0BC-4DAA-8297-9FCDC6291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01071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202297D-B25C-40C7-AD6D-E56C2555B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B935DF54-3F3F-4C03-AB9C-750E4B6C0FC4}"/>
              </a:ext>
            </a:extLst>
          </p:cNvPr>
          <p:cNvSpPr txBox="1"/>
          <p:nvPr/>
        </p:nvSpPr>
        <p:spPr>
          <a:xfrm>
            <a:off x="2036299" y="423636"/>
            <a:ext cx="6182750" cy="55643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EC402657-AC0B-4A7F-9B75-23052DC00C61}"/>
                  </a:ext>
                </a:extLst>
              </p:cNvPr>
              <p:cNvSpPr txBox="1"/>
              <p:nvPr/>
            </p:nvSpPr>
            <p:spPr>
              <a:xfrm>
                <a:off x="4307644" y="941669"/>
                <a:ext cx="3576711" cy="131260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Sup>
                                        <m:sSubSup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  <m:sup>
                                          <m:r>
                                            <a:rPr lang="en-US" sz="2800" i="0">
                                              <a:latin typeface="Cambria Math" panose="02040503050406030204" pitchFamily="18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e>
                                  </m:d>
                                </m:e>
                                <m:sup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Sup>
                                <m:sSub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bSup>
                            </m:den>
                          </m:f>
                        </m:e>
                      </m:nary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EC402657-AC0B-4A7F-9B75-23052DC00C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7644" y="941669"/>
                <a:ext cx="3576711" cy="131260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C93CCEA-5E76-4623-BBE3-1E1EF95703C5}"/>
                  </a:ext>
                </a:extLst>
              </p:cNvPr>
              <p:cNvSpPr txBox="1"/>
              <p:nvPr/>
            </p:nvSpPr>
            <p:spPr>
              <a:xfrm>
                <a:off x="2176975" y="2380015"/>
                <a:ext cx="6182750" cy="556434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4: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bỏ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2C93CCEA-5E76-4623-BBE3-1E1EF95703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975" y="2380015"/>
                <a:ext cx="6182750" cy="556434"/>
              </a:xfrm>
              <a:prstGeom prst="rect">
                <a:avLst/>
              </a:prstGeom>
              <a:blipFill>
                <a:blip r:embed="rId4"/>
                <a:stretch>
                  <a:fillRect l="-1972" t="-6522" b="-27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CC1C8209-29E2-4267-BBF2-5CB80827B034}"/>
              </a:ext>
            </a:extLst>
          </p:cNvPr>
          <p:cNvSpPr txBox="1"/>
          <p:nvPr/>
        </p:nvSpPr>
        <p:spPr>
          <a:xfrm>
            <a:off x="2402058" y="3078628"/>
            <a:ext cx="7684477" cy="556434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98C6139-343C-440C-82BC-E346D31E96E7}"/>
                  </a:ext>
                </a:extLst>
              </p:cNvPr>
              <p:cNvSpPr txBox="1"/>
              <p:nvPr/>
            </p:nvSpPr>
            <p:spPr>
              <a:xfrm>
                <a:off x="4307644" y="3760805"/>
                <a:ext cx="6094828" cy="1312603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Sup>
                                        <m:sSubSup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e>
                                        <m:sub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  <m:sup>
                                          <m:r>
                                            <a:rPr lang="en-US" sz="2800" i="0">
                                              <a:latin typeface="Cambria Math" panose="02040503050406030204" pitchFamily="18" charset="0"/>
                                            </a:rPr>
                                            <m:t>′</m:t>
                                          </m:r>
                                        </m:sup>
                                      </m:sSubSup>
                                    </m:e>
                                  </m:d>
                                </m:e>
                                <m:sup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Sup>
                                <m:sSub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bSup>
                            </m:den>
                          </m:f>
                        </m:e>
                      </m:nary>
                      <m:r>
                        <a:rPr lang="en-US" sz="2800" i="0">
                          <a:latin typeface="Cambria Math" panose="02040503050406030204" pitchFamily="18" charset="0"/>
                        </a:rPr>
                        <m:t>&gt;</m:t>
                      </m:r>
                      <m:sSubSup>
                        <m:sSubSup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sub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598C6139-343C-440C-82BC-E346D31E96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7644" y="3760805"/>
                <a:ext cx="6094828" cy="131260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5E7228CB-EEE9-4186-9DBA-BFCEDC7D95E5}"/>
                  </a:ext>
                </a:extLst>
              </p:cNvPr>
              <p:cNvSpPr txBox="1"/>
              <p:nvPr/>
            </p:nvSpPr>
            <p:spPr>
              <a:xfrm>
                <a:off x="3460653" y="5073408"/>
                <a:ext cx="8834510" cy="5564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dữ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5E7228CB-EEE9-4186-9DBA-BFCEDC7D9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0653" y="5073408"/>
                <a:ext cx="8834510" cy="556434"/>
              </a:xfrm>
              <a:prstGeom prst="rect">
                <a:avLst/>
              </a:prstGeom>
              <a:blipFill>
                <a:blip r:embed="rId6"/>
                <a:stretch>
                  <a:fillRect l="-1449" t="-6522" b="-27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1723502D-F24D-4E5B-A16A-A0AC49F7F92C}"/>
                  </a:ext>
                </a:extLst>
              </p:cNvPr>
              <p:cNvSpPr txBox="1"/>
              <p:nvPr/>
            </p:nvSpPr>
            <p:spPr>
              <a:xfrm>
                <a:off x="2402058" y="5638114"/>
                <a:ext cx="9485143" cy="55643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- value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nhỏ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ứng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1723502D-F24D-4E5B-A16A-A0AC49F7F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2058" y="5638114"/>
                <a:ext cx="9485143" cy="556434"/>
              </a:xfrm>
              <a:prstGeom prst="rect">
                <a:avLst/>
              </a:prstGeom>
              <a:blipFill>
                <a:blip r:embed="rId7"/>
                <a:stretch>
                  <a:fillRect l="-1285" t="-7692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1354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C7AFED9-84D3-4C89-968A-384386C39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7757C877-4E2B-404A-8CEC-5827E3241C1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524513" y="2018494"/>
            <a:ext cx="2653592" cy="507469"/>
          </a:xfrm>
          <a:prstGeom prst="rect">
            <a:avLst/>
          </a:prstGeom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4A6F0B85-45E1-4CE9-BB2B-6A269A5996C8}"/>
              </a:ext>
            </a:extLst>
          </p:cNvPr>
          <p:cNvSpPr txBox="1"/>
          <p:nvPr/>
        </p:nvSpPr>
        <p:spPr>
          <a:xfrm>
            <a:off x="1415501" y="2661118"/>
            <a:ext cx="9979330" cy="229947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x:     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200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916EE94-02B5-485A-88BB-85F19A01A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C6092BFA-8E02-4E81-8B49-38E8FD41B5A5}"/>
              </a:ext>
            </a:extLst>
          </p:cNvPr>
          <p:cNvSpPr txBox="1"/>
          <p:nvPr/>
        </p:nvSpPr>
        <p:spPr>
          <a:xfrm>
            <a:off x="1879735" y="167931"/>
            <a:ext cx="10005647" cy="15474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Poisson.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150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30FB9AA8-03F3-4EF4-AD65-CAB1B600614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3316003"/>
                  </p:ext>
                </p:extLst>
              </p:nvPr>
            </p:nvGraphicFramePr>
            <p:xfrm>
              <a:off x="609600" y="1883337"/>
              <a:ext cx="11451771" cy="92379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474108">
                      <a:extLst>
                        <a:ext uri="{9D8B030D-6E8A-4147-A177-3AD203B41FA5}">
                          <a16:colId xmlns:a16="http://schemas.microsoft.com/office/drawing/2014/main" val="2524913656"/>
                        </a:ext>
                      </a:extLst>
                    </a:gridCol>
                    <a:gridCol w="8977663">
                      <a:extLst>
                        <a:ext uri="{9D8B030D-6E8A-4147-A177-3AD203B41FA5}">
                          <a16:colId xmlns:a16="http://schemas.microsoft.com/office/drawing/2014/main" val="4080189030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Số vụ cắt điện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 0     1      2      3          4            5          6           7       8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≥9</m:t>
                              </m:r>
                            </m:oMath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423192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Số ngày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0      5     22    23        32          22       19         13      6          8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664425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30FB9AA8-03F3-4EF4-AD65-CAB1B600614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3316003"/>
                  </p:ext>
                </p:extLst>
              </p:nvPr>
            </p:nvGraphicFramePr>
            <p:xfrm>
              <a:off x="609600" y="1883337"/>
              <a:ext cx="11451771" cy="92379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474108">
                      <a:extLst>
                        <a:ext uri="{9D8B030D-6E8A-4147-A177-3AD203B41FA5}">
                          <a16:colId xmlns:a16="http://schemas.microsoft.com/office/drawing/2014/main" val="2524913656"/>
                        </a:ext>
                      </a:extLst>
                    </a:gridCol>
                    <a:gridCol w="8977663">
                      <a:extLst>
                        <a:ext uri="{9D8B030D-6E8A-4147-A177-3AD203B41FA5}">
                          <a16:colId xmlns:a16="http://schemas.microsoft.com/office/drawing/2014/main" val="4080189030"/>
                        </a:ext>
                      </a:extLst>
                    </a:gridCol>
                  </a:tblGrid>
                  <a:tr h="461899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Số vụ cắt điện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7699" t="-14286" r="-272" b="-1441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2319228"/>
                      </a:ext>
                    </a:extLst>
                  </a:tr>
                  <a:tr h="461899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Số ngày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0      5     22    23        32          22       19         13      6          8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664425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2F7E8A0-14DB-4787-847A-725618DFDDB4}"/>
                  </a:ext>
                </a:extLst>
              </p:cNvPr>
              <p:cNvSpPr txBox="1"/>
              <p:nvPr/>
            </p:nvSpPr>
            <p:spPr>
              <a:xfrm>
                <a:off x="609600" y="2931667"/>
                <a:ext cx="11451771" cy="2042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eriod"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=5%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xem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vứi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=4.1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marR="0" lvl="0" indent="-3429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+mj-lt"/>
                  <a:buAutoNum type="alphaLcPeriod"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=5%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xem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22F7E8A0-14DB-4787-847A-725618DFDD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2931667"/>
                <a:ext cx="11451771" cy="2042995"/>
              </a:xfrm>
              <a:prstGeom prst="rect">
                <a:avLst/>
              </a:prstGeom>
              <a:blipFill>
                <a:blip r:embed="rId4"/>
                <a:stretch>
                  <a:fillRect l="-958" t="-2090" r="-1011" b="-71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5944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0BE6828-8143-43CC-9756-46EA35218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B292A6F1-63DA-4066-B61F-0C5FAF02AA17}"/>
                  </a:ext>
                </a:extLst>
              </p:cNvPr>
              <p:cNvSpPr txBox="1"/>
              <p:nvPr/>
            </p:nvSpPr>
            <p:spPr>
              <a:xfrm>
                <a:off x="616633" y="1883339"/>
                <a:ext cx="10958733" cy="3418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+mj-lt"/>
                  <a:buAutoNum type="alphaLcPeriod"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=4.1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=4.1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=4.1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B292A6F1-63DA-4066-B61F-0C5FAF02AA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633" y="1883339"/>
                <a:ext cx="10958733" cy="3418756"/>
              </a:xfrm>
              <a:prstGeom prst="rect">
                <a:avLst/>
              </a:prstGeom>
              <a:blipFill>
                <a:blip r:embed="rId3"/>
                <a:stretch>
                  <a:fillRect l="-1112" t="-1248" r="-1669" b="-3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8443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4048537-245E-49C2-8C75-19F85E799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27E59D35-A5CE-44D1-B14C-C696B17AF3B7}"/>
              </a:ext>
            </a:extLst>
          </p:cNvPr>
          <p:cNvSpPr txBox="1"/>
          <p:nvPr/>
        </p:nvSpPr>
        <p:spPr>
          <a:xfrm>
            <a:off x="2099749" y="160994"/>
            <a:ext cx="973836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/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95BF55D7-2B02-428F-8693-E12B65927BC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569192" y="137270"/>
            <a:ext cx="1528177" cy="710931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BA56E23C-2467-4E19-8F57-262651A38B5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289953" y="1043604"/>
            <a:ext cx="5992546" cy="1095424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4CBAE701-6E53-4150-B151-A1246F65BD6E}"/>
              </a:ext>
            </a:extLst>
          </p:cNvPr>
          <p:cNvSpPr txBox="1"/>
          <p:nvPr/>
        </p:nvSpPr>
        <p:spPr>
          <a:xfrm>
            <a:off x="2194851" y="2054936"/>
            <a:ext cx="6182750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834C1AC7-A170-49D9-8FE4-56F884029EE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194851" y="2611370"/>
            <a:ext cx="7694737" cy="21647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7DDB1E76-03B8-4CE6-92EC-3977287664F2}"/>
                  </a:ext>
                </a:extLst>
              </p:cNvPr>
              <p:cNvSpPr txBox="1"/>
              <p:nvPr/>
            </p:nvSpPr>
            <p:spPr>
              <a:xfrm>
                <a:off x="2010286" y="4776139"/>
                <a:ext cx="9917286" cy="1764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4: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𝑣𝑎𝑙𝑢𝑒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0.136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=0.05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hay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đủ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=4.1</m:t>
                    </m:r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7DDB1E76-03B8-4CE6-92EC-3977287664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0286" y="4776139"/>
                <a:ext cx="9917286" cy="1764394"/>
              </a:xfrm>
              <a:prstGeom prst="rect">
                <a:avLst/>
              </a:prstGeom>
              <a:blipFill>
                <a:blip r:embed="rId6"/>
                <a:stretch>
                  <a:fillRect l="-983" t="-1379" r="-922" b="-6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4306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AAEEC5A-F7C6-416C-BE78-33DB3D0DF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33215CD-AA6E-4483-B053-6C00E4DB7C87}"/>
                  </a:ext>
                </a:extLst>
              </p:cNvPr>
              <p:cNvSpPr txBox="1"/>
              <p:nvPr/>
            </p:nvSpPr>
            <p:spPr>
              <a:xfrm>
                <a:off x="1879735" y="353778"/>
                <a:ext cx="10312265" cy="10519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b.Khi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sẽ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dựa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33215CD-AA6E-4483-B053-6C00E4DB7C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5" y="353778"/>
                <a:ext cx="10312265" cy="1051955"/>
              </a:xfrm>
              <a:prstGeom prst="rect">
                <a:avLst/>
              </a:prstGeom>
              <a:blipFill>
                <a:blip r:embed="rId3"/>
                <a:stretch>
                  <a:fillRect l="-1182" t="-3468" b="-14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8ABDFB3-90AA-424A-AC23-328B5F3FDA44}"/>
                  </a:ext>
                </a:extLst>
              </p:cNvPr>
              <p:cNvSpPr txBox="1"/>
              <p:nvPr/>
            </p:nvSpPr>
            <p:spPr>
              <a:xfrm>
                <a:off x="559191" y="1980081"/>
                <a:ext cx="11370212" cy="22994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 1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 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 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8ABDFB3-90AA-424A-AC23-328B5F3FDA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91" y="1980081"/>
                <a:ext cx="11370212" cy="2299476"/>
              </a:xfrm>
              <a:prstGeom prst="rect">
                <a:avLst/>
              </a:prstGeom>
              <a:blipFill>
                <a:blip r:embed="rId4"/>
                <a:stretch>
                  <a:fillRect l="-1126" t="-1857" b="-6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2C1A1FC-1B33-4C34-976E-F4B89FFADEA0}"/>
                  </a:ext>
                </a:extLst>
              </p:cNvPr>
              <p:cNvSpPr txBox="1"/>
              <p:nvPr/>
            </p:nvSpPr>
            <p:spPr>
              <a:xfrm>
                <a:off x="559191" y="4376299"/>
                <a:ext cx="9442938" cy="5564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 2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F2C1A1FC-1B33-4C34-976E-F4B89FFAD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191" y="4376299"/>
                <a:ext cx="9442938" cy="556434"/>
              </a:xfrm>
              <a:prstGeom prst="rect">
                <a:avLst/>
              </a:prstGeom>
              <a:blipFill>
                <a:blip r:embed="rId5"/>
                <a:stretch>
                  <a:fillRect l="-1356" t="-7692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04303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7C4DCFB-2183-4C39-B497-75E2789C4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AB5A78B4-A24F-40D7-ABFB-03A660221717}"/>
                  </a:ext>
                </a:extLst>
              </p:cNvPr>
              <p:cNvSpPr txBox="1"/>
              <p:nvPr/>
            </p:nvSpPr>
            <p:spPr>
              <a:xfrm>
                <a:off x="2022231" y="184127"/>
                <a:ext cx="9442938" cy="5564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 2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Hộp Văn bản 2">
                <a:extLst>
                  <a:ext uri="{FF2B5EF4-FFF2-40B4-BE49-F238E27FC236}">
                    <a16:creationId xmlns:a16="http://schemas.microsoft.com/office/drawing/2014/main" id="{AB5A78B4-A24F-40D7-ABFB-03A6602217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2231" y="184127"/>
                <a:ext cx="9442938" cy="556434"/>
              </a:xfrm>
              <a:prstGeom prst="rect">
                <a:avLst/>
              </a:prstGeom>
              <a:blipFill>
                <a:blip r:embed="rId3"/>
                <a:stretch>
                  <a:fillRect l="-1356" t="-6593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Hình ảnh 3">
            <a:extLst>
              <a:ext uri="{FF2B5EF4-FFF2-40B4-BE49-F238E27FC236}">
                <a16:creationId xmlns:a16="http://schemas.microsoft.com/office/drawing/2014/main" id="{D9ECBB89-E25F-4241-8E09-251591D2E8F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022231" y="739088"/>
            <a:ext cx="6995160" cy="2229190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CF6E082B-35C8-4199-AC4E-9B9124CE7F1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998785" y="3040717"/>
            <a:ext cx="1585766" cy="6274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FF437D68-40A7-4C89-AA3E-4812A27BD136}"/>
                  </a:ext>
                </a:extLst>
              </p:cNvPr>
              <p:cNvSpPr txBox="1"/>
              <p:nvPr/>
            </p:nvSpPr>
            <p:spPr>
              <a:xfrm>
                <a:off x="623667" y="3661100"/>
                <a:ext cx="11568333" cy="25928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3: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𝜆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sẽ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dùng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=5.9704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sánh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</m:sub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0,05</m:t>
                        </m:r>
                      </m:sub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10−1−1</m:t>
                        </m:r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=15.50731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Do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5.9704&lt;15.50731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đủ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Poisson.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FF437D68-40A7-4C89-AA3E-4812A27BD1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67" y="3661100"/>
                <a:ext cx="11568333" cy="2592889"/>
              </a:xfrm>
              <a:prstGeom prst="rect">
                <a:avLst/>
              </a:prstGeom>
              <a:blipFill>
                <a:blip r:embed="rId6"/>
                <a:stretch>
                  <a:fillRect l="-1054" t="-1647" r="-1633" b="-5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31519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2A407FD-D539-425F-97DA-ADE55D949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935739FC-0BB3-481F-B6A8-432CEFE40CA9}"/>
              </a:ext>
            </a:extLst>
          </p:cNvPr>
          <p:cNvSpPr txBox="1"/>
          <p:nvPr/>
        </p:nvSpPr>
        <p:spPr>
          <a:xfrm>
            <a:off x="1879735" y="232436"/>
            <a:ext cx="9400735" cy="1051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(cm)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500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88AABB5A-4765-4B74-8D8E-9624932FEB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737024"/>
                  </p:ext>
                </p:extLst>
              </p:nvPr>
            </p:nvGraphicFramePr>
            <p:xfrm>
              <a:off x="159434" y="1883339"/>
              <a:ext cx="11873132" cy="121247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59877">
                      <a:extLst>
                        <a:ext uri="{9D8B030D-6E8A-4147-A177-3AD203B41FA5}">
                          <a16:colId xmlns:a16="http://schemas.microsoft.com/office/drawing/2014/main" val="3232468358"/>
                        </a:ext>
                      </a:extLst>
                    </a:gridCol>
                    <a:gridCol w="10513255">
                      <a:extLst>
                        <a:ext uri="{9D8B030D-6E8A-4147-A177-3AD203B41FA5}">
                          <a16:colId xmlns:a16="http://schemas.microsoft.com/office/drawing/2014/main" val="417934171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Khoảng chiều cao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&lt;150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</a:rPr>
                            <a:t>  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150,</m:t>
                                  </m:r>
                                </m:e>
                              </m:d>
                              <m:d>
                                <m:dPr>
                                  <m:beg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155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400">
                              <a:effectLst/>
                            </a:rPr>
                            <a:t>   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155,</m:t>
                                  </m:r>
                                </m:e>
                              </m:d>
                              <m:d>
                                <m:dPr>
                                  <m:beg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160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400">
                              <a:effectLst/>
                            </a:rPr>
                            <a:t>    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160,</m:t>
                                  </m:r>
                                </m:e>
                              </m:d>
                              <m:d>
                                <m:dPr>
                                  <m:beg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165</m:t>
                                  </m:r>
                                </m:e>
                              </m:d>
                              <m:r>
                                <a:rPr lang="en-US" sz="2400">
                                  <a:effectLst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2400">
                              <a:effectLst/>
                            </a:rPr>
                            <a:t>          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165,</m:t>
                                  </m:r>
                                </m:e>
                              </m:d>
                              <m:d>
                                <m:dPr>
                                  <m:begChr m:val=""/>
                                  <m:ctrlPr>
                                    <a:rPr lang="en-US" sz="2400">
                                      <a:effectLst/>
                                    </a:rPr>
                                  </m:ctrlPr>
                                </m:dPr>
                                <m:e>
                                  <m:r>
                                    <a:rPr lang="en-US" sz="2400">
                                      <a:effectLst/>
                                    </a:rPr>
                                    <m:t>170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2400">
                              <a:effectLst/>
                            </a:rPr>
                            <a:t>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≥170</m:t>
                              </m:r>
                            </m:oMath>
                          </a14:m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8229259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Số người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 10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77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164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170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65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14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334777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88AABB5A-4765-4B74-8D8E-9624932FEB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2737024"/>
                  </p:ext>
                </p:extLst>
              </p:nvPr>
            </p:nvGraphicFramePr>
            <p:xfrm>
              <a:off x="159434" y="1883339"/>
              <a:ext cx="11873132" cy="121247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59877">
                      <a:extLst>
                        <a:ext uri="{9D8B030D-6E8A-4147-A177-3AD203B41FA5}">
                          <a16:colId xmlns:a16="http://schemas.microsoft.com/office/drawing/2014/main" val="3232468358"/>
                        </a:ext>
                      </a:extLst>
                    </a:gridCol>
                    <a:gridCol w="10513255">
                      <a:extLst>
                        <a:ext uri="{9D8B030D-6E8A-4147-A177-3AD203B41FA5}">
                          <a16:colId xmlns:a16="http://schemas.microsoft.com/office/drawing/2014/main" val="4179341713"/>
                        </a:ext>
                      </a:extLst>
                    </a:gridCol>
                  </a:tblGrid>
                  <a:tr h="816547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Khoảng chiều cao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2986" t="-74815" r="-290" b="-703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82292594"/>
                      </a:ext>
                    </a:extLst>
                  </a:tr>
                  <a:tr h="395923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Số người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2986" t="-363077" r="-290" b="-46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334777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166DF10-6D10-4FDB-9DDD-0D7357B53895}"/>
                  </a:ext>
                </a:extLst>
              </p:cNvPr>
              <p:cNvSpPr txBox="1"/>
              <p:nvPr/>
            </p:nvSpPr>
            <p:spPr>
              <a:xfrm>
                <a:off x="262597" y="3167730"/>
                <a:ext cx="11666806" cy="2538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eriod"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=5%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xem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Việt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160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lệch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 hay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marR="0" lvl="0" indent="-34290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+mj-lt"/>
                  <a:buAutoNum type="alphaLcPeriod"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=5%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xem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Việt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5166DF10-6D10-4FDB-9DDD-0D7357B538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97" y="3167730"/>
                <a:ext cx="11666806" cy="2538515"/>
              </a:xfrm>
              <a:prstGeom prst="rect">
                <a:avLst/>
              </a:prstGeom>
              <a:blipFill>
                <a:blip r:embed="rId4"/>
                <a:stretch>
                  <a:fillRect l="-940" t="-1683" r="-1097" b="-5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86441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FF4D10A2-0CEC-4553-989C-1FB8AF3DB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4B933EA6-5F66-4377-8C62-BFC66C07A896}"/>
                  </a:ext>
                </a:extLst>
              </p:cNvPr>
              <p:cNvSpPr txBox="1"/>
              <p:nvPr/>
            </p:nvSpPr>
            <p:spPr>
              <a:xfrm>
                <a:off x="1879734" y="587054"/>
                <a:ext cx="10091871" cy="5557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+mj-lt"/>
                  <a:buAutoNum type="alphaLcPeriod"/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=160,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4B933EA6-5F66-4377-8C62-BFC66C07A8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4" y="587054"/>
                <a:ext cx="10091871" cy="555793"/>
              </a:xfrm>
              <a:prstGeom prst="rect">
                <a:avLst/>
              </a:prstGeom>
              <a:blipFill>
                <a:blip r:embed="rId3"/>
                <a:stretch>
                  <a:fillRect l="-1087" t="-6593" r="-242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FB291E1-3EA0-46C9-B8EE-F18E61BE3127}"/>
                  </a:ext>
                </a:extLst>
              </p:cNvPr>
              <p:cNvSpPr txBox="1"/>
              <p:nvPr/>
            </p:nvSpPr>
            <p:spPr>
              <a:xfrm>
                <a:off x="253220" y="1833435"/>
                <a:ext cx="11718385" cy="15955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=160,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=160,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4FB291E1-3EA0-46C9-B8EE-F18E61BE3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220" y="1833435"/>
                <a:ext cx="11718385" cy="1595565"/>
              </a:xfrm>
              <a:prstGeom prst="rect">
                <a:avLst/>
              </a:prstGeom>
              <a:blipFill>
                <a:blip r:embed="rId4"/>
                <a:stretch>
                  <a:fillRect l="-208" t="-1527" b="-72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E8A6DDB-B74D-41CE-BB31-9AC8B72FC455}"/>
              </a:ext>
            </a:extLst>
          </p:cNvPr>
          <p:cNvSpPr txBox="1"/>
          <p:nvPr/>
        </p:nvSpPr>
        <p:spPr>
          <a:xfrm>
            <a:off x="390377" y="3924246"/>
            <a:ext cx="10146325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26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337FFE6-4F03-4D13-BA63-F7A894EA5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1AE8B1E3-3BCB-4B41-83C9-DBBA6FE82E6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066045" y="215118"/>
            <a:ext cx="5657118" cy="515874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C1809DF-01B8-4528-B652-01D36FB8A416}"/>
                  </a:ext>
                </a:extLst>
              </p:cNvPr>
              <p:cNvSpPr txBox="1"/>
              <p:nvPr/>
            </p:nvSpPr>
            <p:spPr>
              <a:xfrm>
                <a:off x="873368" y="5108715"/>
                <a:ext cx="11318631" cy="1339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 3: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𝑣𝑎𝑙𝑢𝑒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0.7962&gt;0.05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=5%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đủ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cơ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sở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Việt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160cm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lệch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5cm.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8C1809DF-01B8-4528-B652-01D36FB8A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368" y="5108715"/>
                <a:ext cx="11318631" cy="1339662"/>
              </a:xfrm>
              <a:prstGeom prst="rect">
                <a:avLst/>
              </a:prstGeom>
              <a:blipFill>
                <a:blip r:embed="rId4"/>
                <a:stretch>
                  <a:fillRect l="-808" t="-1818" r="-646"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427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hỗ dành sẵn cho nội dung 4" descr="Số kỹ thuật số">
            <a:extLst>
              <a:ext uri="{FF2B5EF4-FFF2-40B4-BE49-F238E27FC236}">
                <a16:creationId xmlns:a16="http://schemas.microsoft.com/office/drawing/2014/main" id="{EA70616B-E344-4856-8DF9-707C26236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81" r="9091" b="12711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7F2616EE-270D-4F4C-BA1F-2708D387B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1006956"/>
            <a:ext cx="7213600" cy="1121871"/>
          </a:xfrm>
        </p:spPr>
        <p:txBody>
          <a:bodyPr rtlCol="0" anchor="ctr">
            <a:normAutofit/>
          </a:bodyPr>
          <a:lstStyle/>
          <a:p>
            <a:pPr algn="ctr" rtl="0"/>
            <a:r>
              <a:rPr lang="en-US" b="1" dirty="0">
                <a:solidFill>
                  <a:schemeClr val="bg1"/>
                </a:solidFill>
              </a:rPr>
              <a:t>PHẦN 1: KIẾN THỨC CHUẨN BỊ</a:t>
            </a:r>
            <a:endParaRPr lang="vi-VN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hỗ dành sẵn cho nội dung 5" descr="SmartArt">
                <a:extLst>
                  <a:ext uri="{FF2B5EF4-FFF2-40B4-BE49-F238E27FC236}">
                    <a16:creationId xmlns:a16="http://schemas.microsoft.com/office/drawing/2014/main" id="{BF629521-FFD2-45DA-9D1D-A5F09BD5A2D9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77771707"/>
                  </p:ext>
                </p:extLst>
              </p:nvPr>
            </p:nvGraphicFramePr>
            <p:xfrm>
              <a:off x="719569" y="2198254"/>
              <a:ext cx="8354093" cy="35639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6" name="Chỗ dành sẵn cho nội dung 5" descr="SmartArt">
                <a:extLst>
                  <a:ext uri="{FF2B5EF4-FFF2-40B4-BE49-F238E27FC236}">
                    <a16:creationId xmlns:a16="http://schemas.microsoft.com/office/drawing/2014/main" id="{BF629521-FFD2-45DA-9D1D-A5F09BD5A2D9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877771707"/>
                  </p:ext>
                </p:extLst>
              </p:nvPr>
            </p:nvGraphicFramePr>
            <p:xfrm>
              <a:off x="719569" y="2198254"/>
              <a:ext cx="8354093" cy="356393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  <p:pic>
        <p:nvPicPr>
          <p:cNvPr id="9" name="Picture 2">
            <a:extLst>
              <a:ext uri="{FF2B5EF4-FFF2-40B4-BE49-F238E27FC236}">
                <a16:creationId xmlns:a16="http://schemas.microsoft.com/office/drawing/2014/main" id="{2BFDB2A2-3DA8-406C-AED0-7D6C35558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0403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F60015D-A360-4F4E-B586-77D1B97D8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86F2EBA-C8F5-4C12-A111-F4ACA27D5F3A}"/>
                  </a:ext>
                </a:extLst>
              </p:cNvPr>
              <p:cNvSpPr txBox="1"/>
              <p:nvPr/>
            </p:nvSpPr>
            <p:spPr>
              <a:xfrm>
                <a:off x="1879735" y="361969"/>
                <a:ext cx="10148142" cy="9149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b.Khi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sẽ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ước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dựa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tiến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86F2EBA-C8F5-4C12-A111-F4ACA27D5F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5" y="361969"/>
                <a:ext cx="10148142" cy="914930"/>
              </a:xfrm>
              <a:prstGeom prst="rect">
                <a:avLst/>
              </a:prstGeom>
              <a:blipFill>
                <a:blip r:embed="rId3"/>
                <a:stretch>
                  <a:fillRect l="-901" t="-2667" b="-1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4CBC71A-96CB-4623-AD73-65896AF9A8CE}"/>
                  </a:ext>
                </a:extLst>
              </p:cNvPr>
              <p:cNvSpPr txBox="1"/>
              <p:nvPr/>
            </p:nvSpPr>
            <p:spPr>
              <a:xfrm>
                <a:off x="1724989" y="1357583"/>
                <a:ext cx="9275945" cy="21485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2: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Ước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R.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D4CBC71A-96CB-4623-AD73-65896AF9A8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4989" y="1357583"/>
                <a:ext cx="9275945" cy="2148537"/>
              </a:xfrm>
              <a:prstGeom prst="rect">
                <a:avLst/>
              </a:prstGeom>
              <a:blipFill>
                <a:blip r:embed="rId4"/>
                <a:stretch>
                  <a:fillRect l="-1051" t="-1136" b="-5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2144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A7E18B75-DB6F-4D48-9B8F-90FB7CB434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156167" y="107997"/>
            <a:ext cx="4582258" cy="43795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AF3C99-8863-4F55-B95E-540DFB972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4D456512-CAEF-49E6-8977-0391F0295878}"/>
                  </a:ext>
                </a:extLst>
              </p:cNvPr>
              <p:cNvSpPr txBox="1"/>
              <p:nvPr/>
            </p:nvSpPr>
            <p:spPr>
              <a:xfrm>
                <a:off x="351692" y="4662090"/>
                <a:ext cx="11422966" cy="19070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3: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trường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dùng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3372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so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sánh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𝛼</m:t>
                        </m:r>
                      </m:sub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𝑟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𝜒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05</m:t>
                        </m:r>
                      </m:sub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814728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Do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3372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7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814728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chưa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đủ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người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Việt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Nam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chuẩn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Hộp Văn bản 4">
                <a:extLst>
                  <a:ext uri="{FF2B5EF4-FFF2-40B4-BE49-F238E27FC236}">
                    <a16:creationId xmlns:a16="http://schemas.microsoft.com/office/drawing/2014/main" id="{4D456512-CAEF-49E6-8977-0391F02958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692" y="4662090"/>
                <a:ext cx="11422966" cy="1907061"/>
              </a:xfrm>
              <a:prstGeom prst="rect">
                <a:avLst/>
              </a:prstGeom>
              <a:blipFill>
                <a:blip r:embed="rId4"/>
                <a:stretch>
                  <a:fillRect l="-854" t="-1278" r="-800" b="-6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26641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9E231C7-91D4-4267-9247-D6216D304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FD7ED89-FFF2-45DC-B7AD-0574536CC133}"/>
                  </a:ext>
                </a:extLst>
              </p:cNvPr>
              <p:cNvSpPr txBox="1"/>
              <p:nvPr/>
            </p:nvSpPr>
            <p:spPr>
              <a:xfrm>
                <a:off x="1879735" y="109230"/>
                <a:ext cx="9937127" cy="2538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4: 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cứu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xem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ít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trung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4.4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richter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Nam California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những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dữ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tin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1100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vụ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đất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AFD7ED89-FFF2-45DC-B7AD-0574536CC1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9735" y="109230"/>
                <a:ext cx="9937127" cy="2538515"/>
              </a:xfrm>
              <a:prstGeom prst="rect">
                <a:avLst/>
              </a:prstGeom>
              <a:blipFill>
                <a:blip r:embed="rId3"/>
                <a:stretch>
                  <a:fillRect l="-1227" t="-1683" r="-1288" b="-5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3A26E509-F3EE-441B-A02C-2576EB909C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2625387"/>
                  </p:ext>
                </p:extLst>
              </p:nvPr>
            </p:nvGraphicFramePr>
            <p:xfrm>
              <a:off x="283028" y="2756975"/>
              <a:ext cx="11625943" cy="79184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68343">
                      <a:extLst>
                        <a:ext uri="{9D8B030D-6E8A-4147-A177-3AD203B41FA5}">
                          <a16:colId xmlns:a16="http://schemas.microsoft.com/office/drawing/2014/main" val="1843759409"/>
                        </a:ext>
                      </a:extLst>
                    </a:gridCol>
                    <a:gridCol w="9557600">
                      <a:extLst>
                        <a:ext uri="{9D8B030D-6E8A-4147-A177-3AD203B41FA5}">
                          <a16:colId xmlns:a16="http://schemas.microsoft.com/office/drawing/2014/main" val="221238505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Thứ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Chủ nhật      Thứ hai     Thứ ba   Thứ tư    Thứ Năm        Thứ Sáu      Thứ Bảy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5335189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Số vụ động đất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156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144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170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158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172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148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            </a:t>
                          </a:r>
                          <a14:m>
                            <m:oMath xmlns:m="http://schemas.openxmlformats.org/officeDocument/2006/math">
                              <m:r>
                                <a:rPr lang="en-US" sz="2400">
                                  <a:effectLst/>
                                </a:rPr>
                                <m:t>152</m:t>
                              </m:r>
                            </m:oMath>
                          </a14:m>
                          <a:endParaRPr lang="en-US" sz="24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2309839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Bảng 4">
                <a:extLst>
                  <a:ext uri="{FF2B5EF4-FFF2-40B4-BE49-F238E27FC236}">
                    <a16:creationId xmlns:a16="http://schemas.microsoft.com/office/drawing/2014/main" id="{3A26E509-F3EE-441B-A02C-2576EB909CC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2625387"/>
                  </p:ext>
                </p:extLst>
              </p:nvPr>
            </p:nvGraphicFramePr>
            <p:xfrm>
              <a:off x="283028" y="2756975"/>
              <a:ext cx="11625943" cy="79184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068343">
                      <a:extLst>
                        <a:ext uri="{9D8B030D-6E8A-4147-A177-3AD203B41FA5}">
                          <a16:colId xmlns:a16="http://schemas.microsoft.com/office/drawing/2014/main" val="1843759409"/>
                        </a:ext>
                      </a:extLst>
                    </a:gridCol>
                    <a:gridCol w="9557600">
                      <a:extLst>
                        <a:ext uri="{9D8B030D-6E8A-4147-A177-3AD203B41FA5}">
                          <a16:colId xmlns:a16="http://schemas.microsoft.com/office/drawing/2014/main" val="2212385058"/>
                        </a:ext>
                      </a:extLst>
                    </a:gridCol>
                  </a:tblGrid>
                  <a:tr h="395923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Thứ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Chủ nhật      Thứ hai     Thứ ba   Thứ tư    Thứ Năm        Thứ Sáu      Thứ Bảy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53351891"/>
                      </a:ext>
                    </a:extLst>
                  </a:tr>
                  <a:tr h="395923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400">
                              <a:effectLst/>
                            </a:rPr>
                            <a:t>Số vụ động đất</a:t>
                          </a:r>
                          <a:endParaRPr lang="en-US" sz="24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21670" t="-116923" r="-255" b="-461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309839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A5E5508-C37C-4684-B159-A10669B0911C}"/>
                  </a:ext>
                </a:extLst>
              </p:cNvPr>
              <p:cNvSpPr txBox="1"/>
              <p:nvPr/>
            </p:nvSpPr>
            <p:spPr>
              <a:xfrm>
                <a:off x="283028" y="3896479"/>
                <a:ext cx="11533834" cy="10519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=5%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xem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id="{0A5E5508-C37C-4684-B159-A10669B091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028" y="3896479"/>
                <a:ext cx="11533834" cy="1051955"/>
              </a:xfrm>
              <a:prstGeom prst="rect">
                <a:avLst/>
              </a:prstGeom>
              <a:blipFill>
                <a:blip r:embed="rId5"/>
                <a:stretch>
                  <a:fillRect l="-1057" t="-3468" r="-53" b="-14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29223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05587F0-717B-4CEE-AD01-297E816B4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5A05F42E-B9DB-47AE-A970-836A5BB44775}"/>
              </a:ext>
            </a:extLst>
          </p:cNvPr>
          <p:cNvSpPr txBox="1"/>
          <p:nvPr/>
        </p:nvSpPr>
        <p:spPr>
          <a:xfrm>
            <a:off x="1879735" y="57872"/>
            <a:ext cx="6182750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E315BA3E-130D-48BA-AD28-A109F3EAA080}"/>
                  </a:ext>
                </a:extLst>
              </p:cNvPr>
              <p:cNvSpPr txBox="1"/>
              <p:nvPr/>
            </p:nvSpPr>
            <p:spPr>
              <a:xfrm>
                <a:off x="1994094" y="614306"/>
                <a:ext cx="9963444" cy="11801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Hộp Văn bản 5">
                <a:extLst>
                  <a:ext uri="{FF2B5EF4-FFF2-40B4-BE49-F238E27FC236}">
                    <a16:creationId xmlns:a16="http://schemas.microsoft.com/office/drawing/2014/main" id="{E315BA3E-130D-48BA-AD28-A109F3EAA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4094" y="614306"/>
                <a:ext cx="9963444" cy="1180195"/>
              </a:xfrm>
              <a:prstGeom prst="rect">
                <a:avLst/>
              </a:prstGeom>
              <a:blipFill>
                <a:blip r:embed="rId3"/>
                <a:stretch>
                  <a:fillRect t="-3627" b="-134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90D6BF5D-3E54-4B84-9DE2-CC27E1CB8C86}"/>
              </a:ext>
            </a:extLst>
          </p:cNvPr>
          <p:cNvSpPr txBox="1"/>
          <p:nvPr/>
        </p:nvSpPr>
        <p:spPr>
          <a:xfrm>
            <a:off x="657664" y="1877062"/>
            <a:ext cx="112998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endParaRPr lang="en-US" sz="2800" dirty="0"/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2C9D0576-0691-4C32-AE20-C21B65B3EFA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051495" y="1877062"/>
            <a:ext cx="1505243" cy="523220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C61DF748-A05A-422E-A9EC-ADA05E679F5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113230" y="2529226"/>
            <a:ext cx="3290461" cy="854979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CDBF12A8-ED88-4A44-9FF9-EE3062180EEF}"/>
              </a:ext>
            </a:extLst>
          </p:cNvPr>
          <p:cNvSpPr txBox="1"/>
          <p:nvPr/>
        </p:nvSpPr>
        <p:spPr>
          <a:xfrm>
            <a:off x="652328" y="3234932"/>
            <a:ext cx="6182750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R: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B8BCFB20-ED1B-425E-AA5B-D749C223A0D6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1994094" y="3941855"/>
            <a:ext cx="4869119" cy="261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215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9062C71-9FBB-4401-BBE3-785CF83A1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A3FCDFF-225F-497B-A131-EDF702315D92}"/>
                  </a:ext>
                </a:extLst>
              </p:cNvPr>
              <p:cNvSpPr txBox="1"/>
              <p:nvPr/>
            </p:nvSpPr>
            <p:spPr>
              <a:xfrm>
                <a:off x="516986" y="2290589"/>
                <a:ext cx="11426485" cy="20429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 4: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𝑣𝑎𝑙𝑢𝑒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0.6403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&gt;0.05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hay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đủ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thống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những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ngày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còn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lại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Hộp Văn bản 3">
                <a:extLst>
                  <a:ext uri="{FF2B5EF4-FFF2-40B4-BE49-F238E27FC236}">
                    <a16:creationId xmlns:a16="http://schemas.microsoft.com/office/drawing/2014/main" id="{CA3FCDFF-225F-497B-A131-EDF702315D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86" y="2290589"/>
                <a:ext cx="11426485" cy="2042995"/>
              </a:xfrm>
              <a:prstGeom prst="rect">
                <a:avLst/>
              </a:prstGeom>
              <a:blipFill>
                <a:blip r:embed="rId3"/>
                <a:stretch>
                  <a:fillRect l="-1121" t="-2090" r="-534" b="-71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9978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hỗ dành sẵn cho nội dung 4" descr="Số kỹ thuật số">
            <a:extLst>
              <a:ext uri="{FF2B5EF4-FFF2-40B4-BE49-F238E27FC236}">
                <a16:creationId xmlns:a16="http://schemas.microsoft.com/office/drawing/2014/main" id="{EA70616B-E344-4856-8DF9-707C262366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81" r="9091" b="1271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7F2616EE-270D-4F4C-BA1F-2708D387B8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3921" y="877526"/>
            <a:ext cx="9212270" cy="1121871"/>
          </a:xfrm>
        </p:spPr>
        <p:txBody>
          <a:bodyPr rtlCol="0" anchor="ctr">
            <a:normAutofit fontScale="90000"/>
          </a:bodyPr>
          <a:lstStyle/>
          <a:p>
            <a:pPr algn="ctr" rtl="0"/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 2: KIỂM ĐỊNH KHI BÌNH PHƯƠNG</a:t>
            </a:r>
            <a:endParaRPr lang="vi-VN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hỗ dành sẵn cho nội dung 5" descr="SmartArt">
            <a:extLst>
              <a:ext uri="{FF2B5EF4-FFF2-40B4-BE49-F238E27FC236}">
                <a16:creationId xmlns:a16="http://schemas.microsoft.com/office/drawing/2014/main" id="{BF629521-FFD2-45DA-9D1D-A5F09BD5A2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4937273"/>
              </p:ext>
            </p:extLst>
          </p:nvPr>
        </p:nvGraphicFramePr>
        <p:xfrm>
          <a:off x="943551" y="1702191"/>
          <a:ext cx="8186381" cy="4923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2">
            <a:extLst>
              <a:ext uri="{FF2B5EF4-FFF2-40B4-BE49-F238E27FC236}">
                <a16:creationId xmlns:a16="http://schemas.microsoft.com/office/drawing/2014/main" id="{226BBB60-2918-4EF6-934B-394D78179B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728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21633EB-7DCB-4DDC-80AF-C885A3EE1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0559" y="254576"/>
            <a:ext cx="9856372" cy="1003147"/>
          </a:xfrm>
          <a:solidFill>
            <a:srgbClr val="0000FF"/>
          </a:solidFill>
        </p:spPr>
        <p:txBody>
          <a:bodyPr rtlCol="0"/>
          <a:lstStyle/>
          <a:p>
            <a:pPr rtl="0"/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hỗ dành sẵn cho Nội dung 3">
                <a:extLst>
                  <a:ext uri="{FF2B5EF4-FFF2-40B4-BE49-F238E27FC236}">
                    <a16:creationId xmlns:a16="http://schemas.microsoft.com/office/drawing/2014/main" id="{2A7D1B17-0E4B-4FAE-B081-CF2E0F1DF07A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000454" y="1343137"/>
                <a:ext cx="6818912" cy="574849"/>
              </a:xfr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mật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Chỗ dành sẵn cho Nội dung 3">
                <a:extLst>
                  <a:ext uri="{FF2B5EF4-FFF2-40B4-BE49-F238E27FC236}">
                    <a16:creationId xmlns:a16="http://schemas.microsoft.com/office/drawing/2014/main" id="{2A7D1B17-0E4B-4FAE-B081-CF2E0F1DF07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000454" y="1343137"/>
                <a:ext cx="6818912" cy="574849"/>
              </a:xfrm>
              <a:blipFill>
                <a:blip r:embed="rId3"/>
                <a:stretch>
                  <a:fillRect t="-17895" b="-11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36FBFFA-29F9-4F7F-B92C-8C7D947D0C99}"/>
                  </a:ext>
                </a:extLst>
              </p:cNvPr>
              <p:cNvSpPr txBox="1"/>
              <p:nvPr/>
            </p:nvSpPr>
            <p:spPr>
              <a:xfrm>
                <a:off x="1970559" y="2110495"/>
                <a:ext cx="6165167" cy="1762598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                               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ớ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f>
                                        <m:f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num>
                                        <m:den>
                                          <m:r>
                                            <a:rPr lang="en-US" sz="28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p>
                                  </m:sSup>
                                  <m:r>
                                    <m:rPr>
                                      <m:sty m:val="p"/>
                                    </m:rP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Γ</m:t>
                                  </m:r>
                                  <m:d>
                                    <m:d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2800" i="1">
                                              <a:solidFill>
                                                <a:srgbClr val="836967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num>
                                        <m:den>
                                          <m:r>
                                            <a:rPr lang="en-US" sz="28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den>
                              </m:f>
                              <m:sSup>
                                <m:s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num>
                                    <m:den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sup>
                              </m:sSup>
                              <m:sSup>
                                <m:sSupPr>
                                  <m:ctrlPr>
                                    <a:rPr lang="en-US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f>
                                    <m:fPr>
                                      <m:ctrlPr>
                                        <a:rPr lang="en-US" sz="28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num>
                                    <m:den>
                                      <m:r>
                                        <a:rPr lang="en-US" sz="28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     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ớ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&gt;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8" name="Hộp Văn bản 7">
                <a:extLst>
                  <a:ext uri="{FF2B5EF4-FFF2-40B4-BE49-F238E27FC236}">
                    <a16:creationId xmlns:a16="http://schemas.microsoft.com/office/drawing/2014/main" id="{636FBFFA-29F9-4F7F-B92C-8C7D947D0C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559" y="2110495"/>
                <a:ext cx="6165167" cy="17625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hỗ dành sẵn cho Nội dung 6">
            <a:extLst>
              <a:ext uri="{FF2B5EF4-FFF2-40B4-BE49-F238E27FC236}">
                <a16:creationId xmlns:a16="http://schemas.microsoft.com/office/drawing/2014/main" id="{9915FA90-BECA-4AEB-B553-BEA68B8F8C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165751" y="5348266"/>
            <a:ext cx="4872110" cy="574849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Lưu</a:t>
            </a:r>
            <a:r>
              <a:rPr lang="en-US" dirty="0"/>
              <a:t> ý: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18947D27-B7DA-4545-B099-A6695058A51D}"/>
                  </a:ext>
                </a:extLst>
              </p:cNvPr>
              <p:cNvSpPr txBox="1"/>
              <p:nvPr/>
            </p:nvSpPr>
            <p:spPr>
              <a:xfrm>
                <a:off x="2000454" y="3873093"/>
                <a:ext cx="6105378" cy="135434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smtClean="0">
                          <a:latin typeface="Cambria Math" panose="02040503050406030204" pitchFamily="18" charset="0"/>
                        </a:rPr>
                        <m:t>Γ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</m:nary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2" name="Hộp Văn bản 11">
                <a:extLst>
                  <a:ext uri="{FF2B5EF4-FFF2-40B4-BE49-F238E27FC236}">
                    <a16:creationId xmlns:a16="http://schemas.microsoft.com/office/drawing/2014/main" id="{18947D27-B7DA-4545-B099-A6695058A5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0454" y="3873093"/>
                <a:ext cx="6105378" cy="13543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251A32AF-6F33-4516-AD83-B28E4B795327}"/>
                  </a:ext>
                </a:extLst>
              </p:cNvPr>
              <p:cNvSpPr txBox="1"/>
              <p:nvPr/>
            </p:nvSpPr>
            <p:spPr>
              <a:xfrm>
                <a:off x="1970559" y="5860664"/>
                <a:ext cx="4069078" cy="52411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2800" i="0">
                          <a:latin typeface="Cambria Math" panose="02040503050406030204" pitchFamily="18" charset="0"/>
                        </a:rPr>
                        <m:t>~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𝑁</m:t>
                      </m:r>
                      <m:d>
                        <m:dPr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800" i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acc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4" name="Hộp Văn bản 13">
                <a:extLst>
                  <a:ext uri="{FF2B5EF4-FFF2-40B4-BE49-F238E27FC236}">
                    <a16:creationId xmlns:a16="http://schemas.microsoft.com/office/drawing/2014/main" id="{251A32AF-6F33-4516-AD83-B28E4B7953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559" y="5860664"/>
                <a:ext cx="4069078" cy="52411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6B581DBA-BF5B-458B-BFC8-024029A22C1E}"/>
                  </a:ext>
                </a:extLst>
              </p:cNvPr>
              <p:cNvSpPr txBox="1"/>
              <p:nvPr/>
            </p:nvSpPr>
            <p:spPr>
              <a:xfrm>
                <a:off x="5825693" y="5460480"/>
                <a:ext cx="3849859" cy="126855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⟹</m:t>
                          </m:r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8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Sup>
                            <m:sSubSupPr>
                              <m:ctrlPr>
                                <a:rPr lang="en-US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nary>
                      <m:r>
                        <a:rPr lang="en-US" sz="280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~</m:t>
                      </m:r>
                      <m:sSup>
                        <m:sSupPr>
                          <m:ctrlPr>
                            <a:rPr lang="en-US" sz="28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en-US" sz="2800" b="0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  <m:r>
                        <a:rPr lang="en-US" sz="28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6" name="Hộp Văn bản 15">
                <a:extLst>
                  <a:ext uri="{FF2B5EF4-FFF2-40B4-BE49-F238E27FC236}">
                    <a16:creationId xmlns:a16="http://schemas.microsoft.com/office/drawing/2014/main" id="{6B581DBA-BF5B-458B-BFC8-024029A22C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5693" y="5460480"/>
                <a:ext cx="3849859" cy="126855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>
            <a:extLst>
              <a:ext uri="{FF2B5EF4-FFF2-40B4-BE49-F238E27FC236}">
                <a16:creationId xmlns:a16="http://schemas.microsoft.com/office/drawing/2014/main" id="{7669E5A3-ACE1-42D1-B2F6-063B1C199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-29396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269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B040558-A365-4CCE-92FA-5A48CD98F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264487"/>
            <a:ext cx="11029616" cy="718870"/>
          </a:xfrm>
        </p:spPr>
        <p:txBody>
          <a:bodyPr rtlCol="0">
            <a:normAutofit/>
          </a:bodyPr>
          <a:lstStyle/>
          <a:p>
            <a:pPr rtl="0"/>
            <a:r>
              <a:rPr lang="vi-VN" dirty="0">
                <a:solidFill>
                  <a:srgbClr val="FFFEFF"/>
                </a:solidFill>
              </a:rPr>
              <a:t>Yêu </a:t>
            </a:r>
            <a:r>
              <a:rPr lang="vi-VN" dirty="0" err="1">
                <a:solidFill>
                  <a:srgbClr val="FFFEFF"/>
                </a:solidFill>
              </a:rPr>
              <a:t>cầu</a:t>
            </a:r>
            <a:r>
              <a:rPr lang="vi-VN" dirty="0">
                <a:solidFill>
                  <a:srgbClr val="FFFEFF"/>
                </a:solidFill>
              </a:rPr>
              <a:t> </a:t>
            </a:r>
            <a:r>
              <a:rPr lang="vi-VN" dirty="0" err="1">
                <a:solidFill>
                  <a:srgbClr val="FFFEFF"/>
                </a:solidFill>
              </a:rPr>
              <a:t>kỹ</a:t>
            </a:r>
            <a:r>
              <a:rPr lang="vi-VN" dirty="0">
                <a:solidFill>
                  <a:srgbClr val="FFFEFF"/>
                </a:solidFill>
              </a:rPr>
              <a:t> </a:t>
            </a:r>
            <a:r>
              <a:rPr lang="vi-VN" dirty="0" err="1">
                <a:solidFill>
                  <a:srgbClr val="FFFEFF"/>
                </a:solidFill>
              </a:rPr>
              <a:t>thuật</a:t>
            </a:r>
            <a:endParaRPr lang="vi-VN" dirty="0">
              <a:solidFill>
                <a:srgbClr val="FFFEFF"/>
              </a:solidFill>
            </a:endParaRPr>
          </a:p>
        </p:txBody>
      </p:sp>
      <p:sp>
        <p:nvSpPr>
          <p:cNvPr id="5" name="Chỗ dành sẵn cho Nội dung 4">
            <a:extLst>
              <a:ext uri="{FF2B5EF4-FFF2-40B4-BE49-F238E27FC236}">
                <a16:creationId xmlns:a16="http://schemas.microsoft.com/office/drawing/2014/main" id="{FD2145A6-625B-4770-A5E6-46B1C2A94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9735" y="213801"/>
            <a:ext cx="9055847" cy="718870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26C77DD6-AD74-422A-80E4-B9D11001E10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1" y="1039252"/>
            <a:ext cx="10236863" cy="5604947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4EC05A7-9C47-48B5-8022-26692AE767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-29396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391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0F0CA170-169D-406A-90E2-E49F430F40B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2163250"/>
                <a:ext cx="10515600" cy="608086"/>
              </a:xfr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 </a:t>
                </a:r>
                <a:r>
                  <a:rPr lang="en-US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pháp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𝒑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𝒗𝒂𝒍𝒖𝒆</m:t>
                    </m:r>
                  </m:oMath>
                </a14:m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0F0CA170-169D-406A-90E2-E49F430F40B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2163250"/>
                <a:ext cx="10515600" cy="608086"/>
              </a:xfrm>
              <a:blipFill>
                <a:blip r:embed="rId2"/>
                <a:stretch>
                  <a:fillRect l="-1217" t="-18000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170785E7-8997-4A23-A2D3-FCE7F65439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2771336"/>
                <a:ext cx="10515600" cy="2055886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indent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None/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𝑣𝑎𝑙𝑢𝑒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mức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ý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thấp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mà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bác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bỏ</a:t>
                </a:r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64008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v"/>
                </a:pPr>
                <a14:m>
                  <m:oMath xmlns:m="http://schemas.openxmlformats.org/officeDocument/2006/math">
                    <m:r>
                      <a:rPr lang="en-US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𝑣𝑎𝑙𝑢𝑒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“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bỏ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” </a:t>
                </a:r>
              </a:p>
              <a:p>
                <a:pPr marL="64008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v"/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𝑣𝑎𝑙𝑢𝑒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“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”</a:t>
                </a:r>
              </a:p>
            </p:txBody>
          </p:sp>
        </mc:Choice>
        <mc:Fallback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170785E7-8997-4A23-A2D3-FCE7F6543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771336"/>
                <a:ext cx="10515600" cy="2055886"/>
              </a:xfrm>
              <a:prstGeom prst="rect">
                <a:avLst/>
              </a:prstGeom>
              <a:blipFill>
                <a:blip r:embed="rId3"/>
                <a:stretch>
                  <a:fillRect t="-2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>
            <a:extLst>
              <a:ext uri="{FF2B5EF4-FFF2-40B4-BE49-F238E27FC236}">
                <a16:creationId xmlns:a16="http://schemas.microsoft.com/office/drawing/2014/main" id="{2C44438C-F399-46F5-9841-04E2909F6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40" y="-29396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292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EB7D2F8-8585-40D2-AFA9-C735A3255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557" y="171643"/>
            <a:ext cx="10515600" cy="1325563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93B7C417-F5AF-4EDC-8967-CFB44822B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490" y="1593662"/>
            <a:ext cx="10515600" cy="805033"/>
          </a:xfrm>
          <a:solidFill>
            <a:srgbClr val="F526FA"/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1.Kiểm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93D5F65E-8180-40BC-8536-4CE81A6CD9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71490" y="2443350"/>
                <a:ext cx="10439400" cy="14291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sử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nghiên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cứu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thời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phạm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trù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effectLst/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,….,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còn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phạm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trù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4" name="Chỗ dành sẵn cho Nội dung 2">
                <a:extLst>
                  <a:ext uri="{FF2B5EF4-FFF2-40B4-BE49-F238E27FC236}">
                    <a16:creationId xmlns:a16="http://schemas.microsoft.com/office/drawing/2014/main" id="{93D5F65E-8180-40BC-8536-4CE81A6CD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490" y="2443350"/>
                <a:ext cx="10439400" cy="1429165"/>
              </a:xfrm>
              <a:prstGeom prst="rect">
                <a:avLst/>
              </a:prstGeom>
              <a:blipFill>
                <a:blip r:embed="rId2"/>
                <a:stretch>
                  <a:fillRect l="-1227" t="-7692" r="-11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hỗ dành sẵn cho Nội dung 2">
                <a:extLst>
                  <a:ext uri="{FF2B5EF4-FFF2-40B4-BE49-F238E27FC236}">
                    <a16:creationId xmlns:a16="http://schemas.microsoft.com/office/drawing/2014/main" id="{9F6ECCDF-EC02-45E7-900F-5398CB0A9A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09590" y="3917170"/>
                <a:ext cx="10439400" cy="1429165"/>
              </a:xfrm>
              <a:prstGeom prst="rect">
                <a:avLst/>
              </a:prstGeom>
              <a:solidFill>
                <a:srgbClr val="39D739"/>
              </a:solidFill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en-US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jus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𝐻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: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phụ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thuộc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>
          <p:sp>
            <p:nvSpPr>
              <p:cNvPr id="17" name="Chỗ dành sẵn cho Nội dung 2">
                <a:extLst>
                  <a:ext uri="{FF2B5EF4-FFF2-40B4-BE49-F238E27FC236}">
                    <a16:creationId xmlns:a16="http://schemas.microsoft.com/office/drawing/2014/main" id="{9F6ECCDF-EC02-45E7-900F-5398CB0A9A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590" y="3917170"/>
                <a:ext cx="10439400" cy="1429165"/>
              </a:xfrm>
              <a:prstGeom prst="rect">
                <a:avLst/>
              </a:prstGeom>
              <a:blipFill>
                <a:blip r:embed="rId3"/>
                <a:stretch>
                  <a:fillRect l="-1168" t="-10684" b="-8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>
            <a:extLst>
              <a:ext uri="{FF2B5EF4-FFF2-40B4-BE49-F238E27FC236}">
                <a16:creationId xmlns:a16="http://schemas.microsoft.com/office/drawing/2014/main" id="{A450398B-AE2E-4DB4-8AA5-EE155B861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945" y="-199227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521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6CDC7D70-444F-41C7-A005-082BE6E9ADC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92484" y="37297"/>
                <a:ext cx="10515600" cy="1198929"/>
              </a:xfrm>
              <a:solidFill>
                <a:srgbClr val="39D739"/>
              </a:solidFill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2: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kích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thước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bày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mẫu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bảng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Chỗ dành sẵn cho Nội dung 2">
                <a:extLst>
                  <a:ext uri="{FF2B5EF4-FFF2-40B4-BE49-F238E27FC236}">
                    <a16:creationId xmlns:a16="http://schemas.microsoft.com/office/drawing/2014/main" id="{6CDC7D70-444F-41C7-A005-082BE6E9ADC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2484" y="37297"/>
                <a:ext cx="10515600" cy="1198929"/>
              </a:xfrm>
              <a:blipFill>
                <a:blip r:embed="rId2"/>
                <a:stretch>
                  <a:fillRect l="-1217" t="-86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Bảng 3">
                <a:extLst>
                  <a:ext uri="{FF2B5EF4-FFF2-40B4-BE49-F238E27FC236}">
                    <a16:creationId xmlns:a16="http://schemas.microsoft.com/office/drawing/2014/main" id="{66F4D622-9C3D-474F-84AC-CAD6DBA0000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3385531"/>
                  </p:ext>
                </p:extLst>
              </p:nvPr>
            </p:nvGraphicFramePr>
            <p:xfrm>
              <a:off x="1192484" y="1236226"/>
              <a:ext cx="10515598" cy="544777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80781">
                      <a:extLst>
                        <a:ext uri="{9D8B030D-6E8A-4147-A177-3AD203B41FA5}">
                          <a16:colId xmlns:a16="http://schemas.microsoft.com/office/drawing/2014/main" val="1523038246"/>
                        </a:ext>
                      </a:extLst>
                    </a:gridCol>
                    <a:gridCol w="1244502">
                      <a:extLst>
                        <a:ext uri="{9D8B030D-6E8A-4147-A177-3AD203B41FA5}">
                          <a16:colId xmlns:a16="http://schemas.microsoft.com/office/drawing/2014/main" val="1215711077"/>
                        </a:ext>
                      </a:extLst>
                    </a:gridCol>
                    <a:gridCol w="1178538">
                      <a:extLst>
                        <a:ext uri="{9D8B030D-6E8A-4147-A177-3AD203B41FA5}">
                          <a16:colId xmlns:a16="http://schemas.microsoft.com/office/drawing/2014/main" val="1354444986"/>
                        </a:ext>
                      </a:extLst>
                    </a:gridCol>
                    <a:gridCol w="1314862">
                      <a:extLst>
                        <a:ext uri="{9D8B030D-6E8A-4147-A177-3AD203B41FA5}">
                          <a16:colId xmlns:a16="http://schemas.microsoft.com/office/drawing/2014/main" val="3577562417"/>
                        </a:ext>
                      </a:extLst>
                    </a:gridCol>
                    <a:gridCol w="1314862">
                      <a:extLst>
                        <a:ext uri="{9D8B030D-6E8A-4147-A177-3AD203B41FA5}">
                          <a16:colId xmlns:a16="http://schemas.microsoft.com/office/drawing/2014/main" val="1627909110"/>
                        </a:ext>
                      </a:extLst>
                    </a:gridCol>
                    <a:gridCol w="1622689">
                      <a:extLst>
                        <a:ext uri="{9D8B030D-6E8A-4147-A177-3AD203B41FA5}">
                          <a16:colId xmlns:a16="http://schemas.microsoft.com/office/drawing/2014/main" val="1487004711"/>
                        </a:ext>
                      </a:extLst>
                    </a:gridCol>
                    <a:gridCol w="1314862">
                      <a:extLst>
                        <a:ext uri="{9D8B030D-6E8A-4147-A177-3AD203B41FA5}">
                          <a16:colId xmlns:a16="http://schemas.microsoft.com/office/drawing/2014/main" val="353820311"/>
                        </a:ext>
                      </a:extLst>
                    </a:gridCol>
                    <a:gridCol w="1244502">
                      <a:extLst>
                        <a:ext uri="{9D8B030D-6E8A-4147-A177-3AD203B41FA5}">
                          <a16:colId xmlns:a16="http://schemas.microsoft.com/office/drawing/2014/main" val="1348872756"/>
                        </a:ext>
                      </a:extLst>
                    </a:gridCol>
                  </a:tblGrid>
                  <a:tr h="676261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          B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A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Tổng số 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18797255"/>
                      </a:ext>
                    </a:extLst>
                  </a:tr>
                  <a:tr h="503002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88088455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1914944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9510181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18174478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0131314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h𝑗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h𝑘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2685838"/>
                      </a:ext>
                    </a:extLst>
                  </a:tr>
                  <a:tr h="111274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Tổng số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limLoc m:val="undOvr"/>
                                    <m:subHide m:val="on"/>
                                    <m:supHide m:val="on"/>
                                    <m:ctrlPr>
                                      <a:rPr lang="en-US" sz="2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lang="en-US" sz="2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9357665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Bảng 3">
                <a:extLst>
                  <a:ext uri="{FF2B5EF4-FFF2-40B4-BE49-F238E27FC236}">
                    <a16:creationId xmlns:a16="http://schemas.microsoft.com/office/drawing/2014/main" id="{66F4D622-9C3D-474F-84AC-CAD6DBA0000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3385531"/>
                  </p:ext>
                </p:extLst>
              </p:nvPr>
            </p:nvGraphicFramePr>
            <p:xfrm>
              <a:off x="1192484" y="1236226"/>
              <a:ext cx="10515598" cy="544777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80781">
                      <a:extLst>
                        <a:ext uri="{9D8B030D-6E8A-4147-A177-3AD203B41FA5}">
                          <a16:colId xmlns:a16="http://schemas.microsoft.com/office/drawing/2014/main" val="1523038246"/>
                        </a:ext>
                      </a:extLst>
                    </a:gridCol>
                    <a:gridCol w="1244502">
                      <a:extLst>
                        <a:ext uri="{9D8B030D-6E8A-4147-A177-3AD203B41FA5}">
                          <a16:colId xmlns:a16="http://schemas.microsoft.com/office/drawing/2014/main" val="1215711077"/>
                        </a:ext>
                      </a:extLst>
                    </a:gridCol>
                    <a:gridCol w="1178538">
                      <a:extLst>
                        <a:ext uri="{9D8B030D-6E8A-4147-A177-3AD203B41FA5}">
                          <a16:colId xmlns:a16="http://schemas.microsoft.com/office/drawing/2014/main" val="1354444986"/>
                        </a:ext>
                      </a:extLst>
                    </a:gridCol>
                    <a:gridCol w="1314862">
                      <a:extLst>
                        <a:ext uri="{9D8B030D-6E8A-4147-A177-3AD203B41FA5}">
                          <a16:colId xmlns:a16="http://schemas.microsoft.com/office/drawing/2014/main" val="3577562417"/>
                        </a:ext>
                      </a:extLst>
                    </a:gridCol>
                    <a:gridCol w="1314862">
                      <a:extLst>
                        <a:ext uri="{9D8B030D-6E8A-4147-A177-3AD203B41FA5}">
                          <a16:colId xmlns:a16="http://schemas.microsoft.com/office/drawing/2014/main" val="1627909110"/>
                        </a:ext>
                      </a:extLst>
                    </a:gridCol>
                    <a:gridCol w="1622689">
                      <a:extLst>
                        <a:ext uri="{9D8B030D-6E8A-4147-A177-3AD203B41FA5}">
                          <a16:colId xmlns:a16="http://schemas.microsoft.com/office/drawing/2014/main" val="1487004711"/>
                        </a:ext>
                      </a:extLst>
                    </a:gridCol>
                    <a:gridCol w="1314862">
                      <a:extLst>
                        <a:ext uri="{9D8B030D-6E8A-4147-A177-3AD203B41FA5}">
                          <a16:colId xmlns:a16="http://schemas.microsoft.com/office/drawing/2014/main" val="353820311"/>
                        </a:ext>
                      </a:extLst>
                    </a:gridCol>
                    <a:gridCol w="1244502">
                      <a:extLst>
                        <a:ext uri="{9D8B030D-6E8A-4147-A177-3AD203B41FA5}">
                          <a16:colId xmlns:a16="http://schemas.microsoft.com/office/drawing/2014/main" val="1348872756"/>
                        </a:ext>
                      </a:extLst>
                    </a:gridCol>
                  </a:tblGrid>
                  <a:tr h="952627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          B</a:t>
                          </a:r>
                        </a:p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A</a:t>
                          </a:r>
                          <a:endParaRPr lang="en-US" sz="2800" dirty="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TlToB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3431" t="-7006" r="-645098" b="-471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13918" t="-7006" r="-578351" b="-471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81944" t="-7006" r="-319444" b="-471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05093" t="-7006" r="-96296" b="-4713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Tổng số 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18797255"/>
                      </a:ext>
                    </a:extLst>
                  </a:tr>
                  <a:tr h="5302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476" t="-193103" r="-723810" b="-750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3431" t="-193103" r="-645098" b="-750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13918" t="-193103" r="-578351" b="-750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81944" t="-193103" r="-319444" b="-750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05093" t="-193103" r="-96296" b="-75057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746569" t="-193103" r="-1961" b="-75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088455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476" t="-280220" r="-723810" b="-6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3431" t="-280220" r="-645098" b="-6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13918" t="-280220" r="-578351" b="-6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81944" t="-280220" r="-319444" b="-6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05093" t="-280220" r="-96296" b="-6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746569" t="-280220" r="-1961" b="-6175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71914944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9510181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476" t="-480220" r="-723810" b="-4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3431" t="-480220" r="-645098" b="-4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13918" t="-480220" r="-578351" b="-4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81944" t="-480220" r="-319444" b="-4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05093" t="-480220" r="-96296" b="-417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746569" t="-480220" r="-1961" b="-4175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8174478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00131314"/>
                      </a:ext>
                    </a:extLst>
                  </a:tr>
                  <a:tr h="5553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476" t="-681319" r="-723810" b="-2164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3431" t="-681319" r="-645098" b="-2164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13918" t="-681319" r="-578351" b="-2164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81944" t="-681319" r="-319444" b="-2164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05093" t="-681319" r="-96296" b="-2164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746569" t="-681319" r="-1961" b="-2164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2685838"/>
                      </a:ext>
                    </a:extLst>
                  </a:tr>
                  <a:tr h="1188276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Tổng số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03431" t="-364615" r="-645098" b="-1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13918" t="-364615" r="-578351" b="-1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81944" t="-364615" r="-319444" b="-1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2800">
                              <a:effectLst/>
                            </a:rPr>
                            <a:t>…………..</a:t>
                          </a:r>
                          <a:endParaRPr lang="en-US" sz="2800"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605093" t="-364615" r="-96296" b="-10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746569" t="-364615" r="-1961" b="-10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935766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Picture 2">
            <a:extLst>
              <a:ext uri="{FF2B5EF4-FFF2-40B4-BE49-F238E27FC236}">
                <a16:creationId xmlns:a16="http://schemas.microsoft.com/office/drawing/2014/main" id="{7F6B78D3-22BF-4CEF-8B9B-107B198E9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590" y="0"/>
            <a:ext cx="1923575" cy="1883339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456059"/>
      </p:ext>
    </p:extLst>
  </p:cSld>
  <p:clrMapOvr>
    <a:masterClrMapping/>
  </p:clrMapOvr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2539</Words>
  <Application>Microsoft Office PowerPoint</Application>
  <PresentationFormat>Màn hình rộng</PresentationFormat>
  <Paragraphs>263</Paragraphs>
  <Slides>34</Slides>
  <Notes>5</Notes>
  <HiddenSlides>0</HiddenSlides>
  <MMClips>0</MMClips>
  <ScaleCrop>false</ScaleCrop>
  <HeadingPairs>
    <vt:vector size="8" baseType="variant">
      <vt:variant>
        <vt:lpstr>Phông được Dùng</vt:lpstr>
      </vt:variant>
      <vt:variant>
        <vt:i4>6</vt:i4>
      </vt:variant>
      <vt:variant>
        <vt:lpstr>Chủ đề</vt:lpstr>
      </vt:variant>
      <vt:variant>
        <vt:i4>1</vt:i4>
      </vt:variant>
      <vt:variant>
        <vt:lpstr>Máy chủ nhúng OLE</vt:lpstr>
      </vt:variant>
      <vt:variant>
        <vt:i4>1</vt:i4>
      </vt:variant>
      <vt:variant>
        <vt:lpstr>Tiêu đề Bản chiếu</vt:lpstr>
      </vt:variant>
      <vt:variant>
        <vt:i4>34</vt:i4>
      </vt:variant>
    </vt:vector>
  </HeadingPairs>
  <TitlesOfParts>
    <vt:vector size="42" baseType="lpstr">
      <vt:lpstr>Arial</vt:lpstr>
      <vt:lpstr>Calibri</vt:lpstr>
      <vt:lpstr>Calibri Light</vt:lpstr>
      <vt:lpstr>Cambria Math</vt:lpstr>
      <vt:lpstr>Times New Roman</vt:lpstr>
      <vt:lpstr>Wingdings</vt:lpstr>
      <vt:lpstr>Chủ đề Office</vt:lpstr>
      <vt:lpstr>MathType 6.0 Equation</vt:lpstr>
      <vt:lpstr>KIỂM ĐỊNH KHI BÌNH PHƯƠNG</vt:lpstr>
      <vt:lpstr>NỘI DUNG BÁO CÁO</vt:lpstr>
      <vt:lpstr>PHẦN 1: KIẾN THỨC CHUẨN BỊ</vt:lpstr>
      <vt:lpstr>PHẦN 2: KIỂM ĐỊNH KHI BÌNH PHƯƠNG</vt:lpstr>
      <vt:lpstr>Phần 1 Kiến thức chuẩn bị </vt:lpstr>
      <vt:lpstr>Yêu cầu kỹ thuật</vt:lpstr>
      <vt:lpstr>Bản trình bày PowerPoint</vt:lpstr>
      <vt:lpstr>    Kiểm định khi bình phương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Phạm Ngọc Anh KHCB</dc:creator>
  <cp:lastModifiedBy>Phạm Ngọc Anh KHCB</cp:lastModifiedBy>
  <cp:revision>37</cp:revision>
  <dcterms:created xsi:type="dcterms:W3CDTF">2021-05-26T11:57:20Z</dcterms:created>
  <dcterms:modified xsi:type="dcterms:W3CDTF">2021-06-20T11:08:08Z</dcterms:modified>
</cp:coreProperties>
</file>