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 rtl="0"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1C88EFE-5FE7-482F-AE64-58275078C99B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75D426-A9DD-4244-A2CE-1FB662374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8445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7D0FE4-691E-4B26-9A9E-DEB86E6A321F}" type="datetime1">
              <a:rPr lang="vi-VN" smtClean="0"/>
              <a:t>01/02/2021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vi"/>
              <a:t>Bấm để chỉnh sửa kiểu văn bản Bản cái</a:t>
            </a:r>
            <a:endParaRPr lang="en-US"/>
          </a:p>
          <a:p>
            <a:pPr lvl="1" rtl="0"/>
            <a:r>
              <a:rPr lang="vi"/>
              <a:t>Mức hai</a:t>
            </a:r>
          </a:p>
          <a:p>
            <a:pPr lvl="2" rtl="0"/>
            <a:r>
              <a:rPr lang="vi"/>
              <a:t>Mức ba</a:t>
            </a:r>
          </a:p>
          <a:p>
            <a:pPr lvl="3" rtl="0"/>
            <a:r>
              <a:rPr lang="vi"/>
              <a:t>Mức bốn</a:t>
            </a:r>
          </a:p>
          <a:p>
            <a:pPr lvl="4" rtl="0"/>
            <a:r>
              <a:rPr lang="vi"/>
              <a:t>Mức năm</a:t>
            </a:r>
            <a:endParaRPr lang="en-US"/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B41D33-19C8-4450-B3C5-BE83E9C8F0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45525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g chiếu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̀nh chữ nhật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8" name="Chỗ dành sẵn cho Ngày tháng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9AB08-9BB3-4409-990A-73B5AF314B08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9" name="Chỗ dành sẵn cho Chân trang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Chỗ dành sẵn cho Số Trang chiếu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êu đề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ỗ dành sẵn cho Văn bản Dọc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1D78C8-3010-4B51-899B-7F3819407D01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Chỗ dành sẵn cho số trang chiế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̀nh chữ nhật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rtlCol="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ỗ dành sẵn cho Văn bản Dọc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rtlCol="0" anchor="t"/>
          <a:lstStyle/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8" name="Hình chữ nhật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Hình chữ nhật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Hình chữ nhật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Chỗ dành sẵn cho Ngày tháng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74BB169-361A-4A01-B5DF-AD2905CF5E2C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12" name="Chỗ dành sẵn cho Chân trang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3" name="Chỗ dành sẵn cho Số hiệu Bản chiếu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 rtlCol="0"/>
          <a:lstStyle/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ỗ dành sẵn cho nội dung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 rtlCol="0"/>
          <a:lstStyle/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8" name="Chỗ dành sẵn cho Ngày tháng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E5547D-1B8E-486F-9659-F0F7627F8547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9" name="Chỗ dành sẵn cho Chân trang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Chỗ dành sẵn cho Số Trang chiếu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Mụ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̀nh chữ nhật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rtlCol="0" anchor="b">
            <a:normAutofit/>
          </a:bodyPr>
          <a:lstStyle>
            <a:lvl1pPr algn="l">
              <a:defRPr sz="3600" b="1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6521BAD-CD35-440C-B1A9-311AFB591079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9" name="Chỗ dành sẵn cho Chân trang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Chỗ dành sẵn cho Số Trang chiếu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ỗ dành sẵn cho nội dung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 rtlCol="0">
            <a:normAutofit/>
          </a:bodyPr>
          <a:lstStyle/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hỗ dành sẵn cho nội dung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 rtlCol="0">
            <a:normAutofit/>
          </a:bodyPr>
          <a:lstStyle/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5" name="Chỗ dành sẵn cho Ngày tháng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268195-E7EA-4BEF-8A3D-6C67F281509E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êu đề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rtlCol="0"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ỗ dành sẵn cho nội dung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rtlCol="0"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vi-VN"/>
              <a:t>Bấm để chỉnh sửa kiểu văn bản của Bản cái</a:t>
            </a:r>
          </a:p>
        </p:txBody>
      </p:sp>
      <p:sp>
        <p:nvSpPr>
          <p:cNvPr id="6" name="Chỗ dành sẵn cho nội dung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7" name="Chỗ dành sẵn cho Ngày tháng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3BFE86-5726-4FD1-B002-5A5054089ADC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Chỗ dành sẵn cho số trang chiế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êu đề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 rtlCol="0"/>
          <a:lstStyle/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6CC7A9-1EA9-4F6A-BD8A-FD5805FC20E9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9D6F02-20B5-4CCC-B0C9-4DC5F7651934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Chỗ dành sẵn cho số hiệu trang chiế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ình chữ nhật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rtlCol="0" anchor="b">
            <a:normAutofit/>
          </a:bodyPr>
          <a:lstStyle>
            <a:lvl1pPr algn="l">
              <a:defRPr sz="2400" b="1">
                <a:solidFill>
                  <a:srgbClr val="FFFFFF"/>
                </a:solidFill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ỗ dành sẵn cho nội dung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rtlCol="0"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8" name="Chỗ dành sẵn cho Ngày tháng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 rtlCol="0"/>
          <a:lstStyle/>
          <a:p>
            <a:pPr rtl="0"/>
            <a:fld id="{957198F6-105D-482F-A0ED-36594C95EF28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10" name="Chỗ dành sẵn cho Chân trang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Chỗ dành sẵn cho Số hiệu Bản chiếu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rtlCol="0" anchor="b">
            <a:normAutofit/>
          </a:bodyPr>
          <a:lstStyle>
            <a:lvl1pPr algn="l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hỗ dành sẵn cho Hình ảnh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rtlCol="0"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079BCD0-07DA-45ED-AD7C-0F1543ECECCD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vi" dirty="0"/>
              <a:t>Bấm để chỉnh sửa kiểu tiêu đề Bản cái</a:t>
            </a:r>
            <a:endParaRPr lang="en-US" dirty="0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vi" dirty="0"/>
              <a:t>Bấm để chỉnh sửa kiểu văn bản Bản cái</a:t>
            </a:r>
          </a:p>
          <a:p>
            <a:pPr lvl="1" rtl="0"/>
            <a:r>
              <a:rPr lang="vi" dirty="0"/>
              <a:t>Mức hai</a:t>
            </a:r>
          </a:p>
          <a:p>
            <a:pPr lvl="2" rtl="0"/>
            <a:r>
              <a:rPr lang="vi" dirty="0"/>
              <a:t>Mức ba</a:t>
            </a:r>
          </a:p>
          <a:p>
            <a:pPr lvl="3" rtl="0"/>
            <a:r>
              <a:rPr lang="vi" dirty="0"/>
              <a:t>Mức bốn</a:t>
            </a:r>
          </a:p>
          <a:p>
            <a:pPr lvl="4" rtl="0"/>
            <a:r>
              <a:rPr lang="vi" dirty="0"/>
              <a:t>Mức năm</a:t>
            </a:r>
            <a:endParaRPr lang="en-US" dirty="0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BF60F59-9916-4E36-9AA9-CA4290C9D226}" type="datetime1">
              <a:rPr lang="vi-VN" smtClean="0"/>
              <a:t>01/02/2021</a:t>
            </a:fld>
            <a:endParaRPr lang="en-US" dirty="0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ình chữ nhật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Hình chữ nhật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Hình chữ nhật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</p:sldLayoutIdLst>
  <p:hf sldNum="0" hdr="0" ftr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1" kern="1200" cap="all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Hình chữ nhật 17">
            <a:extLst>
              <a:ext uri="{FF2B5EF4-FFF2-40B4-BE49-F238E27FC236}">
                <a16:creationId xmlns:a16="http://schemas.microsoft.com/office/drawing/2014/main" id="{D6D7A0BC-0046-4CAA-8E7F-DCAFE511E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</p:spPr>
        <p:txBody>
          <a:bodyPr rtlCol="0">
            <a:normAutofit/>
          </a:bodyPr>
          <a:lstStyle/>
          <a:p>
            <a:r>
              <a:rPr lang="en-US" dirty="0"/>
              <a:t>ĐA THỨC XE VÀ BÀI TOÁN ĐẾM SỐ HOÁN VỊ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835D6E6B-3353-491C-A3C6-F278D6CED8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468233"/>
          </a:xfrm>
        </p:spPr>
        <p:txBody>
          <a:bodyPr rtlCol="0">
            <a:normAutofit/>
          </a:bodyPr>
          <a:lstStyle/>
          <a:p>
            <a:pPr rtl="0"/>
            <a:r>
              <a:rPr lang="en-US" dirty="0" err="1"/>
              <a:t>Th.s</a:t>
            </a:r>
            <a:r>
              <a:rPr lang="en-US" dirty="0"/>
              <a:t>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ngọc</a:t>
            </a:r>
            <a:r>
              <a:rPr lang="en-US" dirty="0"/>
              <a:t> </a:t>
            </a:r>
            <a:r>
              <a:rPr lang="en-US" dirty="0" err="1"/>
              <a:t>anh</a:t>
            </a:r>
            <a:endParaRPr lang="vi" dirty="0"/>
          </a:p>
        </p:txBody>
      </p:sp>
      <p:sp>
        <p:nvSpPr>
          <p:cNvPr id="20" name="Hình chữ nhật 19">
            <a:extLst>
              <a:ext uri="{FF2B5EF4-FFF2-40B4-BE49-F238E27FC236}">
                <a16:creationId xmlns:a16="http://schemas.microsoft.com/office/drawing/2014/main" id="{E7C6334F-6411-41EC-AD7D-179EDD8B5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Hình chữ nhật 21">
            <a:extLst>
              <a:ext uri="{FF2B5EF4-FFF2-40B4-BE49-F238E27FC236}">
                <a16:creationId xmlns:a16="http://schemas.microsoft.com/office/drawing/2014/main" id="{E6B02CEE-3AF8-4349-9B3E-8970E6DF6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AAA01CF0-3FB5-44EB-B7DE-F2E86374C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Hình ảnh 5" descr="Cận cảnh logo&#10;&#10;Mô tả được tự động tạo">
            <a:extLst>
              <a:ext uri="{FF2B5EF4-FFF2-40B4-BE49-F238E27FC236}">
                <a16:creationId xmlns:a16="http://schemas.microsoft.com/office/drawing/2014/main" id="{F1A8C364-94D4-4630-BAD0-78722F3470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733" y="3081867"/>
            <a:ext cx="11260667" cy="331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05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DF1E987-E51E-40B0-9EE4-80AE98E29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887493"/>
          </a:xfrm>
        </p:spPr>
        <p:txBody>
          <a:bodyPr>
            <a:normAutofit/>
          </a:bodyPr>
          <a:lstStyle/>
          <a:p>
            <a:r>
              <a:rPr lang="en-US" dirty="0"/>
              <a:t>2.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hoán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khối</a:t>
            </a:r>
            <a:r>
              <a:rPr lang="en-US" dirty="0"/>
              <a:t> ô </a:t>
            </a:r>
            <a:r>
              <a:rPr lang="en-US" dirty="0" err="1"/>
              <a:t>vuông</a:t>
            </a:r>
            <a:r>
              <a:rPr lang="en-US" dirty="0"/>
              <a:t> </a:t>
            </a:r>
            <a:r>
              <a:rPr lang="en-US" dirty="0" err="1"/>
              <a:t>Latinh</a:t>
            </a:r>
            <a:endParaRPr lang="en-US" dirty="0"/>
          </a:p>
        </p:txBody>
      </p:sp>
      <p:pic>
        <p:nvPicPr>
          <p:cNvPr id="7" name="Chỗ dành sẵn cho Nội dung 6">
            <a:extLst>
              <a:ext uri="{FF2B5EF4-FFF2-40B4-BE49-F238E27FC236}">
                <a16:creationId xmlns:a16="http://schemas.microsoft.com/office/drawing/2014/main" id="{A9A8DEE0-E8ED-4DA0-A2D6-6014A87A11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192" y="1741714"/>
            <a:ext cx="11217682" cy="20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36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E562972-3449-42D1-8185-B4BEFD52A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503" y="145333"/>
            <a:ext cx="11029616" cy="1008226"/>
          </a:xfrm>
        </p:spPr>
        <p:txBody>
          <a:bodyPr rtlCol="0"/>
          <a:lstStyle/>
          <a:p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. KIẾN THỨC CHUẨN BỊ</a:t>
            </a:r>
            <a:endParaRPr lang="vi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hỗ dành sẵn cho Nội dung 4">
                <a:extLst>
                  <a:ext uri="{FF2B5EF4-FFF2-40B4-BE49-F238E27FC236}">
                    <a16:creationId xmlns:a16="http://schemas.microsoft.com/office/drawing/2014/main" id="{037E74B8-0203-40D0-A807-B542A89BA2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76503" y="2098096"/>
                <a:ext cx="11029615" cy="4034003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AutoNum type="arabicPeriod"/>
                </a:pPr>
                <a:r>
                  <a:rPr lang="en-US" sz="2400" b="1" dirty="0"/>
                  <a:t>Hoán </a:t>
                </a:r>
                <a:r>
                  <a:rPr lang="en-US" sz="2400" b="1" dirty="0" err="1"/>
                  <a:t>vị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độ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dài</a:t>
                </a:r>
                <a:r>
                  <a:rPr lang="en-US" sz="2400" b="1" dirty="0"/>
                  <a:t> n</a:t>
                </a:r>
              </a:p>
              <a:p>
                <a:pPr marL="0" indent="0">
                  <a:buNone/>
                </a:pPr>
                <a:r>
                  <a:rPr lang="en-US" sz="2400" dirty="0"/>
                  <a:t> Cho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nguyên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dương</a:t>
                </a:r>
                <a:r>
                  <a:rPr lang="en-US" sz="2400" dirty="0"/>
                  <a:t> n. </a:t>
                </a:r>
                <a:r>
                  <a:rPr lang="en-US" sz="2400" dirty="0" err="1"/>
                  <a:t>Một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hoán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vị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có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độ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dài</a:t>
                </a:r>
                <a:r>
                  <a:rPr lang="en-US" sz="2400" dirty="0"/>
                  <a:t> n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một</a:t>
                </a:r>
                <a:r>
                  <a:rPr lang="en-US" sz="2400" dirty="0"/>
                  <a:t> song </a:t>
                </a:r>
                <a:r>
                  <a:rPr lang="en-US" sz="2400" dirty="0" err="1"/>
                  <a:t>ánh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từ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tập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,….,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đến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chính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nó</a:t>
                </a:r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r>
                  <a:rPr lang="en-US" sz="2400" dirty="0"/>
                  <a:t>2. </a:t>
                </a:r>
                <a:r>
                  <a:rPr lang="en-US" sz="2400" b="1" dirty="0" err="1"/>
                  <a:t>Bàn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cờ</a:t>
                </a:r>
                <a:endParaRPr lang="en-US" sz="2400" b="1" dirty="0"/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endParaRPr lang="en-US" sz="3200" dirty="0"/>
              </a:p>
            </p:txBody>
          </p:sp>
        </mc:Choice>
        <mc:Fallback>
          <p:sp>
            <p:nvSpPr>
              <p:cNvPr id="5" name="Chỗ dành sẵn cho Nội dung 4">
                <a:extLst>
                  <a:ext uri="{FF2B5EF4-FFF2-40B4-BE49-F238E27FC236}">
                    <a16:creationId xmlns:a16="http://schemas.microsoft.com/office/drawing/2014/main" id="{037E74B8-0203-40D0-A807-B542A89BA2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6503" y="2098096"/>
                <a:ext cx="11029615" cy="4034003"/>
              </a:xfrm>
              <a:blipFill>
                <a:blip r:embed="rId2"/>
                <a:stretch>
                  <a:fillRect l="-940" t="-282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Hình ảnh 14">
            <a:extLst>
              <a:ext uri="{FF2B5EF4-FFF2-40B4-BE49-F238E27FC236}">
                <a16:creationId xmlns:a16="http://schemas.microsoft.com/office/drawing/2014/main" id="{5565DB34-DD5D-4ADD-A360-55C34BBFA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47" y="2994463"/>
            <a:ext cx="11788726" cy="371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84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61167EB5-98D5-40E8-B531-4AC885429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81B8D4A-B08F-4FC7-9006-45D90D1BF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9E5547D-1B8E-486F-9659-F0F7627F8547}" type="datetime1">
              <a:rPr lang="vi-VN" smtClean="0"/>
              <a:t>01/02/2021</a:t>
            </a:fld>
            <a:endParaRPr lang="en-US" dirty="0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1DD543E4-9E71-41C3-9BC6-4678078C9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42" y="1117600"/>
            <a:ext cx="11160865" cy="406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51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3B20B4AB-5CF1-47E5-BFAA-2840F7152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44" y="694944"/>
            <a:ext cx="11029615" cy="15558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3. </a:t>
            </a:r>
            <a:r>
              <a:rPr lang="en-US" sz="2800" b="1" dirty="0"/>
              <a:t>Block </a:t>
            </a:r>
            <a:r>
              <a:rPr lang="en-US" sz="2800" b="1" dirty="0" err="1"/>
              <a:t>của</a:t>
            </a:r>
            <a:r>
              <a:rPr lang="en-US" sz="2800" b="1" dirty="0"/>
              <a:t> </a:t>
            </a:r>
            <a:r>
              <a:rPr lang="en-US" sz="2800" b="1" dirty="0" err="1"/>
              <a:t>bàn</a:t>
            </a:r>
            <a:r>
              <a:rPr lang="en-US" sz="2800" b="1" dirty="0"/>
              <a:t> </a:t>
            </a:r>
            <a:r>
              <a:rPr lang="en-US" sz="2800" b="1" dirty="0" err="1"/>
              <a:t>cờ</a:t>
            </a:r>
            <a:r>
              <a:rPr lang="en-US" sz="2800" b="1" dirty="0"/>
              <a:t>.</a:t>
            </a:r>
            <a:endParaRPr lang="en-US" sz="28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55A12201-9480-4AAC-9129-FEE8A4401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1" y="1553030"/>
            <a:ext cx="11843658" cy="487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36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hỗ dành sẵn cho Nội dung 4">
            <a:extLst>
              <a:ext uri="{FF2B5EF4-FFF2-40B4-BE49-F238E27FC236}">
                <a16:creationId xmlns:a16="http://schemas.microsoft.com/office/drawing/2014/main" id="{3D98A39A-1F21-4BDF-B8CC-8D4E63653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653143"/>
            <a:ext cx="11480800" cy="5341257"/>
          </a:xfrm>
          <a:prstGeom prst="rect">
            <a:avLst/>
          </a:prstGeom>
        </p:spPr>
      </p:pic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6FDB72A-13C7-4872-B23C-374569B14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9E5547D-1B8E-486F-9659-F0F7627F8547}" type="datetime1">
              <a:rPr lang="vi-VN" smtClean="0"/>
              <a:t>01/02/2021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993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B430E4D-D097-49E7-8BFC-E2E8B2BB1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792" y="319315"/>
            <a:ext cx="11683379" cy="14804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4. </a:t>
            </a:r>
            <a:r>
              <a:rPr lang="en-US" sz="2800" b="1" dirty="0" err="1"/>
              <a:t>Đa</a:t>
            </a:r>
            <a:r>
              <a:rPr lang="en-US" sz="2800" b="1" dirty="0"/>
              <a:t> </a:t>
            </a:r>
            <a:r>
              <a:rPr lang="en-US" sz="2800" b="1" dirty="0" err="1"/>
              <a:t>thức</a:t>
            </a:r>
            <a:r>
              <a:rPr lang="en-US" sz="2800" b="1" dirty="0"/>
              <a:t> </a:t>
            </a:r>
            <a:r>
              <a:rPr lang="en-US" sz="2800" b="1" dirty="0" err="1"/>
              <a:t>quân</a:t>
            </a:r>
            <a:r>
              <a:rPr lang="en-US" sz="2800" b="1" dirty="0"/>
              <a:t> </a:t>
            </a:r>
            <a:r>
              <a:rPr lang="en-US" sz="2800" b="1" dirty="0" err="1"/>
              <a:t>xe</a:t>
            </a:r>
            <a:r>
              <a:rPr lang="en-US" sz="2800" b="1" dirty="0"/>
              <a:t> </a:t>
            </a:r>
            <a:r>
              <a:rPr lang="en-US" sz="2800" b="1" dirty="0" err="1"/>
              <a:t>của</a:t>
            </a:r>
            <a:r>
              <a:rPr lang="en-US" sz="2800" b="1" dirty="0"/>
              <a:t> </a:t>
            </a:r>
            <a:r>
              <a:rPr lang="en-US" sz="2800" b="1" dirty="0" err="1"/>
              <a:t>bàn</a:t>
            </a:r>
            <a:r>
              <a:rPr lang="en-US" sz="2800" b="1" dirty="0"/>
              <a:t> </a:t>
            </a:r>
            <a:r>
              <a:rPr lang="en-US" sz="2800" b="1" dirty="0" err="1"/>
              <a:t>cờ</a:t>
            </a:r>
            <a:r>
              <a:rPr lang="en-US" sz="2800" b="1" dirty="0"/>
              <a:t>.</a:t>
            </a:r>
            <a:endParaRPr lang="en-US" sz="2800" dirty="0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6210D01D-82F0-4D87-A9EC-E4BEDED20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58" y="1538514"/>
            <a:ext cx="11552750" cy="282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7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hỗ dành sẵn cho Nội dung 5">
            <a:extLst>
              <a:ext uri="{FF2B5EF4-FFF2-40B4-BE49-F238E27FC236}">
                <a16:creationId xmlns:a16="http://schemas.microsoft.com/office/drawing/2014/main" id="{F1ADEE45-C988-4284-90E9-E3B6DE4863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720" y="2772228"/>
            <a:ext cx="11626560" cy="3991427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B376518D-FB1A-4C40-8E2E-D68C1308A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19" y="94344"/>
            <a:ext cx="11626561" cy="289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31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A8BB656-1EC5-4B92-B5A7-62ABBBBA1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217728"/>
            <a:ext cx="11029616" cy="894415"/>
          </a:xfrm>
        </p:spPr>
        <p:txBody>
          <a:bodyPr>
            <a:normAutofit/>
          </a:bodyPr>
          <a:lstStyle/>
          <a:p>
            <a:r>
              <a:rPr lang="en-US" dirty="0"/>
              <a:t>5.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quân</a:t>
            </a:r>
            <a:r>
              <a:rPr lang="en-US" dirty="0"/>
              <a:t> </a:t>
            </a:r>
            <a:r>
              <a:rPr lang="en-US" dirty="0" err="1"/>
              <a:t>xe</a:t>
            </a:r>
            <a:r>
              <a:rPr lang="en-US" dirty="0"/>
              <a:t>.</a:t>
            </a:r>
          </a:p>
        </p:txBody>
      </p:sp>
      <p:pic>
        <p:nvPicPr>
          <p:cNvPr id="6" name="Chỗ dành sẵn cho Nội dung 5">
            <a:extLst>
              <a:ext uri="{FF2B5EF4-FFF2-40B4-BE49-F238E27FC236}">
                <a16:creationId xmlns:a16="http://schemas.microsoft.com/office/drawing/2014/main" id="{03B5F988-46E6-4B85-B658-C05CE54DA8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192" y="2148122"/>
            <a:ext cx="10464179" cy="757882"/>
          </a:xfrm>
          <a:prstGeom prst="rect">
            <a:avLst/>
          </a:prstGeom>
        </p:spPr>
      </p:pic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06B9ABE-D57D-4C93-915E-339F8FD40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9E5547D-1B8E-486F-9659-F0F7627F8547}" type="datetime1">
              <a:rPr lang="vi-VN" smtClean="0"/>
              <a:t>01/02/2021</a:t>
            </a:fld>
            <a:endParaRPr lang="en-US" dirty="0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47C8A53A-6264-4C3D-9730-C1821F440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2" y="1194924"/>
            <a:ext cx="11029615" cy="1243475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2A341540-6489-43CC-9FDD-DD51D8AE4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2825984"/>
            <a:ext cx="11495314" cy="3731756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B06E668E-0425-49F9-92A9-1243F252A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201" y="5791202"/>
            <a:ext cx="4746171" cy="105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44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3768FD7-7203-4605-B948-2C0C4DB3B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936" y="281353"/>
            <a:ext cx="11029616" cy="821731"/>
          </a:xfrm>
        </p:spPr>
        <p:txBody>
          <a:bodyPr/>
          <a:lstStyle/>
          <a:p>
            <a:r>
              <a:rPr lang="en-US" dirty="0" err="1"/>
              <a:t>Chương</a:t>
            </a:r>
            <a:r>
              <a:rPr lang="en-US" dirty="0"/>
              <a:t> 2. ÁP DỤNG ĐA THỨC XE VÀO BÀI TOÁN ĐẾM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C9C6524-8D02-42CA-8863-5B6492CF2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936" y="1266093"/>
            <a:ext cx="11029615" cy="1111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1. </a:t>
            </a:r>
            <a:r>
              <a:rPr lang="en-US" sz="2800" b="1" dirty="0" err="1"/>
              <a:t>Bài</a:t>
            </a:r>
            <a:r>
              <a:rPr lang="en-US" sz="2800" b="1" dirty="0"/>
              <a:t> </a:t>
            </a:r>
            <a:r>
              <a:rPr lang="en-US" sz="2800" b="1" dirty="0" err="1"/>
              <a:t>toán</a:t>
            </a:r>
            <a:r>
              <a:rPr lang="en-US" sz="2800" b="1" dirty="0"/>
              <a:t> </a:t>
            </a:r>
            <a:r>
              <a:rPr lang="en-US" sz="2800" b="1" dirty="0" err="1"/>
              <a:t>đếm</a:t>
            </a:r>
            <a:r>
              <a:rPr lang="en-US" sz="2800" b="1" dirty="0"/>
              <a:t> </a:t>
            </a:r>
            <a:r>
              <a:rPr lang="en-US" sz="2800" b="1" dirty="0" err="1"/>
              <a:t>hoán</a:t>
            </a:r>
            <a:r>
              <a:rPr lang="en-US" sz="2800" b="1" dirty="0"/>
              <a:t> </a:t>
            </a:r>
            <a:r>
              <a:rPr lang="en-US" sz="2800" b="1" dirty="0" err="1"/>
              <a:t>vị</a:t>
            </a:r>
            <a:r>
              <a:rPr lang="en-US" sz="2800" b="1" dirty="0"/>
              <a:t> </a:t>
            </a:r>
            <a:r>
              <a:rPr lang="en-US" sz="2800" b="1" dirty="0" err="1"/>
              <a:t>với</a:t>
            </a:r>
            <a:r>
              <a:rPr lang="en-US" sz="2800" b="1" dirty="0"/>
              <a:t> </a:t>
            </a:r>
            <a:r>
              <a:rPr lang="en-US" sz="2800" b="1" dirty="0" err="1"/>
              <a:t>vị</a:t>
            </a:r>
            <a:r>
              <a:rPr lang="en-US" sz="2800" b="1" dirty="0"/>
              <a:t> </a:t>
            </a:r>
            <a:r>
              <a:rPr lang="en-US" sz="2800" b="1" dirty="0" err="1"/>
              <a:t>trí</a:t>
            </a:r>
            <a:r>
              <a:rPr lang="en-US" sz="2800" b="1" dirty="0"/>
              <a:t> </a:t>
            </a:r>
            <a:r>
              <a:rPr lang="en-US" sz="2800" b="1" dirty="0" err="1"/>
              <a:t>cấm</a:t>
            </a:r>
            <a:r>
              <a:rPr lang="en-US" sz="2800" b="1" dirty="0"/>
              <a:t>.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8D8652DE-B9BA-4F77-A980-1416A7458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9E5547D-1B8E-486F-9659-F0F7627F8547}" type="datetime1">
              <a:rPr lang="vi-VN" smtClean="0"/>
              <a:t>01/02/2021</a:t>
            </a:fld>
            <a:endParaRPr lang="en-US" dirty="0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BD560578-15C3-405B-9834-0CD919952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36" y="1983545"/>
            <a:ext cx="11263806" cy="3166013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0B6BAE13-BFAC-4194-B707-EF2F5BD7B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81" y="4867422"/>
            <a:ext cx="8173328" cy="173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7576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9133_TF33552983" id="{FB24624C-BB83-40D4-AEB1-8B8428B3A3C2}" vid="{D4BD5347-EF6D-49F7-874F-8B0FB52BD5A1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{A2C1FF82-86FB-43E7-8187-8677E0552DC2}tf33552983_win32</Template>
  <TotalTime>71</TotalTime>
  <Words>126</Words>
  <Application>Microsoft Office PowerPoint</Application>
  <PresentationFormat>Màn hình rộng</PresentationFormat>
  <Paragraphs>20</Paragraphs>
  <Slides>10</Slides>
  <Notes>0</Notes>
  <HiddenSlides>0</HiddenSlides>
  <MMClips>0</MMClips>
  <ScaleCrop>false</ScaleCrop>
  <HeadingPairs>
    <vt:vector size="8" baseType="variant">
      <vt:variant>
        <vt:lpstr>Phông được Dùng</vt:lpstr>
      </vt:variant>
      <vt:variant>
        <vt:i4>6</vt:i4>
      </vt:variant>
      <vt:variant>
        <vt:lpstr>Chủ đề</vt:lpstr>
      </vt:variant>
      <vt:variant>
        <vt:i4>1</vt:i4>
      </vt:variant>
      <vt:variant>
        <vt:lpstr>Máy chủ nhúng OLE</vt:lpstr>
      </vt:variant>
      <vt:variant>
        <vt:i4>1</vt:i4>
      </vt:variant>
      <vt:variant>
        <vt:lpstr>Tiêu đề Bản chiếu</vt:lpstr>
      </vt:variant>
      <vt:variant>
        <vt:i4>10</vt:i4>
      </vt:variant>
    </vt:vector>
  </HeadingPairs>
  <TitlesOfParts>
    <vt:vector size="18" baseType="lpstr">
      <vt:lpstr>Arial</vt:lpstr>
      <vt:lpstr>Calibri</vt:lpstr>
      <vt:lpstr>Cambria Math</vt:lpstr>
      <vt:lpstr>Franklin Gothic Book</vt:lpstr>
      <vt:lpstr>Segoe UI</vt:lpstr>
      <vt:lpstr>Wingdings 2</vt:lpstr>
      <vt:lpstr>DividendVTI</vt:lpstr>
      <vt:lpstr>MathType 6.0 Equation</vt:lpstr>
      <vt:lpstr>ĐA THỨC XE VÀ BÀI TOÁN ĐẾM SỐ HOÁN VỊ</vt:lpstr>
      <vt:lpstr>Chương i. KIẾN THỨC CHUẨN BỊ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5. Tính chất của đa thức quân xe.</vt:lpstr>
      <vt:lpstr>Chương 2. ÁP DỤNG ĐA THỨC XE VÀO BÀI TOÁN ĐẾM</vt:lpstr>
      <vt:lpstr>2. Bài toán đếm số hoán vị với khối ô vuông Latinh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ĐA THỨC XE VÀ BÀI TOÁN ĐẾM SỐ HOÁN VỊ</dc:title>
  <dc:creator>Phạm Ngọc Anh KHCB</dc:creator>
  <cp:lastModifiedBy>Phạm Ngọc Anh KHCB</cp:lastModifiedBy>
  <cp:revision>7</cp:revision>
  <dcterms:created xsi:type="dcterms:W3CDTF">2021-02-01T13:08:30Z</dcterms:created>
  <dcterms:modified xsi:type="dcterms:W3CDTF">2021-02-01T14:19:39Z</dcterms:modified>
</cp:coreProperties>
</file>