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60" r:id="rId2"/>
    <p:sldId id="328" r:id="rId3"/>
    <p:sldId id="323" r:id="rId4"/>
    <p:sldId id="339" r:id="rId5"/>
    <p:sldId id="364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</p:sldIdLst>
  <p:sldSz cx="9144000" cy="5143500" type="screen16x9"/>
  <p:notesSz cx="6954838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200185"/>
    <a:srgbClr val="FFFFFF"/>
    <a:srgbClr val="006600"/>
    <a:srgbClr val="788402"/>
    <a:srgbClr val="335338"/>
    <a:srgbClr val="110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135" autoAdjust="0"/>
    <p:restoredTop sz="94139" autoAdjust="0"/>
  </p:normalViewPr>
  <p:slideViewPr>
    <p:cSldViewPr>
      <p:cViewPr>
        <p:scale>
          <a:sx n="69" d="100"/>
          <a:sy n="69" d="100"/>
        </p:scale>
        <p:origin x="-1182" y="-4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134DB39D-9207-4855-B726-5BAB01406BAF}" type="datetimeFigureOut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E8C4FAE-87FC-4507-BE67-0B82953F71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829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B75EFD8A-9813-4757-BE1E-E04FF6BCDFC6}" type="datetimeFigureOut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4650" y="698500"/>
            <a:ext cx="6205538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421188"/>
            <a:ext cx="5564188" cy="4189412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FF748F98-109E-406D-9696-96943F7B97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55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748F98-109E-406D-9696-96943F7B975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6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1"/>
          <p:cNvGrpSpPr>
            <a:grpSpLocks/>
          </p:cNvGrpSpPr>
          <p:nvPr/>
        </p:nvGrpSpPr>
        <p:grpSpPr bwMode="auto">
          <a:xfrm flipH="1">
            <a:off x="12700" y="519112"/>
            <a:ext cx="9093200" cy="4624388"/>
            <a:chOff x="0" y="436"/>
            <a:chExt cx="5760" cy="3884"/>
          </a:xfrm>
        </p:grpSpPr>
        <p:sp>
          <p:nvSpPr>
            <p:cNvPr id="5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8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4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2" name="Group 179"/>
          <p:cNvGrpSpPr>
            <a:grpSpLocks/>
          </p:cNvGrpSpPr>
          <p:nvPr/>
        </p:nvGrpSpPr>
        <p:grpSpPr bwMode="auto">
          <a:xfrm flipH="1">
            <a:off x="0" y="0"/>
            <a:ext cx="9144000" cy="1619250"/>
            <a:chOff x="-1" y="0"/>
            <a:chExt cx="5769" cy="1360"/>
          </a:xfrm>
        </p:grpSpPr>
        <p:sp>
          <p:nvSpPr>
            <p:cNvPr id="53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>
                <a:gd name="T0" fmla="*/ 0 w 5768"/>
                <a:gd name="T1" fmla="*/ 0 h 1360"/>
                <a:gd name="T2" fmla="*/ 0 w 5768"/>
                <a:gd name="T3" fmla="*/ 616 h 1360"/>
                <a:gd name="T4" fmla="*/ 1496 w 5768"/>
                <a:gd name="T5" fmla="*/ 460 h 1360"/>
                <a:gd name="T6" fmla="*/ 5768 w 5768"/>
                <a:gd name="T7" fmla="*/ 1360 h 1360"/>
                <a:gd name="T8" fmla="*/ 5768 w 5768"/>
                <a:gd name="T9" fmla="*/ 0 h 1360"/>
                <a:gd name="T10" fmla="*/ 0 w 5768"/>
                <a:gd name="T11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4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>
                <a:gd name="T0" fmla="*/ 0 w 5761"/>
                <a:gd name="T1" fmla="*/ 0 h 1104"/>
                <a:gd name="T2" fmla="*/ 0 w 5761"/>
                <a:gd name="T3" fmla="*/ 632 h 1104"/>
                <a:gd name="T4" fmla="*/ 1521 w 5761"/>
                <a:gd name="T5" fmla="*/ 448 h 1104"/>
                <a:gd name="T6" fmla="*/ 5761 w 5761"/>
                <a:gd name="T7" fmla="*/ 1104 h 1104"/>
                <a:gd name="T8" fmla="*/ 5760 w 5761"/>
                <a:gd name="T9" fmla="*/ 8 h 1104"/>
                <a:gd name="T10" fmla="*/ 0 w 5761"/>
                <a:gd name="T1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55" name="Picture 182" descr="figure07_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638801" y="2343150"/>
            <a:ext cx="2447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83" descr="figure07_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7019926" y="3003948"/>
            <a:ext cx="2124075" cy="133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84" descr="figure07_o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6227763" y="3651647"/>
            <a:ext cx="161925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14"/>
          <p:cNvSpPr txBox="1">
            <a:spLocks noChangeArrowheads="1"/>
          </p:cNvSpPr>
          <p:nvPr/>
        </p:nvSpPr>
        <p:spPr bwMode="white">
          <a:xfrm>
            <a:off x="228600" y="228600"/>
            <a:ext cx="152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200" b="1" smtClean="0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4000500"/>
            <a:ext cx="7086600" cy="28575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</a:t>
            </a:r>
          </a:p>
          <a:p>
            <a:pPr lvl="0"/>
            <a:r>
              <a:rPr lang="en-US" noProof="0" smtClean="0"/>
              <a:t>style</a:t>
            </a:r>
          </a:p>
        </p:txBody>
      </p:sp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3143250"/>
            <a:ext cx="5410200" cy="914400"/>
          </a:xfrm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/>
                    </a:gs>
                    <a:gs pos="50000">
                      <a:schemeClr val="hlink"/>
                    </a:gs>
                    <a:gs pos="100000">
                      <a:schemeClr val="tx1"/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ko-KR" noProof="0" smtClean="0"/>
              <a:t>Click to edit </a:t>
            </a:r>
            <a:br>
              <a:rPr lang="en-US" altLang="ko-KR" noProof="0" smtClean="0"/>
            </a:br>
            <a:r>
              <a:rPr lang="en-US" altLang="ko-KR" noProof="0" smtClean="0"/>
              <a:t>Master title </a:t>
            </a:r>
            <a:br>
              <a:rPr lang="en-US" altLang="ko-KR" noProof="0" smtClean="0"/>
            </a:br>
            <a:r>
              <a:rPr lang="en-US" altLang="ko-KR" noProof="0" smtClean="0"/>
              <a:t>style</a:t>
            </a:r>
          </a:p>
        </p:txBody>
      </p:sp>
      <p:sp>
        <p:nvSpPr>
          <p:cNvPr id="5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 smtClean="0"/>
            </a:lvl1pPr>
          </a:lstStyle>
          <a:p>
            <a:pPr>
              <a:defRPr/>
            </a:pPr>
            <a:fld id="{F31D6096-57F1-4151-A2FB-AEF864C97CBB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6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857751"/>
            <a:ext cx="2895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857751"/>
            <a:ext cx="2133600" cy="183356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2BDC9585-56EA-4011-BFC1-927F9735C8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9B083-5300-48FD-A94D-9F42916844C6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A9614-6AA2-46B2-A951-90D799D96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57162"/>
            <a:ext cx="2024062" cy="45398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6288" y="157162"/>
            <a:ext cx="5924550" cy="45398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30E17-C622-4ACE-A051-F510F784FC17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F9090-5E98-474F-A5F3-4A33794F5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157163"/>
            <a:ext cx="7391400" cy="4226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30750" y="1010841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30750" y="2911078"/>
            <a:ext cx="3803650" cy="1785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B782E-7DBF-4767-B3D3-0879D14E40D3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A48423-D8EC-4469-A755-BA4AB0D14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776288" y="157162"/>
            <a:ext cx="8101012" cy="45398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AF00A-9DFB-4DBF-90BB-D48FD21A7D5C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F559C-895D-4FFF-8384-5C14D93CD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C7198-0890-4FFB-8625-80BFC2320686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863E3-C63C-48F8-862A-8B5323CCE0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2BDE3-D7BC-47C4-BF3C-2705B48CC910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4D635-91EA-4622-BE6D-B5C87D77B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6288" y="1010841"/>
            <a:ext cx="3802062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010841"/>
            <a:ext cx="3803650" cy="3686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1F15A-79EB-4DE8-86B6-D9334A4976C0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70600-562F-41B8-9779-AD85685261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38A47-F816-4D96-93B2-EC278A68B2AE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DD548-3743-430D-9C74-70648137E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481FD9-88BC-4637-A0FE-1EFE7C86B89C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8DD5A-2F71-45FF-82E9-58137E7848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BD214-68D1-46E1-A69D-5DB432710336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891D6-4FCB-4125-8D25-3BC0CF3FD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40363-1CD4-4DA7-9D82-ECF0D893F32A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03404-41E2-496C-B856-54AEE266F0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913F7-E3E0-4F15-B45C-0EAC083EA85C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B56B0-AB5E-4C3D-AFEF-E6A4CE783A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-12700" y="519112"/>
            <a:ext cx="9144000" cy="4624388"/>
            <a:chOff x="0" y="436"/>
            <a:chExt cx="5760" cy="3884"/>
          </a:xfrm>
        </p:grpSpPr>
        <p:sp>
          <p:nvSpPr>
            <p:cNvPr id="1041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2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3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4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5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6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7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8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9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0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1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2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3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4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5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6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7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8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9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0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1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2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3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4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5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6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7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8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9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0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1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2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3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74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8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8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75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6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7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8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9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0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1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2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3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Line 63"/>
          <p:cNvSpPr>
            <a:spLocks noChangeShapeType="1"/>
          </p:cNvSpPr>
          <p:nvPr/>
        </p:nvSpPr>
        <p:spPr bwMode="gray">
          <a:xfrm flipH="1">
            <a:off x="-12700" y="534591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Line 64"/>
          <p:cNvSpPr>
            <a:spLocks noChangeShapeType="1"/>
          </p:cNvSpPr>
          <p:nvPr/>
        </p:nvSpPr>
        <p:spPr bwMode="gray">
          <a:xfrm flipH="1">
            <a:off x="-12700" y="534591"/>
            <a:ext cx="2339975" cy="2619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Line 65"/>
          <p:cNvSpPr>
            <a:spLocks noChangeShapeType="1"/>
          </p:cNvSpPr>
          <p:nvPr/>
        </p:nvSpPr>
        <p:spPr bwMode="gray">
          <a:xfrm flipH="1">
            <a:off x="-12700" y="519112"/>
            <a:ext cx="2339975" cy="147638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Line 66"/>
          <p:cNvSpPr>
            <a:spLocks noChangeShapeType="1"/>
          </p:cNvSpPr>
          <p:nvPr/>
        </p:nvSpPr>
        <p:spPr bwMode="gray">
          <a:xfrm>
            <a:off x="-12700" y="573881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200150"/>
          </a:xfrm>
          <a:custGeom>
            <a:avLst/>
            <a:gdLst>
              <a:gd name="T0" fmla="*/ 0 w 5768"/>
              <a:gd name="T1" fmla="*/ 0 h 1008"/>
              <a:gd name="T2" fmla="*/ 0 w 5768"/>
              <a:gd name="T3" fmla="*/ 688 h 1008"/>
              <a:gd name="T4" fmla="*/ 2008 w 5768"/>
              <a:gd name="T5" fmla="*/ 492 h 1008"/>
              <a:gd name="T6" fmla="*/ 5768 w 5768"/>
              <a:gd name="T7" fmla="*/ 1008 h 1008"/>
              <a:gd name="T8" fmla="*/ 5768 w 5768"/>
              <a:gd name="T9" fmla="*/ 0 h 1008"/>
              <a:gd name="T10" fmla="*/ 0 w 5768"/>
              <a:gd name="T11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9525"/>
            <a:ext cx="9156700" cy="1015604"/>
          </a:xfrm>
          <a:custGeom>
            <a:avLst/>
            <a:gdLst>
              <a:gd name="T0" fmla="*/ 0 w 5768"/>
              <a:gd name="T1" fmla="*/ 0 h 848"/>
              <a:gd name="T2" fmla="*/ 0 w 5768"/>
              <a:gd name="T3" fmla="*/ 767 h 848"/>
              <a:gd name="T4" fmla="*/ 2104 w 5768"/>
              <a:gd name="T5" fmla="*/ 448 h 848"/>
              <a:gd name="T6" fmla="*/ 5768 w 5768"/>
              <a:gd name="T7" fmla="*/ 848 h 848"/>
              <a:gd name="T8" fmla="*/ 5760 w 5768"/>
              <a:gd name="T9" fmla="*/ 8 h 848"/>
              <a:gd name="T10" fmla="*/ 0 w 5768"/>
              <a:gd name="T11" fmla="*/ 0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033" name="Picture 69" descr="figure07_o copy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600075" y="86916"/>
            <a:ext cx="1079500" cy="59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70" descr="figure07_b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gray">
          <a:xfrm>
            <a:off x="-12700" y="250032"/>
            <a:ext cx="1439863" cy="902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1" descr="figure07_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>
            <a:off x="1174750" y="303610"/>
            <a:ext cx="649288" cy="407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010841"/>
            <a:ext cx="77581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fld id="{44E5DB1C-1FA9-42BB-B4D5-75E8869396CB}" type="datetime1">
              <a:rPr lang="en-US"/>
              <a:pPr>
                <a:defRPr/>
              </a:pPr>
              <a:t>6/5/2020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822032"/>
            <a:ext cx="2895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822032"/>
            <a:ext cx="2133600" cy="240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F062DC-B150-49BF-BF58-B0A3DA17CB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0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157163"/>
            <a:ext cx="7391400" cy="42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86916"/>
            <a:ext cx="7391400" cy="422672"/>
          </a:xfrm>
        </p:spPr>
        <p:txBody>
          <a:bodyPr/>
          <a:lstStyle/>
          <a:p>
            <a:pPr eaLnBrk="1" hangingPunct="1"/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TRƯỜNG ĐẠI HỌC </a:t>
            </a:r>
            <a:r>
              <a:rPr lang="en-US" sz="1400" dirty="0">
                <a:solidFill>
                  <a:srgbClr val="FFFF00"/>
                </a:solidFill>
                <a:latin typeface="Times New Roman" pitchFamily="18" charset="0"/>
              </a:rPr>
              <a:t>MỎ- ĐỊA 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</a:rPr>
              <a:t>CHẤ</a:t>
            </a: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T</a:t>
            </a:r>
            <a:b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lang="vi-VN" sz="1400" dirty="0">
                <a:solidFill>
                  <a:srgbClr val="FFFF00"/>
                </a:solidFill>
                <a:latin typeface="Times New Roman" pitchFamily="18" charset="0"/>
              </a:rPr>
              <a:t>BỘ MÔN TOÁN</a:t>
            </a:r>
            <a:endParaRPr lang="en-US" sz="1400" dirty="0" smtClean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075" name="AutoShape 8"/>
          <p:cNvSpPr>
            <a:spLocks noChangeAspect="1" noChangeArrowheads="1" noTextEdit="1"/>
          </p:cNvSpPr>
          <p:nvPr/>
        </p:nvSpPr>
        <p:spPr bwMode="gray">
          <a:xfrm flipH="1">
            <a:off x="4868864" y="2439591"/>
            <a:ext cx="909637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7" name="Text Box 22"/>
          <p:cNvSpPr txBox="1">
            <a:spLocks noChangeArrowheads="1"/>
          </p:cNvSpPr>
          <p:nvPr/>
        </p:nvSpPr>
        <p:spPr bwMode="auto">
          <a:xfrm>
            <a:off x="341631" y="1477552"/>
            <a:ext cx="828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vi-VN" sz="2000" b="1" dirty="0">
                <a:latin typeface="Times New Roman" pitchFamily="18" charset="0"/>
                <a:cs typeface="Times New Roman" pitchFamily="18" charset="0"/>
              </a:rPr>
              <a:t>ÁP DỤNG TÍNH ĐƠN ĐIỆU CỦA HÀM SỐ TRONG GIẢI PHƯƠNG TRÌNH VÀ HỆ PHƯƠNG TRÌNH</a:t>
            </a:r>
            <a:endParaRPr lang="en-US" sz="20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Text Box 27"/>
          <p:cNvSpPr txBox="1">
            <a:spLocks noChangeArrowheads="1"/>
          </p:cNvSpPr>
          <p:nvPr/>
        </p:nvSpPr>
        <p:spPr bwMode="auto">
          <a:xfrm>
            <a:off x="899592" y="3165871"/>
            <a:ext cx="74168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TS.  PHẠM TUẤN C</a:t>
            </a:r>
            <a:r>
              <a:rPr lang="vi-VN" sz="1600" b="1" dirty="0">
                <a:solidFill>
                  <a:schemeClr val="tx2"/>
                </a:solidFill>
                <a:latin typeface="Times New Roman" pitchFamily="18" charset="0"/>
              </a:rPr>
              <a:t>ƯỜNG</a:t>
            </a: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endParaRPr lang="en-US" sz="16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80" name="Rectangle 29"/>
          <p:cNvSpPr>
            <a:spLocks noChangeArrowheads="1"/>
          </p:cNvSpPr>
          <p:nvPr/>
        </p:nvSpPr>
        <p:spPr bwMode="white">
          <a:xfrm>
            <a:off x="1187450" y="4731990"/>
            <a:ext cx="6705600" cy="41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1400" b="1" dirty="0">
                <a:solidFill>
                  <a:srgbClr val="CC0000"/>
                </a:solidFill>
                <a:latin typeface="Times New Roman" pitchFamily="18" charset="0"/>
              </a:rPr>
              <a:t>HÀ 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NỘI, </a:t>
            </a:r>
            <a:r>
              <a:rPr lang="en-US" sz="1400" b="1" dirty="0" err="1" smtClean="0">
                <a:solidFill>
                  <a:srgbClr val="CC0000"/>
                </a:solidFill>
                <a:latin typeface="Times New Roman" pitchFamily="18" charset="0"/>
              </a:rPr>
              <a:t>Tháng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ru-RU" sz="1400" b="1" dirty="0">
                <a:solidFill>
                  <a:srgbClr val="CC0000"/>
                </a:solidFill>
                <a:latin typeface="Times New Roman" pitchFamily="18" charset="0"/>
              </a:rPr>
              <a:t>6</a:t>
            </a:r>
            <a:r>
              <a:rPr lang="en-US" sz="1400" b="1" dirty="0" smtClean="0">
                <a:solidFill>
                  <a:srgbClr val="CC0000"/>
                </a:solidFill>
                <a:latin typeface="Times New Roman" pitchFamily="18" charset="0"/>
              </a:rPr>
              <a:t>/20</a:t>
            </a:r>
            <a:r>
              <a:rPr lang="vi-VN" sz="1400" b="1" dirty="0" smtClean="0">
                <a:solidFill>
                  <a:srgbClr val="CC0000"/>
                </a:solidFill>
                <a:latin typeface="Times New Roman" pitchFamily="18" charset="0"/>
              </a:rPr>
              <a:t>20</a:t>
            </a:r>
            <a:endParaRPr lang="en-US" sz="1400" b="1" dirty="0">
              <a:solidFill>
                <a:srgbClr val="CC0000"/>
              </a:solidFill>
              <a:latin typeface="Times New Roman" pitchFamily="18" charset="0"/>
            </a:endParaRPr>
          </a:p>
        </p:txBody>
      </p:sp>
      <p:sp>
        <p:nvSpPr>
          <p:cNvPr id="3084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8B20CC-AE01-46A9-A3F9-E0BC5C332C02}" type="slidenum">
              <a:rPr lang="en-US" smtClean="0"/>
              <a:pPr/>
              <a:t>1</a:t>
            </a:fld>
            <a:endParaRPr lang="en-US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"/>
            <a:ext cx="1558694" cy="1059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</p:spTree>
    <p:extLst>
      <p:ext uri="{BB962C8B-B14F-4D97-AF65-F5344CB8AC3E}">
        <p14:creationId xmlns:p14="http://schemas.microsoft.com/office/powerpoint/2010/main" val="7857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38006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2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3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443958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6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76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2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2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4948014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20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659982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3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4" name="TextBox 6"/>
          <p:cNvSpPr txBox="1">
            <a:spLocks noChangeArrowheads="1"/>
          </p:cNvSpPr>
          <p:nvPr/>
        </p:nvSpPr>
        <p:spPr bwMode="auto">
          <a:xfrm>
            <a:off x="395536" y="627534"/>
            <a:ext cx="84249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Phần mở đầu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Nội dung chính của báo cáo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thuyết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3.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iệu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trình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Kết luận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Tài liệu tham khảo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. Một số dạng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trình hàm</a:t>
            </a:r>
            <a:endParaRPr lang="en-US" sz="3600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776288" y="699543"/>
            <a:ext cx="7758112" cy="3997474"/>
          </a:xfrm>
        </p:spPr>
        <p:txBody>
          <a:bodyPr/>
          <a:lstStyle/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Phương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pháp thế 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liên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tục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đơn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điệu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Dạng sử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dụng tính đơn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điệu</a:t>
            </a: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endParaRPr lang="en-US" sz="2400" kern="1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1" hangingPunct="1">
              <a:spcBef>
                <a:spcPct val="0"/>
              </a:spcBef>
              <a:buFontTx/>
              <a:buChar char="-"/>
              <a:defRPr/>
            </a:pP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Phương trình hàm trên tập số tự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nhiên</a:t>
            </a:r>
          </a:p>
          <a:p>
            <a:pPr marL="0" indent="0">
              <a:spcBef>
                <a:spcPct val="0"/>
              </a:spcBef>
              <a:buNone/>
              <a:defRPr/>
            </a:pPr>
            <a:endParaRPr lang="en-US" sz="2400" kern="1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9461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7076E1-B927-4CE5-9FC8-6718E99B9C3D}" type="slidenum">
              <a:rPr lang="en-US" smtClean="0"/>
              <a:pPr/>
              <a:t>3</a:t>
            </a:fld>
            <a:endParaRPr lang="en-US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1476375" y="86916"/>
            <a:ext cx="7391400" cy="422672"/>
          </a:xfrm>
        </p:spPr>
        <p:txBody>
          <a:bodyPr/>
          <a:lstStyle/>
          <a:p>
            <a:pPr algn="l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1.1 Dạng sử dụng phương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pháp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A82B81-819D-4706-9C1F-F39169027329}" type="slidenum">
              <a:rPr lang="en-US" smtClean="0">
                <a:solidFill>
                  <a:srgbClr val="335338"/>
                </a:solidFill>
              </a:rPr>
              <a:pPr/>
              <a:t>4</a:t>
            </a:fld>
            <a:endParaRPr lang="en-US" smtClean="0">
              <a:solidFill>
                <a:srgbClr val="335338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Ví dụ 1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Tính 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71800" y="1255812"/>
            <a:ext cx="3786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0010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504" y="987574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spcAft>
                <a:spcPts val="0"/>
              </a:spcAft>
            </a:pPr>
            <a:r>
              <a:rPr lang="vi-VN" b="1" dirty="0">
                <a:latin typeface="Times New Roman"/>
                <a:ea typeface="Times New Roman"/>
                <a:cs typeface="Arial"/>
              </a:rPr>
              <a:t>1.1 Dạng thay thế: 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vi-VN" dirty="0">
                <a:latin typeface="Times New Roman"/>
                <a:ea typeface="Times New Roman"/>
                <a:cs typeface="Arial"/>
              </a:rPr>
              <a:t>Thay các giá trị đặc biệt: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Thay</a:t>
            </a:r>
            <a:r>
              <a:rPr lang="en-US" dirty="0">
                <a:latin typeface="Times New Roman"/>
                <a:ea typeface="Times New Roman"/>
                <a:cs typeface="Arial"/>
              </a:rPr>
              <a:t> x=a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sao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cho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f(a) 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xuất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nhiều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trong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phương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trình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x=a,  y=b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rồi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hoán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vị</a:t>
            </a:r>
            <a:r>
              <a:rPr lang="en-US" dirty="0">
                <a:latin typeface="Times New Roman"/>
                <a:ea typeface="Times New Roman"/>
                <a:cs typeface="Arial"/>
              </a:rPr>
              <a:t>,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thay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đổi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để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tìm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liên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hệ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giữa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f(a)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và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f(b).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Làm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xuất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f(x)</a:t>
            </a:r>
            <a:endParaRPr lang="en-US" sz="1600" dirty="0">
              <a:latin typeface="Calibri"/>
              <a:ea typeface="Calibri"/>
              <a:cs typeface="Arial"/>
            </a:endParaRPr>
          </a:p>
          <a:p>
            <a:pPr marL="800100">
              <a:spcAft>
                <a:spcPts val="0"/>
              </a:spcAft>
            </a:pPr>
            <a:r>
              <a:rPr lang="en-US" dirty="0">
                <a:latin typeface="Times New Roman"/>
                <a:ea typeface="Times New Roman"/>
                <a:cs typeface="Arial"/>
              </a:rPr>
              <a:t>+ f(x)=f(y)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với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mọi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x,y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thỏa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mãn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điều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kiện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bài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toán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suy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ra</a:t>
            </a:r>
            <a:r>
              <a:rPr lang="en-US" dirty="0">
                <a:latin typeface="Times New Roman"/>
                <a:ea typeface="Times New Roman"/>
                <a:cs typeface="Arial"/>
              </a:rPr>
              <a:t> f(x)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là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hàm</a:t>
            </a:r>
            <a:r>
              <a:rPr lang="en-US" dirty="0">
                <a:latin typeface="Times New Roman"/>
                <a:ea typeface="Times New Roman"/>
                <a:cs typeface="Arial"/>
              </a:rPr>
              <a:t> </a:t>
            </a:r>
            <a:r>
              <a:rPr lang="en-US" dirty="0" err="1">
                <a:latin typeface="Times New Roman"/>
                <a:ea typeface="Times New Roman"/>
                <a:cs typeface="Arial"/>
              </a:rPr>
              <a:t>hằng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0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5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55585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2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01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0805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7C7198-0890-4FFB-8625-80BFC2320686}" type="datetime1">
              <a:rPr lang="en-US" smtClean="0"/>
              <a:pPr>
                <a:defRPr/>
              </a:pPr>
              <a:t>6/5/2020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863E3-C63C-48F8-862A-8B5323CCE0B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01gl">
  <a:themeElements>
    <a:clrScheme name="cdb2004101gl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cdb2004101g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1gl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1gl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7848</TotalTime>
  <Words>248</Words>
  <Application>Microsoft Office PowerPoint</Application>
  <PresentationFormat>On-screen Show (16:9)</PresentationFormat>
  <Paragraphs>68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cdb2004101gl</vt:lpstr>
      <vt:lpstr>TRƯỜNG ĐẠI HỌC MỎ- ĐỊA CHẤT BỘ MÔN TOÁN</vt:lpstr>
      <vt:lpstr>Nội dung</vt:lpstr>
      <vt:lpstr>I. Một số dạng phương trình hàm</vt:lpstr>
      <vt:lpstr>1.1 Dạng sử dụng phương pháp thế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creator>ngotrananh</dc:creator>
  <cp:lastModifiedBy>MrCuong</cp:lastModifiedBy>
  <cp:revision>341</cp:revision>
  <dcterms:created xsi:type="dcterms:W3CDTF">2007-11-13T02:28:42Z</dcterms:created>
  <dcterms:modified xsi:type="dcterms:W3CDTF">2020-06-04T19:02:26Z</dcterms:modified>
</cp:coreProperties>
</file>