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260" r:id="rId2"/>
    <p:sldId id="328" r:id="rId3"/>
    <p:sldId id="394" r:id="rId4"/>
    <p:sldId id="323" r:id="rId5"/>
    <p:sldId id="339" r:id="rId6"/>
    <p:sldId id="364" r:id="rId7"/>
    <p:sldId id="385" r:id="rId8"/>
    <p:sldId id="386" r:id="rId9"/>
    <p:sldId id="341" r:id="rId10"/>
    <p:sldId id="367" r:id="rId11"/>
    <p:sldId id="387" r:id="rId12"/>
    <p:sldId id="369" r:id="rId13"/>
    <p:sldId id="388" r:id="rId14"/>
    <p:sldId id="342" r:id="rId15"/>
    <p:sldId id="370" r:id="rId16"/>
    <p:sldId id="372" r:id="rId17"/>
    <p:sldId id="373" r:id="rId18"/>
    <p:sldId id="377" r:id="rId19"/>
    <p:sldId id="378" r:id="rId20"/>
    <p:sldId id="380" r:id="rId21"/>
    <p:sldId id="381" r:id="rId22"/>
    <p:sldId id="395" r:id="rId23"/>
    <p:sldId id="396" r:id="rId24"/>
    <p:sldId id="389" r:id="rId25"/>
    <p:sldId id="390" r:id="rId26"/>
    <p:sldId id="391" r:id="rId27"/>
    <p:sldId id="392" r:id="rId28"/>
    <p:sldId id="393" r:id="rId29"/>
    <p:sldId id="300" r:id="rId30"/>
    <p:sldId id="348" r:id="rId31"/>
    <p:sldId id="349" r:id="rId32"/>
    <p:sldId id="346" r:id="rId33"/>
    <p:sldId id="347" r:id="rId34"/>
    <p:sldId id="345" r:id="rId35"/>
    <p:sldId id="350" r:id="rId36"/>
    <p:sldId id="352" r:id="rId37"/>
    <p:sldId id="353" r:id="rId38"/>
    <p:sldId id="354" r:id="rId39"/>
    <p:sldId id="355" r:id="rId40"/>
    <p:sldId id="356" r:id="rId41"/>
    <p:sldId id="358" r:id="rId42"/>
    <p:sldId id="359" r:id="rId43"/>
    <p:sldId id="360" r:id="rId44"/>
    <p:sldId id="357" r:id="rId45"/>
    <p:sldId id="384" r:id="rId46"/>
    <p:sldId id="362" r:id="rId47"/>
  </p:sldIdLst>
  <p:sldSz cx="9144000" cy="5143500" type="screen16x9"/>
  <p:notesSz cx="6954838" cy="9309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0000"/>
    <a:srgbClr val="200185"/>
    <a:srgbClr val="FFFFFF"/>
    <a:srgbClr val="006600"/>
    <a:srgbClr val="788402"/>
    <a:srgbClr val="335338"/>
    <a:srgbClr val="1102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135" autoAdjust="0"/>
    <p:restoredTop sz="94139" autoAdjust="0"/>
  </p:normalViewPr>
  <p:slideViewPr>
    <p:cSldViewPr>
      <p:cViewPr>
        <p:scale>
          <a:sx n="69" d="100"/>
          <a:sy n="69" d="100"/>
        </p:scale>
        <p:origin x="-1182" y="-48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0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40175" y="0"/>
            <a:ext cx="30130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134DB39D-9207-4855-B726-5BAB01406BAF}" type="datetimeFigureOut">
              <a:rPr lang="en-US"/>
              <a:pPr>
                <a:defRPr/>
              </a:pPr>
              <a:t>1/9/2020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375"/>
            <a:ext cx="30130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40175" y="8842375"/>
            <a:ext cx="30130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6E8C4FAE-87FC-4507-BE67-0B82953F71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68299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075" cy="465138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40175" y="0"/>
            <a:ext cx="3013075" cy="465138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r">
              <a:defRPr sz="1200"/>
            </a:lvl1pPr>
          </a:lstStyle>
          <a:p>
            <a:pPr>
              <a:defRPr/>
            </a:pPr>
            <a:fld id="{B75EFD8A-9813-4757-BE1E-E04FF6BCDFC6}" type="datetimeFigureOut">
              <a:rPr lang="en-US"/>
              <a:pPr>
                <a:defRPr/>
              </a:pPr>
              <a:t>1/9/2020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4650" y="698500"/>
            <a:ext cx="6205538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30" tIns="46465" rIns="92930" bIns="46465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325" y="4421188"/>
            <a:ext cx="5564188" cy="4189412"/>
          </a:xfrm>
          <a:prstGeom prst="rect">
            <a:avLst/>
          </a:prstGeom>
        </p:spPr>
        <p:txBody>
          <a:bodyPr vert="horz" lIns="92930" tIns="46465" rIns="92930" bIns="46465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375"/>
            <a:ext cx="3013075" cy="465138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40175" y="8842375"/>
            <a:ext cx="3013075" cy="465138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r">
              <a:defRPr sz="1200"/>
            </a:lvl1pPr>
          </a:lstStyle>
          <a:p>
            <a:pPr>
              <a:defRPr/>
            </a:pPr>
            <a:fld id="{FF748F98-109E-406D-9696-96943F7B97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15558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748F98-109E-406D-9696-96943F7B975E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2605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748F98-109E-406D-9696-96943F7B975E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1670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74650" y="698500"/>
            <a:ext cx="6205538" cy="34909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8F96493-66C5-45E9-834F-E73E3E8ED9AF}" type="slidenum">
              <a:rPr lang="en-US" smtClean="0">
                <a:solidFill>
                  <a:prstClr val="black"/>
                </a:solidFill>
              </a:rPr>
              <a:pPr/>
              <a:t>46</a:t>
            </a:fld>
            <a:endParaRPr lang="en-US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31"/>
          <p:cNvGrpSpPr>
            <a:grpSpLocks/>
          </p:cNvGrpSpPr>
          <p:nvPr/>
        </p:nvGrpSpPr>
        <p:grpSpPr bwMode="auto">
          <a:xfrm flipH="1">
            <a:off x="12700" y="519112"/>
            <a:ext cx="9093200" cy="4624388"/>
            <a:chOff x="0" y="436"/>
            <a:chExt cx="5760" cy="3884"/>
          </a:xfrm>
        </p:grpSpPr>
        <p:sp>
          <p:nvSpPr>
            <p:cNvPr id="5" name="Line 132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946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Line 133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347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Line 134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067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Line 135"/>
            <p:cNvSpPr>
              <a:spLocks noChangeShapeType="1"/>
            </p:cNvSpPr>
            <p:nvPr userDrawn="1"/>
          </p:nvSpPr>
          <p:spPr bwMode="gray">
            <a:xfrm>
              <a:off x="1472" y="448"/>
              <a:ext cx="3407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Line 136"/>
            <p:cNvSpPr>
              <a:spLocks noChangeShapeType="1"/>
            </p:cNvSpPr>
            <p:nvPr userDrawn="1"/>
          </p:nvSpPr>
          <p:spPr bwMode="gray">
            <a:xfrm>
              <a:off x="1472" y="448"/>
              <a:ext cx="2787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Line 137"/>
            <p:cNvSpPr>
              <a:spLocks noChangeShapeType="1"/>
            </p:cNvSpPr>
            <p:nvPr userDrawn="1"/>
          </p:nvSpPr>
          <p:spPr bwMode="gray">
            <a:xfrm>
              <a:off x="1472" y="448"/>
              <a:ext cx="2162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Line 138"/>
            <p:cNvSpPr>
              <a:spLocks noChangeShapeType="1"/>
            </p:cNvSpPr>
            <p:nvPr userDrawn="1"/>
          </p:nvSpPr>
          <p:spPr bwMode="gray">
            <a:xfrm>
              <a:off x="1472" y="448"/>
              <a:ext cx="1612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Line 139"/>
            <p:cNvSpPr>
              <a:spLocks noChangeShapeType="1"/>
            </p:cNvSpPr>
            <p:nvPr userDrawn="1"/>
          </p:nvSpPr>
          <p:spPr bwMode="gray">
            <a:xfrm>
              <a:off x="1472" y="448"/>
              <a:ext cx="1065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Line 140"/>
            <p:cNvSpPr>
              <a:spLocks noChangeShapeType="1"/>
            </p:cNvSpPr>
            <p:nvPr userDrawn="1"/>
          </p:nvSpPr>
          <p:spPr bwMode="gray">
            <a:xfrm>
              <a:off x="1472" y="448"/>
              <a:ext cx="514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Line 141"/>
            <p:cNvSpPr>
              <a:spLocks noChangeShapeType="1"/>
            </p:cNvSpPr>
            <p:nvPr userDrawn="1"/>
          </p:nvSpPr>
          <p:spPr bwMode="gray">
            <a:xfrm>
              <a:off x="1472" y="448"/>
              <a:ext cx="0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Line 142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549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Line 143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195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Line 144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89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Line 145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584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Line 146"/>
            <p:cNvSpPr>
              <a:spLocks noChangeShapeType="1"/>
            </p:cNvSpPr>
            <p:nvPr userDrawn="1"/>
          </p:nvSpPr>
          <p:spPr bwMode="gray">
            <a:xfrm>
              <a:off x="1515" y="462"/>
              <a:ext cx="4245" cy="130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Line 147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05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Line 148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833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Line 149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613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Line 150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438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" name="Line 151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59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" name="Line 152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3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Line 153"/>
            <p:cNvSpPr>
              <a:spLocks noChangeShapeType="1"/>
            </p:cNvSpPr>
            <p:nvPr userDrawn="1"/>
          </p:nvSpPr>
          <p:spPr bwMode="gray">
            <a:xfrm flipH="1">
              <a:off x="0" y="449"/>
              <a:ext cx="1474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" name="Line 154"/>
            <p:cNvSpPr>
              <a:spLocks noChangeShapeType="1"/>
            </p:cNvSpPr>
            <p:nvPr userDrawn="1"/>
          </p:nvSpPr>
          <p:spPr bwMode="gray">
            <a:xfrm flipH="1">
              <a:off x="0" y="436"/>
              <a:ext cx="1474" cy="2514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" name="Line 155"/>
            <p:cNvSpPr>
              <a:spLocks noChangeShapeType="1"/>
            </p:cNvSpPr>
            <p:nvPr userDrawn="1"/>
          </p:nvSpPr>
          <p:spPr bwMode="gray">
            <a:xfrm flipH="1">
              <a:off x="0" y="462"/>
              <a:ext cx="1461" cy="346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" name="Line 156"/>
            <p:cNvSpPr>
              <a:spLocks noChangeShapeType="1"/>
            </p:cNvSpPr>
            <p:nvPr userDrawn="1"/>
          </p:nvSpPr>
          <p:spPr bwMode="gray">
            <a:xfrm flipH="1">
              <a:off x="249" y="463"/>
              <a:ext cx="1215" cy="385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Line 157"/>
            <p:cNvSpPr>
              <a:spLocks noChangeShapeType="1"/>
            </p:cNvSpPr>
            <p:nvPr userDrawn="1"/>
          </p:nvSpPr>
          <p:spPr bwMode="gray">
            <a:xfrm flipH="1">
              <a:off x="657" y="472"/>
              <a:ext cx="808" cy="3848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" name="Line 158"/>
            <p:cNvSpPr>
              <a:spLocks noChangeShapeType="1"/>
            </p:cNvSpPr>
            <p:nvPr userDrawn="1"/>
          </p:nvSpPr>
          <p:spPr bwMode="gray">
            <a:xfrm flipH="1">
              <a:off x="1066" y="463"/>
              <a:ext cx="404" cy="385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" name="Line 159"/>
            <p:cNvSpPr>
              <a:spLocks noChangeShapeType="1"/>
            </p:cNvSpPr>
            <p:nvPr userDrawn="1"/>
          </p:nvSpPr>
          <p:spPr bwMode="gray">
            <a:xfrm flipH="1">
              <a:off x="0" y="436"/>
              <a:ext cx="1474" cy="1875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" name="Line 160"/>
            <p:cNvSpPr>
              <a:spLocks noChangeShapeType="1"/>
            </p:cNvSpPr>
            <p:nvPr userDrawn="1"/>
          </p:nvSpPr>
          <p:spPr bwMode="gray">
            <a:xfrm flipH="1">
              <a:off x="0" y="466"/>
              <a:ext cx="1447" cy="132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" name="Line 161"/>
            <p:cNvSpPr>
              <a:spLocks noChangeShapeType="1"/>
            </p:cNvSpPr>
            <p:nvPr userDrawn="1"/>
          </p:nvSpPr>
          <p:spPr bwMode="gray">
            <a:xfrm flipH="1">
              <a:off x="0" y="449"/>
              <a:ext cx="1474" cy="896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" name="Line 162"/>
            <p:cNvSpPr>
              <a:spLocks noChangeShapeType="1"/>
            </p:cNvSpPr>
            <p:nvPr userDrawn="1"/>
          </p:nvSpPr>
          <p:spPr bwMode="gray">
            <a:xfrm flipH="1">
              <a:off x="0" y="471"/>
              <a:ext cx="1435" cy="50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" name="Line 163"/>
            <p:cNvSpPr>
              <a:spLocks noChangeShapeType="1"/>
            </p:cNvSpPr>
            <p:nvPr userDrawn="1"/>
          </p:nvSpPr>
          <p:spPr bwMode="gray">
            <a:xfrm flipH="1">
              <a:off x="0" y="463"/>
              <a:ext cx="1464" cy="206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7" name="Line 164"/>
            <p:cNvSpPr>
              <a:spLocks noChangeShapeType="1"/>
            </p:cNvSpPr>
            <p:nvPr userDrawn="1"/>
          </p:nvSpPr>
          <p:spPr bwMode="gray">
            <a:xfrm flipH="1">
              <a:off x="0" y="436"/>
              <a:ext cx="1474" cy="124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8" name="Group 165"/>
            <p:cNvGrpSpPr>
              <a:grpSpLocks/>
            </p:cNvGrpSpPr>
            <p:nvPr userDrawn="1"/>
          </p:nvGrpSpPr>
          <p:grpSpPr bwMode="auto">
            <a:xfrm>
              <a:off x="0" y="2063"/>
              <a:ext cx="5760" cy="1220"/>
              <a:chOff x="235" y="2750"/>
              <a:chExt cx="5241" cy="699"/>
            </a:xfrm>
          </p:grpSpPr>
          <p:sp>
            <p:nvSpPr>
              <p:cNvPr id="48" name="Line 166"/>
              <p:cNvSpPr>
                <a:spLocks noChangeShapeType="1"/>
              </p:cNvSpPr>
              <p:nvPr/>
            </p:nvSpPr>
            <p:spPr bwMode="gray">
              <a:xfrm>
                <a:off x="235" y="3449"/>
                <a:ext cx="5241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9" name="Line 167"/>
              <p:cNvSpPr>
                <a:spLocks noChangeShapeType="1"/>
              </p:cNvSpPr>
              <p:nvPr/>
            </p:nvSpPr>
            <p:spPr bwMode="gray">
              <a:xfrm>
                <a:off x="235" y="3191"/>
                <a:ext cx="5241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0" name="Line 168"/>
              <p:cNvSpPr>
                <a:spLocks noChangeShapeType="1"/>
              </p:cNvSpPr>
              <p:nvPr/>
            </p:nvSpPr>
            <p:spPr bwMode="gray">
              <a:xfrm>
                <a:off x="235" y="2958"/>
                <a:ext cx="5239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" name="Line 169"/>
              <p:cNvSpPr>
                <a:spLocks noChangeShapeType="1"/>
              </p:cNvSpPr>
              <p:nvPr/>
            </p:nvSpPr>
            <p:spPr bwMode="gray">
              <a:xfrm>
                <a:off x="235" y="2750"/>
                <a:ext cx="5239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39" name="Line 170"/>
            <p:cNvSpPr>
              <a:spLocks noChangeShapeType="1"/>
            </p:cNvSpPr>
            <p:nvPr userDrawn="1"/>
          </p:nvSpPr>
          <p:spPr bwMode="gray">
            <a:xfrm>
              <a:off x="0" y="1753"/>
              <a:ext cx="5760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" name="Line 171"/>
            <p:cNvSpPr>
              <a:spLocks noChangeShapeType="1"/>
            </p:cNvSpPr>
            <p:nvPr userDrawn="1"/>
          </p:nvSpPr>
          <p:spPr bwMode="gray">
            <a:xfrm flipV="1">
              <a:off x="0" y="1455"/>
              <a:ext cx="5760" cy="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" name="Line 172"/>
            <p:cNvSpPr>
              <a:spLocks noChangeShapeType="1"/>
            </p:cNvSpPr>
            <p:nvPr userDrawn="1"/>
          </p:nvSpPr>
          <p:spPr bwMode="gray">
            <a:xfrm>
              <a:off x="0" y="1182"/>
              <a:ext cx="5760" cy="9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" name="Line 173"/>
            <p:cNvSpPr>
              <a:spLocks noChangeShapeType="1"/>
            </p:cNvSpPr>
            <p:nvPr userDrawn="1"/>
          </p:nvSpPr>
          <p:spPr bwMode="gray">
            <a:xfrm>
              <a:off x="0" y="965"/>
              <a:ext cx="5734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" name="Line 174"/>
            <p:cNvSpPr>
              <a:spLocks noChangeShapeType="1"/>
            </p:cNvSpPr>
            <p:nvPr userDrawn="1"/>
          </p:nvSpPr>
          <p:spPr bwMode="gray">
            <a:xfrm flipV="1">
              <a:off x="0" y="780"/>
              <a:ext cx="5760" cy="1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" name="Line 175"/>
            <p:cNvSpPr>
              <a:spLocks noChangeShapeType="1"/>
            </p:cNvSpPr>
            <p:nvPr userDrawn="1"/>
          </p:nvSpPr>
          <p:spPr bwMode="gray">
            <a:xfrm>
              <a:off x="0" y="661"/>
              <a:ext cx="5760" cy="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" name="Line 176"/>
            <p:cNvSpPr>
              <a:spLocks noChangeShapeType="1"/>
            </p:cNvSpPr>
            <p:nvPr userDrawn="1"/>
          </p:nvSpPr>
          <p:spPr bwMode="gray">
            <a:xfrm flipV="1">
              <a:off x="0" y="558"/>
              <a:ext cx="5760" cy="1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" name="Line 177"/>
            <p:cNvSpPr>
              <a:spLocks noChangeShapeType="1"/>
            </p:cNvSpPr>
            <p:nvPr userDrawn="1"/>
          </p:nvSpPr>
          <p:spPr bwMode="gray">
            <a:xfrm>
              <a:off x="25" y="521"/>
              <a:ext cx="5735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" name="Line 178"/>
            <p:cNvSpPr>
              <a:spLocks noChangeShapeType="1"/>
            </p:cNvSpPr>
            <p:nvPr userDrawn="1"/>
          </p:nvSpPr>
          <p:spPr bwMode="gray">
            <a:xfrm>
              <a:off x="0" y="482"/>
              <a:ext cx="5760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2" name="Group 179"/>
          <p:cNvGrpSpPr>
            <a:grpSpLocks/>
          </p:cNvGrpSpPr>
          <p:nvPr/>
        </p:nvGrpSpPr>
        <p:grpSpPr bwMode="auto">
          <a:xfrm flipH="1">
            <a:off x="0" y="0"/>
            <a:ext cx="9144000" cy="1619250"/>
            <a:chOff x="-1" y="0"/>
            <a:chExt cx="5769" cy="1360"/>
          </a:xfrm>
        </p:grpSpPr>
        <p:sp>
          <p:nvSpPr>
            <p:cNvPr id="53" name="Freeform 180"/>
            <p:cNvSpPr>
              <a:spLocks/>
            </p:cNvSpPr>
            <p:nvPr/>
          </p:nvSpPr>
          <p:spPr bwMode="gray">
            <a:xfrm>
              <a:off x="0" y="0"/>
              <a:ext cx="5768" cy="1360"/>
            </a:xfrm>
            <a:custGeom>
              <a:avLst/>
              <a:gdLst>
                <a:gd name="T0" fmla="*/ 0 w 5768"/>
                <a:gd name="T1" fmla="*/ 0 h 1360"/>
                <a:gd name="T2" fmla="*/ 0 w 5768"/>
                <a:gd name="T3" fmla="*/ 616 h 1360"/>
                <a:gd name="T4" fmla="*/ 1496 w 5768"/>
                <a:gd name="T5" fmla="*/ 460 h 1360"/>
                <a:gd name="T6" fmla="*/ 5768 w 5768"/>
                <a:gd name="T7" fmla="*/ 1360 h 1360"/>
                <a:gd name="T8" fmla="*/ 5768 w 5768"/>
                <a:gd name="T9" fmla="*/ 0 h 1360"/>
                <a:gd name="T10" fmla="*/ 0 w 5768"/>
                <a:gd name="T11" fmla="*/ 0 h 1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68" h="1360">
                  <a:moveTo>
                    <a:pt x="0" y="0"/>
                  </a:moveTo>
                  <a:lnTo>
                    <a:pt x="0" y="616"/>
                  </a:lnTo>
                  <a:cubicBezTo>
                    <a:pt x="72" y="608"/>
                    <a:pt x="264" y="510"/>
                    <a:pt x="1496" y="460"/>
                  </a:cubicBezTo>
                  <a:cubicBezTo>
                    <a:pt x="2728" y="411"/>
                    <a:pt x="4632" y="672"/>
                    <a:pt x="5768" y="1360"/>
                  </a:cubicBezTo>
                  <a:lnTo>
                    <a:pt x="5768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3529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54" name="Freeform 181"/>
            <p:cNvSpPr>
              <a:spLocks/>
            </p:cNvSpPr>
            <p:nvPr/>
          </p:nvSpPr>
          <p:spPr bwMode="gray">
            <a:xfrm>
              <a:off x="-1" y="0"/>
              <a:ext cx="5761" cy="1104"/>
            </a:xfrm>
            <a:custGeom>
              <a:avLst/>
              <a:gdLst>
                <a:gd name="T0" fmla="*/ 0 w 5761"/>
                <a:gd name="T1" fmla="*/ 0 h 1104"/>
                <a:gd name="T2" fmla="*/ 0 w 5761"/>
                <a:gd name="T3" fmla="*/ 632 h 1104"/>
                <a:gd name="T4" fmla="*/ 1521 w 5761"/>
                <a:gd name="T5" fmla="*/ 448 h 1104"/>
                <a:gd name="T6" fmla="*/ 5761 w 5761"/>
                <a:gd name="T7" fmla="*/ 1104 h 1104"/>
                <a:gd name="T8" fmla="*/ 5760 w 5761"/>
                <a:gd name="T9" fmla="*/ 8 h 1104"/>
                <a:gd name="T10" fmla="*/ 0 w 5761"/>
                <a:gd name="T11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61" h="1104">
                  <a:moveTo>
                    <a:pt x="0" y="0"/>
                  </a:moveTo>
                  <a:lnTo>
                    <a:pt x="0" y="632"/>
                  </a:lnTo>
                  <a:cubicBezTo>
                    <a:pt x="72" y="625"/>
                    <a:pt x="401" y="504"/>
                    <a:pt x="1521" y="448"/>
                  </a:cubicBezTo>
                  <a:cubicBezTo>
                    <a:pt x="2641" y="392"/>
                    <a:pt x="4505" y="504"/>
                    <a:pt x="5761" y="1104"/>
                  </a:cubicBezTo>
                  <a:lnTo>
                    <a:pt x="5760" y="8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shade val="63529"/>
                    <a:invGamma/>
                  </a:schemeClr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pic>
        <p:nvPicPr>
          <p:cNvPr id="55" name="Picture 182" descr="figure07_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5638801" y="2343150"/>
            <a:ext cx="2447925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Picture 183" descr="figure07_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gray">
          <a:xfrm>
            <a:off x="7019926" y="3003948"/>
            <a:ext cx="2124075" cy="1331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Picture 184" descr="figure07_o cop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gray">
          <a:xfrm>
            <a:off x="6227763" y="3651647"/>
            <a:ext cx="1619250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" name="Text Box 14"/>
          <p:cNvSpPr txBox="1">
            <a:spLocks noChangeArrowheads="1"/>
          </p:cNvSpPr>
          <p:nvPr/>
        </p:nvSpPr>
        <p:spPr bwMode="white">
          <a:xfrm>
            <a:off x="228600" y="228600"/>
            <a:ext cx="15240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sz="3200" b="1" smtClean="0">
                <a:solidFill>
                  <a:srgbClr val="FFFFFF"/>
                </a:solidFill>
                <a:latin typeface="Verdana" pitchFamily="34" charset="0"/>
              </a:rPr>
              <a:t>LOGO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457200" y="4000500"/>
            <a:ext cx="7086600" cy="28575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</a:t>
            </a:r>
          </a:p>
          <a:p>
            <a:pPr lvl="0"/>
            <a:r>
              <a:rPr lang="en-US" noProof="0" smtClean="0"/>
              <a:t>style</a:t>
            </a:r>
          </a:p>
        </p:txBody>
      </p:sp>
      <p:sp>
        <p:nvSpPr>
          <p:cNvPr id="3258" name="Rectangle 186"/>
          <p:cNvSpPr>
            <a:spLocks noGrp="1" noChangeArrowheads="1"/>
          </p:cNvSpPr>
          <p:nvPr>
            <p:ph type="ctrTitle" sz="quarter"/>
          </p:nvPr>
        </p:nvSpPr>
        <p:spPr bwMode="gray">
          <a:xfrm>
            <a:off x="457200" y="3143250"/>
            <a:ext cx="5410200" cy="914400"/>
          </a:xfrm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tx1"/>
                    </a:gs>
                    <a:gs pos="50000">
                      <a:schemeClr val="hlink"/>
                    </a:gs>
                    <a:gs pos="100000">
                      <a:schemeClr val="tx1"/>
                    </a:gs>
                  </a:gsLst>
                  <a:lin ang="0" scaled="1"/>
                </a:gradFill>
              </a14:hiddenFill>
            </a:ext>
          </a:extLst>
        </p:spPr>
        <p:txBody>
          <a:bodyPr/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ko-KR" noProof="0" smtClean="0"/>
              <a:t>Click to edit </a:t>
            </a:r>
            <a:br>
              <a:rPr lang="en-US" altLang="ko-KR" noProof="0" smtClean="0"/>
            </a:br>
            <a:r>
              <a:rPr lang="en-US" altLang="ko-KR" noProof="0" smtClean="0"/>
              <a:t>Master title </a:t>
            </a:r>
            <a:br>
              <a:rPr lang="en-US" altLang="ko-KR" noProof="0" smtClean="0"/>
            </a:br>
            <a:r>
              <a:rPr lang="en-US" altLang="ko-KR" noProof="0" smtClean="0"/>
              <a:t>style</a:t>
            </a:r>
          </a:p>
        </p:txBody>
      </p:sp>
      <p:sp>
        <p:nvSpPr>
          <p:cNvPr id="59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4857751"/>
            <a:ext cx="2133600" cy="183356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fld id="{F31D6096-57F1-4151-A2FB-AEF864C97CBB}" type="datetime1">
              <a:rPr lang="en-US"/>
              <a:pPr>
                <a:defRPr/>
              </a:pPr>
              <a:t>1/9/2020</a:t>
            </a:fld>
            <a:endParaRPr lang="en-US"/>
          </a:p>
        </p:txBody>
      </p:sp>
      <p:sp>
        <p:nvSpPr>
          <p:cNvPr id="6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857751"/>
            <a:ext cx="2895600" cy="183356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857751"/>
            <a:ext cx="2133600" cy="183356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2BDC9585-56EA-4011-BFC1-927F9735C8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29B083-5300-48FD-A94D-9F42916844C6}" type="datetime1">
              <a:rPr lang="en-US"/>
              <a:pPr>
                <a:defRPr/>
              </a:pPr>
              <a:t>1/9/2020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5A9614-6AA2-46B2-A951-90D799D966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3238" y="157162"/>
            <a:ext cx="2024062" cy="453985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6288" y="157162"/>
            <a:ext cx="5924550" cy="453985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A30E17-C622-4ACE-A051-F510F784FC17}" type="datetime1">
              <a:rPr lang="en-US"/>
              <a:pPr>
                <a:defRPr/>
              </a:pPr>
              <a:t>1/9/2020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8F9090-5E98-474F-A5F3-4A33794F5A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5900" y="157163"/>
            <a:ext cx="7391400" cy="4226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6288" y="1010841"/>
            <a:ext cx="3802062" cy="36861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730750" y="1010841"/>
            <a:ext cx="3803650" cy="17859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730750" y="2911078"/>
            <a:ext cx="3803650" cy="17859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4B782E-7DBF-4767-B3D3-0879D14E40D3}" type="datetime1">
              <a:rPr lang="en-US"/>
              <a:pPr>
                <a:defRPr/>
              </a:pPr>
              <a:t>1/9/2020</a:t>
            </a:fld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A48423-D8EC-4469-A755-BA4AB0D148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776288" y="157162"/>
            <a:ext cx="8101012" cy="453985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FAF00A-9DFB-4DBF-90BB-D48FD21A7D5C}" type="datetime1">
              <a:rPr lang="en-US"/>
              <a:pPr>
                <a:defRPr/>
              </a:pPr>
              <a:t>1/9/2020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7F559C-895D-4FFF-8384-5C14D93CD3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7C7198-0890-4FFB-8625-80BFC2320686}" type="datetime1">
              <a:rPr lang="en-US"/>
              <a:pPr>
                <a:defRPr/>
              </a:pPr>
              <a:t>1/9/2020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8863E3-C63C-48F8-862A-8B5323CCE0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C2BDE3-D7BC-47C4-BF3C-2705B48CC910}" type="datetime1">
              <a:rPr lang="en-US"/>
              <a:pPr>
                <a:defRPr/>
              </a:pPr>
              <a:t>1/9/2020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D4D635-91EA-4622-BE6D-B5C87D77BB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6288" y="1010841"/>
            <a:ext cx="3802062" cy="3686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0750" y="1010841"/>
            <a:ext cx="3803650" cy="3686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71F15A-79EB-4DE8-86B6-D9334A4976C0}" type="datetime1">
              <a:rPr lang="en-US"/>
              <a:pPr>
                <a:defRPr/>
              </a:pPr>
              <a:t>1/9/2020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770600-562F-41B8-9779-AD85685261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F38A47-F816-4D96-93B2-EC278A68B2AE}" type="datetime1">
              <a:rPr lang="en-US"/>
              <a:pPr>
                <a:defRPr/>
              </a:pPr>
              <a:t>1/9/2020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4DD548-3743-430D-9C74-70648137E3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481FD9-88BC-4637-A0FE-1EFE7C86B89C}" type="datetime1">
              <a:rPr lang="en-US"/>
              <a:pPr>
                <a:defRPr/>
              </a:pPr>
              <a:t>1/9/2020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38DD5A-2F71-45FF-82E9-58137E7848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FBD214-68D1-46E1-A69D-5DB432710336}" type="datetime1">
              <a:rPr lang="en-US"/>
              <a:pPr>
                <a:defRPr/>
              </a:pPr>
              <a:t>1/9/2020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C891D6-4FCB-4125-8D25-3BC0CF3FDF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340363-1CD4-4DA7-9D82-ECF0D893F32A}" type="datetime1">
              <a:rPr lang="en-US"/>
              <a:pPr>
                <a:defRPr/>
              </a:pPr>
              <a:t>1/9/2020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703404-41E2-496C-B856-54AEE266F0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0913F7-E3E0-4F15-B45C-0EAC083EA85C}" type="datetime1">
              <a:rPr lang="en-US"/>
              <a:pPr>
                <a:defRPr/>
              </a:pPr>
              <a:t>1/9/2020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1B56B0-AB5E-4C3D-AFEF-E6A4CE783A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FF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5"/>
          <p:cNvGrpSpPr>
            <a:grpSpLocks/>
          </p:cNvGrpSpPr>
          <p:nvPr/>
        </p:nvGrpSpPr>
        <p:grpSpPr bwMode="auto">
          <a:xfrm>
            <a:off x="-12700" y="519112"/>
            <a:ext cx="9144000" cy="4624388"/>
            <a:chOff x="0" y="436"/>
            <a:chExt cx="5760" cy="3884"/>
          </a:xfrm>
        </p:grpSpPr>
        <p:sp>
          <p:nvSpPr>
            <p:cNvPr id="1041" name="Line 16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946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2" name="Line 17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347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" name="Line 18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067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" name="Line 19"/>
            <p:cNvSpPr>
              <a:spLocks noChangeShapeType="1"/>
            </p:cNvSpPr>
            <p:nvPr userDrawn="1"/>
          </p:nvSpPr>
          <p:spPr bwMode="gray">
            <a:xfrm>
              <a:off x="1472" y="448"/>
              <a:ext cx="3407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5" name="Line 20"/>
            <p:cNvSpPr>
              <a:spLocks noChangeShapeType="1"/>
            </p:cNvSpPr>
            <p:nvPr userDrawn="1"/>
          </p:nvSpPr>
          <p:spPr bwMode="gray">
            <a:xfrm>
              <a:off x="1472" y="448"/>
              <a:ext cx="2787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6" name="Line 21"/>
            <p:cNvSpPr>
              <a:spLocks noChangeShapeType="1"/>
            </p:cNvSpPr>
            <p:nvPr userDrawn="1"/>
          </p:nvSpPr>
          <p:spPr bwMode="gray">
            <a:xfrm>
              <a:off x="1472" y="448"/>
              <a:ext cx="2162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7" name="Line 22"/>
            <p:cNvSpPr>
              <a:spLocks noChangeShapeType="1"/>
            </p:cNvSpPr>
            <p:nvPr userDrawn="1"/>
          </p:nvSpPr>
          <p:spPr bwMode="gray">
            <a:xfrm>
              <a:off x="1472" y="448"/>
              <a:ext cx="1612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8" name="Line 23"/>
            <p:cNvSpPr>
              <a:spLocks noChangeShapeType="1"/>
            </p:cNvSpPr>
            <p:nvPr userDrawn="1"/>
          </p:nvSpPr>
          <p:spPr bwMode="gray">
            <a:xfrm>
              <a:off x="1472" y="448"/>
              <a:ext cx="1065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9" name="Line 24"/>
            <p:cNvSpPr>
              <a:spLocks noChangeShapeType="1"/>
            </p:cNvSpPr>
            <p:nvPr userDrawn="1"/>
          </p:nvSpPr>
          <p:spPr bwMode="gray">
            <a:xfrm>
              <a:off x="1472" y="448"/>
              <a:ext cx="514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0" name="Line 25"/>
            <p:cNvSpPr>
              <a:spLocks noChangeShapeType="1"/>
            </p:cNvSpPr>
            <p:nvPr userDrawn="1"/>
          </p:nvSpPr>
          <p:spPr bwMode="gray">
            <a:xfrm>
              <a:off x="1472" y="448"/>
              <a:ext cx="0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1" name="Line 26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549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2" name="Line 27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195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3" name="Line 28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89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" name="Line 29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584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5" name="Line 30"/>
            <p:cNvSpPr>
              <a:spLocks noChangeShapeType="1"/>
            </p:cNvSpPr>
            <p:nvPr userDrawn="1"/>
          </p:nvSpPr>
          <p:spPr bwMode="gray">
            <a:xfrm>
              <a:off x="1515" y="462"/>
              <a:ext cx="4245" cy="130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6" name="Line 31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05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7" name="Line 32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833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8" name="Line 33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613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9" name="Line 34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438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60" name="Line 35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59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61" name="Line 36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3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62" name="Line 37"/>
            <p:cNvSpPr>
              <a:spLocks noChangeShapeType="1"/>
            </p:cNvSpPr>
            <p:nvPr userDrawn="1"/>
          </p:nvSpPr>
          <p:spPr bwMode="gray">
            <a:xfrm flipH="1">
              <a:off x="0" y="449"/>
              <a:ext cx="1474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63" name="Line 38"/>
            <p:cNvSpPr>
              <a:spLocks noChangeShapeType="1"/>
            </p:cNvSpPr>
            <p:nvPr userDrawn="1"/>
          </p:nvSpPr>
          <p:spPr bwMode="gray">
            <a:xfrm flipH="1">
              <a:off x="0" y="436"/>
              <a:ext cx="1474" cy="2514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64" name="Line 39"/>
            <p:cNvSpPr>
              <a:spLocks noChangeShapeType="1"/>
            </p:cNvSpPr>
            <p:nvPr userDrawn="1"/>
          </p:nvSpPr>
          <p:spPr bwMode="gray">
            <a:xfrm flipH="1">
              <a:off x="0" y="462"/>
              <a:ext cx="1461" cy="346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65" name="Line 40"/>
            <p:cNvSpPr>
              <a:spLocks noChangeShapeType="1"/>
            </p:cNvSpPr>
            <p:nvPr userDrawn="1"/>
          </p:nvSpPr>
          <p:spPr bwMode="gray">
            <a:xfrm flipH="1">
              <a:off x="249" y="463"/>
              <a:ext cx="1215" cy="385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66" name="Line 41"/>
            <p:cNvSpPr>
              <a:spLocks noChangeShapeType="1"/>
            </p:cNvSpPr>
            <p:nvPr userDrawn="1"/>
          </p:nvSpPr>
          <p:spPr bwMode="gray">
            <a:xfrm flipH="1">
              <a:off x="657" y="472"/>
              <a:ext cx="808" cy="3848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67" name="Line 42"/>
            <p:cNvSpPr>
              <a:spLocks noChangeShapeType="1"/>
            </p:cNvSpPr>
            <p:nvPr userDrawn="1"/>
          </p:nvSpPr>
          <p:spPr bwMode="gray">
            <a:xfrm flipH="1">
              <a:off x="1066" y="463"/>
              <a:ext cx="404" cy="385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68" name="Line 43"/>
            <p:cNvSpPr>
              <a:spLocks noChangeShapeType="1"/>
            </p:cNvSpPr>
            <p:nvPr userDrawn="1"/>
          </p:nvSpPr>
          <p:spPr bwMode="gray">
            <a:xfrm flipH="1">
              <a:off x="0" y="436"/>
              <a:ext cx="1474" cy="1875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69" name="Line 44"/>
            <p:cNvSpPr>
              <a:spLocks noChangeShapeType="1"/>
            </p:cNvSpPr>
            <p:nvPr userDrawn="1"/>
          </p:nvSpPr>
          <p:spPr bwMode="gray">
            <a:xfrm flipH="1">
              <a:off x="0" y="466"/>
              <a:ext cx="1447" cy="132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70" name="Line 45"/>
            <p:cNvSpPr>
              <a:spLocks noChangeShapeType="1"/>
            </p:cNvSpPr>
            <p:nvPr userDrawn="1"/>
          </p:nvSpPr>
          <p:spPr bwMode="gray">
            <a:xfrm flipH="1">
              <a:off x="0" y="449"/>
              <a:ext cx="1474" cy="896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71" name="Line 46"/>
            <p:cNvSpPr>
              <a:spLocks noChangeShapeType="1"/>
            </p:cNvSpPr>
            <p:nvPr userDrawn="1"/>
          </p:nvSpPr>
          <p:spPr bwMode="gray">
            <a:xfrm flipH="1">
              <a:off x="0" y="471"/>
              <a:ext cx="1435" cy="50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72" name="Line 47"/>
            <p:cNvSpPr>
              <a:spLocks noChangeShapeType="1"/>
            </p:cNvSpPr>
            <p:nvPr userDrawn="1"/>
          </p:nvSpPr>
          <p:spPr bwMode="gray">
            <a:xfrm flipH="1">
              <a:off x="0" y="463"/>
              <a:ext cx="1464" cy="206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73" name="Line 48"/>
            <p:cNvSpPr>
              <a:spLocks noChangeShapeType="1"/>
            </p:cNvSpPr>
            <p:nvPr userDrawn="1"/>
          </p:nvSpPr>
          <p:spPr bwMode="gray">
            <a:xfrm flipH="1">
              <a:off x="0" y="436"/>
              <a:ext cx="1474" cy="124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074" name="Group 49"/>
            <p:cNvGrpSpPr>
              <a:grpSpLocks/>
            </p:cNvGrpSpPr>
            <p:nvPr userDrawn="1"/>
          </p:nvGrpSpPr>
          <p:grpSpPr bwMode="auto">
            <a:xfrm>
              <a:off x="0" y="2063"/>
              <a:ext cx="5760" cy="1220"/>
              <a:chOff x="235" y="2750"/>
              <a:chExt cx="5241" cy="699"/>
            </a:xfrm>
          </p:grpSpPr>
          <p:sp>
            <p:nvSpPr>
              <p:cNvPr id="1084" name="Line 50"/>
              <p:cNvSpPr>
                <a:spLocks noChangeShapeType="1"/>
              </p:cNvSpPr>
              <p:nvPr/>
            </p:nvSpPr>
            <p:spPr bwMode="gray">
              <a:xfrm>
                <a:off x="235" y="3449"/>
                <a:ext cx="5241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85" name="Line 51"/>
              <p:cNvSpPr>
                <a:spLocks noChangeShapeType="1"/>
              </p:cNvSpPr>
              <p:nvPr/>
            </p:nvSpPr>
            <p:spPr bwMode="gray">
              <a:xfrm>
                <a:off x="235" y="3191"/>
                <a:ext cx="5241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86" name="Line 52"/>
              <p:cNvSpPr>
                <a:spLocks noChangeShapeType="1"/>
              </p:cNvSpPr>
              <p:nvPr/>
            </p:nvSpPr>
            <p:spPr bwMode="gray">
              <a:xfrm>
                <a:off x="235" y="2958"/>
                <a:ext cx="5239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87" name="Line 53"/>
              <p:cNvSpPr>
                <a:spLocks noChangeShapeType="1"/>
              </p:cNvSpPr>
              <p:nvPr/>
            </p:nvSpPr>
            <p:spPr bwMode="gray">
              <a:xfrm>
                <a:off x="235" y="2750"/>
                <a:ext cx="5239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075" name="Line 54"/>
            <p:cNvSpPr>
              <a:spLocks noChangeShapeType="1"/>
            </p:cNvSpPr>
            <p:nvPr userDrawn="1"/>
          </p:nvSpPr>
          <p:spPr bwMode="gray">
            <a:xfrm>
              <a:off x="0" y="1753"/>
              <a:ext cx="5760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76" name="Line 55"/>
            <p:cNvSpPr>
              <a:spLocks noChangeShapeType="1"/>
            </p:cNvSpPr>
            <p:nvPr userDrawn="1"/>
          </p:nvSpPr>
          <p:spPr bwMode="gray">
            <a:xfrm flipV="1">
              <a:off x="0" y="1455"/>
              <a:ext cx="5760" cy="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77" name="Line 56"/>
            <p:cNvSpPr>
              <a:spLocks noChangeShapeType="1"/>
            </p:cNvSpPr>
            <p:nvPr userDrawn="1"/>
          </p:nvSpPr>
          <p:spPr bwMode="gray">
            <a:xfrm>
              <a:off x="0" y="1182"/>
              <a:ext cx="5760" cy="9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78" name="Line 57"/>
            <p:cNvSpPr>
              <a:spLocks noChangeShapeType="1"/>
            </p:cNvSpPr>
            <p:nvPr userDrawn="1"/>
          </p:nvSpPr>
          <p:spPr bwMode="gray">
            <a:xfrm>
              <a:off x="0" y="965"/>
              <a:ext cx="5734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79" name="Line 58"/>
            <p:cNvSpPr>
              <a:spLocks noChangeShapeType="1"/>
            </p:cNvSpPr>
            <p:nvPr userDrawn="1"/>
          </p:nvSpPr>
          <p:spPr bwMode="gray">
            <a:xfrm flipV="1">
              <a:off x="0" y="780"/>
              <a:ext cx="5760" cy="1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80" name="Line 59"/>
            <p:cNvSpPr>
              <a:spLocks noChangeShapeType="1"/>
            </p:cNvSpPr>
            <p:nvPr userDrawn="1"/>
          </p:nvSpPr>
          <p:spPr bwMode="gray">
            <a:xfrm>
              <a:off x="0" y="661"/>
              <a:ext cx="5760" cy="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81" name="Line 60"/>
            <p:cNvSpPr>
              <a:spLocks noChangeShapeType="1"/>
            </p:cNvSpPr>
            <p:nvPr userDrawn="1"/>
          </p:nvSpPr>
          <p:spPr bwMode="gray">
            <a:xfrm flipV="1">
              <a:off x="0" y="558"/>
              <a:ext cx="5760" cy="1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82" name="Line 61"/>
            <p:cNvSpPr>
              <a:spLocks noChangeShapeType="1"/>
            </p:cNvSpPr>
            <p:nvPr userDrawn="1"/>
          </p:nvSpPr>
          <p:spPr bwMode="gray">
            <a:xfrm>
              <a:off x="25" y="521"/>
              <a:ext cx="5735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83" name="Line 62"/>
            <p:cNvSpPr>
              <a:spLocks noChangeShapeType="1"/>
            </p:cNvSpPr>
            <p:nvPr userDrawn="1"/>
          </p:nvSpPr>
          <p:spPr bwMode="gray">
            <a:xfrm>
              <a:off x="0" y="482"/>
              <a:ext cx="5760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027" name="Line 63"/>
          <p:cNvSpPr>
            <a:spLocks noChangeShapeType="1"/>
          </p:cNvSpPr>
          <p:nvPr/>
        </p:nvSpPr>
        <p:spPr bwMode="gray">
          <a:xfrm flipH="1">
            <a:off x="-12700" y="534591"/>
            <a:ext cx="2339975" cy="0"/>
          </a:xfrm>
          <a:prstGeom prst="line">
            <a:avLst/>
          </a:prstGeom>
          <a:noFill/>
          <a:ln w="3175">
            <a:solidFill>
              <a:srgbClr val="FFFFFF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8" name="Line 64"/>
          <p:cNvSpPr>
            <a:spLocks noChangeShapeType="1"/>
          </p:cNvSpPr>
          <p:nvPr/>
        </p:nvSpPr>
        <p:spPr bwMode="gray">
          <a:xfrm flipH="1">
            <a:off x="-12700" y="534591"/>
            <a:ext cx="2339975" cy="261938"/>
          </a:xfrm>
          <a:prstGeom prst="line">
            <a:avLst/>
          </a:prstGeom>
          <a:noFill/>
          <a:ln w="3175">
            <a:solidFill>
              <a:srgbClr val="FFFFFF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Line 65"/>
          <p:cNvSpPr>
            <a:spLocks noChangeShapeType="1"/>
          </p:cNvSpPr>
          <p:nvPr/>
        </p:nvSpPr>
        <p:spPr bwMode="gray">
          <a:xfrm flipH="1">
            <a:off x="-12700" y="519112"/>
            <a:ext cx="2339975" cy="147638"/>
          </a:xfrm>
          <a:prstGeom prst="line">
            <a:avLst/>
          </a:prstGeom>
          <a:noFill/>
          <a:ln w="3175">
            <a:solidFill>
              <a:srgbClr val="FFFFFF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0" name="Line 66"/>
          <p:cNvSpPr>
            <a:spLocks noChangeShapeType="1"/>
          </p:cNvSpPr>
          <p:nvPr/>
        </p:nvSpPr>
        <p:spPr bwMode="gray">
          <a:xfrm>
            <a:off x="-12700" y="573881"/>
            <a:ext cx="9144000" cy="0"/>
          </a:xfrm>
          <a:prstGeom prst="line">
            <a:avLst/>
          </a:prstGeom>
          <a:noFill/>
          <a:ln w="3175">
            <a:solidFill>
              <a:srgbClr val="FFFFFF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1" name="Freeform 67"/>
          <p:cNvSpPr>
            <a:spLocks/>
          </p:cNvSpPr>
          <p:nvPr/>
        </p:nvSpPr>
        <p:spPr bwMode="gray">
          <a:xfrm>
            <a:off x="-12700" y="0"/>
            <a:ext cx="9156700" cy="1200150"/>
          </a:xfrm>
          <a:custGeom>
            <a:avLst/>
            <a:gdLst>
              <a:gd name="T0" fmla="*/ 0 w 5768"/>
              <a:gd name="T1" fmla="*/ 0 h 1008"/>
              <a:gd name="T2" fmla="*/ 0 w 5768"/>
              <a:gd name="T3" fmla="*/ 688 h 1008"/>
              <a:gd name="T4" fmla="*/ 2008 w 5768"/>
              <a:gd name="T5" fmla="*/ 492 h 1008"/>
              <a:gd name="T6" fmla="*/ 5768 w 5768"/>
              <a:gd name="T7" fmla="*/ 1008 h 1008"/>
              <a:gd name="T8" fmla="*/ 5768 w 5768"/>
              <a:gd name="T9" fmla="*/ 0 h 1008"/>
              <a:gd name="T10" fmla="*/ 0 w 5768"/>
              <a:gd name="T11" fmla="*/ 0 h 1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68" h="1008">
                <a:moveTo>
                  <a:pt x="0" y="0"/>
                </a:moveTo>
                <a:lnTo>
                  <a:pt x="0" y="688"/>
                </a:lnTo>
                <a:cubicBezTo>
                  <a:pt x="72" y="682"/>
                  <a:pt x="776" y="535"/>
                  <a:pt x="2008" y="492"/>
                </a:cubicBezTo>
                <a:cubicBezTo>
                  <a:pt x="3240" y="449"/>
                  <a:pt x="4792" y="608"/>
                  <a:pt x="5768" y="1008"/>
                </a:cubicBezTo>
                <a:lnTo>
                  <a:pt x="5768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63529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92" name="Freeform 68"/>
          <p:cNvSpPr>
            <a:spLocks/>
          </p:cNvSpPr>
          <p:nvPr/>
        </p:nvSpPr>
        <p:spPr bwMode="gray">
          <a:xfrm>
            <a:off x="-12700" y="-9525"/>
            <a:ext cx="9156700" cy="1015604"/>
          </a:xfrm>
          <a:custGeom>
            <a:avLst/>
            <a:gdLst>
              <a:gd name="T0" fmla="*/ 0 w 5768"/>
              <a:gd name="T1" fmla="*/ 0 h 848"/>
              <a:gd name="T2" fmla="*/ 0 w 5768"/>
              <a:gd name="T3" fmla="*/ 767 h 848"/>
              <a:gd name="T4" fmla="*/ 2104 w 5768"/>
              <a:gd name="T5" fmla="*/ 448 h 848"/>
              <a:gd name="T6" fmla="*/ 5768 w 5768"/>
              <a:gd name="T7" fmla="*/ 848 h 848"/>
              <a:gd name="T8" fmla="*/ 5760 w 5768"/>
              <a:gd name="T9" fmla="*/ 8 h 848"/>
              <a:gd name="T10" fmla="*/ 0 w 5768"/>
              <a:gd name="T11" fmla="*/ 0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68" h="848">
                <a:moveTo>
                  <a:pt x="0" y="0"/>
                </a:moveTo>
                <a:lnTo>
                  <a:pt x="0" y="767"/>
                </a:lnTo>
                <a:cubicBezTo>
                  <a:pt x="72" y="760"/>
                  <a:pt x="879" y="496"/>
                  <a:pt x="2104" y="448"/>
                </a:cubicBezTo>
                <a:cubicBezTo>
                  <a:pt x="3330" y="401"/>
                  <a:pt x="4792" y="472"/>
                  <a:pt x="5768" y="848"/>
                </a:cubicBezTo>
                <a:lnTo>
                  <a:pt x="5760" y="8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1033" name="Picture 69" descr="figure07_o copy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gray">
          <a:xfrm>
            <a:off x="600075" y="86916"/>
            <a:ext cx="1079500" cy="594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70" descr="figure07_b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gray">
          <a:xfrm>
            <a:off x="-12700" y="250032"/>
            <a:ext cx="1439863" cy="902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71" descr="figure07_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gray">
          <a:xfrm>
            <a:off x="1174750" y="303610"/>
            <a:ext cx="649288" cy="407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76288" y="1010841"/>
            <a:ext cx="7758112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822032"/>
            <a:ext cx="2133600" cy="240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fld id="{44E5DB1C-1FA9-42BB-B4D5-75E8869396CB}" type="datetime1">
              <a:rPr lang="en-US"/>
              <a:pPr>
                <a:defRPr/>
              </a:pPr>
              <a:t>1/9/2020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822032"/>
            <a:ext cx="2895600" cy="240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822032"/>
            <a:ext cx="2133600" cy="240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65F062DC-B150-49BF-BF58-B0A3DA17CB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40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1485900" y="157163"/>
            <a:ext cx="7391400" cy="422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  <p:sldLayoutId id="2147483841" r:id="rId12"/>
    <p:sldLayoutId id="2147483842" r:id="rId13"/>
  </p:sldLayoutIdLst>
  <p:timing>
    <p:tnLst>
      <p:par>
        <p:cTn id="1" dur="indefinite" restart="never" nodeType="tmRoot"/>
      </p:par>
    </p:tnLst>
  </p:timing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2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5.wmf"/><Relationship Id="rId4" Type="http://schemas.openxmlformats.org/officeDocument/2006/relationships/oleObject" Target="../embeddings/oleObject1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86916"/>
            <a:ext cx="7391400" cy="422672"/>
          </a:xfrm>
        </p:spPr>
        <p:txBody>
          <a:bodyPr/>
          <a:lstStyle/>
          <a:p>
            <a:pPr eaLnBrk="1" hangingPunct="1"/>
            <a:r>
              <a:rPr lang="en-US" sz="1400" dirty="0" smtClean="0">
                <a:solidFill>
                  <a:srgbClr val="FFFF00"/>
                </a:solidFill>
                <a:latin typeface="Times New Roman" pitchFamily="18" charset="0"/>
              </a:rPr>
              <a:t>TRƯỜNG ĐẠI HỌC </a:t>
            </a:r>
            <a:r>
              <a:rPr lang="en-US" sz="1400" dirty="0">
                <a:solidFill>
                  <a:srgbClr val="FFFF00"/>
                </a:solidFill>
                <a:latin typeface="Times New Roman" pitchFamily="18" charset="0"/>
              </a:rPr>
              <a:t>MỎ- ĐỊA </a:t>
            </a:r>
            <a:r>
              <a:rPr lang="en-US" sz="1400" dirty="0" smtClean="0">
                <a:solidFill>
                  <a:srgbClr val="FFFF00"/>
                </a:solidFill>
                <a:latin typeface="Times New Roman" pitchFamily="18" charset="0"/>
              </a:rPr>
              <a:t>CHẤ</a:t>
            </a:r>
            <a:r>
              <a:rPr lang="vi-VN" sz="1400" dirty="0">
                <a:solidFill>
                  <a:srgbClr val="FFFF00"/>
                </a:solidFill>
                <a:latin typeface="Times New Roman" pitchFamily="18" charset="0"/>
              </a:rPr>
              <a:t>T</a:t>
            </a:r>
            <a:br>
              <a:rPr lang="vi-VN" sz="1400" dirty="0">
                <a:solidFill>
                  <a:srgbClr val="FFFF00"/>
                </a:solidFill>
                <a:latin typeface="Times New Roman" pitchFamily="18" charset="0"/>
              </a:rPr>
            </a:br>
            <a:r>
              <a:rPr lang="vi-VN" sz="1400" dirty="0">
                <a:solidFill>
                  <a:srgbClr val="FFFF00"/>
                </a:solidFill>
                <a:latin typeface="Times New Roman" pitchFamily="18" charset="0"/>
              </a:rPr>
              <a:t>BỘ MÔN TOÁN</a:t>
            </a:r>
            <a:endParaRPr lang="en-US" sz="1400" dirty="0" smtClean="0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3075" name="AutoShape 8"/>
          <p:cNvSpPr>
            <a:spLocks noChangeAspect="1" noChangeArrowheads="1" noTextEdit="1"/>
          </p:cNvSpPr>
          <p:nvPr/>
        </p:nvSpPr>
        <p:spPr bwMode="gray">
          <a:xfrm flipH="1">
            <a:off x="4868864" y="2439591"/>
            <a:ext cx="909637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77" name="Text Box 22"/>
          <p:cNvSpPr txBox="1">
            <a:spLocks noChangeArrowheads="1"/>
          </p:cNvSpPr>
          <p:nvPr/>
        </p:nvSpPr>
        <p:spPr bwMode="auto">
          <a:xfrm>
            <a:off x="341631" y="1477552"/>
            <a:ext cx="8280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vi-VN" sz="2000" b="1" dirty="0">
                <a:latin typeface="Times New Roman" pitchFamily="18" charset="0"/>
                <a:cs typeface="Times New Roman" pitchFamily="18" charset="0"/>
              </a:rPr>
              <a:t>MỘT SỐ DẠNG PHƯƠNG TRÌNH HÀM THƯỜNG GẶP TRONG CÁC KÌ THI OLYMPIC TOÁN SINH VIÊN </a:t>
            </a:r>
            <a:endParaRPr lang="en-US" sz="2000" b="1" dirty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8" name="Text Box 27"/>
          <p:cNvSpPr txBox="1">
            <a:spLocks noChangeArrowheads="1"/>
          </p:cNvSpPr>
          <p:nvPr/>
        </p:nvSpPr>
        <p:spPr bwMode="auto">
          <a:xfrm>
            <a:off x="899592" y="3165871"/>
            <a:ext cx="741682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en-US" sz="1600" b="1" dirty="0" smtClean="0">
                <a:solidFill>
                  <a:schemeClr val="tx2"/>
                </a:solidFill>
                <a:latin typeface="Times New Roman" pitchFamily="18" charset="0"/>
              </a:rPr>
              <a:t>TS.  PHẠM TUẤN C</a:t>
            </a:r>
            <a:r>
              <a:rPr lang="vi-VN" sz="1600" b="1" dirty="0">
                <a:solidFill>
                  <a:schemeClr val="tx2"/>
                </a:solidFill>
                <a:latin typeface="Times New Roman" pitchFamily="18" charset="0"/>
              </a:rPr>
              <a:t>ƯỜNG</a:t>
            </a:r>
            <a:r>
              <a:rPr lang="en-US" sz="16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en-US" sz="16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3080" name="Rectangle 29"/>
          <p:cNvSpPr>
            <a:spLocks noChangeArrowheads="1"/>
          </p:cNvSpPr>
          <p:nvPr/>
        </p:nvSpPr>
        <p:spPr bwMode="white">
          <a:xfrm>
            <a:off x="1187450" y="4731990"/>
            <a:ext cx="6705600" cy="411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sz="1400" b="1" dirty="0">
                <a:solidFill>
                  <a:srgbClr val="CC0000"/>
                </a:solidFill>
                <a:latin typeface="Times New Roman" pitchFamily="18" charset="0"/>
              </a:rPr>
              <a:t>HÀ </a:t>
            </a:r>
            <a:r>
              <a:rPr lang="en-US" sz="1400" b="1" dirty="0" smtClean="0">
                <a:solidFill>
                  <a:srgbClr val="CC0000"/>
                </a:solidFill>
                <a:latin typeface="Times New Roman" pitchFamily="18" charset="0"/>
              </a:rPr>
              <a:t>NỘI, </a:t>
            </a:r>
            <a:r>
              <a:rPr lang="en-US" sz="1400" b="1" dirty="0" err="1" smtClean="0">
                <a:solidFill>
                  <a:srgbClr val="CC0000"/>
                </a:solidFill>
                <a:latin typeface="Times New Roman" pitchFamily="18" charset="0"/>
              </a:rPr>
              <a:t>Tháng</a:t>
            </a:r>
            <a:r>
              <a:rPr lang="en-US" sz="1400" b="1" dirty="0" smtClean="0">
                <a:solidFill>
                  <a:srgbClr val="CC0000"/>
                </a:solidFill>
                <a:latin typeface="Times New Roman" pitchFamily="18" charset="0"/>
              </a:rPr>
              <a:t> </a:t>
            </a:r>
            <a:r>
              <a:rPr lang="vi-VN" sz="1400" b="1" dirty="0">
                <a:solidFill>
                  <a:srgbClr val="CC0000"/>
                </a:solidFill>
                <a:latin typeface="Times New Roman" pitchFamily="18" charset="0"/>
              </a:rPr>
              <a:t>1</a:t>
            </a:r>
            <a:r>
              <a:rPr lang="en-US" sz="1400" b="1" dirty="0" smtClean="0">
                <a:solidFill>
                  <a:srgbClr val="CC0000"/>
                </a:solidFill>
                <a:latin typeface="Times New Roman" pitchFamily="18" charset="0"/>
              </a:rPr>
              <a:t>/20</a:t>
            </a:r>
            <a:r>
              <a:rPr lang="vi-VN" sz="1400" b="1" dirty="0" smtClean="0">
                <a:solidFill>
                  <a:srgbClr val="CC0000"/>
                </a:solidFill>
                <a:latin typeface="Times New Roman" pitchFamily="18" charset="0"/>
              </a:rPr>
              <a:t>20</a:t>
            </a:r>
            <a:endParaRPr lang="en-US" sz="1400" b="1" dirty="0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3084" name="Slide Number Placeholder 2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D8B20CC-AE01-46A9-A3F9-E0BC5C332C02}" type="slidenum">
              <a:rPr lang="en-US" smtClean="0"/>
              <a:pPr/>
              <a:t>1</a:t>
            </a:fld>
            <a:endParaRPr lang="en-US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"/>
            <a:ext cx="1558694" cy="10595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2546"/>
            <a:ext cx="9144000" cy="5236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500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5668094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7C7198-0890-4FFB-8625-80BFC2320686}" type="datetime1">
              <a:rPr lang="en-US" smtClean="0"/>
              <a:pPr>
                <a:defRPr/>
              </a:pPr>
              <a:t>1/9/2020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9226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5143500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0"/>
            <a:ext cx="925252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148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499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3873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1476375" y="86916"/>
            <a:ext cx="7391400" cy="422672"/>
          </a:xfrm>
        </p:spPr>
        <p:txBody>
          <a:bodyPr/>
          <a:lstStyle/>
          <a:p>
            <a:pPr algn="l"/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1.3 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Phương pháp Nhị 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thức Newton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54" name="TextBox 6"/>
          <p:cNvSpPr txBox="1">
            <a:spLocks noChangeArrowheads="1"/>
          </p:cNvSpPr>
          <p:nvPr/>
        </p:nvSpPr>
        <p:spPr bwMode="auto">
          <a:xfrm>
            <a:off x="395536" y="627535"/>
            <a:ext cx="8424936" cy="3659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FontTx/>
              <a:buChar char="-"/>
            </a:pPr>
            <a:endParaRPr lang="en-US" sz="2400" dirty="0" smtClean="0">
              <a:solidFill>
                <a:srgbClr val="335338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endParaRPr lang="vi-VN" sz="2400" dirty="0" smtClean="0">
              <a:latin typeface="Times New Roman"/>
              <a:ea typeface="Times New Roman"/>
              <a:cs typeface="Arial"/>
            </a:endParaRPr>
          </a:p>
          <a:p>
            <a:pPr algn="just">
              <a:spcAft>
                <a:spcPts val="0"/>
              </a:spcAft>
            </a:pPr>
            <a:r>
              <a:rPr lang="vi-VN" sz="2400" dirty="0" smtClean="0">
                <a:latin typeface="Times New Roman"/>
                <a:ea typeface="Times New Roman"/>
                <a:cs typeface="Arial"/>
              </a:rPr>
              <a:t>Giả </a:t>
            </a:r>
            <a:r>
              <a:rPr lang="vi-VN" sz="2400" dirty="0">
                <a:latin typeface="Times New Roman"/>
                <a:ea typeface="Times New Roman"/>
                <a:cs typeface="Arial"/>
              </a:rPr>
              <a:t>sử </a:t>
            </a:r>
            <a:r>
              <a:rPr lang="vi-VN" sz="2400" i="1" dirty="0">
                <a:latin typeface="Times New Roman"/>
                <a:ea typeface="Times New Roman"/>
                <a:cs typeface="Arial"/>
              </a:rPr>
              <a:t>A</a:t>
            </a:r>
            <a:r>
              <a:rPr lang="vi-VN" sz="2400" dirty="0">
                <a:latin typeface="Times New Roman"/>
                <a:ea typeface="Times New Roman"/>
                <a:cs typeface="Arial"/>
              </a:rPr>
              <a:t> là ma trận vuông cấp </a:t>
            </a:r>
            <a:r>
              <a:rPr lang="vi-VN" sz="2400" i="1" dirty="0">
                <a:latin typeface="Times New Roman"/>
                <a:ea typeface="Times New Roman"/>
                <a:cs typeface="Arial"/>
              </a:rPr>
              <a:t>k</a:t>
            </a:r>
            <a:r>
              <a:rPr lang="vi-VN" sz="2400" dirty="0">
                <a:latin typeface="Times New Roman"/>
                <a:ea typeface="Times New Roman"/>
                <a:cs typeface="Arial"/>
              </a:rPr>
              <a:t>, tính lũy thừa bậc </a:t>
            </a:r>
            <a:r>
              <a:rPr lang="vi-VN" sz="2400" i="1" dirty="0">
                <a:latin typeface="Times New Roman"/>
                <a:ea typeface="Times New Roman"/>
                <a:cs typeface="Arial"/>
              </a:rPr>
              <a:t>n</a:t>
            </a:r>
            <a:r>
              <a:rPr lang="vi-VN" sz="2400" dirty="0">
                <a:latin typeface="Times New Roman"/>
                <a:ea typeface="Times New Roman"/>
                <a:cs typeface="Arial"/>
              </a:rPr>
              <a:t> của ma trận </a:t>
            </a:r>
            <a:r>
              <a:rPr lang="vi-VN" sz="2400" i="1" dirty="0">
                <a:latin typeface="Times New Roman"/>
                <a:ea typeface="Times New Roman"/>
                <a:cs typeface="Arial"/>
              </a:rPr>
              <a:t>A</a:t>
            </a:r>
            <a:r>
              <a:rPr lang="vi-VN" sz="2400" dirty="0">
                <a:latin typeface="Times New Roman"/>
                <a:ea typeface="Times New Roman"/>
                <a:cs typeface="Arial"/>
              </a:rPr>
              <a:t> với </a:t>
            </a:r>
            <a:r>
              <a:rPr lang="vi-VN" sz="2400" i="1" dirty="0">
                <a:latin typeface="Times New Roman"/>
                <a:ea typeface="Times New Roman"/>
                <a:cs typeface="Arial"/>
              </a:rPr>
              <a:t>n</a:t>
            </a:r>
            <a:r>
              <a:rPr lang="vi-VN" sz="2400" dirty="0">
                <a:latin typeface="Times New Roman"/>
                <a:ea typeface="Times New Roman"/>
                <a:cs typeface="Arial"/>
              </a:rPr>
              <a:t> nguyên     dương.</a:t>
            </a:r>
            <a:endParaRPr lang="en-US" sz="1400" dirty="0">
              <a:latin typeface="Calibri"/>
              <a:ea typeface="Calibri"/>
              <a:cs typeface="Arial"/>
            </a:endParaRPr>
          </a:p>
          <a:p>
            <a:pPr algn="just">
              <a:lnSpc>
                <a:spcPts val="825"/>
              </a:lnSpc>
              <a:spcAft>
                <a:spcPts val="0"/>
              </a:spcAft>
            </a:pPr>
            <a:r>
              <a:rPr lang="vi-VN" sz="1400" dirty="0">
                <a:latin typeface="Times New Roman"/>
                <a:ea typeface="Times New Roman"/>
                <a:cs typeface="Arial"/>
              </a:rPr>
              <a:t> </a:t>
            </a:r>
            <a:endParaRPr lang="en-US" sz="1400" dirty="0">
              <a:latin typeface="Calibri"/>
              <a:ea typeface="Calibri"/>
              <a:cs typeface="Arial"/>
            </a:endParaRPr>
          </a:p>
          <a:p>
            <a:pPr indent="457200" algn="just">
              <a:lnSpc>
                <a:spcPct val="145000"/>
              </a:lnSpc>
              <a:spcAft>
                <a:spcPts val="0"/>
              </a:spcAft>
            </a:pPr>
            <a:r>
              <a:rPr lang="vi-VN" sz="2400" b="1" dirty="0">
                <a:latin typeface="Times New Roman"/>
                <a:ea typeface="Times New Roman"/>
                <a:cs typeface="Arial"/>
              </a:rPr>
              <a:t>Bước 1 </a:t>
            </a:r>
            <a:r>
              <a:rPr lang="vi-VN" sz="2400" dirty="0">
                <a:latin typeface="Times New Roman"/>
                <a:ea typeface="Times New Roman"/>
                <a:cs typeface="Arial"/>
              </a:rPr>
              <a:t>: Phân tích</a:t>
            </a:r>
            <a:r>
              <a:rPr lang="vi-VN" sz="2400" b="1" dirty="0">
                <a:latin typeface="Times New Roman"/>
                <a:ea typeface="Times New Roman"/>
                <a:cs typeface="Arial"/>
              </a:rPr>
              <a:t> </a:t>
            </a:r>
            <a:r>
              <a:rPr lang="vi-VN" sz="2400" i="1" dirty="0">
                <a:latin typeface="Times New Roman"/>
                <a:ea typeface="Times New Roman"/>
                <a:cs typeface="Arial"/>
              </a:rPr>
              <a:t>A = B+ D</a:t>
            </a:r>
            <a:r>
              <a:rPr lang="vi-VN" sz="2400" dirty="0">
                <a:latin typeface="Times New Roman"/>
                <a:ea typeface="Times New Roman"/>
                <a:cs typeface="Arial"/>
              </a:rPr>
              <a:t>, trong đó</a:t>
            </a:r>
            <a:r>
              <a:rPr lang="vi-VN" sz="2400" b="1" dirty="0">
                <a:latin typeface="Times New Roman"/>
                <a:ea typeface="Times New Roman"/>
                <a:cs typeface="Arial"/>
              </a:rPr>
              <a:t> </a:t>
            </a:r>
            <a:r>
              <a:rPr lang="vi-VN" sz="2400" i="1" dirty="0">
                <a:latin typeface="Times New Roman"/>
                <a:ea typeface="Times New Roman"/>
                <a:cs typeface="Arial"/>
              </a:rPr>
              <a:t>BD = DB; </a:t>
            </a:r>
            <a:r>
              <a:rPr lang="vi-VN" sz="2400" dirty="0">
                <a:latin typeface="Times New Roman"/>
                <a:ea typeface="Times New Roman"/>
                <a:cs typeface="Arial"/>
              </a:rPr>
              <a:t>trong đó </a:t>
            </a:r>
            <a:r>
              <a:rPr lang="vi-VN" sz="2400" i="1" dirty="0">
                <a:latin typeface="Times New Roman"/>
                <a:ea typeface="Times New Roman"/>
                <a:cs typeface="Arial"/>
              </a:rPr>
              <a:t>B, D</a:t>
            </a:r>
            <a:r>
              <a:rPr lang="vi-VN" sz="2400" b="1" dirty="0">
                <a:latin typeface="Times New Roman"/>
                <a:ea typeface="Times New Roman"/>
                <a:cs typeface="Arial"/>
              </a:rPr>
              <a:t> </a:t>
            </a:r>
            <a:r>
              <a:rPr lang="vi-VN" sz="2400" dirty="0">
                <a:latin typeface="Times New Roman"/>
                <a:ea typeface="Times New Roman"/>
                <a:cs typeface="Arial"/>
              </a:rPr>
              <a:t>là các ma trận tính lũy</a:t>
            </a:r>
            <a:r>
              <a:rPr lang="vi-VN" sz="2400" b="1" dirty="0">
                <a:latin typeface="Times New Roman"/>
                <a:ea typeface="Times New Roman"/>
                <a:cs typeface="Arial"/>
              </a:rPr>
              <a:t> </a:t>
            </a:r>
            <a:r>
              <a:rPr lang="vi-VN" sz="2400" dirty="0">
                <a:latin typeface="Times New Roman"/>
                <a:ea typeface="Times New Roman"/>
                <a:cs typeface="Arial"/>
              </a:rPr>
              <a:t>thừa dễ dàng.</a:t>
            </a:r>
            <a:endParaRPr lang="en-US" sz="1400" dirty="0">
              <a:latin typeface="Calibri"/>
              <a:ea typeface="Calibri"/>
              <a:cs typeface="Arial"/>
            </a:endParaRPr>
          </a:p>
          <a:p>
            <a:pPr marL="2578100" algn="just">
              <a:lnSpc>
                <a:spcPct val="93000"/>
              </a:lnSpc>
              <a:spcAft>
                <a:spcPts val="0"/>
              </a:spcAft>
            </a:pPr>
            <a:r>
              <a:rPr lang="vi-VN" sz="800" i="1" dirty="0">
                <a:latin typeface="Times New Roman"/>
                <a:ea typeface="Times New Roman"/>
                <a:cs typeface="Arial"/>
              </a:rPr>
              <a:t>n</a:t>
            </a:r>
            <a:endParaRPr lang="en-US" sz="1400" dirty="0">
              <a:latin typeface="Calibri"/>
              <a:ea typeface="Calibri"/>
              <a:cs typeface="Arial"/>
            </a:endParaRPr>
          </a:p>
          <a:p>
            <a:pPr indent="457200" algn="just">
              <a:lnSpc>
                <a:spcPct val="78000"/>
              </a:lnSpc>
              <a:spcAft>
                <a:spcPts val="0"/>
              </a:spcAft>
            </a:pPr>
            <a:r>
              <a:rPr lang="vi-VN" sz="2400" b="1" dirty="0">
                <a:latin typeface="Times New Roman"/>
                <a:ea typeface="Times New Roman"/>
                <a:cs typeface="Arial"/>
              </a:rPr>
              <a:t>Bước 2:         </a:t>
            </a:r>
            <a:r>
              <a:rPr lang="vi-VN" sz="2400" i="1" dirty="0">
                <a:latin typeface="Times New Roman"/>
                <a:ea typeface="Times New Roman"/>
                <a:cs typeface="Arial"/>
              </a:rPr>
              <a:t>A</a:t>
            </a:r>
            <a:r>
              <a:rPr lang="vi-VN" sz="2400" i="1" baseline="30000" dirty="0">
                <a:latin typeface="Times New Roman"/>
                <a:ea typeface="Times New Roman"/>
                <a:cs typeface="Arial"/>
              </a:rPr>
              <a:t>n</a:t>
            </a:r>
            <a:r>
              <a:rPr lang="vi-VN" sz="2400" b="1" dirty="0">
                <a:latin typeface="Times New Roman"/>
                <a:ea typeface="Times New Roman"/>
                <a:cs typeface="Arial"/>
              </a:rPr>
              <a:t> </a:t>
            </a:r>
            <a:r>
              <a:rPr lang="vi-VN" sz="2400" dirty="0">
                <a:latin typeface="Symbol"/>
                <a:ea typeface="Symbol"/>
                <a:cs typeface="Arial"/>
              </a:rPr>
              <a:t>=</a:t>
            </a:r>
            <a:r>
              <a:rPr lang="vi-VN" sz="3200" dirty="0">
                <a:latin typeface="Symbol"/>
                <a:ea typeface="Symbol"/>
                <a:cs typeface="Arial"/>
              </a:rPr>
              <a:t>(</a:t>
            </a:r>
            <a:r>
              <a:rPr lang="vi-VN" sz="2400" b="1" dirty="0">
                <a:latin typeface="Times New Roman"/>
                <a:ea typeface="Times New Roman"/>
                <a:cs typeface="Arial"/>
              </a:rPr>
              <a:t> </a:t>
            </a:r>
            <a:r>
              <a:rPr lang="vi-VN" sz="2400" i="1" dirty="0">
                <a:latin typeface="Times New Roman"/>
                <a:ea typeface="Times New Roman"/>
                <a:cs typeface="Arial"/>
              </a:rPr>
              <a:t>B</a:t>
            </a:r>
            <a:r>
              <a:rPr lang="vi-VN" sz="2400" b="1" dirty="0">
                <a:latin typeface="Times New Roman"/>
                <a:ea typeface="Times New Roman"/>
                <a:cs typeface="Arial"/>
              </a:rPr>
              <a:t> </a:t>
            </a:r>
            <a:r>
              <a:rPr lang="vi-VN" sz="2400" dirty="0">
                <a:latin typeface="Symbol"/>
                <a:ea typeface="Symbol"/>
                <a:cs typeface="Arial"/>
              </a:rPr>
              <a:t>+</a:t>
            </a:r>
            <a:r>
              <a:rPr lang="vi-VN" sz="2400" b="1" dirty="0">
                <a:latin typeface="Times New Roman"/>
                <a:ea typeface="Times New Roman"/>
                <a:cs typeface="Arial"/>
              </a:rPr>
              <a:t> </a:t>
            </a:r>
            <a:r>
              <a:rPr lang="vi-VN" sz="2400" i="1" dirty="0">
                <a:latin typeface="Times New Roman"/>
                <a:ea typeface="Times New Roman"/>
                <a:cs typeface="Arial"/>
              </a:rPr>
              <a:t>D</a:t>
            </a:r>
            <a:r>
              <a:rPr lang="vi-VN" sz="2400" b="1" dirty="0">
                <a:latin typeface="Times New Roman"/>
                <a:ea typeface="Times New Roman"/>
                <a:cs typeface="Arial"/>
              </a:rPr>
              <a:t> </a:t>
            </a:r>
            <a:r>
              <a:rPr lang="vi-VN" sz="3200" dirty="0">
                <a:latin typeface="Symbol"/>
                <a:ea typeface="Symbol"/>
                <a:cs typeface="Arial"/>
              </a:rPr>
              <a:t>)</a:t>
            </a:r>
            <a:r>
              <a:rPr lang="vi-VN" sz="2400" i="1" baseline="30000" dirty="0">
                <a:latin typeface="Times New Roman"/>
                <a:ea typeface="Times New Roman"/>
                <a:cs typeface="Arial"/>
              </a:rPr>
              <a:t>n</a:t>
            </a:r>
            <a:r>
              <a:rPr lang="vi-VN" sz="2400" b="1" dirty="0">
                <a:latin typeface="Times New Roman"/>
                <a:ea typeface="Times New Roman"/>
                <a:cs typeface="Arial"/>
              </a:rPr>
              <a:t> </a:t>
            </a:r>
            <a:r>
              <a:rPr lang="vi-VN" sz="2400" dirty="0">
                <a:latin typeface="Symbol"/>
                <a:ea typeface="Symbol"/>
                <a:cs typeface="Arial"/>
              </a:rPr>
              <a:t>=</a:t>
            </a:r>
            <a:r>
              <a:rPr lang="vi-VN" sz="2400" b="1" dirty="0">
                <a:latin typeface="Times New Roman"/>
                <a:ea typeface="Times New Roman"/>
                <a:cs typeface="Arial"/>
              </a:rPr>
              <a:t> </a:t>
            </a:r>
            <a:r>
              <a:rPr lang="vi-VN" sz="3600" dirty="0">
                <a:latin typeface="Symbol"/>
                <a:ea typeface="Symbol"/>
                <a:cs typeface="Arial"/>
              </a:rPr>
              <a:t>å</a:t>
            </a:r>
            <a:r>
              <a:rPr lang="vi-VN" sz="2400" i="1" dirty="0">
                <a:latin typeface="Times New Roman"/>
                <a:ea typeface="Times New Roman"/>
                <a:cs typeface="Arial"/>
              </a:rPr>
              <a:t>C</a:t>
            </a:r>
            <a:r>
              <a:rPr lang="vi-VN" sz="2400" i="1" baseline="-25000" dirty="0">
                <a:latin typeface="Times New Roman"/>
                <a:ea typeface="Times New Roman"/>
                <a:cs typeface="Arial"/>
              </a:rPr>
              <a:t>n</a:t>
            </a:r>
            <a:r>
              <a:rPr lang="vi-VN" sz="2400" i="1" baseline="30000" dirty="0">
                <a:latin typeface="Times New Roman"/>
                <a:ea typeface="Times New Roman"/>
                <a:cs typeface="Arial"/>
              </a:rPr>
              <a:t>k</a:t>
            </a:r>
            <a:r>
              <a:rPr lang="vi-VN" sz="2400" b="1" dirty="0">
                <a:latin typeface="Times New Roman"/>
                <a:ea typeface="Times New Roman"/>
                <a:cs typeface="Arial"/>
              </a:rPr>
              <a:t> </a:t>
            </a:r>
            <a:r>
              <a:rPr lang="vi-VN" sz="2400" i="1" dirty="0">
                <a:latin typeface="Times New Roman"/>
                <a:ea typeface="Times New Roman"/>
                <a:cs typeface="Arial"/>
              </a:rPr>
              <a:t>B</a:t>
            </a:r>
            <a:r>
              <a:rPr lang="vi-VN" sz="2400" b="1" dirty="0">
                <a:latin typeface="Times New Roman"/>
                <a:ea typeface="Times New Roman"/>
                <a:cs typeface="Arial"/>
              </a:rPr>
              <a:t> </a:t>
            </a:r>
            <a:r>
              <a:rPr lang="vi-VN" sz="2400" i="1" baseline="30000" dirty="0">
                <a:latin typeface="Times New Roman"/>
                <a:ea typeface="Times New Roman"/>
                <a:cs typeface="Arial"/>
              </a:rPr>
              <a:t>n</a:t>
            </a:r>
            <a:r>
              <a:rPr lang="vi-VN" sz="2400" b="1" dirty="0">
                <a:latin typeface="Times New Roman"/>
                <a:ea typeface="Times New Roman"/>
                <a:cs typeface="Arial"/>
              </a:rPr>
              <a:t> </a:t>
            </a:r>
            <a:r>
              <a:rPr lang="vi-VN" sz="2400" baseline="30000" dirty="0">
                <a:latin typeface="Symbol"/>
                <a:ea typeface="Symbol"/>
                <a:cs typeface="Arial"/>
              </a:rPr>
              <a:t>-</a:t>
            </a:r>
            <a:r>
              <a:rPr lang="vi-VN" sz="2400" i="1" baseline="30000" dirty="0">
                <a:latin typeface="Times New Roman"/>
                <a:ea typeface="Times New Roman"/>
                <a:cs typeface="Arial"/>
              </a:rPr>
              <a:t>k</a:t>
            </a:r>
            <a:r>
              <a:rPr lang="vi-VN" sz="2400" b="1" dirty="0">
                <a:latin typeface="Times New Roman"/>
                <a:ea typeface="Times New Roman"/>
                <a:cs typeface="Arial"/>
              </a:rPr>
              <a:t> </a:t>
            </a:r>
            <a:r>
              <a:rPr lang="vi-VN" sz="2400" i="1" dirty="0">
                <a:latin typeface="Times New Roman"/>
                <a:ea typeface="Times New Roman"/>
                <a:cs typeface="Arial"/>
              </a:rPr>
              <a:t>D</a:t>
            </a:r>
            <a:r>
              <a:rPr lang="vi-VN" sz="2400" b="1" dirty="0">
                <a:latin typeface="Times New Roman"/>
                <a:ea typeface="Times New Roman"/>
                <a:cs typeface="Arial"/>
              </a:rPr>
              <a:t> </a:t>
            </a:r>
            <a:r>
              <a:rPr lang="vi-VN" sz="2400" i="1" baseline="30000" dirty="0">
                <a:latin typeface="Times New Roman"/>
                <a:ea typeface="Times New Roman"/>
                <a:cs typeface="Arial"/>
              </a:rPr>
              <a:t>k</a:t>
            </a:r>
            <a:endParaRPr lang="en-US" sz="1400" dirty="0">
              <a:latin typeface="Calibri"/>
              <a:ea typeface="Calibri"/>
              <a:cs typeface="Arial"/>
            </a:endParaRPr>
          </a:p>
          <a:p>
            <a:pPr marL="457200" indent="-457200">
              <a:buFontTx/>
              <a:buChar char="-"/>
            </a:pPr>
            <a:endParaRPr lang="en-US" sz="2400" dirty="0">
              <a:solidFill>
                <a:srgbClr val="33533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5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6A82B81-819D-4706-9C1F-F39169027329}" type="slidenum">
              <a:rPr lang="en-US" smtClean="0">
                <a:solidFill>
                  <a:srgbClr val="335338"/>
                </a:solidFill>
              </a:rPr>
              <a:pPr/>
              <a:t>14</a:t>
            </a:fld>
            <a:endParaRPr lang="en-US" smtClean="0">
              <a:solidFill>
                <a:srgbClr val="335338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299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52520" cy="5143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911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532440" cy="4011910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486"/>
            <a:ext cx="8964488" cy="4948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05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0"/>
            <a:ext cx="8568952" cy="5143500"/>
          </a:xfr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547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vi-VN" dirty="0" smtClean="0"/>
              <a:t>1.4 Chéo </a:t>
            </a:r>
            <a:r>
              <a:rPr lang="vi-VN" dirty="0"/>
              <a:t>hóa ma trận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719455" algn="l"/>
              </a:tabLst>
            </a:pPr>
            <a:r>
              <a:rPr lang="fr-FR" dirty="0" err="1">
                <a:latin typeface="Times New Roman"/>
                <a:ea typeface="Times New Roman"/>
                <a:cs typeface="Arial"/>
              </a:rPr>
              <a:t>Giả</a:t>
            </a:r>
            <a:r>
              <a:rPr lang="fr-FR" dirty="0">
                <a:latin typeface="Times New Roman"/>
                <a:ea typeface="Times New Roman"/>
                <a:cs typeface="Arial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Arial"/>
              </a:rPr>
              <a:t>sử</a:t>
            </a:r>
            <a:r>
              <a:rPr lang="fr-FR" dirty="0">
                <a:latin typeface="Times New Roman"/>
                <a:ea typeface="Times New Roman"/>
                <a:cs typeface="Arial"/>
              </a:rPr>
              <a:t> </a:t>
            </a:r>
            <a:r>
              <a:rPr lang="fr-FR" i="1" dirty="0">
                <a:latin typeface="Times New Roman"/>
                <a:ea typeface="Times New Roman"/>
                <a:cs typeface="Arial"/>
              </a:rPr>
              <a:t>A</a:t>
            </a:r>
            <a:r>
              <a:rPr lang="fr-FR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>
                <a:latin typeface="Symbol"/>
                <a:ea typeface="Symbol"/>
                <a:cs typeface="Arial"/>
              </a:rPr>
              <a:t>Î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fr-FR" i="1" dirty="0">
                <a:latin typeface="Times New Roman"/>
                <a:ea typeface="Times New Roman"/>
                <a:cs typeface="Arial"/>
              </a:rPr>
              <a:t>M</a:t>
            </a:r>
            <a:r>
              <a:rPr lang="fr-FR" sz="3200" i="1" baseline="-25000" dirty="0">
                <a:latin typeface="Times New Roman"/>
                <a:ea typeface="Times New Roman"/>
                <a:cs typeface="Arial"/>
              </a:rPr>
              <a:t>n</a:t>
            </a:r>
            <a:r>
              <a:rPr lang="fr-FR" dirty="0">
                <a:latin typeface="Times New Roman"/>
                <a:ea typeface="Times New Roman"/>
                <a:cs typeface="Arial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Arial"/>
              </a:rPr>
              <a:t>và</a:t>
            </a:r>
            <a:r>
              <a:rPr lang="fr-FR" dirty="0">
                <a:latin typeface="Times New Roman"/>
                <a:ea typeface="Times New Roman"/>
                <a:cs typeface="Arial"/>
              </a:rPr>
              <a:t> A là ma </a:t>
            </a:r>
            <a:r>
              <a:rPr lang="fr-FR" dirty="0" err="1">
                <a:latin typeface="Times New Roman"/>
                <a:ea typeface="Times New Roman"/>
                <a:cs typeface="Arial"/>
              </a:rPr>
              <a:t>trận</a:t>
            </a:r>
            <a:r>
              <a:rPr lang="fr-FR" dirty="0">
                <a:latin typeface="Times New Roman"/>
                <a:ea typeface="Times New Roman"/>
                <a:cs typeface="Arial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Arial"/>
              </a:rPr>
              <a:t>chéo</a:t>
            </a:r>
            <a:r>
              <a:rPr lang="fr-FR" dirty="0">
                <a:latin typeface="Times New Roman"/>
                <a:ea typeface="Times New Roman"/>
                <a:cs typeface="Arial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Arial"/>
              </a:rPr>
              <a:t>hóa</a:t>
            </a:r>
            <a:r>
              <a:rPr lang="fr-FR" dirty="0">
                <a:latin typeface="Times New Roman"/>
                <a:ea typeface="Times New Roman"/>
                <a:cs typeface="Arial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Arial"/>
              </a:rPr>
              <a:t>được</a:t>
            </a:r>
            <a:r>
              <a:rPr lang="fr-FR" dirty="0">
                <a:latin typeface="Times New Roman"/>
                <a:ea typeface="Times New Roman"/>
                <a:cs typeface="Arial"/>
              </a:rPr>
              <a:t>.</a:t>
            </a:r>
            <a:endParaRPr lang="en-US" sz="1600" dirty="0">
              <a:latin typeface="Calibri"/>
              <a:ea typeface="Calibri"/>
              <a:cs typeface="Arial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719455" algn="l"/>
              </a:tabLst>
            </a:pPr>
            <a:r>
              <a:rPr lang="fr-FR" b="1" dirty="0" err="1">
                <a:latin typeface="Times New Roman"/>
                <a:ea typeface="Times New Roman"/>
                <a:cs typeface="Arial"/>
              </a:rPr>
              <a:t>Bước</a:t>
            </a:r>
            <a:r>
              <a:rPr lang="fr-FR" b="1" dirty="0">
                <a:latin typeface="Times New Roman"/>
                <a:ea typeface="Times New Roman"/>
                <a:cs typeface="Arial"/>
              </a:rPr>
              <a:t> 1</a:t>
            </a:r>
            <a:r>
              <a:rPr lang="fr-FR" dirty="0">
                <a:latin typeface="Times New Roman"/>
                <a:ea typeface="Times New Roman"/>
                <a:cs typeface="Arial"/>
              </a:rPr>
              <a:t>: </a:t>
            </a:r>
            <a:r>
              <a:rPr lang="vi-VN" dirty="0" err="1" smtClean="0">
                <a:latin typeface="Times New Roman"/>
                <a:ea typeface="Times New Roman"/>
                <a:cs typeface="Arial"/>
              </a:rPr>
              <a:t>C</a:t>
            </a:r>
            <a:r>
              <a:rPr lang="fr-FR" dirty="0" err="1" smtClean="0">
                <a:latin typeface="Times New Roman"/>
                <a:ea typeface="Times New Roman"/>
                <a:cs typeface="Arial"/>
              </a:rPr>
              <a:t>héo</a:t>
            </a:r>
            <a:r>
              <a:rPr lang="fr-FR" dirty="0" smtClean="0">
                <a:latin typeface="Times New Roman"/>
                <a:ea typeface="Times New Roman"/>
                <a:cs typeface="Arial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Arial"/>
              </a:rPr>
              <a:t>hóa</a:t>
            </a:r>
            <a:r>
              <a:rPr lang="fr-FR" dirty="0">
                <a:latin typeface="Times New Roman"/>
                <a:ea typeface="Times New Roman"/>
                <a:cs typeface="Arial"/>
              </a:rPr>
              <a:t> ma </a:t>
            </a:r>
            <a:r>
              <a:rPr lang="fr-FR" dirty="0" err="1">
                <a:latin typeface="Times New Roman"/>
                <a:ea typeface="Times New Roman"/>
                <a:cs typeface="Arial"/>
              </a:rPr>
              <a:t>trận</a:t>
            </a:r>
            <a:r>
              <a:rPr lang="fr-FR" dirty="0">
                <a:latin typeface="Times New Roman"/>
                <a:ea typeface="Times New Roman"/>
                <a:cs typeface="Arial"/>
              </a:rPr>
              <a:t> A. Khi </a:t>
            </a:r>
            <a:r>
              <a:rPr lang="fr-FR" dirty="0" err="1" smtClean="0">
                <a:latin typeface="Times New Roman"/>
                <a:ea typeface="Times New Roman"/>
                <a:cs typeface="Arial"/>
              </a:rPr>
              <a:t>đó</a:t>
            </a:r>
            <a:r>
              <a:rPr lang="vi-VN" dirty="0" smtClean="0">
                <a:latin typeface="Times New Roman"/>
                <a:ea typeface="Times New Roman"/>
                <a:cs typeface="Arial"/>
              </a:rPr>
              <a:t>  </a:t>
            </a:r>
            <a:r>
              <a:rPr lang="fr-FR" dirty="0" smtClean="0">
                <a:latin typeface="Times New Roman"/>
                <a:ea typeface="Times New Roman"/>
                <a:cs typeface="Arial"/>
              </a:rPr>
              <a:t>  </a:t>
            </a:r>
            <a:r>
              <a:rPr lang="vi-VN" dirty="0" smtClean="0">
                <a:latin typeface="Times New Roman"/>
                <a:ea typeface="Times New Roman"/>
                <a:cs typeface="Arial"/>
              </a:rPr>
              <a:t>                           </a:t>
            </a:r>
            <a:r>
              <a:rPr lang="fr-FR" dirty="0" smtClean="0">
                <a:latin typeface="Times New Roman"/>
                <a:ea typeface="Times New Roman"/>
                <a:cs typeface="Arial"/>
              </a:rPr>
              <a:t>là </a:t>
            </a:r>
            <a:r>
              <a:rPr lang="fr-FR" dirty="0">
                <a:latin typeface="Times New Roman"/>
                <a:ea typeface="Times New Roman"/>
                <a:cs typeface="Arial"/>
              </a:rPr>
              <a:t>ma </a:t>
            </a:r>
            <a:r>
              <a:rPr lang="fr-FR" dirty="0" err="1" smtClean="0">
                <a:latin typeface="Times New Roman"/>
                <a:ea typeface="Times New Roman"/>
                <a:cs typeface="Arial"/>
              </a:rPr>
              <a:t>trận</a:t>
            </a:r>
            <a:r>
              <a:rPr lang="vi-VN" dirty="0">
                <a:latin typeface="Times New Roman"/>
                <a:ea typeface="Times New Roman"/>
                <a:cs typeface="Arial"/>
              </a:rPr>
              <a:t> đường</a:t>
            </a:r>
            <a:r>
              <a:rPr lang="fr-FR" dirty="0" smtClean="0">
                <a:latin typeface="Times New Roman"/>
                <a:ea typeface="Times New Roman"/>
                <a:cs typeface="Arial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Arial"/>
              </a:rPr>
              <a:t>chéo</a:t>
            </a:r>
            <a:r>
              <a:rPr lang="fr-FR" dirty="0">
                <a:latin typeface="Times New Roman"/>
                <a:ea typeface="Times New Roman"/>
                <a:cs typeface="Arial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Arial"/>
              </a:rPr>
              <a:t>mà</a:t>
            </a:r>
            <a:r>
              <a:rPr lang="fr-FR" dirty="0">
                <a:latin typeface="Times New Roman"/>
                <a:ea typeface="Times New Roman"/>
                <a:cs typeface="Arial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Arial"/>
              </a:rPr>
              <a:t>các</a:t>
            </a:r>
            <a:r>
              <a:rPr lang="fr-FR" dirty="0">
                <a:latin typeface="Times New Roman"/>
                <a:ea typeface="Times New Roman"/>
                <a:cs typeface="Arial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Arial"/>
              </a:rPr>
              <a:t>phần</a:t>
            </a:r>
            <a:r>
              <a:rPr lang="fr-FR" dirty="0">
                <a:latin typeface="Times New Roman"/>
                <a:ea typeface="Times New Roman"/>
                <a:cs typeface="Arial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Arial"/>
              </a:rPr>
              <a:t>tử</a:t>
            </a:r>
            <a:r>
              <a:rPr lang="fr-FR" dirty="0">
                <a:latin typeface="Times New Roman"/>
                <a:ea typeface="Times New Roman"/>
                <a:cs typeface="Arial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Arial"/>
              </a:rPr>
              <a:t>trên</a:t>
            </a:r>
            <a:r>
              <a:rPr lang="fr-FR" dirty="0">
                <a:latin typeface="Times New Roman"/>
                <a:ea typeface="Times New Roman"/>
                <a:cs typeface="Arial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Arial"/>
              </a:rPr>
              <a:t>đường</a:t>
            </a:r>
            <a:r>
              <a:rPr lang="fr-FR" dirty="0">
                <a:latin typeface="Times New Roman"/>
                <a:ea typeface="Times New Roman"/>
                <a:cs typeface="Arial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Arial"/>
              </a:rPr>
              <a:t>chéo</a:t>
            </a:r>
            <a:r>
              <a:rPr lang="fr-FR" dirty="0">
                <a:latin typeface="Times New Roman"/>
                <a:ea typeface="Times New Roman"/>
                <a:cs typeface="Arial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Arial"/>
              </a:rPr>
              <a:t>chính</a:t>
            </a:r>
            <a:r>
              <a:rPr lang="fr-FR" dirty="0">
                <a:latin typeface="Times New Roman"/>
                <a:ea typeface="Times New Roman"/>
                <a:cs typeface="Arial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Arial"/>
              </a:rPr>
              <a:t>lần</a:t>
            </a:r>
            <a:r>
              <a:rPr lang="fr-FR" dirty="0">
                <a:latin typeface="Times New Roman"/>
                <a:ea typeface="Times New Roman"/>
                <a:cs typeface="Arial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Arial"/>
              </a:rPr>
              <a:t>lượt</a:t>
            </a:r>
            <a:r>
              <a:rPr lang="fr-FR" dirty="0">
                <a:latin typeface="Times New Roman"/>
                <a:ea typeface="Times New Roman"/>
                <a:cs typeface="Arial"/>
              </a:rPr>
              <a:t> là </a:t>
            </a:r>
            <a:r>
              <a:rPr lang="fr-FR" dirty="0" err="1">
                <a:latin typeface="Times New Roman"/>
                <a:ea typeface="Times New Roman"/>
                <a:cs typeface="Arial"/>
              </a:rPr>
              <a:t>các</a:t>
            </a:r>
            <a:r>
              <a:rPr lang="fr-FR" dirty="0">
                <a:latin typeface="Times New Roman"/>
                <a:ea typeface="Times New Roman"/>
                <a:cs typeface="Arial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Arial"/>
              </a:rPr>
              <a:t>giá</a:t>
            </a:r>
            <a:r>
              <a:rPr lang="fr-FR" dirty="0">
                <a:latin typeface="Times New Roman"/>
                <a:ea typeface="Times New Roman"/>
                <a:cs typeface="Arial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Arial"/>
              </a:rPr>
              <a:t>trị</a:t>
            </a:r>
            <a:r>
              <a:rPr lang="fr-FR" dirty="0">
                <a:latin typeface="Times New Roman"/>
                <a:ea typeface="Times New Roman"/>
                <a:cs typeface="Arial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Arial"/>
              </a:rPr>
              <a:t>riêng</a:t>
            </a:r>
            <a:r>
              <a:rPr lang="fr-FR" dirty="0">
                <a:latin typeface="Times New Roman"/>
                <a:ea typeface="Times New Roman"/>
                <a:cs typeface="Arial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Arial"/>
              </a:rPr>
              <a:t>của</a:t>
            </a:r>
            <a:r>
              <a:rPr lang="fr-FR" dirty="0">
                <a:latin typeface="Times New Roman"/>
                <a:ea typeface="Times New Roman"/>
                <a:cs typeface="Arial"/>
              </a:rPr>
              <a:t> A.</a:t>
            </a:r>
            <a:endParaRPr lang="en-US" sz="1600" dirty="0">
              <a:latin typeface="Calibri"/>
              <a:ea typeface="Calibri"/>
              <a:cs typeface="Arial"/>
            </a:endParaRPr>
          </a:p>
          <a:p>
            <a:pPr>
              <a:lnSpc>
                <a:spcPts val="100"/>
              </a:lnSpc>
              <a:spcAft>
                <a:spcPts val="0"/>
              </a:spcAft>
            </a:pPr>
            <a:r>
              <a:rPr lang="vi-VN" sz="1600" dirty="0">
                <a:latin typeface="Times New Roman"/>
                <a:ea typeface="Times New Roman"/>
                <a:cs typeface="Arial"/>
              </a:rPr>
              <a:t/>
            </a:r>
            <a:br>
              <a:rPr lang="vi-VN" sz="1600" dirty="0">
                <a:latin typeface="Times New Roman"/>
                <a:ea typeface="Times New Roman"/>
                <a:cs typeface="Arial"/>
              </a:rPr>
            </a:br>
            <a:r>
              <a:rPr lang="vi-VN" sz="1600" dirty="0">
                <a:latin typeface="Times New Roman"/>
                <a:ea typeface="Times New Roman"/>
                <a:cs typeface="Arial"/>
              </a:rPr>
              <a:t> </a:t>
            </a:r>
            <a:endParaRPr lang="en-US" sz="1600" dirty="0">
              <a:latin typeface="Calibri"/>
              <a:ea typeface="Calibri"/>
              <a:cs typeface="Arial"/>
            </a:endParaRPr>
          </a:p>
          <a:p>
            <a:pPr>
              <a:lnSpc>
                <a:spcPts val="100"/>
              </a:lnSpc>
              <a:spcAft>
                <a:spcPts val="0"/>
              </a:spcAft>
            </a:pPr>
            <a:r>
              <a:rPr lang="fr-FR" sz="1600" dirty="0">
                <a:latin typeface="Times New Roman"/>
                <a:ea typeface="Times New Roman"/>
                <a:cs typeface="Arial"/>
              </a:rPr>
              <a:t> </a:t>
            </a:r>
            <a:endParaRPr lang="en-US" sz="1600" dirty="0">
              <a:latin typeface="Calibri"/>
              <a:ea typeface="Calibri"/>
              <a:cs typeface="Arial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719455" algn="l"/>
              </a:tabLst>
            </a:pPr>
            <a:r>
              <a:rPr lang="fr-FR" b="1" dirty="0" err="1">
                <a:latin typeface="Times New Roman"/>
                <a:ea typeface="Times New Roman"/>
                <a:cs typeface="Arial"/>
              </a:rPr>
              <a:t>Bước</a:t>
            </a:r>
            <a:r>
              <a:rPr lang="fr-FR" b="1" dirty="0">
                <a:latin typeface="Times New Roman"/>
                <a:ea typeface="Times New Roman"/>
                <a:cs typeface="Arial"/>
              </a:rPr>
              <a:t> 2</a:t>
            </a:r>
            <a:r>
              <a:rPr lang="fr-FR" dirty="0">
                <a:latin typeface="Times New Roman"/>
                <a:ea typeface="Times New Roman"/>
                <a:cs typeface="Arial"/>
              </a:rPr>
              <a:t>: 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endParaRPr lang="en-US" sz="1600" dirty="0">
              <a:latin typeface="Calibri"/>
              <a:ea typeface="Calibri"/>
              <a:cs typeface="Arial"/>
            </a:endParaRP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7C7198-0890-4FFB-8625-80BFC2320686}" type="datetime1">
              <a:rPr lang="en-US" smtClean="0"/>
              <a:pPr>
                <a:defRPr/>
              </a:pPr>
              <a:t>1/9/2020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7772468"/>
              </p:ext>
            </p:extLst>
          </p:nvPr>
        </p:nvGraphicFramePr>
        <p:xfrm>
          <a:off x="6588224" y="1923678"/>
          <a:ext cx="1054100" cy="37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4" name="Equation" r:id="rId4" imgW="723600" imgH="190440" progId="Equation.DSMT4">
                  <p:embed/>
                </p:oleObj>
              </mc:Choice>
              <mc:Fallback>
                <p:oleObj name="Equation" r:id="rId4" imgW="723600" imgH="19044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8224" y="1923678"/>
                        <a:ext cx="1054100" cy="376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6686737"/>
              </p:ext>
            </p:extLst>
          </p:nvPr>
        </p:nvGraphicFramePr>
        <p:xfrm>
          <a:off x="2843808" y="4083918"/>
          <a:ext cx="4536504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5" name="Equation" r:id="rId6" imgW="2793960" imgH="203040" progId="Equation.DSMT4">
                  <p:embed/>
                </p:oleObj>
              </mc:Choice>
              <mc:Fallback>
                <p:oleObj name="Equation" r:id="rId6" imgW="2793960" imgH="20304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4083918"/>
                        <a:ext cx="4536504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486"/>
            <a:ext cx="9143999" cy="4948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355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4553"/>
            <a:ext cx="9143999" cy="5308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192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1476375" y="86916"/>
            <a:ext cx="7391400" cy="422672"/>
          </a:xfrm>
        </p:spPr>
        <p:txBody>
          <a:bodyPr/>
          <a:lstStyle/>
          <a:p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Nội dung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54" name="TextBox 6"/>
          <p:cNvSpPr txBox="1">
            <a:spLocks noChangeArrowheads="1"/>
          </p:cNvSpPr>
          <p:nvPr/>
        </p:nvSpPr>
        <p:spPr bwMode="auto">
          <a:xfrm>
            <a:off x="395536" y="627534"/>
            <a:ext cx="8424936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FontTx/>
              <a:buChar char="-"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Tx/>
              <a:buChar char="-"/>
            </a:pP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Phần mở đầu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Tx/>
              <a:buChar char="-"/>
            </a:pP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Nội dung chính của báo cáo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        I Các dạng phương trình hàm thường gặp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       II.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Bài tập tham khảo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Tx/>
              <a:buChar char="-"/>
            </a:pP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Kết luận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Tx/>
              <a:buChar char="-"/>
            </a:pP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Tài liệu tham khảo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5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6A82B81-819D-4706-9C1F-F39169027329}" type="slidenum">
              <a:rPr lang="en-US" smtClean="0"/>
              <a:pPr/>
              <a:t>2</a:t>
            </a:fld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566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5143500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2546"/>
            <a:ext cx="9252520" cy="523604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236562"/>
            <a:ext cx="9361039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841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0508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8252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0" y="-5017"/>
            <a:ext cx="9137220" cy="5313071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5773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77144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5143500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7471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7C7198-0890-4FFB-8625-80BFC2320686}" type="datetime1">
              <a:rPr lang="en-US" smtClean="0"/>
              <a:pPr>
                <a:defRPr/>
              </a:pPr>
              <a:t>1/9/2020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882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7C7198-0890-4FFB-8625-80BFC2320686}" type="datetime1">
              <a:rPr lang="en-US" smtClean="0"/>
              <a:pPr>
                <a:defRPr/>
              </a:pPr>
              <a:t>1/9/2020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10052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6"/>
          <p:cNvSpPr>
            <a:spLocks noChangeArrowheads="1"/>
          </p:cNvSpPr>
          <p:nvPr/>
        </p:nvSpPr>
        <p:spPr bwMode="auto">
          <a:xfrm>
            <a:off x="1614389" y="86917"/>
            <a:ext cx="72550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3200" b="1" dirty="0">
                <a:solidFill>
                  <a:srgbClr val="FFFF00"/>
                </a:solidFill>
                <a:latin typeface="Times New Roman" pitchFamily="18" charset="0"/>
              </a:rPr>
              <a:t>CÁCH LÀM BÀI THI TRẮC NGHIỆM</a:t>
            </a:r>
          </a:p>
        </p:txBody>
      </p:sp>
      <p:sp>
        <p:nvSpPr>
          <p:cNvPr id="172039" name="Freeform 7"/>
          <p:cNvSpPr>
            <a:spLocks noEditPoints="1"/>
          </p:cNvSpPr>
          <p:nvPr/>
        </p:nvSpPr>
        <p:spPr bwMode="gray">
          <a:xfrm>
            <a:off x="649295" y="897731"/>
            <a:ext cx="7705725" cy="3995738"/>
          </a:xfrm>
          <a:custGeom>
            <a:avLst/>
            <a:gdLst>
              <a:gd name="T0" fmla="*/ 2147483647 w 2820"/>
              <a:gd name="T1" fmla="*/ 2147483647 h 2912"/>
              <a:gd name="T2" fmla="*/ 2147483647 w 2820"/>
              <a:gd name="T3" fmla="*/ 2147483647 h 2912"/>
              <a:gd name="T4" fmla="*/ 2147483647 w 2820"/>
              <a:gd name="T5" fmla="*/ 2147483647 h 2912"/>
              <a:gd name="T6" fmla="*/ 2147483647 w 2820"/>
              <a:gd name="T7" fmla="*/ 2147483647 h 2912"/>
              <a:gd name="T8" fmla="*/ 2147483647 w 2820"/>
              <a:gd name="T9" fmla="*/ 2147483647 h 2912"/>
              <a:gd name="T10" fmla="*/ 2147483647 w 2820"/>
              <a:gd name="T11" fmla="*/ 2147483647 h 2912"/>
              <a:gd name="T12" fmla="*/ 2147483647 w 2820"/>
              <a:gd name="T13" fmla="*/ 2147483647 h 2912"/>
              <a:gd name="T14" fmla="*/ 2147483647 w 2820"/>
              <a:gd name="T15" fmla="*/ 2147483647 h 2912"/>
              <a:gd name="T16" fmla="*/ 0 w 2820"/>
              <a:gd name="T17" fmla="*/ 2147483647 h 2912"/>
              <a:gd name="T18" fmla="*/ 2147483647 w 2820"/>
              <a:gd name="T19" fmla="*/ 2147483647 h 2912"/>
              <a:gd name="T20" fmla="*/ 2147483647 w 2820"/>
              <a:gd name="T21" fmla="*/ 2147483647 h 2912"/>
              <a:gd name="T22" fmla="*/ 2147483647 w 2820"/>
              <a:gd name="T23" fmla="*/ 2147483647 h 2912"/>
              <a:gd name="T24" fmla="*/ 2147483647 w 2820"/>
              <a:gd name="T25" fmla="*/ 2147483647 h 2912"/>
              <a:gd name="T26" fmla="*/ 2147483647 w 2820"/>
              <a:gd name="T27" fmla="*/ 2147483647 h 2912"/>
              <a:gd name="T28" fmla="*/ 2147483647 w 2820"/>
              <a:gd name="T29" fmla="*/ 2147483647 h 2912"/>
              <a:gd name="T30" fmla="*/ 2147483647 w 2820"/>
              <a:gd name="T31" fmla="*/ 2147483647 h 2912"/>
              <a:gd name="T32" fmla="*/ 2147483647 w 2820"/>
              <a:gd name="T33" fmla="*/ 2147483647 h 2912"/>
              <a:gd name="T34" fmla="*/ 2147483647 w 2820"/>
              <a:gd name="T35" fmla="*/ 2147483647 h 2912"/>
              <a:gd name="T36" fmla="*/ 2147483647 w 2820"/>
              <a:gd name="T37" fmla="*/ 2147483647 h 2912"/>
              <a:gd name="T38" fmla="*/ 2147483647 w 2820"/>
              <a:gd name="T39" fmla="*/ 2147483647 h 2912"/>
              <a:gd name="T40" fmla="*/ 2147483647 w 2820"/>
              <a:gd name="T41" fmla="*/ 2147483647 h 2912"/>
              <a:gd name="T42" fmla="*/ 2147483647 w 2820"/>
              <a:gd name="T43" fmla="*/ 2147483647 h 2912"/>
              <a:gd name="T44" fmla="*/ 2147483647 w 2820"/>
              <a:gd name="T45" fmla="*/ 2147483647 h 2912"/>
              <a:gd name="T46" fmla="*/ 2147483647 w 2820"/>
              <a:gd name="T47" fmla="*/ 2147483647 h 2912"/>
              <a:gd name="T48" fmla="*/ 2147483647 w 2820"/>
              <a:gd name="T49" fmla="*/ 2147483647 h 2912"/>
              <a:gd name="T50" fmla="*/ 2147483647 w 2820"/>
              <a:gd name="T51" fmla="*/ 2147483647 h 2912"/>
              <a:gd name="T52" fmla="*/ 2147483647 w 2820"/>
              <a:gd name="T53" fmla="*/ 2147483647 h 2912"/>
              <a:gd name="T54" fmla="*/ 2147483647 w 2820"/>
              <a:gd name="T55" fmla="*/ 2147483647 h 2912"/>
              <a:gd name="T56" fmla="*/ 2147483647 w 2820"/>
              <a:gd name="T57" fmla="*/ 2147483647 h 2912"/>
              <a:gd name="T58" fmla="*/ 2147483647 w 2820"/>
              <a:gd name="T59" fmla="*/ 2147483647 h 2912"/>
              <a:gd name="T60" fmla="*/ 2147483647 w 2820"/>
              <a:gd name="T61" fmla="*/ 2147483647 h 2912"/>
              <a:gd name="T62" fmla="*/ 2147483647 w 2820"/>
              <a:gd name="T63" fmla="*/ 2147483647 h 2912"/>
              <a:gd name="T64" fmla="*/ 2147483647 w 2820"/>
              <a:gd name="T65" fmla="*/ 2147483647 h 2912"/>
              <a:gd name="T66" fmla="*/ 2147483647 w 2820"/>
              <a:gd name="T67" fmla="*/ 2147483647 h 2912"/>
              <a:gd name="T68" fmla="*/ 2147483647 w 2820"/>
              <a:gd name="T69" fmla="*/ 2147483647 h 2912"/>
              <a:gd name="T70" fmla="*/ 2147483647 w 2820"/>
              <a:gd name="T71" fmla="*/ 2147483647 h 2912"/>
              <a:gd name="T72" fmla="*/ 2147483647 w 2820"/>
              <a:gd name="T73" fmla="*/ 2147483647 h 2912"/>
              <a:gd name="T74" fmla="*/ 2147483647 w 2820"/>
              <a:gd name="T75" fmla="*/ 2147483647 h 2912"/>
              <a:gd name="T76" fmla="*/ 2147483647 w 2820"/>
              <a:gd name="T77" fmla="*/ 2147483647 h 2912"/>
              <a:gd name="T78" fmla="*/ 2147483647 w 2820"/>
              <a:gd name="T79" fmla="*/ 2147483647 h 2912"/>
              <a:gd name="T80" fmla="*/ 2147483647 w 2820"/>
              <a:gd name="T81" fmla="*/ 2147483647 h 2912"/>
              <a:gd name="T82" fmla="*/ 2147483647 w 2820"/>
              <a:gd name="T83" fmla="*/ 2147483647 h 2912"/>
              <a:gd name="T84" fmla="*/ 2147483647 w 2820"/>
              <a:gd name="T85" fmla="*/ 2147483647 h 2912"/>
              <a:gd name="T86" fmla="*/ 2147483647 w 2820"/>
              <a:gd name="T87" fmla="*/ 2147483647 h 2912"/>
              <a:gd name="T88" fmla="*/ 2147483647 w 2820"/>
              <a:gd name="T89" fmla="*/ 2147483647 h 2912"/>
              <a:gd name="T90" fmla="*/ 2147483647 w 2820"/>
              <a:gd name="T91" fmla="*/ 0 h 2912"/>
              <a:gd name="T92" fmla="*/ 2147483647 w 2820"/>
              <a:gd name="T93" fmla="*/ 2147483647 h 2912"/>
              <a:gd name="T94" fmla="*/ 2147483647 w 2820"/>
              <a:gd name="T95" fmla="*/ 2147483647 h 2912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820" h="2912">
                <a:moveTo>
                  <a:pt x="1244" y="0"/>
                </a:moveTo>
                <a:lnTo>
                  <a:pt x="1092" y="50"/>
                </a:lnTo>
                <a:lnTo>
                  <a:pt x="952" y="106"/>
                </a:lnTo>
                <a:lnTo>
                  <a:pt x="822" y="168"/>
                </a:lnTo>
                <a:lnTo>
                  <a:pt x="704" y="232"/>
                </a:lnTo>
                <a:lnTo>
                  <a:pt x="594" y="300"/>
                </a:lnTo>
                <a:lnTo>
                  <a:pt x="494" y="372"/>
                </a:lnTo>
                <a:lnTo>
                  <a:pt x="406" y="446"/>
                </a:lnTo>
                <a:lnTo>
                  <a:pt x="324" y="524"/>
                </a:lnTo>
                <a:lnTo>
                  <a:pt x="254" y="604"/>
                </a:lnTo>
                <a:lnTo>
                  <a:pt x="192" y="686"/>
                </a:lnTo>
                <a:lnTo>
                  <a:pt x="140" y="772"/>
                </a:lnTo>
                <a:lnTo>
                  <a:pt x="96" y="856"/>
                </a:lnTo>
                <a:lnTo>
                  <a:pt x="60" y="944"/>
                </a:lnTo>
                <a:lnTo>
                  <a:pt x="32" y="1032"/>
                </a:lnTo>
                <a:lnTo>
                  <a:pt x="14" y="1122"/>
                </a:lnTo>
                <a:lnTo>
                  <a:pt x="2" y="1210"/>
                </a:lnTo>
                <a:lnTo>
                  <a:pt x="0" y="1300"/>
                </a:lnTo>
                <a:lnTo>
                  <a:pt x="4" y="1388"/>
                </a:lnTo>
                <a:lnTo>
                  <a:pt x="18" y="1476"/>
                </a:lnTo>
                <a:lnTo>
                  <a:pt x="36" y="1564"/>
                </a:lnTo>
                <a:lnTo>
                  <a:pt x="64" y="1650"/>
                </a:lnTo>
                <a:lnTo>
                  <a:pt x="96" y="1736"/>
                </a:lnTo>
                <a:lnTo>
                  <a:pt x="138" y="1818"/>
                </a:lnTo>
                <a:lnTo>
                  <a:pt x="184" y="1900"/>
                </a:lnTo>
                <a:lnTo>
                  <a:pt x="238" y="1978"/>
                </a:lnTo>
                <a:lnTo>
                  <a:pt x="298" y="2054"/>
                </a:lnTo>
                <a:lnTo>
                  <a:pt x="364" y="2126"/>
                </a:lnTo>
                <a:lnTo>
                  <a:pt x="434" y="2196"/>
                </a:lnTo>
                <a:lnTo>
                  <a:pt x="512" y="2262"/>
                </a:lnTo>
                <a:lnTo>
                  <a:pt x="596" y="2324"/>
                </a:lnTo>
                <a:lnTo>
                  <a:pt x="684" y="2382"/>
                </a:lnTo>
                <a:lnTo>
                  <a:pt x="776" y="2436"/>
                </a:lnTo>
                <a:lnTo>
                  <a:pt x="874" y="2484"/>
                </a:lnTo>
                <a:lnTo>
                  <a:pt x="978" y="2526"/>
                </a:lnTo>
                <a:lnTo>
                  <a:pt x="1086" y="2564"/>
                </a:lnTo>
                <a:lnTo>
                  <a:pt x="1198" y="2596"/>
                </a:lnTo>
                <a:lnTo>
                  <a:pt x="1314" y="2622"/>
                </a:lnTo>
                <a:lnTo>
                  <a:pt x="1434" y="2642"/>
                </a:lnTo>
                <a:lnTo>
                  <a:pt x="1558" y="2654"/>
                </a:lnTo>
                <a:lnTo>
                  <a:pt x="1686" y="2660"/>
                </a:lnTo>
                <a:lnTo>
                  <a:pt x="1818" y="2658"/>
                </a:lnTo>
                <a:lnTo>
                  <a:pt x="1952" y="2650"/>
                </a:lnTo>
                <a:lnTo>
                  <a:pt x="2090" y="2632"/>
                </a:lnTo>
                <a:lnTo>
                  <a:pt x="2230" y="2608"/>
                </a:lnTo>
                <a:lnTo>
                  <a:pt x="2374" y="2574"/>
                </a:lnTo>
                <a:lnTo>
                  <a:pt x="2542" y="2912"/>
                </a:lnTo>
                <a:lnTo>
                  <a:pt x="2544" y="2912"/>
                </a:lnTo>
                <a:lnTo>
                  <a:pt x="2820" y="1934"/>
                </a:lnTo>
                <a:lnTo>
                  <a:pt x="1868" y="1552"/>
                </a:lnTo>
                <a:lnTo>
                  <a:pt x="2036" y="1894"/>
                </a:lnTo>
                <a:lnTo>
                  <a:pt x="1956" y="1914"/>
                </a:lnTo>
                <a:lnTo>
                  <a:pt x="1872" y="1928"/>
                </a:lnTo>
                <a:lnTo>
                  <a:pt x="1788" y="1936"/>
                </a:lnTo>
                <a:lnTo>
                  <a:pt x="1702" y="1938"/>
                </a:lnTo>
                <a:lnTo>
                  <a:pt x="1616" y="1934"/>
                </a:lnTo>
                <a:lnTo>
                  <a:pt x="1528" y="1926"/>
                </a:lnTo>
                <a:lnTo>
                  <a:pt x="1442" y="1912"/>
                </a:lnTo>
                <a:lnTo>
                  <a:pt x="1356" y="1894"/>
                </a:lnTo>
                <a:lnTo>
                  <a:pt x="1272" y="1872"/>
                </a:lnTo>
                <a:lnTo>
                  <a:pt x="1188" y="1844"/>
                </a:lnTo>
                <a:lnTo>
                  <a:pt x="1108" y="1812"/>
                </a:lnTo>
                <a:lnTo>
                  <a:pt x="1028" y="1776"/>
                </a:lnTo>
                <a:lnTo>
                  <a:pt x="952" y="1736"/>
                </a:lnTo>
                <a:lnTo>
                  <a:pt x="880" y="1692"/>
                </a:lnTo>
                <a:lnTo>
                  <a:pt x="810" y="1646"/>
                </a:lnTo>
                <a:lnTo>
                  <a:pt x="744" y="1596"/>
                </a:lnTo>
                <a:lnTo>
                  <a:pt x="684" y="1542"/>
                </a:lnTo>
                <a:lnTo>
                  <a:pt x="628" y="1486"/>
                </a:lnTo>
                <a:lnTo>
                  <a:pt x="578" y="1428"/>
                </a:lnTo>
                <a:lnTo>
                  <a:pt x="532" y="1366"/>
                </a:lnTo>
                <a:lnTo>
                  <a:pt x="494" y="1304"/>
                </a:lnTo>
                <a:lnTo>
                  <a:pt x="462" y="1238"/>
                </a:lnTo>
                <a:lnTo>
                  <a:pt x="438" y="1170"/>
                </a:lnTo>
                <a:lnTo>
                  <a:pt x="420" y="1102"/>
                </a:lnTo>
                <a:lnTo>
                  <a:pt x="410" y="1032"/>
                </a:lnTo>
                <a:lnTo>
                  <a:pt x="410" y="960"/>
                </a:lnTo>
                <a:lnTo>
                  <a:pt x="416" y="888"/>
                </a:lnTo>
                <a:lnTo>
                  <a:pt x="434" y="816"/>
                </a:lnTo>
                <a:lnTo>
                  <a:pt x="460" y="742"/>
                </a:lnTo>
                <a:lnTo>
                  <a:pt x="496" y="668"/>
                </a:lnTo>
                <a:lnTo>
                  <a:pt x="544" y="592"/>
                </a:lnTo>
                <a:lnTo>
                  <a:pt x="602" y="518"/>
                </a:lnTo>
                <a:lnTo>
                  <a:pt x="670" y="444"/>
                </a:lnTo>
                <a:lnTo>
                  <a:pt x="752" y="370"/>
                </a:lnTo>
                <a:lnTo>
                  <a:pt x="844" y="298"/>
                </a:lnTo>
                <a:lnTo>
                  <a:pt x="950" y="226"/>
                </a:lnTo>
                <a:lnTo>
                  <a:pt x="1070" y="154"/>
                </a:lnTo>
                <a:lnTo>
                  <a:pt x="1202" y="84"/>
                </a:lnTo>
                <a:lnTo>
                  <a:pt x="1348" y="16"/>
                </a:lnTo>
                <a:lnTo>
                  <a:pt x="1244" y="0"/>
                </a:lnTo>
                <a:close/>
                <a:moveTo>
                  <a:pt x="2820" y="1934"/>
                </a:moveTo>
                <a:lnTo>
                  <a:pt x="2820" y="1934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hlink"/>
              </a:gs>
            </a:gsLst>
            <a:lin ang="5400000" scaled="1"/>
          </a:gradFill>
          <a:ln w="0">
            <a:noFill/>
            <a:prstDash val="solid"/>
            <a:round/>
            <a:headEnd/>
            <a:tailEnd/>
          </a:ln>
          <a:effectLst>
            <a:outerShdw dist="206741" dir="8249373" algn="ctr" rotWithShape="0">
              <a:srgbClr val="C1D1D3">
                <a:alpha val="5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grpSp>
        <p:nvGrpSpPr>
          <p:cNvPr id="172040" name="Group 8"/>
          <p:cNvGrpSpPr>
            <a:grpSpLocks/>
          </p:cNvGrpSpPr>
          <p:nvPr/>
        </p:nvGrpSpPr>
        <p:grpSpPr bwMode="auto">
          <a:xfrm>
            <a:off x="2484438" y="627460"/>
            <a:ext cx="1371600" cy="903684"/>
            <a:chOff x="1680" y="816"/>
            <a:chExt cx="864" cy="759"/>
          </a:xfrm>
        </p:grpSpPr>
        <p:grpSp>
          <p:nvGrpSpPr>
            <p:cNvPr id="24600" name="Group 9"/>
            <p:cNvGrpSpPr>
              <a:grpSpLocks/>
            </p:cNvGrpSpPr>
            <p:nvPr/>
          </p:nvGrpSpPr>
          <p:grpSpPr bwMode="auto">
            <a:xfrm>
              <a:off x="1680" y="816"/>
              <a:ext cx="864" cy="759"/>
              <a:chOff x="432" y="1326"/>
              <a:chExt cx="864" cy="759"/>
            </a:xfrm>
          </p:grpSpPr>
          <p:pic>
            <p:nvPicPr>
              <p:cNvPr id="24602" name="Picture 10" descr="Picture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32" y="1847"/>
                <a:ext cx="864" cy="2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4603" name="Oval 11"/>
              <p:cNvSpPr>
                <a:spLocks noChangeArrowheads="1"/>
              </p:cNvSpPr>
              <p:nvPr/>
            </p:nvSpPr>
            <p:spPr bwMode="gray">
              <a:xfrm>
                <a:off x="560" y="1326"/>
                <a:ext cx="645" cy="645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24604" name="Oval 12"/>
              <p:cNvSpPr>
                <a:spLocks noChangeArrowheads="1"/>
              </p:cNvSpPr>
              <p:nvPr/>
            </p:nvSpPr>
            <p:spPr bwMode="gray">
              <a:xfrm>
                <a:off x="568" y="1329"/>
                <a:ext cx="630" cy="63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24605" name="Oval 13"/>
              <p:cNvSpPr>
                <a:spLocks noChangeArrowheads="1"/>
              </p:cNvSpPr>
              <p:nvPr/>
            </p:nvSpPr>
            <p:spPr bwMode="gray">
              <a:xfrm>
                <a:off x="575" y="1336"/>
                <a:ext cx="599" cy="588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24606" name="Oval 14"/>
              <p:cNvSpPr>
                <a:spLocks noChangeArrowheads="1"/>
              </p:cNvSpPr>
              <p:nvPr/>
            </p:nvSpPr>
            <p:spPr bwMode="gray">
              <a:xfrm>
                <a:off x="609" y="1352"/>
                <a:ext cx="534" cy="47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en-US"/>
              </a:p>
            </p:txBody>
          </p:sp>
        </p:grpSp>
        <p:sp>
          <p:nvSpPr>
            <p:cNvPr id="24601" name="Text Box 15"/>
            <p:cNvSpPr txBox="1">
              <a:spLocks noChangeArrowheads="1"/>
            </p:cNvSpPr>
            <p:nvPr/>
          </p:nvSpPr>
          <p:spPr bwMode="auto">
            <a:xfrm>
              <a:off x="1806" y="841"/>
              <a:ext cx="652" cy="62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lvl="0" algn="ctr"/>
              <a:r>
                <a:rPr lang="en-US" sz="1400" b="1" dirty="0" err="1">
                  <a:solidFill>
                    <a:srgbClr val="000000"/>
                  </a:solidFill>
                  <a:latin typeface="Times New Roman" pitchFamily="18" charset="0"/>
                </a:rPr>
                <a:t>Kiến</a:t>
              </a:r>
              <a:r>
                <a:rPr lang="en-US" sz="1400" b="1" dirty="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r>
                <a:rPr lang="en-US" sz="1400" b="1" dirty="0" err="1">
                  <a:solidFill>
                    <a:srgbClr val="000000"/>
                  </a:solidFill>
                  <a:latin typeface="Times New Roman" pitchFamily="18" charset="0"/>
                </a:rPr>
                <a:t>thức</a:t>
              </a:r>
              <a:r>
                <a:rPr lang="en-US" sz="1400" b="1" dirty="0">
                  <a:solidFill>
                    <a:srgbClr val="000000"/>
                  </a:solidFill>
                  <a:latin typeface="Times New Roman" pitchFamily="18" charset="0"/>
                </a:rPr>
                <a:t>  </a:t>
              </a:r>
            </a:p>
            <a:p>
              <a:pPr lvl="0" algn="ctr"/>
              <a:r>
                <a:rPr lang="en-US" sz="1400" b="1" dirty="0">
                  <a:solidFill>
                    <a:srgbClr val="000000"/>
                  </a:solidFill>
                  <a:latin typeface="Times New Roman" pitchFamily="18" charset="0"/>
                </a:rPr>
                <a:t>c</a:t>
              </a:r>
              <a:r>
                <a:rPr lang="vi-VN" sz="1400" b="1" dirty="0">
                  <a:solidFill>
                    <a:srgbClr val="000000"/>
                  </a:solidFill>
                  <a:latin typeface="Times New Roman" pitchFamily="18" charset="0"/>
                </a:rPr>
                <a:t>ơ</a:t>
              </a:r>
              <a:r>
                <a:rPr lang="en-US" sz="1400" b="1" dirty="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r>
                <a:rPr lang="en-US" sz="1400" b="1" dirty="0" err="1" smtClean="0">
                  <a:solidFill>
                    <a:srgbClr val="000000"/>
                  </a:solidFill>
                  <a:latin typeface="Times New Roman" pitchFamily="18" charset="0"/>
                </a:rPr>
                <a:t>bản</a:t>
              </a:r>
              <a:r>
                <a:rPr lang="en-US" sz="1400" b="1" dirty="0" smtClean="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r>
                <a:rPr lang="vi-VN" sz="1400" b="1" dirty="0">
                  <a:solidFill>
                    <a:srgbClr val="000000"/>
                  </a:solidFill>
                  <a:latin typeface="Times New Roman" pitchFamily="18" charset="0"/>
                </a:rPr>
                <a:t>đã</a:t>
              </a:r>
              <a:endParaRPr lang="en-US" sz="1400" b="1" dirty="0">
                <a:solidFill>
                  <a:srgbClr val="000000"/>
                </a:solidFill>
                <a:latin typeface="Times New Roman" pitchFamily="18" charset="0"/>
              </a:endParaRPr>
            </a:p>
            <a:p>
              <a:pPr lvl="0" algn="ctr"/>
              <a:r>
                <a:rPr lang="en-US" sz="1400" b="1" dirty="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r>
                <a:rPr lang="en-US" sz="1400" b="1" dirty="0" err="1">
                  <a:solidFill>
                    <a:srgbClr val="000000"/>
                  </a:solidFill>
                  <a:latin typeface="Times New Roman" pitchFamily="18" charset="0"/>
                </a:rPr>
                <a:t>tích</a:t>
              </a:r>
              <a:r>
                <a:rPr lang="en-US" sz="1400" b="1" dirty="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r>
                <a:rPr lang="en-US" sz="1400" b="1" dirty="0" err="1">
                  <a:solidFill>
                    <a:srgbClr val="000000"/>
                  </a:solidFill>
                  <a:latin typeface="Times New Roman" pitchFamily="18" charset="0"/>
                </a:rPr>
                <a:t>lũy</a:t>
              </a:r>
              <a:endParaRPr lang="en-US" sz="1400" b="1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172064" name="Group 32"/>
          <p:cNvGrpSpPr>
            <a:grpSpLocks/>
          </p:cNvGrpSpPr>
          <p:nvPr/>
        </p:nvGrpSpPr>
        <p:grpSpPr bwMode="auto">
          <a:xfrm>
            <a:off x="684212" y="2193132"/>
            <a:ext cx="1981200" cy="1445419"/>
            <a:chOff x="1156" y="2024"/>
            <a:chExt cx="1248" cy="1214"/>
          </a:xfrm>
        </p:grpSpPr>
        <p:grpSp>
          <p:nvGrpSpPr>
            <p:cNvPr id="24593" name="Group 17"/>
            <p:cNvGrpSpPr>
              <a:grpSpLocks/>
            </p:cNvGrpSpPr>
            <p:nvPr/>
          </p:nvGrpSpPr>
          <p:grpSpPr bwMode="auto">
            <a:xfrm>
              <a:off x="1156" y="2024"/>
              <a:ext cx="1248" cy="1214"/>
              <a:chOff x="576" y="2188"/>
              <a:chExt cx="1056" cy="1028"/>
            </a:xfrm>
          </p:grpSpPr>
          <p:pic>
            <p:nvPicPr>
              <p:cNvPr id="24595" name="Picture 18" descr="Picture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576" y="2924"/>
                <a:ext cx="1056" cy="2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4596" name="Oval 19"/>
              <p:cNvSpPr>
                <a:spLocks noChangeArrowheads="1"/>
              </p:cNvSpPr>
              <p:nvPr/>
            </p:nvSpPr>
            <p:spPr bwMode="gray">
              <a:xfrm>
                <a:off x="714" y="2188"/>
                <a:ext cx="860" cy="860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r>
                  <a:rPr lang="en-US" dirty="0" smtClean="0"/>
                  <a:t> </a:t>
                </a:r>
                <a:endParaRPr lang="en-US" dirty="0"/>
              </a:p>
            </p:txBody>
          </p:sp>
          <p:sp>
            <p:nvSpPr>
              <p:cNvPr id="24597" name="Oval 20"/>
              <p:cNvSpPr>
                <a:spLocks noChangeArrowheads="1"/>
              </p:cNvSpPr>
              <p:nvPr/>
            </p:nvSpPr>
            <p:spPr bwMode="gray">
              <a:xfrm>
                <a:off x="725" y="2193"/>
                <a:ext cx="839" cy="838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24598" name="Oval 21"/>
              <p:cNvSpPr>
                <a:spLocks noChangeArrowheads="1"/>
              </p:cNvSpPr>
              <p:nvPr/>
            </p:nvSpPr>
            <p:spPr bwMode="gray">
              <a:xfrm>
                <a:off x="741" y="2299"/>
                <a:ext cx="798" cy="784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24599" name="Oval 22"/>
              <p:cNvSpPr>
                <a:spLocks noChangeArrowheads="1"/>
              </p:cNvSpPr>
              <p:nvPr/>
            </p:nvSpPr>
            <p:spPr bwMode="gray">
              <a:xfrm>
                <a:off x="780" y="2223"/>
                <a:ext cx="710" cy="63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en-US"/>
              </a:p>
            </p:txBody>
          </p:sp>
        </p:grpSp>
        <p:sp>
          <p:nvSpPr>
            <p:cNvPr id="24594" name="Text Box 23"/>
            <p:cNvSpPr txBox="1">
              <a:spLocks noChangeArrowheads="1"/>
            </p:cNvSpPr>
            <p:nvPr/>
          </p:nvSpPr>
          <p:spPr bwMode="auto">
            <a:xfrm>
              <a:off x="1377" y="2024"/>
              <a:ext cx="836" cy="11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endParaRPr lang="en-US" sz="1800" b="1" dirty="0" smtClean="0">
                <a:solidFill>
                  <a:srgbClr val="000000"/>
                </a:solidFill>
                <a:latin typeface="Times New Roman" pitchFamily="18" charset="0"/>
              </a:endParaRPr>
            </a:p>
            <a:p>
              <a:pPr algn="ctr"/>
              <a:r>
                <a:rPr lang="en-US" sz="1600" b="1" dirty="0" smtClean="0">
                  <a:solidFill>
                    <a:srgbClr val="000000"/>
                  </a:solidFill>
                  <a:latin typeface="Times New Roman" pitchFamily="18" charset="0"/>
                </a:rPr>
                <a:t>NỘI DUNG </a:t>
              </a:r>
            </a:p>
            <a:p>
              <a:pPr algn="ctr"/>
              <a:r>
                <a:rPr lang="en-US" sz="1600" b="1" dirty="0" smtClean="0">
                  <a:solidFill>
                    <a:srgbClr val="000000"/>
                  </a:solidFill>
                  <a:latin typeface="Times New Roman" pitchFamily="18" charset="0"/>
                </a:rPr>
                <a:t>THI</a:t>
              </a:r>
            </a:p>
            <a:p>
              <a:pPr algn="ctr"/>
              <a:r>
                <a:rPr lang="en-US" sz="1600" b="1" dirty="0" smtClean="0">
                  <a:solidFill>
                    <a:srgbClr val="000000"/>
                  </a:solidFill>
                  <a:latin typeface="Times New Roman" pitchFamily="18" charset="0"/>
                </a:rPr>
                <a:t>(</a:t>
              </a:r>
              <a:r>
                <a:rPr lang="vi-VN" sz="1600" b="1" dirty="0" smtClean="0">
                  <a:solidFill>
                    <a:srgbClr val="000000"/>
                  </a:solidFill>
                  <a:latin typeface="Times New Roman" pitchFamily="18" charset="0"/>
                </a:rPr>
                <a:t>24/6/2019</a:t>
              </a:r>
              <a:r>
                <a:rPr lang="en-US" sz="1600" b="1" dirty="0" smtClean="0">
                  <a:solidFill>
                    <a:srgbClr val="000000"/>
                  </a:solidFill>
                  <a:latin typeface="Times New Roman" pitchFamily="18" charset="0"/>
                </a:rPr>
                <a:t>)</a:t>
              </a:r>
            </a:p>
            <a:p>
              <a:pPr algn="ctr"/>
              <a:endParaRPr lang="en-US" sz="1600" b="1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172056" name="Group 24"/>
          <p:cNvGrpSpPr>
            <a:grpSpLocks/>
          </p:cNvGrpSpPr>
          <p:nvPr/>
        </p:nvGrpSpPr>
        <p:grpSpPr bwMode="auto">
          <a:xfrm>
            <a:off x="4211645" y="3057525"/>
            <a:ext cx="1981201" cy="1522810"/>
            <a:chOff x="3744" y="2081"/>
            <a:chExt cx="1248" cy="1279"/>
          </a:xfrm>
        </p:grpSpPr>
        <p:grpSp>
          <p:nvGrpSpPr>
            <p:cNvPr id="24586" name="Group 25"/>
            <p:cNvGrpSpPr>
              <a:grpSpLocks/>
            </p:cNvGrpSpPr>
            <p:nvPr/>
          </p:nvGrpSpPr>
          <p:grpSpPr bwMode="auto">
            <a:xfrm>
              <a:off x="3744" y="2081"/>
              <a:ext cx="1248" cy="1279"/>
              <a:chOff x="1776" y="2417"/>
              <a:chExt cx="1248" cy="1279"/>
            </a:xfrm>
          </p:grpSpPr>
          <p:pic>
            <p:nvPicPr>
              <p:cNvPr id="24588" name="Picture 26" descr="Picture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776" y="3353"/>
                <a:ext cx="1248" cy="3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4589" name="Oval 27"/>
              <p:cNvSpPr>
                <a:spLocks noChangeArrowheads="1"/>
              </p:cNvSpPr>
              <p:nvPr/>
            </p:nvSpPr>
            <p:spPr bwMode="gray">
              <a:xfrm>
                <a:off x="1877" y="2417"/>
                <a:ext cx="1074" cy="1075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24590" name="Oval 28"/>
              <p:cNvSpPr>
                <a:spLocks noChangeArrowheads="1"/>
              </p:cNvSpPr>
              <p:nvPr/>
            </p:nvSpPr>
            <p:spPr bwMode="gray">
              <a:xfrm>
                <a:off x="1890" y="2423"/>
                <a:ext cx="1049" cy="1048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24591" name="Oval 29"/>
              <p:cNvSpPr>
                <a:spLocks noChangeArrowheads="1"/>
              </p:cNvSpPr>
              <p:nvPr/>
            </p:nvSpPr>
            <p:spPr bwMode="gray">
              <a:xfrm>
                <a:off x="1901" y="2433"/>
                <a:ext cx="998" cy="980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24592" name="Oval 30"/>
              <p:cNvSpPr>
                <a:spLocks noChangeArrowheads="1"/>
              </p:cNvSpPr>
              <p:nvPr/>
            </p:nvSpPr>
            <p:spPr bwMode="gray">
              <a:xfrm>
                <a:off x="1959" y="2461"/>
                <a:ext cx="888" cy="79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en-US"/>
              </a:p>
            </p:txBody>
          </p:sp>
        </p:grpSp>
        <p:sp>
          <p:nvSpPr>
            <p:cNvPr id="24587" name="Text Box 31"/>
            <p:cNvSpPr txBox="1">
              <a:spLocks noChangeArrowheads="1"/>
            </p:cNvSpPr>
            <p:nvPr/>
          </p:nvSpPr>
          <p:spPr bwMode="auto">
            <a:xfrm>
              <a:off x="3891" y="2081"/>
              <a:ext cx="954" cy="100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endParaRPr lang="en-US" sz="1800" b="1" dirty="0" smtClean="0">
                <a:solidFill>
                  <a:srgbClr val="000000"/>
                </a:solidFill>
                <a:latin typeface="Times New Roman" pitchFamily="18" charset="0"/>
              </a:endParaRPr>
            </a:p>
            <a:p>
              <a:pPr algn="ctr"/>
              <a:r>
                <a:rPr lang="en-US" sz="1800" b="1" dirty="0" smtClean="0">
                  <a:solidFill>
                    <a:srgbClr val="000000"/>
                  </a:solidFill>
                  <a:latin typeface="Times New Roman" pitchFamily="18" charset="0"/>
                </a:rPr>
                <a:t>CÁCH LÀM</a:t>
              </a:r>
            </a:p>
            <a:p>
              <a:pPr algn="ctr"/>
              <a:r>
                <a:rPr lang="en-US" sz="1800" b="1" dirty="0" smtClean="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r>
                <a:rPr lang="en-US" sz="1800" b="1" dirty="0">
                  <a:solidFill>
                    <a:srgbClr val="000000"/>
                  </a:solidFill>
                  <a:latin typeface="Times New Roman" pitchFamily="18" charset="0"/>
                </a:rPr>
                <a:t>HIỆU </a:t>
              </a:r>
              <a:r>
                <a:rPr lang="en-US" sz="1800" b="1" dirty="0" smtClean="0">
                  <a:solidFill>
                    <a:srgbClr val="000000"/>
                  </a:solidFill>
                  <a:latin typeface="Times New Roman" pitchFamily="18" charset="0"/>
                </a:rPr>
                <a:t>QUẢ</a:t>
              </a:r>
            </a:p>
            <a:p>
              <a:pPr algn="ctr"/>
              <a:r>
                <a:rPr lang="en-US" sz="1800" b="1" dirty="0" smtClean="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r>
                <a:rPr lang="en-US" sz="1800" b="1" dirty="0">
                  <a:solidFill>
                    <a:srgbClr val="000000"/>
                  </a:solidFill>
                  <a:latin typeface="Times New Roman" pitchFamily="18" charset="0"/>
                </a:rPr>
                <a:t>NHẤT</a:t>
              </a:r>
            </a:p>
          </p:txBody>
        </p:sp>
      </p:grpSp>
      <p:sp>
        <p:nvSpPr>
          <p:cNvPr id="24583" name="TextBox 2"/>
          <p:cNvSpPr txBox="1">
            <a:spLocks noChangeArrowheads="1"/>
          </p:cNvSpPr>
          <p:nvPr/>
        </p:nvSpPr>
        <p:spPr bwMode="auto">
          <a:xfrm>
            <a:off x="3221039" y="2015729"/>
            <a:ext cx="473533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iểm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thể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85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8FE4B12-DC1B-43E0-BD3C-85B315190CE4}" type="slidenum">
              <a:rPr lang="en-US" smtClean="0"/>
              <a:pPr/>
              <a:t>29</a:t>
            </a:fld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2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20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2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2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2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2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03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0"/>
            <a:ext cx="9324527" cy="5380062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9622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478"/>
            <a:ext cx="9144000" cy="4680520"/>
          </a:xfrm>
        </p:spPr>
      </p:pic>
    </p:spTree>
    <p:extLst>
      <p:ext uri="{BB962C8B-B14F-4D97-AF65-F5344CB8AC3E}">
        <p14:creationId xmlns:p14="http://schemas.microsoft.com/office/powerpoint/2010/main" val="842560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478"/>
            <a:ext cx="9144000" cy="4680520"/>
          </a:xfrm>
        </p:spPr>
      </p:pic>
    </p:spTree>
    <p:extLst>
      <p:ext uri="{BB962C8B-B14F-4D97-AF65-F5344CB8AC3E}">
        <p14:creationId xmlns:p14="http://schemas.microsoft.com/office/powerpoint/2010/main" val="2827081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478"/>
            <a:ext cx="9036496" cy="4752528"/>
          </a:xfrm>
        </p:spPr>
      </p:pic>
    </p:spTree>
    <p:extLst>
      <p:ext uri="{BB962C8B-B14F-4D97-AF65-F5344CB8AC3E}">
        <p14:creationId xmlns:p14="http://schemas.microsoft.com/office/powerpoint/2010/main" val="321006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9144000" cy="555526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9542"/>
            <a:ext cx="9144000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721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860"/>
            <a:ext cx="9144000" cy="3462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722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478"/>
            <a:ext cx="9144000" cy="5020022"/>
          </a:xfrm>
        </p:spPr>
      </p:pic>
    </p:spTree>
    <p:extLst>
      <p:ext uri="{BB962C8B-B14F-4D97-AF65-F5344CB8AC3E}">
        <p14:creationId xmlns:p14="http://schemas.microsoft.com/office/powerpoint/2010/main" val="1269777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478"/>
            <a:ext cx="9144000" cy="4320480"/>
          </a:xfrm>
        </p:spPr>
      </p:pic>
    </p:spTree>
    <p:extLst>
      <p:ext uri="{BB962C8B-B14F-4D97-AF65-F5344CB8AC3E}">
        <p14:creationId xmlns:p14="http://schemas.microsoft.com/office/powerpoint/2010/main" val="1805364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3999" cy="2571750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7C7198-0890-4FFB-8625-80BFC2320686}" type="datetime1">
              <a:rPr lang="en-US" smtClean="0"/>
              <a:pPr>
                <a:defRPr/>
              </a:pPr>
              <a:t>1/9/2020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3458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779662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7C7198-0890-4FFB-8625-80BFC2320686}" type="datetime1">
              <a:rPr lang="en-US" smtClean="0"/>
              <a:pPr>
                <a:defRPr/>
              </a:pPr>
              <a:t>1/9/2020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79801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7C7198-0890-4FFB-8625-80BFC2320686}" type="datetime1">
              <a:rPr lang="en-US" smtClean="0"/>
              <a:pPr>
                <a:defRPr/>
              </a:pPr>
              <a:t>1/9/2020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39</a:t>
            </a:fld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23478"/>
            <a:ext cx="8856983" cy="3659664"/>
          </a:xfrm>
        </p:spPr>
      </p:pic>
    </p:spTree>
    <p:extLst>
      <p:ext uri="{BB962C8B-B14F-4D97-AF65-F5344CB8AC3E}">
        <p14:creationId xmlns:p14="http://schemas.microsoft.com/office/powerpoint/2010/main" val="13158774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sz="36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vi-VN" sz="3600" dirty="0">
                <a:latin typeface="Times New Roman" pitchFamily="18" charset="0"/>
                <a:cs typeface="Times New Roman" pitchFamily="18" charset="0"/>
              </a:rPr>
              <a:t>. Một số dạng </a:t>
            </a:r>
            <a:r>
              <a:rPr lang="vi-VN" sz="3600" dirty="0" smtClean="0">
                <a:latin typeface="Times New Roman" pitchFamily="18" charset="0"/>
                <a:cs typeface="Times New Roman" pitchFamily="18" charset="0"/>
              </a:rPr>
              <a:t>phương </a:t>
            </a:r>
            <a:r>
              <a:rPr lang="vi-VN" sz="3600" dirty="0">
                <a:latin typeface="Times New Roman" pitchFamily="18" charset="0"/>
                <a:cs typeface="Times New Roman" pitchFamily="18" charset="0"/>
              </a:rPr>
              <a:t>trình hàm</a:t>
            </a:r>
            <a:endParaRPr lang="en-US" sz="3600" dirty="0" smtClean="0"/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776288" y="699543"/>
            <a:ext cx="7758112" cy="3997474"/>
          </a:xfrm>
        </p:spPr>
        <p:txBody>
          <a:bodyPr/>
          <a:lstStyle/>
          <a:p>
            <a:pPr marL="457200" indent="-457200" eaLnBrk="1" hangingPunct="1">
              <a:spcBef>
                <a:spcPct val="0"/>
              </a:spcBef>
              <a:buFontTx/>
              <a:buChar char="-"/>
              <a:defRPr/>
            </a:pP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eaLnBrk="1" hangingPunct="1">
              <a:spcBef>
                <a:spcPct val="0"/>
              </a:spcBef>
              <a:buFontTx/>
              <a:buChar char="-"/>
              <a:defRPr/>
            </a:pP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Phương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pháp thế 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eaLnBrk="1" hangingPunct="1">
              <a:spcBef>
                <a:spcPct val="0"/>
              </a:spcBef>
              <a:buFontTx/>
              <a:buChar char="-"/>
              <a:defRPr/>
            </a:pP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eaLnBrk="1" hangingPunct="1">
              <a:spcBef>
                <a:spcPct val="0"/>
              </a:spcBef>
              <a:buFontTx/>
              <a:buChar char="-"/>
              <a:defRPr/>
            </a:pP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Dạng sử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dụng tính liên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tục</a:t>
            </a:r>
          </a:p>
          <a:p>
            <a:pPr marL="457200" indent="-457200" eaLnBrk="1" hangingPunct="1">
              <a:spcBef>
                <a:spcPct val="0"/>
              </a:spcBef>
              <a:buFontTx/>
              <a:buChar char="-"/>
              <a:defRPr/>
            </a:pP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eaLnBrk="1" hangingPunct="1">
              <a:spcBef>
                <a:spcPct val="0"/>
              </a:spcBef>
              <a:buFontTx/>
              <a:buChar char="-"/>
              <a:defRPr/>
            </a:pP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Dạng sử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dụng tính đơn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điệu</a:t>
            </a:r>
          </a:p>
          <a:p>
            <a:pPr marL="457200" indent="-457200" eaLnBrk="1" hangingPunct="1">
              <a:spcBef>
                <a:spcPct val="0"/>
              </a:spcBef>
              <a:buFontTx/>
              <a:buChar char="-"/>
              <a:defRPr/>
            </a:pP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eaLnBrk="1" hangingPunct="1">
              <a:spcBef>
                <a:spcPct val="0"/>
              </a:spcBef>
              <a:buFontTx/>
              <a:buChar char="-"/>
              <a:defRPr/>
            </a:pP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Dạng sử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dụng tính đơn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điệu</a:t>
            </a:r>
          </a:p>
          <a:p>
            <a:pPr marL="457200" indent="-457200" eaLnBrk="1" hangingPunct="1">
              <a:spcBef>
                <a:spcPct val="0"/>
              </a:spcBef>
              <a:buFontTx/>
              <a:buChar char="-"/>
              <a:defRPr/>
            </a:pPr>
            <a:endParaRPr lang="en-US" sz="2400" kern="12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eaLnBrk="1" hangingPunct="1">
              <a:spcBef>
                <a:spcPct val="0"/>
              </a:spcBef>
              <a:buFontTx/>
              <a:buChar char="-"/>
              <a:defRPr/>
            </a:pP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Phương trình hàm trên tập số tự 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nhiên</a:t>
            </a:r>
          </a:p>
          <a:p>
            <a:pPr marL="0" indent="0">
              <a:spcBef>
                <a:spcPct val="0"/>
              </a:spcBef>
              <a:buNone/>
              <a:defRPr/>
            </a:pPr>
            <a:endParaRPr lang="en-US" sz="2400" kern="12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9461" name="Slide Number Placeholder 2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37076E1-B927-4CE5-9FC8-6718E99B9C3D}" type="slidenum">
              <a:rPr lang="en-US" smtClean="0"/>
              <a:pPr/>
              <a:t>4</a:t>
            </a:fld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479"/>
            <a:ext cx="9143999" cy="1368151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7C7198-0890-4FFB-8625-80BFC2320686}" type="datetime1">
              <a:rPr lang="en-US" smtClean="0"/>
              <a:pPr>
                <a:defRPr/>
              </a:pPr>
              <a:t>1/9/2020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91215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479"/>
            <a:ext cx="9143999" cy="2448272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7C7198-0890-4FFB-8625-80BFC2320686}" type="datetime1">
              <a:rPr lang="en-US" smtClean="0"/>
              <a:pPr>
                <a:defRPr/>
              </a:pPr>
              <a:t>1/9/2020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21225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"/>
            <a:ext cx="8928991" cy="1491629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7C7198-0890-4FFB-8625-80BFC2320686}" type="datetime1">
              <a:rPr lang="en-US" smtClean="0"/>
              <a:pPr>
                <a:defRPr/>
              </a:pPr>
              <a:t>1/9/2020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05415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3999" cy="2283718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7C7198-0890-4FFB-8625-80BFC2320686}" type="datetime1">
              <a:rPr lang="en-US" smtClean="0"/>
              <a:pPr>
                <a:defRPr/>
              </a:pPr>
              <a:t>1/9/2020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9945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707654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7C7198-0890-4FFB-8625-80BFC2320686}" type="datetime1">
              <a:rPr lang="en-US" smtClean="0"/>
              <a:pPr>
                <a:defRPr/>
              </a:pPr>
              <a:t>1/9/2020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63871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7C7198-0890-4FFB-8625-80BFC2320686}" type="datetime1">
              <a:rPr lang="en-US" smtClean="0"/>
              <a:pPr>
                <a:defRPr/>
              </a:pPr>
              <a:t>1/9/2020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11445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5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27BE4E3-4A13-4B5A-9AB9-C28E1EAA1732}" type="slidenum">
              <a:rPr lang="en-US" smtClean="0">
                <a:solidFill>
                  <a:srgbClr val="335338"/>
                </a:solidFill>
              </a:rPr>
              <a:pPr/>
              <a:t>46</a:t>
            </a:fld>
            <a:endParaRPr lang="en-US" smtClean="0">
              <a:solidFill>
                <a:srgbClr val="33533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44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1476375" y="86916"/>
            <a:ext cx="7391400" cy="422672"/>
          </a:xfrm>
        </p:spPr>
        <p:txBody>
          <a:bodyPr/>
          <a:lstStyle/>
          <a:p>
            <a:pPr algn="l"/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1.1 Dạng sử dụng phương 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pháp 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5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6A82B81-819D-4706-9C1F-F39169027329}" type="slidenum">
              <a:rPr lang="en-US" smtClean="0">
                <a:solidFill>
                  <a:srgbClr val="335338"/>
                </a:solidFill>
              </a:rPr>
              <a:pPr/>
              <a:t>5</a:t>
            </a:fld>
            <a:endParaRPr lang="en-US" smtClean="0">
              <a:solidFill>
                <a:srgbClr val="335338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Ví dụ 1</a:t>
            </a:r>
            <a:endParaRPr kumimoji="0" lang="en-US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Tính 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771800" y="1255812"/>
            <a:ext cx="37863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800100" y="19335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7504" y="987574"/>
            <a:ext cx="903649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>
              <a:spcAft>
                <a:spcPts val="0"/>
              </a:spcAft>
            </a:pPr>
            <a:r>
              <a:rPr lang="vi-VN" b="1" dirty="0">
                <a:latin typeface="Times New Roman"/>
                <a:ea typeface="Times New Roman"/>
                <a:cs typeface="Arial"/>
              </a:rPr>
              <a:t>1.1 Dạng thay thế: </a:t>
            </a:r>
            <a:endParaRPr lang="en-US" sz="1600" dirty="0">
              <a:latin typeface="Calibri"/>
              <a:ea typeface="Calibri"/>
              <a:cs typeface="Arial"/>
            </a:endParaRPr>
          </a:p>
          <a:p>
            <a:pPr marL="800100">
              <a:spcAft>
                <a:spcPts val="0"/>
              </a:spcAft>
            </a:pPr>
            <a:r>
              <a:rPr lang="vi-VN" dirty="0">
                <a:latin typeface="Times New Roman"/>
                <a:ea typeface="Times New Roman"/>
                <a:cs typeface="Arial"/>
              </a:rPr>
              <a:t>Thay các giá trị đặc biệt:</a:t>
            </a:r>
            <a:endParaRPr lang="en-US" sz="1600" dirty="0">
              <a:latin typeface="Calibri"/>
              <a:ea typeface="Calibri"/>
              <a:cs typeface="Arial"/>
            </a:endParaRPr>
          </a:p>
          <a:p>
            <a:pPr marL="800100">
              <a:spcAft>
                <a:spcPts val="0"/>
              </a:spcAft>
            </a:pPr>
            <a:r>
              <a:rPr lang="en-US" dirty="0">
                <a:latin typeface="Times New Roman"/>
                <a:ea typeface="Times New Roman"/>
                <a:cs typeface="Arial"/>
              </a:rPr>
              <a:t>+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Thay</a:t>
            </a:r>
            <a:r>
              <a:rPr lang="en-US" dirty="0">
                <a:latin typeface="Times New Roman"/>
                <a:ea typeface="Times New Roman"/>
                <a:cs typeface="Arial"/>
              </a:rPr>
              <a:t> x=a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sao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cho</a:t>
            </a:r>
            <a:r>
              <a:rPr lang="en-US" dirty="0">
                <a:latin typeface="Times New Roman"/>
                <a:ea typeface="Times New Roman"/>
                <a:cs typeface="Arial"/>
              </a:rPr>
              <a:t> f(a) 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xuất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hiện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nhiều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trong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phương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trình</a:t>
            </a:r>
            <a:endParaRPr lang="en-US" sz="1600" dirty="0">
              <a:latin typeface="Calibri"/>
              <a:ea typeface="Calibri"/>
              <a:cs typeface="Arial"/>
            </a:endParaRPr>
          </a:p>
          <a:p>
            <a:pPr marL="800100">
              <a:spcAft>
                <a:spcPts val="0"/>
              </a:spcAft>
            </a:pPr>
            <a:r>
              <a:rPr lang="en-US" dirty="0">
                <a:latin typeface="Times New Roman"/>
                <a:ea typeface="Times New Roman"/>
                <a:cs typeface="Arial"/>
              </a:rPr>
              <a:t>+ x=a,  y=b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rồi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hoán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vị</a:t>
            </a:r>
            <a:r>
              <a:rPr lang="en-US" dirty="0">
                <a:latin typeface="Times New Roman"/>
                <a:ea typeface="Times New Roman"/>
                <a:cs typeface="Arial"/>
              </a:rPr>
              <a:t>,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thay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đổi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để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tìm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liên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hệ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giữa</a:t>
            </a:r>
            <a:r>
              <a:rPr lang="en-US" dirty="0">
                <a:latin typeface="Times New Roman"/>
                <a:ea typeface="Times New Roman"/>
                <a:cs typeface="Arial"/>
              </a:rPr>
              <a:t> f(a)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và</a:t>
            </a:r>
            <a:r>
              <a:rPr lang="en-US" dirty="0">
                <a:latin typeface="Times New Roman"/>
                <a:ea typeface="Times New Roman"/>
                <a:cs typeface="Arial"/>
              </a:rPr>
              <a:t> f(b).</a:t>
            </a:r>
            <a:endParaRPr lang="en-US" sz="1600" dirty="0">
              <a:latin typeface="Calibri"/>
              <a:ea typeface="Calibri"/>
              <a:cs typeface="Arial"/>
            </a:endParaRPr>
          </a:p>
          <a:p>
            <a:pPr marL="800100">
              <a:spcAft>
                <a:spcPts val="0"/>
              </a:spcAft>
            </a:pPr>
            <a:r>
              <a:rPr lang="en-US" dirty="0">
                <a:latin typeface="Times New Roman"/>
                <a:ea typeface="Times New Roman"/>
                <a:cs typeface="Arial"/>
              </a:rPr>
              <a:t>+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Làm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xuất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hiện</a:t>
            </a:r>
            <a:r>
              <a:rPr lang="en-US" dirty="0">
                <a:latin typeface="Times New Roman"/>
                <a:ea typeface="Times New Roman"/>
                <a:cs typeface="Arial"/>
              </a:rPr>
              <a:t> f(x)</a:t>
            </a:r>
            <a:endParaRPr lang="en-US" sz="1600" dirty="0">
              <a:latin typeface="Calibri"/>
              <a:ea typeface="Calibri"/>
              <a:cs typeface="Arial"/>
            </a:endParaRPr>
          </a:p>
          <a:p>
            <a:pPr marL="800100">
              <a:spcAft>
                <a:spcPts val="0"/>
              </a:spcAft>
            </a:pPr>
            <a:r>
              <a:rPr lang="en-US" dirty="0">
                <a:latin typeface="Times New Roman"/>
                <a:ea typeface="Times New Roman"/>
                <a:cs typeface="Arial"/>
              </a:rPr>
              <a:t>+ f(x)=f(y)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với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mọi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x,y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thỏa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mãn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điều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kiện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bài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toán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suy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ra</a:t>
            </a:r>
            <a:r>
              <a:rPr lang="en-US" dirty="0">
                <a:latin typeface="Times New Roman"/>
                <a:ea typeface="Times New Roman"/>
                <a:cs typeface="Arial"/>
              </a:rPr>
              <a:t> f(x)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là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hàm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hằng</a:t>
            </a:r>
            <a:endParaRPr lang="en-US" sz="1600" dirty="0">
              <a:effectLst/>
              <a:latin typeface="Calibri"/>
              <a:ea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69542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C:\Users\MrCuong\Desktop\Tai chuc Cp\BCHT\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5850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pic>
        <p:nvPicPr>
          <p:cNvPr id="4098" name="Picture 2" descr="C:\Users\MrCuong\Desktop\Tai chuc Cp\BCHT\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3518"/>
            <a:ext cx="9144000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3518"/>
            <a:ext cx="8964488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144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7C7198-0890-4FFB-8625-80BFC2320686}" type="datetime1">
              <a:rPr lang="en-US" smtClean="0"/>
              <a:pPr>
                <a:defRPr/>
              </a:pPr>
              <a:t>1/9/2020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0054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5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6A82B81-819D-4706-9C1F-F39169027329}" type="slidenum">
              <a:rPr lang="en-US" smtClean="0">
                <a:solidFill>
                  <a:srgbClr val="335338"/>
                </a:solidFill>
              </a:rPr>
              <a:pPr/>
              <a:t>9</a:t>
            </a:fld>
            <a:endParaRPr lang="en-US" smtClean="0">
              <a:solidFill>
                <a:srgbClr val="335338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299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db2004101gl">
  <a:themeElements>
    <a:clrScheme name="cdb2004101gl 3">
      <a:dk1>
        <a:srgbClr val="335338"/>
      </a:dk1>
      <a:lt1>
        <a:srgbClr val="D7E4BE"/>
      </a:lt1>
      <a:dk2>
        <a:srgbClr val="000066"/>
      </a:dk2>
      <a:lt2>
        <a:srgbClr val="B2B2B2"/>
      </a:lt2>
      <a:accent1>
        <a:srgbClr val="2F86B1"/>
      </a:accent1>
      <a:accent2>
        <a:srgbClr val="D2761A"/>
      </a:accent2>
      <a:accent3>
        <a:srgbClr val="E8EFDB"/>
      </a:accent3>
      <a:accent4>
        <a:srgbClr val="2A462E"/>
      </a:accent4>
      <a:accent5>
        <a:srgbClr val="ADC3D5"/>
      </a:accent5>
      <a:accent6>
        <a:srgbClr val="BE6A16"/>
      </a:accent6>
      <a:hlink>
        <a:srgbClr val="368463"/>
      </a:hlink>
      <a:folHlink>
        <a:srgbClr val="481ECE"/>
      </a:folHlink>
    </a:clrScheme>
    <a:fontScheme name="cdb2004101gl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db2004101gl 1">
        <a:dk1>
          <a:srgbClr val="1A3E86"/>
        </a:dk1>
        <a:lt1>
          <a:srgbClr val="C1CFDD"/>
        </a:lt1>
        <a:dk2>
          <a:srgbClr val="000000"/>
        </a:dk2>
        <a:lt2>
          <a:srgbClr val="B2B2B2"/>
        </a:lt2>
        <a:accent1>
          <a:srgbClr val="4AAAC0"/>
        </a:accent1>
        <a:accent2>
          <a:srgbClr val="6600FF"/>
        </a:accent2>
        <a:accent3>
          <a:srgbClr val="DDE4EB"/>
        </a:accent3>
        <a:accent4>
          <a:srgbClr val="143472"/>
        </a:accent4>
        <a:accent5>
          <a:srgbClr val="B1D2DC"/>
        </a:accent5>
        <a:accent6>
          <a:srgbClr val="5C00E7"/>
        </a:accent6>
        <a:hlink>
          <a:srgbClr val="0066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2004101gl 2">
        <a:dk1>
          <a:srgbClr val="2B166E"/>
        </a:dk1>
        <a:lt1>
          <a:srgbClr val="AADBFC"/>
        </a:lt1>
        <a:dk2>
          <a:srgbClr val="003366"/>
        </a:dk2>
        <a:lt2>
          <a:srgbClr val="B2B2B2"/>
        </a:lt2>
        <a:accent1>
          <a:srgbClr val="19B17B"/>
        </a:accent1>
        <a:accent2>
          <a:srgbClr val="E57B1B"/>
        </a:accent2>
        <a:accent3>
          <a:srgbClr val="D2EAFD"/>
        </a:accent3>
        <a:accent4>
          <a:srgbClr val="23115D"/>
        </a:accent4>
        <a:accent5>
          <a:srgbClr val="ABD5BF"/>
        </a:accent5>
        <a:accent6>
          <a:srgbClr val="CF6F17"/>
        </a:accent6>
        <a:hlink>
          <a:srgbClr val="0066CC"/>
        </a:hlink>
        <a:folHlink>
          <a:srgbClr val="8C71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2004101gl 3">
        <a:dk1>
          <a:srgbClr val="335338"/>
        </a:dk1>
        <a:lt1>
          <a:srgbClr val="D7E4BE"/>
        </a:lt1>
        <a:dk2>
          <a:srgbClr val="000066"/>
        </a:dk2>
        <a:lt2>
          <a:srgbClr val="B2B2B2"/>
        </a:lt2>
        <a:accent1>
          <a:srgbClr val="2F86B1"/>
        </a:accent1>
        <a:accent2>
          <a:srgbClr val="D2761A"/>
        </a:accent2>
        <a:accent3>
          <a:srgbClr val="E8EFDB"/>
        </a:accent3>
        <a:accent4>
          <a:srgbClr val="2A462E"/>
        </a:accent4>
        <a:accent5>
          <a:srgbClr val="ADC3D5"/>
        </a:accent5>
        <a:accent6>
          <a:srgbClr val="BE6A16"/>
        </a:accent6>
        <a:hlink>
          <a:srgbClr val="368463"/>
        </a:hlink>
        <a:folHlink>
          <a:srgbClr val="481EC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Compass</Template>
  <TotalTime>7842</TotalTime>
  <Words>376</Words>
  <Application>Microsoft Office PowerPoint</Application>
  <PresentationFormat>On-screen Show (16:9)</PresentationFormat>
  <Paragraphs>125</Paragraphs>
  <Slides>46</Slides>
  <Notes>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48" baseType="lpstr">
      <vt:lpstr>cdb2004101gl</vt:lpstr>
      <vt:lpstr>Equation</vt:lpstr>
      <vt:lpstr>TRƯỜNG ĐẠI HỌC MỎ- ĐỊA CHẤT BỘ MÔN TOÁN</vt:lpstr>
      <vt:lpstr>Nội dung</vt:lpstr>
      <vt:lpstr>PowerPoint Presentation</vt:lpstr>
      <vt:lpstr>I. Một số dạng phương trình hàm</vt:lpstr>
      <vt:lpstr>1.1 Dạng sử dụng phương pháp thế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1.3 Phương pháp Nhị thức Newton</vt:lpstr>
      <vt:lpstr>PowerPoint Presentation</vt:lpstr>
      <vt:lpstr>PowerPoint Presentation</vt:lpstr>
      <vt:lpstr>PowerPoint Presentation</vt:lpstr>
      <vt:lpstr>1.4 Chéo hóa ma trận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HUT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Template</dc:title>
  <dc:creator>ngotrananh</dc:creator>
  <cp:lastModifiedBy>MrCuong</cp:lastModifiedBy>
  <cp:revision>340</cp:revision>
  <dcterms:created xsi:type="dcterms:W3CDTF">2007-11-13T02:28:42Z</dcterms:created>
  <dcterms:modified xsi:type="dcterms:W3CDTF">2020-01-09T04:08:49Z</dcterms:modified>
</cp:coreProperties>
</file>