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28" r:id="rId3"/>
    <p:sldId id="263" r:id="rId4"/>
    <p:sldId id="289" r:id="rId5"/>
    <p:sldId id="329" r:id="rId6"/>
    <p:sldId id="330" r:id="rId7"/>
    <p:sldId id="331" r:id="rId8"/>
    <p:sldId id="332" r:id="rId9"/>
    <p:sldId id="333" r:id="rId10"/>
    <p:sldId id="334" r:id="rId11"/>
    <p:sldId id="335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CC"/>
    <a:srgbClr val="263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 autoAdjust="0"/>
    <p:restoredTop sz="94084" autoAdjust="0"/>
  </p:normalViewPr>
  <p:slideViewPr>
    <p:cSldViewPr>
      <p:cViewPr>
        <p:scale>
          <a:sx n="76" d="100"/>
          <a:sy n="76" d="100"/>
        </p:scale>
        <p:origin x="-41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36416-3E55-4A06-B4BE-D03809D96286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6FAA3-9D4A-41D6-82F5-54288C6A5A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4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27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29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57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909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8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861" y="4052737"/>
            <a:ext cx="3276600" cy="14042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64493" y="3803366"/>
            <a:ext cx="2446316" cy="24663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335" y="324512"/>
            <a:ext cx="866052" cy="15490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4502">
            <a:off x="7271867" y="-498726"/>
            <a:ext cx="2591655" cy="27325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86400" y="3584636"/>
            <a:ext cx="41059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 Thùy Linh</a:t>
            </a:r>
          </a:p>
        </p:txBody>
      </p:sp>
      <p:cxnSp>
        <p:nvCxnSpPr>
          <p:cNvPr id="15" name="直接连接符 8"/>
          <p:cNvCxnSpPr>
            <a:cxnSpLocks/>
          </p:cNvCxnSpPr>
          <p:nvPr/>
        </p:nvCxnSpPr>
        <p:spPr>
          <a:xfrm>
            <a:off x="2171700" y="3338053"/>
            <a:ext cx="7848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7"/>
          <p:cNvSpPr/>
          <p:nvPr/>
        </p:nvSpPr>
        <p:spPr>
          <a:xfrm>
            <a:off x="3" y="1552949"/>
            <a:ext cx="123662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5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BẤT ĐẲNG THỨC TÍCH PHÂN </a:t>
            </a:r>
          </a:p>
          <a:p>
            <a:pPr algn="ctr"/>
            <a:r>
              <a:rPr lang="en-US" altLang="zh-CN" sz="55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TRONG ĐỀ THI OLYMPIC</a:t>
            </a:r>
            <a:endParaRPr lang="zh-CN" altLang="en-US" sz="55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2442612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C871FBC4-9C47-4C9F-ADB2-3CF370750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Đối tượng 4">
            <a:extLst>
              <a:ext uri="{FF2B5EF4-FFF2-40B4-BE49-F238E27FC236}">
                <a16:creationId xmlns:a16="http://schemas.microsoft.com/office/drawing/2014/main" xmlns="" id="{ABB67959-78DF-45C5-8970-3CF1A77CBF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819900"/>
              </p:ext>
            </p:extLst>
          </p:nvPr>
        </p:nvGraphicFramePr>
        <p:xfrm>
          <a:off x="609602" y="591003"/>
          <a:ext cx="10837404" cy="1684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Equation" r:id="rId3" imgW="5206680" imgH="812520" progId="Equation.DSMT4">
                  <p:embed/>
                </p:oleObj>
              </mc:Choice>
              <mc:Fallback>
                <p:oleObj name="Equation" r:id="rId3" imgW="5206680" imgH="8125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2" y="591003"/>
                        <a:ext cx="10837404" cy="16840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2B2A5834-B466-4EA3-8106-94CC3F817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Đối tượng 6">
            <a:extLst>
              <a:ext uri="{FF2B5EF4-FFF2-40B4-BE49-F238E27FC236}">
                <a16:creationId xmlns:a16="http://schemas.microsoft.com/office/drawing/2014/main" xmlns="" id="{D9A8575F-95DC-4AA9-84E7-6745797392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610145"/>
              </p:ext>
            </p:extLst>
          </p:nvPr>
        </p:nvGraphicFramePr>
        <p:xfrm>
          <a:off x="609600" y="2296758"/>
          <a:ext cx="8458199" cy="1673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Equation" r:id="rId5" imgW="3517560" imgH="698400" progId="Equation.DSMT4">
                  <p:embed/>
                </p:oleObj>
              </mc:Choice>
              <mc:Fallback>
                <p:oleObj name="Equation" r:id="rId5" imgW="3517560" imgH="698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296758"/>
                        <a:ext cx="8458199" cy="16733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8A33AA68-1252-497E-8641-A95253AE3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Đối tượng 8">
            <a:extLst>
              <a:ext uri="{FF2B5EF4-FFF2-40B4-BE49-F238E27FC236}">
                <a16:creationId xmlns:a16="http://schemas.microsoft.com/office/drawing/2014/main" xmlns="" id="{3FCD2F2D-2130-4FC5-AAD6-9DF469EE3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677742"/>
              </p:ext>
            </p:extLst>
          </p:nvPr>
        </p:nvGraphicFramePr>
        <p:xfrm>
          <a:off x="-53884" y="4267200"/>
          <a:ext cx="12268159" cy="1771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Equation" r:id="rId7" imgW="5206680" imgH="749160" progId="Equation.DSMT4">
                  <p:embed/>
                </p:oleObj>
              </mc:Choice>
              <mc:Fallback>
                <p:oleObj name="Equation" r:id="rId7" imgW="5206680" imgH="7491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3884" y="4267200"/>
                        <a:ext cx="12268159" cy="17718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754009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10ACCF5A-F41F-41B1-A078-16520DC936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2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Đối tượng 4">
            <a:extLst>
              <a:ext uri="{FF2B5EF4-FFF2-40B4-BE49-F238E27FC236}">
                <a16:creationId xmlns:a16="http://schemas.microsoft.com/office/drawing/2014/main" xmlns="" id="{98673025-432F-4C2B-88CA-B28675B9D0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77841"/>
              </p:ext>
            </p:extLst>
          </p:nvPr>
        </p:nvGraphicFramePr>
        <p:xfrm>
          <a:off x="314301" y="94957"/>
          <a:ext cx="8829699" cy="1502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7" name="Equation" r:id="rId3" imgW="4089240" imgH="698400" progId="Equation.DSMT4">
                  <p:embed/>
                </p:oleObj>
              </mc:Choice>
              <mc:Fallback>
                <p:oleObj name="Equation" r:id="rId3" imgW="4089240" imgH="698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01" y="94957"/>
                        <a:ext cx="8829699" cy="15024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1FEDD643-3DC0-4690-9036-7412292BB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Đối tượng 6">
            <a:extLst>
              <a:ext uri="{FF2B5EF4-FFF2-40B4-BE49-F238E27FC236}">
                <a16:creationId xmlns:a16="http://schemas.microsoft.com/office/drawing/2014/main" xmlns="" id="{E9C1C0EC-7D91-4EA3-A26D-110A801DF0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088388"/>
              </p:ext>
            </p:extLst>
          </p:nvPr>
        </p:nvGraphicFramePr>
        <p:xfrm>
          <a:off x="-92612" y="1978447"/>
          <a:ext cx="12277579" cy="1552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name="Equation" r:id="rId5" imgW="5943600" imgH="749160" progId="Equation.DSMT4">
                  <p:embed/>
                </p:oleObj>
              </mc:Choice>
              <mc:Fallback>
                <p:oleObj name="Equation" r:id="rId5" imgW="5943600" imgH="7491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2612" y="1978447"/>
                        <a:ext cx="12277579" cy="15520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EC11635A-9F05-4009-AD2A-2F1145477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Đối tượng 8">
            <a:extLst>
              <a:ext uri="{FF2B5EF4-FFF2-40B4-BE49-F238E27FC236}">
                <a16:creationId xmlns:a16="http://schemas.microsoft.com/office/drawing/2014/main" xmlns="" id="{64C70BB4-F986-4EF6-9719-10F8B04C00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515455"/>
              </p:ext>
            </p:extLst>
          </p:nvPr>
        </p:nvGraphicFramePr>
        <p:xfrm>
          <a:off x="16412" y="4039322"/>
          <a:ext cx="11658341" cy="1771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9" name="Equation" r:id="rId7" imgW="4952880" imgH="749160" progId="Equation.DSMT4">
                  <p:embed/>
                </p:oleObj>
              </mc:Choice>
              <mc:Fallback>
                <p:oleObj name="Equation" r:id="rId7" imgW="4952880" imgH="7491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12" y="4039322"/>
                        <a:ext cx="11658341" cy="17711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2837543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32ED0A7F-9812-4735-AAEA-A1E72F5F632D}"/>
              </a:ext>
            </a:extLst>
          </p:cNvPr>
          <p:cNvGrpSpPr/>
          <p:nvPr/>
        </p:nvGrpSpPr>
        <p:grpSpPr>
          <a:xfrm>
            <a:off x="533400" y="152400"/>
            <a:ext cx="11430000" cy="6629400"/>
            <a:chOff x="685800" y="152400"/>
            <a:chExt cx="11277600" cy="6629400"/>
          </a:xfrm>
        </p:grpSpPr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685800" y="304800"/>
              <a:ext cx="112776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836168" y="6553200"/>
              <a:ext cx="1112723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cxnSpLocks/>
            </p:cNvCxnSpPr>
            <p:nvPr/>
          </p:nvCxnSpPr>
          <p:spPr>
            <a:xfrm>
              <a:off x="1136904" y="152400"/>
              <a:ext cx="0" cy="66294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cxnSpLocks/>
            </p:cNvCxnSpPr>
            <p:nvPr/>
          </p:nvCxnSpPr>
          <p:spPr>
            <a:xfrm>
              <a:off x="11811000" y="152400"/>
              <a:ext cx="0" cy="66294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35980"/>
            <a:ext cx="981971" cy="950568"/>
          </a:xfrm>
          <a:prstGeom prst="rect">
            <a:avLst/>
          </a:prstGeom>
        </p:spPr>
      </p:pic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A6F1ACF5-9059-468C-A2FB-F07D1946F253}"/>
              </a:ext>
            </a:extLst>
          </p:cNvPr>
          <p:cNvSpPr txBox="1"/>
          <p:nvPr/>
        </p:nvSpPr>
        <p:spPr>
          <a:xfrm>
            <a:off x="1143000" y="457201"/>
            <a:ext cx="10511483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>
                <a:solidFill>
                  <a:schemeClr val="bg1"/>
                </a:solidFill>
                <a:latin typeface="+mj-lt"/>
              </a:rPr>
              <a:t>Olympic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toán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sinh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viên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là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một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kì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quan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trọng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thu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hút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sự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tham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gia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của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đông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đảo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các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bạn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sinh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viên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từ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các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trường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đại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học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.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Trong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kì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Olympic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sinh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viên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môn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Giải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tích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thì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Bất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đẳng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thức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tích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phân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là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một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phần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kiến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thức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quan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trọng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.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Trong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báo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cáo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học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thuật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này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có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đưa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ra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một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só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dạng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bài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tập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cơ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bản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đến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nâng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cao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với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lời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giải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chi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tiết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.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Báo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cáo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học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thuật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là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một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tài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liệu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tham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khảo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cho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các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thầy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cô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giáo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và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các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em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sinh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viên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trong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quá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trình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dạy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và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học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môn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Giải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tích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phục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vụ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cho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kì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thi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Olympic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toán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sinh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viên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hàng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000" dirty="0" err="1">
                <a:solidFill>
                  <a:schemeClr val="bg1"/>
                </a:solidFill>
                <a:latin typeface="+mj-lt"/>
              </a:rPr>
              <a:t>năm</a:t>
            </a:r>
            <a:r>
              <a:rPr lang="en-US" sz="3000" dirty="0">
                <a:solidFill>
                  <a:schemeClr val="bg1"/>
                </a:solidFill>
                <a:latin typeface="+mj-lt"/>
              </a:rPr>
              <a:t>.</a:t>
            </a:r>
          </a:p>
          <a:p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020172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32ED0A7F-9812-4735-AAEA-A1E72F5F632D}"/>
              </a:ext>
            </a:extLst>
          </p:cNvPr>
          <p:cNvGrpSpPr/>
          <p:nvPr/>
        </p:nvGrpSpPr>
        <p:grpSpPr>
          <a:xfrm>
            <a:off x="533400" y="152400"/>
            <a:ext cx="11430000" cy="6629400"/>
            <a:chOff x="685800" y="152400"/>
            <a:chExt cx="11277600" cy="6629400"/>
          </a:xfrm>
        </p:grpSpPr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685800" y="304800"/>
              <a:ext cx="112776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836168" y="6553200"/>
              <a:ext cx="1112723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cxnSpLocks/>
            </p:cNvCxnSpPr>
            <p:nvPr/>
          </p:nvCxnSpPr>
          <p:spPr>
            <a:xfrm>
              <a:off x="1136904" y="152400"/>
              <a:ext cx="0" cy="66294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cxnSpLocks/>
            </p:cNvCxnSpPr>
            <p:nvPr/>
          </p:nvCxnSpPr>
          <p:spPr>
            <a:xfrm>
              <a:off x="11811000" y="152400"/>
              <a:ext cx="0" cy="66294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35980"/>
            <a:ext cx="981971" cy="950568"/>
          </a:xfrm>
          <a:prstGeom prst="rect">
            <a:avLst/>
          </a:prstGeom>
        </p:spPr>
      </p:pic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A6F1ACF5-9059-468C-A2FB-F07D1946F253}"/>
              </a:ext>
            </a:extLst>
          </p:cNvPr>
          <p:cNvSpPr txBox="1"/>
          <p:nvPr/>
        </p:nvSpPr>
        <p:spPr>
          <a:xfrm>
            <a:off x="1295401" y="512918"/>
            <a:ext cx="103590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>
                <a:solidFill>
                  <a:schemeClr val="bg1"/>
                </a:solidFill>
                <a:latin typeface="+mj-lt"/>
              </a:rPr>
              <a:t>Báo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cáo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được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chia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thành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các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chương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sau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: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err="1">
                <a:solidFill>
                  <a:schemeClr val="bg1"/>
                </a:solidFill>
                <a:latin typeface="+mj-lt"/>
              </a:rPr>
              <a:t>Phần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1.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Chứng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minh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bất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đẳng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tích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phân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dựa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vào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đánh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giá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biểu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dưới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dấu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tích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phân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Phần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2.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Chứng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minh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bất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đẳng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tích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phân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bằng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phương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pháp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đạo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hàm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dirty="0" err="1">
                <a:solidFill>
                  <a:schemeClr val="bg1"/>
                </a:solidFill>
                <a:latin typeface="+mj-lt"/>
              </a:rPr>
              <a:t>Phần</a:t>
            </a:r>
            <a:r>
              <a:rPr lang="en-US" sz="3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3.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Ứng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dụng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bất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đẳng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Cauchy-Schwarz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trong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chứng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minh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bất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đẳng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tích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phân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6416576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9420C174-FDA1-4ED2-8E47-0B274E7A40BF}"/>
              </a:ext>
            </a:extLst>
          </p:cNvPr>
          <p:cNvSpPr txBox="1"/>
          <p:nvPr/>
        </p:nvSpPr>
        <p:spPr>
          <a:xfrm>
            <a:off x="711594" y="554651"/>
            <a:ext cx="1102320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</a:pP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I. 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minh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đẳng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dựa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dưới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altLang="en-US" sz="3000" b="1" dirty="0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FFFF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endParaRPr lang="en-US" altLang="en-US" sz="3000" dirty="0">
              <a:solidFill>
                <a:srgbClr val="FFFF00"/>
              </a:solidFill>
              <a:latin typeface="+mj-lt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</a:pPr>
            <a:r>
              <a:rPr lang="en-US" altLang="en-US" sz="30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altLang="en-US" sz="3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1. </a:t>
            </a:r>
            <a:r>
              <a:rPr lang="en-US" altLang="en-US" sz="30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Chứng</a:t>
            </a:r>
            <a:r>
              <a:rPr lang="en-US" altLang="en-US" sz="3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minh</a:t>
            </a:r>
            <a:r>
              <a:rPr lang="en-US" altLang="en-US" sz="3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rằng</a:t>
            </a:r>
            <a:endParaRPr lang="en-US" sz="30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4" name="Đối tượng 3">
            <a:extLst>
              <a:ext uri="{FF2B5EF4-FFF2-40B4-BE49-F238E27FC236}">
                <a16:creationId xmlns:a16="http://schemas.microsoft.com/office/drawing/2014/main" xmlns="" id="{2ECAC6B9-8AAF-4BBE-9D42-1883834771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566287"/>
              </p:ext>
            </p:extLst>
          </p:nvPr>
        </p:nvGraphicFramePr>
        <p:xfrm>
          <a:off x="3581400" y="2641500"/>
          <a:ext cx="3581400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Equation" r:id="rId4" imgW="1346040" imgH="685800" progId="Equation.DSMT4">
                  <p:embed/>
                </p:oleObj>
              </mc:Choice>
              <mc:Fallback>
                <p:oleObj name="Equation" r:id="rId4" imgW="1346040" imgH="685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641500"/>
                        <a:ext cx="3581400" cy="1854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85E9EAEB-2AE2-4BE2-B7C1-027A8AAE3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793" y="106530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27410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D43095E4-80E5-4DB1-AAE1-D220A6BAA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304800"/>
            <a:ext cx="11430000" cy="59435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Đặt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Khi </a:t>
            </a:r>
            <a:r>
              <a:rPr lang="en-US" dirty="0" err="1"/>
              <a:t>đó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Ta </a:t>
            </a:r>
            <a:r>
              <a:rPr lang="en-US" dirty="0" err="1"/>
              <a:t>có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err="1"/>
              <a:t>Vì</a:t>
            </a:r>
            <a:r>
              <a:rPr lang="en-US" dirty="0"/>
              <a:t>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F96CD445-DF9A-4BEB-B778-422F2344B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Đối tượng 4">
            <a:extLst>
              <a:ext uri="{FF2B5EF4-FFF2-40B4-BE49-F238E27FC236}">
                <a16:creationId xmlns:a16="http://schemas.microsoft.com/office/drawing/2014/main" xmlns="" id="{41473846-437B-44D3-887D-7DF0E576C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988156"/>
              </p:ext>
            </p:extLst>
          </p:nvPr>
        </p:nvGraphicFramePr>
        <p:xfrm>
          <a:off x="1316501" y="304800"/>
          <a:ext cx="4246099" cy="542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3" name="Equation" r:id="rId3" imgW="1346040" imgH="177480" progId="Equation.DSMT4">
                  <p:embed/>
                </p:oleObj>
              </mc:Choice>
              <mc:Fallback>
                <p:oleObj name="Equation" r:id="rId3" imgW="1346040" imgH="1774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501" y="304800"/>
                        <a:ext cx="4246099" cy="542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3D4506BF-81B2-4721-90B1-75BF88F68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Đối tượng 6">
            <a:extLst>
              <a:ext uri="{FF2B5EF4-FFF2-40B4-BE49-F238E27FC236}">
                <a16:creationId xmlns:a16="http://schemas.microsoft.com/office/drawing/2014/main" xmlns="" id="{C26839B1-F647-4873-AE5A-E4A77BE8A8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355419"/>
              </p:ext>
            </p:extLst>
          </p:nvPr>
        </p:nvGraphicFramePr>
        <p:xfrm>
          <a:off x="1828800" y="909460"/>
          <a:ext cx="7010373" cy="1895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4" name="Equation" r:id="rId5" imgW="2565360" imgH="685800" progId="Equation.DSMT4">
                  <p:embed/>
                </p:oleObj>
              </mc:Choice>
              <mc:Fallback>
                <p:oleObj name="Equation" r:id="rId5" imgW="2565360" imgH="685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909460"/>
                        <a:ext cx="7010373" cy="18953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11AC31F4-8B7D-4C32-965C-497D818BB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Đối tượng 8">
            <a:extLst>
              <a:ext uri="{FF2B5EF4-FFF2-40B4-BE49-F238E27FC236}">
                <a16:creationId xmlns:a16="http://schemas.microsoft.com/office/drawing/2014/main" xmlns="" id="{55B14C59-BBED-48B0-9CD4-A3F480A56B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018160"/>
              </p:ext>
            </p:extLst>
          </p:nvPr>
        </p:nvGraphicFramePr>
        <p:xfrm>
          <a:off x="1676400" y="3012398"/>
          <a:ext cx="6454421" cy="1050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5" name="Equation" r:id="rId7" imgW="2400120" imgH="393480" progId="Equation.DSMT4">
                  <p:embed/>
                </p:oleObj>
              </mc:Choice>
              <mc:Fallback>
                <p:oleObj name="Equation" r:id="rId7" imgW="2400120" imgH="393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012398"/>
                        <a:ext cx="6454421" cy="10501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>
            <a:extLst>
              <a:ext uri="{FF2B5EF4-FFF2-40B4-BE49-F238E27FC236}">
                <a16:creationId xmlns:a16="http://schemas.microsoft.com/office/drawing/2014/main" xmlns="" id="{767156F4-FE93-463D-8413-914DF11B7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Đối tượng 10">
            <a:extLst>
              <a:ext uri="{FF2B5EF4-FFF2-40B4-BE49-F238E27FC236}">
                <a16:creationId xmlns:a16="http://schemas.microsoft.com/office/drawing/2014/main" xmlns="" id="{BB9DBF29-30B9-427D-93C6-C2049CF36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112388"/>
              </p:ext>
            </p:extLst>
          </p:nvPr>
        </p:nvGraphicFramePr>
        <p:xfrm>
          <a:off x="1316501" y="4245468"/>
          <a:ext cx="3981451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6" name="Equation" r:id="rId9" imgW="1549080" imgH="393480" progId="Equation.DSMT4">
                  <p:embed/>
                </p:oleObj>
              </mc:Choice>
              <mc:Fallback>
                <p:oleObj name="Equation" r:id="rId9" imgW="154908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501" y="4245468"/>
                        <a:ext cx="3981451" cy="1006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Đối tượng 11">
            <a:extLst>
              <a:ext uri="{FF2B5EF4-FFF2-40B4-BE49-F238E27FC236}">
                <a16:creationId xmlns:a16="http://schemas.microsoft.com/office/drawing/2014/main" xmlns="" id="{450878FC-93AC-4C65-88B8-B720DFDB15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258192"/>
              </p:ext>
            </p:extLst>
          </p:nvPr>
        </p:nvGraphicFramePr>
        <p:xfrm>
          <a:off x="685802" y="5251939"/>
          <a:ext cx="776922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7" name="Equation" r:id="rId11" imgW="3022560" imgH="685800" progId="Equation.DSMT4">
                  <p:embed/>
                </p:oleObj>
              </mc:Choice>
              <mc:Fallback>
                <p:oleObj name="Equation" r:id="rId11" imgW="3022560" imgH="685800" progId="Equation.DSMT4">
                  <p:embed/>
                  <p:pic>
                    <p:nvPicPr>
                      <p:cNvPr id="11" name="Đối tượng 10">
                        <a:extLst>
                          <a:ext uri="{FF2B5EF4-FFF2-40B4-BE49-F238E27FC236}">
                            <a16:creationId xmlns:a16="http://schemas.microsoft.com/office/drawing/2014/main" xmlns="" id="{BB9DBF29-30B9-427D-93C6-C2049CF363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2" y="5251939"/>
                        <a:ext cx="7769225" cy="175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5144151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A8207737-EDFE-4EAF-A128-0F3DA01A3D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28600"/>
            <a:ext cx="11658600" cy="64770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FFFF00"/>
                </a:solidFill>
              </a:rPr>
              <a:t>II. </a:t>
            </a:r>
            <a:r>
              <a:rPr lang="en-US" sz="3000" b="1" dirty="0" err="1">
                <a:solidFill>
                  <a:srgbClr val="FFFF00"/>
                </a:solidFill>
              </a:rPr>
              <a:t>Chứng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minh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bất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đẳng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thức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tích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phân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bằng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phương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pháp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đạo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dirty="0" err="1">
                <a:solidFill>
                  <a:srgbClr val="FFFF00"/>
                </a:solidFill>
              </a:rPr>
              <a:t>hàm</a:t>
            </a:r>
            <a:r>
              <a:rPr lang="en-US" sz="3000" b="1" dirty="0">
                <a:solidFill>
                  <a:srgbClr val="FFFF00"/>
                </a:solidFill>
              </a:rPr>
              <a:t>.</a:t>
            </a:r>
            <a:endParaRPr lang="en-US" sz="3000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 err="1"/>
              <a:t>Bài</a:t>
            </a:r>
            <a:r>
              <a:rPr lang="en-US" dirty="0"/>
              <a:t> 2. </a:t>
            </a:r>
            <a:r>
              <a:rPr lang="en-US" dirty="0" err="1"/>
              <a:t>Chứng</a:t>
            </a:r>
            <a:r>
              <a:rPr lang="en-US" dirty="0"/>
              <a:t> </a:t>
            </a:r>
            <a:r>
              <a:rPr lang="en-US" dirty="0" err="1"/>
              <a:t>minh</a:t>
            </a:r>
            <a:r>
              <a:rPr lang="en-US" dirty="0"/>
              <a:t> </a:t>
            </a:r>
            <a:r>
              <a:rPr lang="en-US" dirty="0" err="1"/>
              <a:t>rằng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DDB64D4B-8CA9-4234-9D4C-52F80412B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Đối tượng 4">
            <a:extLst>
              <a:ext uri="{FF2B5EF4-FFF2-40B4-BE49-F238E27FC236}">
                <a16:creationId xmlns:a16="http://schemas.microsoft.com/office/drawing/2014/main" xmlns="" id="{82B90814-C598-4557-AC7F-FA0B4ED038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813360"/>
              </p:ext>
            </p:extLst>
          </p:nvPr>
        </p:nvGraphicFramePr>
        <p:xfrm>
          <a:off x="3124200" y="1905000"/>
          <a:ext cx="3200400" cy="1259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Equation" r:id="rId3" imgW="1155600" imgH="457200" progId="Equation.DSMT4">
                  <p:embed/>
                </p:oleObj>
              </mc:Choice>
              <mc:Fallback>
                <p:oleObj name="Equation" r:id="rId3" imgW="11556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905000"/>
                        <a:ext cx="3200400" cy="12591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5136163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xmlns="" id="{C1328606-F585-4B89-903D-4307FE18D40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" y="381000"/>
                <a:ext cx="109728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Xét </a:t>
                </a:r>
                <a:r>
                  <a:rPr lang="en-US" dirty="0" err="1"/>
                  <a:t>hàm</a:t>
                </a:r>
                <a:r>
                  <a:rPr lang="en-US" dirty="0"/>
                  <a:t> </a:t>
                </a:r>
                <a:r>
                  <a:rPr lang="en-US" dirty="0" err="1"/>
                  <a:t>số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Ta </a:t>
                </a:r>
                <a:r>
                  <a:rPr lang="en-US" dirty="0" err="1"/>
                  <a:t>có</a:t>
                </a:r>
                <a:r>
                  <a:rPr lang="en-US" dirty="0"/>
                  <a:t>:                                               . 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 err="1"/>
                  <a:t>Suy</a:t>
                </a:r>
                <a:r>
                  <a:rPr lang="en-US" dirty="0"/>
                  <a:t> ra </a:t>
                </a:r>
                <a:r>
                  <a:rPr lang="en-US" dirty="0" err="1"/>
                  <a:t>hàm</a:t>
                </a:r>
                <a:r>
                  <a:rPr lang="en-US" dirty="0"/>
                  <a:t>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:r>
                  <a:rPr lang="en-US" dirty="0" err="1"/>
                  <a:t>nghịch</a:t>
                </a:r>
                <a:r>
                  <a:rPr lang="en-US" dirty="0"/>
                  <a:t> </a:t>
                </a:r>
                <a:r>
                  <a:rPr lang="en-US" dirty="0" err="1"/>
                  <a:t>biến</a:t>
                </a:r>
                <a:r>
                  <a:rPr lang="en-US" dirty="0"/>
                  <a:t> </a:t>
                </a:r>
                <a:r>
                  <a:rPr lang="en-US" dirty="0" err="1"/>
                  <a:t>với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</m:t>
                        </m:r>
                      </m:e>
                    </m:d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C1328606-F585-4B89-903D-4307FE18D40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81000"/>
                <a:ext cx="10972800" cy="4525963"/>
              </a:xfrm>
              <a:blipFill>
                <a:blip r:embed="rId3"/>
                <a:stretch>
                  <a:fillRect l="-1389" t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4EFDAEF9-B72E-456B-A7A9-6FC47E3BC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Đối tượng 4">
            <a:extLst>
              <a:ext uri="{FF2B5EF4-FFF2-40B4-BE49-F238E27FC236}">
                <a16:creationId xmlns:a16="http://schemas.microsoft.com/office/drawing/2014/main" xmlns="" id="{61C0F7D1-BE77-4B45-A6F8-B89091DCF1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441660"/>
              </p:ext>
            </p:extLst>
          </p:nvPr>
        </p:nvGraphicFramePr>
        <p:xfrm>
          <a:off x="2362201" y="228600"/>
          <a:ext cx="4204011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8" name="Equation" r:id="rId4" imgW="1650960" imgH="393480" progId="Equation.DSMT4">
                  <p:embed/>
                </p:oleObj>
              </mc:Choice>
              <mc:Fallback>
                <p:oleObj name="Equation" r:id="rId4" imgW="1650960" imgH="3934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1" y="228600"/>
                        <a:ext cx="4204011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2A8E6AA1-1804-4200-997A-59E4ED14E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Đối tượng 6">
            <a:extLst>
              <a:ext uri="{FF2B5EF4-FFF2-40B4-BE49-F238E27FC236}">
                <a16:creationId xmlns:a16="http://schemas.microsoft.com/office/drawing/2014/main" xmlns="" id="{F9A09C95-2DD8-4C5F-A16F-0412E02E4A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081761"/>
              </p:ext>
            </p:extLst>
          </p:nvPr>
        </p:nvGraphicFramePr>
        <p:xfrm>
          <a:off x="1371603" y="1349325"/>
          <a:ext cx="4528327" cy="1219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9" name="Equation" r:id="rId6" imgW="1981080" imgH="533160" progId="Equation.DSMT4">
                  <p:embed/>
                </p:oleObj>
              </mc:Choice>
              <mc:Fallback>
                <p:oleObj name="Equation" r:id="rId6" imgW="1981080" imgH="5331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3" y="1349325"/>
                        <a:ext cx="4528327" cy="12191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5C8F94F1-F2F7-4C59-B56C-713BDA620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Đối tượng 8">
            <a:extLst>
              <a:ext uri="{FF2B5EF4-FFF2-40B4-BE49-F238E27FC236}">
                <a16:creationId xmlns:a16="http://schemas.microsoft.com/office/drawing/2014/main" xmlns="" id="{49133A53-71C7-49BC-8D6B-CB1969C630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942819"/>
              </p:ext>
            </p:extLst>
          </p:nvPr>
        </p:nvGraphicFramePr>
        <p:xfrm>
          <a:off x="1400908" y="3497264"/>
          <a:ext cx="8686027" cy="2819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0" name="Equation" r:id="rId8" imgW="2908080" imgH="939600" progId="Equation.DSMT4">
                  <p:embed/>
                </p:oleObj>
              </mc:Choice>
              <mc:Fallback>
                <p:oleObj name="Equation" r:id="rId8" imgW="2908080" imgH="939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908" y="3497264"/>
                        <a:ext cx="8686027" cy="28193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4069680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732D6B11-654E-448F-97F8-1D992C3C0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723"/>
            <a:ext cx="11887200" cy="6629400"/>
          </a:xfrm>
        </p:spPr>
        <p:txBody>
          <a:bodyPr/>
          <a:lstStyle/>
          <a:p>
            <a:pPr marL="571500" lvl="0" indent="-571500">
              <a:lnSpc>
                <a:spcPct val="150000"/>
              </a:lnSpc>
              <a:buAutoNum type="romanUcPeriod" startAt="3"/>
            </a:pPr>
            <a:r>
              <a:rPr lang="en-US" b="1" dirty="0" err="1">
                <a:solidFill>
                  <a:srgbClr val="FFFF00"/>
                </a:solidFill>
              </a:rPr>
              <a:t>Ứng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dụng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bất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đẳng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thức</a:t>
            </a:r>
            <a:r>
              <a:rPr lang="en-US" b="1" dirty="0">
                <a:solidFill>
                  <a:srgbClr val="FFFF00"/>
                </a:solidFill>
              </a:rPr>
              <a:t> Cauchy-Schwarz </a:t>
            </a:r>
            <a:r>
              <a:rPr lang="en-US" b="1" dirty="0" err="1">
                <a:solidFill>
                  <a:srgbClr val="FFFF00"/>
                </a:solidFill>
              </a:rPr>
              <a:t>trong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chứng</a:t>
            </a:r>
            <a:r>
              <a:rPr lang="en-US" b="1" dirty="0">
                <a:solidFill>
                  <a:srgbClr val="FFFF00"/>
                </a:solidFill>
              </a:rPr>
              <a:t> minh </a:t>
            </a:r>
            <a:r>
              <a:rPr lang="en-US" b="1" dirty="0" err="1">
                <a:solidFill>
                  <a:srgbClr val="FFFF00"/>
                </a:solidFill>
              </a:rPr>
              <a:t>bất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đẳng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thức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tích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phân</a:t>
            </a:r>
            <a:endParaRPr lang="en-US" b="1" dirty="0" smtClean="0">
              <a:solidFill>
                <a:srgbClr val="FFFF00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endParaRPr lang="en-US" b="1" dirty="0">
              <a:solidFill>
                <a:srgbClr val="FFFF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559005"/>
              </p:ext>
            </p:extLst>
          </p:nvPr>
        </p:nvGraphicFramePr>
        <p:xfrm>
          <a:off x="3200400" y="1981200"/>
          <a:ext cx="5558573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name="Equation" r:id="rId3" imgW="2463480" imgH="520560" progId="Equation.DSMT4">
                  <p:embed/>
                </p:oleObj>
              </mc:Choice>
              <mc:Fallback>
                <p:oleObj name="Equation" r:id="rId3" imgW="246348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00400" y="1981200"/>
                        <a:ext cx="5558573" cy="117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8761061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xmlns="" id="{1E2CB0B7-FA3E-4663-A717-3D54A9E2D74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2400" y="152400"/>
                <a:ext cx="11887200" cy="64770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u="sng" dirty="0"/>
                  <a:t>Bài 3</a:t>
                </a:r>
                <a:r>
                  <a:rPr lang="en-US" dirty="0"/>
                  <a:t>.Cho </a:t>
                </a:r>
                <a:r>
                  <a:rPr lang="en-US" dirty="0" err="1"/>
                  <a:t>hàm</a:t>
                </a:r>
                <a:r>
                  <a:rPr lang="en-US" dirty="0"/>
                  <a:t> </a:t>
                </a:r>
                <a:r>
                  <a:rPr lang="en-US" dirty="0" err="1"/>
                  <a:t>số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khả</a:t>
                </a:r>
                <a:r>
                  <a:rPr lang="en-US" dirty="0"/>
                  <a:t> vi </a:t>
                </a:r>
                <a:r>
                  <a:rPr lang="en-US" dirty="0" err="1"/>
                  <a:t>liên</a:t>
                </a:r>
                <a:r>
                  <a:rPr lang="en-US" dirty="0"/>
                  <a:t> </a:t>
                </a:r>
                <a:r>
                  <a:rPr lang="en-US" dirty="0" err="1"/>
                  <a:t>tục</a:t>
                </a:r>
                <a:r>
                  <a:rPr lang="en-US" dirty="0"/>
                  <a:t> </a:t>
                </a:r>
                <a:r>
                  <a:rPr lang="en-US" dirty="0" err="1"/>
                  <a:t>trên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0,1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thỏa</a:t>
                </a:r>
                <a:r>
                  <a:rPr lang="en-US" dirty="0"/>
                  <a:t> </a:t>
                </a:r>
                <a:r>
                  <a:rPr lang="en-US" dirty="0" err="1"/>
                  <a:t>mãn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en-US" dirty="0" err="1"/>
                  <a:t>Chứng</a:t>
                </a:r>
                <a:r>
                  <a:rPr lang="en-US" dirty="0"/>
                  <a:t> </a:t>
                </a:r>
                <a:r>
                  <a:rPr lang="en-US" dirty="0" err="1"/>
                  <a:t>minh</a:t>
                </a:r>
                <a:r>
                  <a:rPr lang="en-US" dirty="0"/>
                  <a:t> </a:t>
                </a:r>
                <a:r>
                  <a:rPr lang="en-US" dirty="0" err="1"/>
                  <a:t>rằng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1E2CB0B7-FA3E-4663-A717-3D54A9E2D7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52400"/>
                <a:ext cx="11887200" cy="6477000"/>
              </a:xfrm>
              <a:blipFill>
                <a:blip r:embed="rId3"/>
                <a:stretch>
                  <a:fillRect l="-12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408876CC-2AFF-4602-B0AE-BAEDA0EE9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Đối tượng 4">
            <a:extLst>
              <a:ext uri="{FF2B5EF4-FFF2-40B4-BE49-F238E27FC236}">
                <a16:creationId xmlns:a16="http://schemas.microsoft.com/office/drawing/2014/main" xmlns="" id="{1F3BAC58-D1E7-4617-9963-A72F607D8F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008083"/>
              </p:ext>
            </p:extLst>
          </p:nvPr>
        </p:nvGraphicFramePr>
        <p:xfrm>
          <a:off x="2819401" y="1485903"/>
          <a:ext cx="5570315" cy="1904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Equation" r:id="rId4" imgW="2197080" imgH="749160" progId="Equation.DSMT4">
                  <p:embed/>
                </p:oleObj>
              </mc:Choice>
              <mc:Fallback>
                <p:oleObj name="Equation" r:id="rId4" imgW="2197080" imgH="7491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1" y="1485903"/>
                        <a:ext cx="5570315" cy="19049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505123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FA6FEB1-BF01-4BF0-8709-501A99AF5A8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新建 Microsoft PowerPoint 演示文稿"/>
  <p:tag name="ISPRING_PRESENTATION_COURSE_TITLE" val="新建 Microsoft PowerPoint 演示文稿"/>
  <p:tag name="ISPRING_CURRENT_PLAYER_ID" val="universal"/>
  <p:tag name="ISPRING_UUID" val="{B0DA8267-C18B-4E80-90A5-69DA1F7BDED2}"/>
  <p:tag name="ISPRING_RESOURCE_FOLDER" val="E:\000Giao An Dien dan\MẪU BẢNG XANH-PHẤN TRẮNG\"/>
  <p:tag name="ISPRING_PRESENTATION_PATH" val="E:\000Giao An Dien dan\MẪU BẢNG XANH-PHẤN TRẮNG.pptx"/>
  <p:tag name="ISPRING_PROJECT_VERSION" val="9.3"/>
  <p:tag name="ISPRING_PROJECT_FOLDER_UPDATED" val="1"/>
  <p:tag name="ISPRING_SCREEN_RECS_UPDATED" val="E:\000Giao An Dien dan\MẪU BẢNG XANH-PHẤN TRẮNG\"/>
  <p:tag name="ISPRING_PLAYERS_CUSTOMIZATION_2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D1QfJOuPmYuuICAABnCgAAGAAAAG5vbmUvY29tbW9uX21lc3NhZ2VzLmxuZ61WXW/aMBR9r9T/YEXq29Zub3uAoABuZTUkNDGl3YvlJi5YTWIWO3Ts1+/GgQ62oQCthCJs536dc+51Or2feYaWotRSFV3n6+UXB4kiUaksZl1nQq8/f3OQNrxIeaYK0XUK5aCee37WyXgxq/hMwP/zM4Q6udAaltqtV3/WSKZdZ9xnfW9wy2jIvPGY9SeUhgHzvT72HbfPk5fO1fr1PdaDMKBR6LOxF2CfBfiBOm79PM5uHOF7x62frXaTKMIBZbFPhpiRmAUhBWejsY8pHjruo6rQnC8FMgotpXhFZi4ANyNLgXQmU3uQKNgoKtEWbBiOPBKwCMc0IgNKwsBxY1WWq0/WLa/MXJUQTqNUav6UidTGBIbs+aIUGkJzAwwi+Jm5hDdVzmVx2RYaasQRoBPH0zCCunBhRIk4WnCtX1WZ7tS3HajNMQkGIUA4oFvOae1j4xhylKCzshSJaXcGWXoWmTUjUxIMwymjVgg1GXmlDQCeLzJhhM1W1qXwxKLyJJ4VMJMJvmxQg+iWplaARjiOvRvM+uEDaABEFx5jEd46bnh7jMUjjqEgHLfZBN49ufEsIqDOjXQ20kx4rYRshXiSgF3N3FKqSsNOzSYIyFavL48LE+O7CSiGeP6eDmi8AvR2NZNLAXmUqShbA0FTDvCQBDfsbkK+s2uP+Hj4H5r5ChXKIJ4ueZEIIDbhlRZoBWepTO1ZLTEb/0clfyFu1g15se7lYIgfLo7NZ6f996iPGyPyhWkLXQO2Tv+ULOp22pvCIaWfFj8e4MCLSPgxzGiZV1kzsN7Nz1tmx3LUmsQ7kTqcrQ/NxCrl4ClphXL6eNy6s3bGGCXUxzAtweGsKQxcZjKXRqQH+JyMcI1oDMOmGT47lUxVlaVWWJl8sQMILqYqF//ehs+lyu1uxvUG2GYA9t6TRVNc1AQdH3ErvmnjYH62pHE6S5RAJR/yecGb1slVDlt/xX1baftJ2Lna+kL8DVBLAwQUAAIACAD1QfJOFR5gG6MAAAB/AQAAKQAAAG5vbmUvcGxheWJhY2tfYW5kX25hdmlnYXRpb25fc2V0dGluZ3MueG1sdZBBCoMwEEX3nsIbCF2HQNelRagXGHGUQJIJmVHw9k1EbWnTZd77P8OMYhQxfmJd1bWCWegpEEVLnFE173e2DAtevXEghnzCgrznSiY3LFFoIzJ62ZQewXLK//BjeGthPT/iI14w5UJnHOpLqbCZXPKwmGlj3RpQjxHTgC+Yc+iht3jDtSeIw+MM7Bv/1bmbNpsd3mlAHSK5IKr5QFW613H0F1BLAwQUAAIACAD1QfJOH1SKajADAADHDgAAIgAAAG5vbmUvZmxhc2hfcHVibGlzaGluZ19zZXR0aW5ncy54bWzll91P2zAQwN/7V1iZeFwD2iZNKC1i/ZCqjYJIYfCE3NhtTjh25o925a/fOW5L2coWviS2PVRN7Lvfne/O5zg5+F4IMuPagJKtaK+5GxEuM8VATlvR2aj/9mNEjKWSUaEkb0VSReSg3UhKNxZg8pRbi6KGIEaa/dK2otzacj+O5/N5E0yp/awSziLfNDNVxKXmhkvLdVwKusA/uyi5iZaEGgD8FUou1dqNBiFJIB0p5gQnwFrREJ3tC2ryKA4SY5pdT7VyknWUUJro6bgVven0unvddyuZQOlCwaUPh2njoB+2+5Qx8A5QkcINJzmHaY6eYrDmwGzun2IvncS/MipyWDP1jI7CxUu7hOOEcjrjS2M4Qq2lWY761rQnVBiexJtDKzHwIaSZhRl6dqse/J04IVJXlkrbttUOET8NrijxPZhkojaMLd/JWAmMbeUUlkkx5mxICx6inV6D7KPQXkQmtACxaEXHJZckpRKTC5YKyNa6xo2NBVsltb+UPtRABTmTgNXHyVEa3VoPi8pyqg3f9Go1Y3xks/ZX5QQjC+WIgGtOrCIYXVfgU87JZgrIRKuiGsUSscQIQIsz4HPODqpQLYH3GbpEE4VDTSzFUnAbLHxzcEPGfKI0cjmdYeHiOJjAbz4IXFJjbqF05eNO+mXQ7V0Nht3exY5fIGUzKrMHwrGceFHaF+HTBZHKrvQwHBl1hldJYcCquTpraz4+DeuKxjw/Uzbu8A0UTtDnxK8DsoF+wZS/jJWHJP6PHtQ2m9NZtdH95q3QuMUBUxKYOJFhSwK57IA1gBmVREmxIDTDpmx825iBcgZHQoMIaPN4D4M+lmn1NoUZNkmlGde/R7KFxEaZ9ZUufDIZ8edfK+p2RhizUe/0sDManA9Gl1ej3sUonEZr9Xhr90xi39S393h/aLzGFn9y2juvE/khBqFWhnppLdxxHanjz3WkTsOZdLJxHtVyAXvMNOwZ7DICCsAieEUV85SvglBtz1wxf82G+QdW//o+CWuvP+0dDT4df+n+77vgqXEIb6s7U3znXpPEWy9AfqYACQVeq/yhuL41tT+8303i7VONBtLuXj7bjR9QSwMEFAACAAgA9UHyTnFXlJ0VAQAA0QIAABwAAABub25lL2ZsYXNoX3NraW5fc2V0dGluZ3MueG1sjZLRToMwFIbvfQqC95BNjZqwJm7ojdEs2V7gAAfSDHpIeyDh7a2FDVSI61X7///X0542MiepvBa1kaQ2/soXN54XpVSSPiCzVIX5Vs6aJ7ONnzTMpIKUFKPiQJGuoPTF7ZsbUeiS/1Fka17L5JDiWOZh/bSNr0KGGvfbx3j3vATUUGCQQHoqNDUqs/nda7yK7yb5YTptSGR+dgcapgODZsG6wSgc171voMUXJStg22drMJohOef0TElU7zUa2y5nihxKY4k/+niEfQndZTNzBmacJeQoKxTrOcQ5PaaglYVTj12NItdoi/wS+yQqSEp8xy4h0NnnJTLcfdHuaXvHpsIPylDUmqqao3AiuYcZn8HO7VcWX1BLAwQUAAIACAD1QfJO15twlisDAABvDgAAIQAAAG5vbmUvaHRtbF9wdWJsaXNoaW5nX3NldHRpbmdzLnhtbN1XTU8bMRC951dYW3FstqiXCiVBNB9qVEgQGyickLN2siO89tYfScOv73idhEADXSgRqIco2fHMm/Gb8XO2cfgrF2TGtQElm9F+/VNEuEwVAzltRuej3scvETGWSkaFkrwZSRWRw1atUbixAJMl3Fp0NQRhpDkobDPKrC0O4ng+n9fBFNqvKuEs4pt6qvK40NxwabmOC0EX+GUXBTfREqECAH5yJZdhrVqNkEZAOlHMCU6ANaMBFvvN5iKKg8OYpjdTrZxkbSWUJno6bkYf2t3OfufzyieAdCDn0rNhWmj0ZntAGQOfn4oEbjnJOEwzLBS5mgOzmf8Ve+9G/CdGiRy2TD1GW+HepV2C44JyOuXLZGih1tI0w3hrWhMqDG/Em6aVG3gGaWphhpXdhYd6J06IxBWF0rZltUOIB8YVSvwITGOiNpItn8lYCaS2LAqnJB9zNqA5zsRpT0ZkQnMQi2Y0LLgkCZXYUbBUQLqOMG5sLNiyk72l95EGKsi5BBw5Tk6S6C5n2EqaUW34Zi2rFeP5TFs/lBOMLJQjAm44sYogpy7HXxknm8STiVZ5aRXUWGIEYMYZ8DlnhyVBS8DHEl1hitxhJM5fIbgNGX46uCVjPlEacTmd4bSiHUzArz8LuKDG3IHSVY17yXG/073uDzrdyz2/QcpmVKbPBMch4nlhd4JPF0Qqu4pDOlLqDC+bwoCVa1X2Vn95G9ZzjH1+pW7cwzeQO0FfE35NyAb0Dlu+myzPafxfK6icNqOz8qD7w1tC4xEHbEnAxIUU1QrkUvcqAKZUEiXFgtAUpdh42ZiBcgYtQSACtHl5hSEex7R8msIMRVJpxvXTkGwhUSjTntK5byYj/tJrRp32CDkbdc+O2qP+RX90dT3qXo7CHbQOj7eqZyP2Ur5d2f1V8VDYx2+n7Kdn3YsqhA9w75Ua000qwQ2reA2/V/E6C1fR6cY1VKkElJZpOCooLgJywN6/o0HZ+hcAnpyUMFuvPCjv4Hj897ve2muzTRZIwnPwQbvWh8oEJN2T/tfhcWenTEA1Kt52FP6VifC0eiWK7722NOKt7zc1tN9/SWzVfgNQSwMEFAACAAgA9UHyTo5z9vpqAAAA5QAAABoAAABub25lL2h0bWxfc2tpbl9zZXR0aW5ncy5qc6vmUgACpRwlBSuFajAbzE8qLSnJz9NLzs8rSc0r0cvLL8pNBKtRUnYDAyUdnIrzy1KLCChNS0xORTHU1MjCyQWnSoSJJk7mLs6WyOoKEtNT9ZISk7PTi/JL81IgypxdXQxdjJXAqmq5agFQSwMEFAACAAgA9UHyTrx9NfdKAAAASQAAABcAAABub25lL2xvY2FsX3NldHRpbmdzLnhtbLOxr8jNUShLLSrOzM+zVTLUM1BSSM1Lzk/JzEu3VQoNcdO1UFIoLknMS0nMyc9LtVXKy1dSsLfjssnJT07MCU4tKQEqLNa34wIAUEsDBBQAAgAIAOIO1E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aTPJOnDFgVkYGAADtFQAAHQAAAHVuaXZlcnNhbC9jb21tb25fbWVzc2FnZXMubG5nvVhbj9tEFH6v1P8wslQJpNILUiuEdlM5zmxirWNn7cnuFoQs13ETK76kibPdvIH6hAoqBSQEVcUuS6FX0ap9qS3gwav+D/NLODN20qTd1vZu4WEtT9bnmzPnnO87M7N0Ydt10JY1HNm+t8ydPXWGQ5Zn+h3b6y5zbbLywUccGgWG1zEc37OWOc/n0IXK8WNLjuF1x0bXgvfjxxBacq3RCIajCh29HCO7s8y1qnqVF1Z1ouh8q6VX24Qosi7xVSxxlbWxMUFOEu7aS6czozdgCEqzxcsXdUmpK3pVrHMVwXcHhjdBkt/13/vw/Pnts+fOv18KRmvykrQIhBjSuTMFgGSiKpIOaFjSZbxJuAoRk/CvFiINrJQzV9pEEmXMVbKXctYtFa9DKNv8RSQl4Y6Ya91WVSwTXZPEGtZFTZcVwgIjYYJrXKUK+fCQGT9F+zeT6BratlwUDOOHXg9dincmKPDjHQ9dSqIfsw8COwn/HqAgie6YeZPXlCYvyrqKNaKKAhEVmats2h4UQfSDfRIF8a6JuoC3B9jxHmCGfwSvezCM73vwLTxcO4m+8JAHP5/Kn3tDlhS+xgqxiTWNr0PMiY+2bOsqCnr2CA2G1sjyAiMASqCrdtCD/3Us/yTq+Fc9xzc66PLQAkBFQ8Zg4Nhm+qWtDYbAGtRyjEmuFyq/Icp1IIQiaTqWa9NfuEotiR4AylYS/lkSReU1rEIk46fGISx1xgNqTAN+J0AmJKAcTkOsNyT4I9SNahwGNH+7kLAOAI7LYbWwnGLkmUEVYxVYoGkbigqVK/eS8NEAufAMUB8G98ZzNWzS2oL6sedrKW8KURYUoItA5qZpzuP3e/EzyBmsNvS6+WjgMM/KPqMfLBvKUidMQFLmDQB4z0Y9RrM0H6MkeoKCF49f7MJUjCPB8MXjJLplwvw2GibRbZs6FN2w0ciBii1GCIlvy0JDr5KZIEvG2DN7Be2AxwcyaZ4345G1wI5cnzI0vapsgjBxldVG/L1cL2OlrHKV/W+S6Fu5juLbZSwvYg3aQfxdno3Mr4t1nmUR5HOqZYvaGfRo3Znw/BKSNZ5QTkFtzvIGBfOUlSXL16lyU2p4rQ3FL/LS61POSj0YGrRa5nWzZ/nsq3tUrJ8gr8eqi1LkutfL9QEajYBrlKdrbfETfYUXJVw7qIJfOpOxIyvp2eKhefxso634IbxRA6b12bdb9Ju9AF0ZG3OU7YPOX6NdgEnU7rTMT2RNTK7hzRNlF7DQ997CRDOJbqIudCLGczo4YPJpLwRDF0GEve5h3KEi81ZfDh+dIzmoCVjmVVH535Luxs8oQHQD/nm0VM9cP0y6c9x4NzE9XOL/E9e0tKVi2KSBtGDXsJ3iVg06e1UE0U7Cu15xO1FeAZtWuvWyhkj0LvvFrWUlA1hNSymtQ/YawMbS69LA3S7V9F+Caw3IBltSg1LMYxV+neLfd4ujrENgFla4TptjcfsNXNVEAh12w7o0sgMrz5LJSZn9xcFK8i62GHMb/YVWS0QiwYJqBqTEpQcHaJXxIxg48Q49AES3wEPqboEJ2k08DVbaId+gTu4YmO0tHFfSRcOqvjbpDw+ypmnSL0EJ4udMA3bmFYv211S1LhzFt3T9ZN6XEhU6046CWe7Bs/e6bryTFGuYV2E3KPCyQLeQjST6fULF/kZBQyAwDZREtOkuNGNyED90KeHCOxPUhzhR8aMnw0Evfk5ztjcoOEN6Tq7hFR5myaJEKHifht8tiPKqk3DYJ2itnYS/IBJ/1USr9Pjf/LgUGt1Dg/zjGeqnsh9Yo89Kg9BFzTA0lryt/Wv0mB7ueblwhK8uulFviEhoxD8VMcwuLaamzST6VUASfeZai8COI14FsO0OVWWo3f2bqXoVKlvGwKw0eEJ4odEEkmr07MCEqB/fdctgTMtLUNoqHKkzggv+eAhHIGIHjoXwtuEOHKsMapNXV6EDsIMxPZuwDgdqUep4PQ/I0gwJBsKD4oZlTGfXVKlgO0Xue+btX+345GhdmsaEiC2dr9XYfR6Ex7HNPgp8ZHQ6CLZJ2cWe43f9omBCg5ehRb2CZ3XsoCygivHsoo7eOrEbHsk36PXqP5//lmfP9gxTYQeJTMcZx2Q/PV8vgsxGI3Yxu3R67p72X1BLAwQUAAIACADaTPJO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NpM8k4rPHd7RwYAAOEfAAAnAAAAdW5pdmVyc2FsL2ZsYXNoX3B1Ymxpc2hpbmdfc2V0dGluZ3MueG1s5VlLb9tGEL77VyxY5BjLju08DMmBLdERYT0ci24SFIWxotbiVuSSIZd21FOBnIq0SNL20gZB7boukiZBEySXSGh7oJH/wf6SzpKSLPm5SmIjbQ6Wwd355rkzs0OmL9+yLbRGPJ86LKOMj44piDDDqVFWzyjL+vzZiwryOWY1bDmMZBTmKOjyzEjaDaoW9c0K4RxIfQRsmD/t8oxicu5Op1Lr6+uj1Hc9setYAQf+/qjh2CnXIz5hnHgp18JN+MebLvGVDgcJBvBnO6wDmxkZQSidcCo6tcAiiNZAc0aFUdiat7BvKqmErIqNRt1zAlbLOpbjIa9ezSifZNXceG6iS5OwylGbMOETfwYWxTKfxrUaFVpgq0K/JMgktG6CuuNjkwpapzVuZpSJsXOCD9Cn9vOJuSfGY8En64AXGO8IsAnHNcxx8phI9Mgq8SAcxJ/hXkCA6cBaHyUnt3hvIVmqNRm2qaHDDhK+yig5fWVJnVeX1FJWXVleKiSqSiN0TS+oUphKQcupK6WyrlZW8nqxMDRIV6/rQ4CG1Uya/eKSWlFLurq0MqeVh0TIK7WLUYuzWmFIzDV1rqLpw0oqzRaHhSzmyyU5TP7GorpU0EoLK3q5XNC1xV1UfIb7Tms6NXjw05AgTuD1H29uBnaVYWpBsdlzxn3CoVxZ2KsT3ZmnkI2r2PKJgr5wSf1qgC3KmyJDoao1CHFnfZcYfElkX0YRGaXssksYgmKQkr3cnrrUS+0LFwdMTyXSd806UMt0r9gtmg53Tln78bGpnvqXJo9W/xBF02u0RpwS9ry4ZO034FgVzu1Wx/GJ8+eP1uIQaWnMOTZMKKW8Wwn7V7pUVOiPDU7XoE6TPbquBpZVCVzX8fhuMe1f7ClxCJv0qsMGzp94RlXHqvXiRuwqqZWwTfoaUKVB2TxQjitoFTLFgoiWXcJQBTNoepRDlI0eAz+o+pzyuNnNd6hnPYotBPygKxNUrOyLumFizx9IjV58RKMxZj4rOZz4nyfuTpYOJa1YEAK0tnOboWrU2mJSqFzUfsLqaC1q/SlDPhe2uCwd2rkfbjIT1aLWdiADuh6+xLJ0iANXjgwwVAai2pDeMoTXSNWnnEjZGLU2GTLCl8gOovZ9hjiNWn+7oFl720DVcIMiM2p/a4iFJ4h7GPxsCEoKoNfwYIcbIlLABDy1hW4RGzXM8BWrX5YX75rgARDkhBus65NwsyO+QaP2bVuIhr83z6P2AwMkUORF7YewC9rdpciPjw0LN5qjQ4tdE0y3OLoZ4EPEAnVXxJmkg2ulnHr9DJgMRPG+jaL2Y1YfXroBvkT1qPUH+FKwu//eBYngclPgk8B0Jfe8WY3aP4Mbwqf9gezQvr1zRt8p/n7UfoH4m+dvNkEJLgSfTPA7Mk34NRMD7fCV2GzfFYJP58D1izyFY3aS4t7vYTtG0yH1SuwSFYp74VOIN5zlJuLxCQC1fuwa3lcB38ZwA36/BhFBU1T2Z+6u7WDry1h+bMtbeVWgjSQdcHxA+wwxiRNTPRa6v0DMjDNJGHWHmVLSxsbPTUxOnb9w8dL0aOqfr347eySoc/detDBl3ct39siJTRq5Zzo8BnfIFCaH2jOLHQM6dCKTxg2r5hHTmTTygBlNGrt3UpMG7pvXjkEeMbXtw847ng1XcFLbF8+DB3gJuCaUns3q2qeafuMABnEq7L/rplPiHn7wtTwekj7UW/lC1PpLR1eXo9YvSA+/KaIFDVaK0zJ1YiGp1zx8aouK09puogYUTVG5odpDyQ5fi2vjlivDrOSgeO6SoS1G7V+zqCB+Zciv5DWUzYc/ydBeXZ69AZxbG5oMtS6ctYj0vFqWIc+G30v5NR/+ULoiQ7lzL2p/V7qCwodS2vZf6vt6htRwhYHYjpGGGT6DBwuu/HW4AT4QswG0p1PrLO9S56XqwntuESdWOv8b5e+d30ok9fNkyp8ualdD5IV9Yuf34+hSJxml/7HbP+x3dh/JK7Wde3FHa4SPbLk2Lq49MEtvD22E3rkyQcVndTEPPqTDduK8eOvC4hHvjnhl8buUzlHrETvVCjeYKxW1qM2VC7mPoKV8oB5MnnrfuwY+cPU+vAx+ERY7NmXUBreKVxW9z8gzU5Nj6dTBWyMjwG3ws/zMyL9QSwMEFAACAAgA2kzyTgrlS3R0AwAA+AsAACEAAAB1bml2ZXJzYWwvZmxhc2hfc2tpbl9zZXR0aW5ncy54bWyNVlFv2jAQfi6/ArF3WCkbrZRGoi1I1VhbrYx3JznAwrEj26Hj3+/sxMGBAEmEFN99n32++3wmUFvKuzuQigr+2Bv2ws5NEOdSAtcLSDNGNHQjouA1eezN/s7nvYFFCCbkJ2hN+VqhobR0KaJikWaE7+diLfoRibdrKXKe9MJvszvzBgMLPSJt9hlIRvkWcT+G908vs2Yco0q/akj7KxJDX2DgSJjeTofTYRtCJkEpMME8vEyGk59XOIxEwNwqo/HofjRpxTgsM7NPK9KOKqotaTwc341HzSRMLWLreb2wRiayPGtfhkyKtYn9iDE27xUGEyRBNSD85cG8V+CorL1Z5Eq9NfzTV3If5VoL3o8F1yjaPhcyJQw5K/u04pQVbsGwKqqWwMijpAXBKSgaJ/G5xJA11LMeQ3KbnKsTZg9kHX8p+kI1fjJJM1AxmmAcQiY2Yvhu3gO0/PJOfmByKAX7MCvUOoLRc8Qg1DKHYOBGxqM24us913jcIVwRptDtmxzkAzf5QXLlpqjbHOoPfFGeeJDS4PxLwfIUnosoPVjd7tDPz0+2bn5cla0KTMKuNHmRHYwO94b5PsF5Rof7NEl/52x/Aj72GIY7Qk/EFu9Com8C4AS/XXbcyLrM9HPTeJS3XmmwgFQkEFo9LGgKpjLBwNpMEIOjKAJOdnRNNN4ivw0m2tvQVTA4chQaapRMoKlmcCqkWORSYRDoXJabK6vT4DGE4uipiZ7DSjts3ehSb24pv9Z2fFm95URFkopBV+P19dhLidyCXAjBVK9bUrCF4Qz21jyGm1sCuw/IV74SbQhcaPBntnE3IkVxlFphidYk3qQYSXPUVeps7RprFJTrndaO52kEcor1puCEVrcZ1IauNwx/eknhC5I6/IzT8PQGp+KEVhr2DLbCQGS8cfouBsae5kxTBjtwDcEzmE2e2U6gUNKnezS6qWvNs1wVWtk7DkrwUXXHCXyJ8Yh6D/Idl3WsSaTsZg79wHXgw4xeTy57mtGg387s2MrEnxCdDbnCgnh5I7kWn5pIXU53GNuNkh1MOE1t60Czt2yDxzCYEFmZAetyiTyxu8XNZVJNpBy8wdNMMG0xHDYRrKfeFRd41sKVBPA7ojV2qj79C/aRIDJ5qwC1xt3gNlzcGV5ktrliU04zHQw8ky1FlXX8xv/7YafzH1BLAwQUAAIACADaTPJOgJ0hFEMGAABrHwAAJgAAAHVuaXZlcnNhbC9odG1sX3B1Ymxpc2hpbmdfc2V0dGluZ3MueG1s5VlbTxtHFH7nV4y2ymMwhFyRTQT2Eq/wLXhpElUVGu8O3im7s9vdMcR9qpSnKq2StH1po6hQSpU0iZooeamttg+L8j+2v6Rndm1jg4FxAkRpHzDa8fnObeZ8Z443ffW2Y6M14gfUZRllcnxCQYQZrklZPaMs6fNnLyso4JiZ2HYZySjMVdDVmbG016jZNLCqhHMQDRCoYcG0xzOKxbk3nUqtr6+P08Dzxbeu3eCgPxg3XCfl+SQgjBM/5dm4Cf940yOB0tEgoQD+HJd1YDNjYwilE01F12zYBFETPGdUBIXtPHdsJZVI1bCxWvfdBjOzru36yK/XMspHWTU3mZvqyiSactQhTKQkmIFFscynsWlS4QS2q/QLgixC6xZ4OzlxXkHr1ORWRpmaOCf0gHxqv55YexI7FnqyLiSB8Y4Bh3BsYo6Tx8SiT1aID7tBghnuNwgoHVjrk+TkNu8tJEtmk2GHGjp8g0SqMkpOX15U59VFtZRVl5cWC4mr0ghd0wuqFKZa0HLqcqmsq9XlvF4sjAzS1Zv6CKBRPZNWX1lUq2pJVxeX57TyiAh5p3YxanFWK4yIuaHOVTV9VEul2eKokEq+XJLD5G9V1MWCVlpY1svlgq5VdlHxGe47renU4MFPQ4G4Db//eHOr4dQYpjZwzZ4zHhAObGVjv050d55CNa5gOyAK+swj9esNbFPeFBUKpLZKiDcbeMTgi6L6MoqoKGVXXaIQHIOS7NX2hSu90r50eSD0VGJ9N6yhXqZ7XFexXO6esveTExd67l85f7j7BziaXqMmcUvY92PK2h/AkS6c22XHyamLFw/34gBracw5NiygUt5lwv6VrhQV/mOD0zXgabLH15WGbVcbnuf6fJdM+xd7ThygJr3isoHzJ55RzbXN3r4Rp0bMEnagCirzTEErUBo2bGHZIwxVMYMmRzlsq9FDBI1awCmPm9t8R3rWp9hG0MCgCxNUrO7bZsPCfjBQC70NEZ3FmPmk5HISfJrkN1k6ULRqQ87R2s4dhmpRa4tJoXJR+ymro7Wo9aeM+FzY4rJyaOdBuMksZEat7YYM6Gb4CsvKIQ5aOTIgUBmI6kA9ywjeILWAciIVY9TaZMgIXyGnEbUfMMRp1PrbA8/a2waqhRsUWVH7G0MsPEXcx5BnQ0hSAP0BD064IXYKlECmttBt4qBVK3zN6lflzXsWZAAMueEG6+Yk3OyYX6VR+44jTMPfmxdR+6EBFijyo/Yj+Ba8u0dREB8bFm40x0c2uyaUbnH0eQMfYBakuybOJC1bK+XUm2cgZBCKv3dQ1H7C6qNbNyCXqB61fodcCnUPjt2Q2FxuCXyyMV3LvWzWovZPkIbwWf9GdmTfPjnj77T/QdR+ifibF282wQkuDJ/M5ndsWvBpJQE64WvxZfueMHw6B67f5Ckcs5M0d7yH7QhPR/QriUswFPfDZ7DfcJabiMcnANz6oRt4HwO+TeAGfH4FJhpNwezPvd3YIdZXsf04lrfKqkAbSTng+ID2BWIRN5Z6Inx/iZgVV5II6i6zpKxNTJ6bOn/h4qXLV6bHU/98+evZQ0Gdy3bFxpR1b9vZQ0c0aeSecfAI3AFjlxxqz/B1BOjAEUwaN6qbh4xj0sghQ5k0du9oJg3cN6AdgTxkTNuHnXd9B+7cxNy3n8Mndgm4Jpyezerax5p+a4iCuBT233XTKXHxHn4Pj6eiPdfw2vu7hy9Erb90dH0pav2M9PDrIlrQYKU4LcMMCwlD8/CZIzimtd1Eq0CTgquB34Gkwz/ERXHLk1FWclE8WsnIFqP2L1lUEJ8y4tfyGsrmwx9lZK8vzd4Cza0NTUZaF8mqID2vlmXEs+F3UnnNh9+XrslI7tyP2t+WrqHwkZS3/df4vi4hNU5hEHZipGGFz+HBhkt+He58D8U0AA3p1HrJuzC7FBMcc1M4MbL8MAhv6A8P9FDGSzjyZAhPF2y1KirBObET+wF3ove3Mf/hTA8tgWBY10dV4lABOqX2/z/5lWznftyyVsPHjlyfFvcaGI+3Rw5C79yJgNJZXYx4j+iorTYvfkhh8dR2V/wK8ZuUz1HrMTtVQhusk6pa1ObKhdyJFgyVq5gPgqWON33JU++F1cAbqt6bk8FXumOwPviCfGbsX1BLAwQUAAIACADaTPJOg2Em7L8BAAB6BgAAHwAAAHVuaXZlcnNhbC9odG1sX3NraW5fc2V0dGluZ3MuanONlFFPwjAQx9/5FGS+GqIDnfiGARITHkzkzfjQdcdY6HpNWyZo/O6uQ6Tbbkj7sv732/961/W+ev1yBDzoP/a/qudq/VJfVxo4zeotXNd10aHnTg+MyBJYZjmITELQQIrjp3/y94mgjANZmcb7V2drPL8A3ZsVE8bHFWGhCc0QWkFoH4S2owJ/1jL7zeqQkVfmeGstygFHaUHagUSds4oJrlbV8BNswFiA/gddMQ4107vwIU46yZPjKI4SPvY5jrlicr/AFAcx45tU41YmB3o+dNOn13sFujzwzV/Yp+ncB0Rm7LOFvBl4djsLZ2E3qTQYA79xx9NJOLknYcFiEH5C0ehhNDmD1ozn1ThDF5nJ7JGOwmgYjXxasRRaVeKQ3CbDOiZLr1Y1W8EPnIWd9ZJhNUKwPeiWVfvHUKi26oIDVBpTV5E2GrlJogJZksn0wE3HbpKc26yz7fo3qo4xiFEnx9ODGzd9plGMSVC7Zti4Zmvi1uZdzeWCzmDJy20aURdUXxCUSMVFQlPUxwW5GdvsNG79VqbN9Ab0ElGUzdMdCpiymYB+lit0ArOW8XVeamU6736jIHfOL86xsc3e9w9QSwMEFAACAAgA2kzyTpQTsyJpAAAAbgAAABwAAAB1bml2ZXJzYWwvbG9jYWxfc2V0dGluZ3MueG1sDcwxDoMwDEDRnVNY3int1oHAxlaW0gNYxEWRHBuRgOD2ZPvD02/7MwocvKVg6vD1eCKwzuaDLg5/01C/EVIm9SSm7FANoe+qVmwm+XLOBSZYhS7eJo4lMo8Uixx2EajhU17/wB6brroBUEsDBBQAAgAIAC9J8k62MFVjSjUAABRWAAAXAAAAdW5pdmVyc2FsL3VuaXZlcnNhbC5wbmftfHlcU9f2Lx2utrcIHW8FBUqhotJCwQGZEi0WiViiIFJliC0iMkaGgElI0tZWbEVABoMVkquACEgiAglTElurkUSIAiGYA4kKIZJwiCQkIWR6QRzvr/d93u+Nn/de/+CTnJy1117ru8Z9zt78vDNs27K/2//dyspqGSxka7iV1eslVlavyt9YYvml9u2mTy0fr2SFb/vCitK3ctJy8Xrilq+2WFk1F71l+OZvlus3D4fszbKysrm28PcKG3nxgJVVZD1s65bdR+LAUXPR1F2cQGdUpO59kF/xET7jjQf5KOsvTnzastXd/+M75zf9MJ7/8/uVIe8VfzUUn1N6iP3xH1ePfHOV+/aXe1KvrV0Ov5zRzTxq51YYuM4uIEzB/FXv2JeXKQMmB0ZRDY62k/VArLrec5Qu72sS7NYandItAlnde+OY68Jn4bchry5crv7zS+/1rsYesuFnj02bchnUaPVrVlYVkzXO9VrXL4krKqtFggbNUiurz084w/yPZg3q9/FNllEHfTEhskDfO5Kl0hrthoYxC8eK34prGL/5TuJOytoXKB41pQnt/nz8d3L1UDRytHvmxgofKss035vL0sfCouJMn94kv6lr+abMQnvCk6CDjpj+Ln0gNus9c1lxbf5W9/wkilfEepG2E77qk9hcC+Vsxw8W2reC3pXeKM7GWF1FKde6wvQc8jsufd+GzNua77v7mGVZZDkpN13CNN1xMt4h+xnHyHNLCbLWWLCzMH6+Sqz73V/EU4/PKzVFhp9Ym9Sq5evyaxQEs57uoKxS5EknlkLnfhvQUrZBfAiPlhIezTJ8M3FIpm5iQKvx12jdlOE3cQcJK5v09iXKTX4TGd0462nZWbFhIo2hynRgzaewRIEKyKtWlAjFz9WubSePFDuvGbuRb5oXH9m2AX/gjR690xyXIAEH+ppG2AEzoR1k9KvDNlvQSt0ZnqE0N+YgQnekCOfdCcYq8DyLqKiEzRxQgen321fp58ovlabpXu1tP3xo/80M8dwNn3SmugkZGJhAKogAN6NuGdGHdO1Y7WQjwigboIsmbz8q5Undqd3KWYYxTJc31QmtxbMU124Wz+aap9npTu4EFdI0CI5tkMivBK6SOqg2iSBLciPpA/6eBHzAOBltwZgj7nFNQrhM40Iazq2OD79RahBCOjh69BfEMUel+TY5fBoRuObWIRXd3MdjGl2zx/E8CzSuraTjJO8DDtEFzI/XUL/ukV5EHbp482YE4iaVoRHeodb47ombHGSWTJRF3RupyyMJ9XcgFQicmg/wrlOirBzWvStRsrt/T5kofl+r5lw55VzvmKWLkQqsQxXGFsI0uGWujD1T4LwmcFHIZPKn28Op72ghrhKzUqFnTdttlr0Zpd9Ojlkl5T8qU+bEesCXZO0LrgqA7WB41XqQx5TjXnWSds3wyJ4q+mdSPig1tbnsJJVNYOSRNuCmsgE6scliT5BdLhsTDeHxyhy960Y6EehLkxjs6RgneHoLzlzxAHKsxtpaneP/j4Qd9QMR/qQDO3tW3yEhXL6kuCikFSMHOUBTjEDAMqmBKH+JIeYC7t64YGWLnFneGXPjjJ8HkhizLYzrfkLGHJ+LSceSZfg8MAXRhWMx+sp426azCnuaoztE1n4o/zt4UvIBTpK6uVUapUZf0tribD6mAyLxfEDwdC7ENILvaxSzuxH0D3ynh6NC26a9XdvqJF6l7DBRutM6tH9RWyxBM+7VLm8e3SOVggFMAPoWnUhlE9J9tOvq+DodY5SJoGekPrb3nSf25tCRs2Fw9O9lUX8bh4Wf/Bh9fpBEdDuM9mdNGDHvlkct4Usyz4jeLnNLVGcdzYwJ/LnR7QAqpg/Y0Do+21lV5nZKt0EqmRfqi/VRRG6Gb5NHlBi/R3DG7TIqTkRxa03rMIPS/f6uklnMgzO8WM4kmqCfaSX60yoCXROW96A3tI8bS8Yi+rghp76vPZZfSco473GWHjEIoDoKvgxEjdYGF2OwYpy7r6fWnR5BJ2rlH3zZsYOhXCPYNbZLJMZDkl/nfF1a1MIQxWzroy7VWNwqDc5T89l7XXbqM6RgLJkdD116Cuhl72EPSSxo4m2SV3NnfBnjYCcYccvixPjAgwB7RxVTziPhikCahndmPssVKc2ogn4ob44OOhxrcS6U1CtWQNaqpDEK3i9Br1gJkvQ/7iqhnWwXOK+B59GOBkeTXNvgV5Vbm3Df0h3OCd2Ogp+XbKnL9Uc/2AO/LRS6HUkSGG+pJ2Ax2H1YJ1qbdg1S0Ggdjj3bURjg26TKGcVPmzWwMcqWi4xCkRrsHGF+qynefW17vbPr2LWc1ps3d14Lori7hCZRoayh4+9siElNK+IaYWoNRT/EkdCDIrEMMEHpxcelKpBJReDJtbq8weKhLs/mwEC6xanOMwiACtCjpqQfZWL0svOGV1rl/C9RDoB4bCT9ZGzdJlQIJ94ZYY4MtFFtqmdf18xkPeSRYi1o+OH830eaY5KR/nX06jmNUTMcYcl6A5o3q13TVsxcDArXj1+SBTY3CsdUOXrCJOB2MDLMf2I2Vqu6jbuJGjc2TGOTxZR4+UZAHtKVTsBCI2KRpJsTPUmjOaS5IdQsBYklFK6Z1ie68m8efjhXGRUf0soWvFE6oNw8HAe/G7cNawSBWp/zs9OJWAbaX+usSCyrl0/FUhgmEUgXAAsqMhg77opYGoMG76D3PQ5OAvIeIBKbGty+8uw7yYLGKpsz6l9qMLW7FoKEwYZjdRYzg5PomIk5DS0Ls0QWkxgZf0fTSVNopwEvi23rcVdWwxjBI3o6rU387pXPgkL0nMr5PZRu3MOeGHxvaWtAjwwXDeOgQXMvEg6d6Nk7GozdN5rf3fCRtI264xB5/zT2yl38yiQBqJ0mxCLjevlMzrkFw6YpeF7Xg5bBdEOXQXecEPkTBwXab04uu4mSzmnKvZtAVKs2UYxLUUMoGowqBVIYE6X/52NlV3bhNuyk1MU1DyxojNN7BWOFzzVGl0fEnSrjEaZz9djLxk1ZMfgmMRDRa18ijPq7A8bQShRrh0WkOMINCa9tvuW8tp1CE7ThWLniwjet2sN0/kRXMOUPhi3MkgV+q8VDdkWT9ie83fPe3W4x3l1wzi3L10NQpQW86j4TnDWrEAKEJEcmfbM2YBegHv+USNXHBUWlr5N0d4Ix0inn+mkCgzwmw2TFguxiutwvk5BSHApKwtY4Jof8Yv22Oi1qgw2f5/hYc++QQR0qD16YxD6hMa3sRNZqM9q0n1ELOB+VWab75OhO/We5viyGCSymGTdeFuF+rhThb4G4NWASoFLl4ALYeJuP6+hkrn1+Jq5DrG6WVmj8MjEiHrtToU0m2wWFO1LBm6OQJdgitkZZZw1DYfBN8ltpNELOuLHTCZALmeIuJPt1q5g68L1gmHDjA1F+TVmUtaQHHl1F9LoYxt20G07xPpZqpuJEvEnfC6QKPhUd3p5yqUEO921i5HG8AKAhswoVM40gfTcEjoN+nk7x/lPjrRhLHcBIduNWWpKgCKUHjTwcZUzptUAA/xyQH1JEW3426n+547wm6Kbmg40Mz0F7r4+J9W78euNeSAcFgwprFZCbP762NbjY2t7OW3iqevBQSabuKUp8HDekRF/M5VPtimR4KcRS2UCRtK6P91Ek8UTl0EBcYioUfodEC4QiBcZNmqy3dQHSTBQAWvFFdTGIwjRJPIBisJfblQjZ2znxa7Tn+pBORxnseBGVneohJgkgNG0VCeqkPNIHAFCirB1MoCkU+pZvEZbS0cASw/opwQE3i9d3WbuoObVr4RTl+OVAcKf6AD2XNL3RNbCsu6EWJwk78F0nd6fX2tc4mqUHE1PvMjlSoSRr/fzSPQXWMIGj1eEqGnz5J0nA8YT8GgPCYP+9MoWJozDV48M0Mx2h+LTPUpzck5UNZA1Q47074MaRCOof9foShGp7vSa6h7IXYqs72mD8B/OdYzUDrz1LSs3jxWXKv9fM04q7/eqZ4FbVL1lOJeeNexryVkTqP8uwbTLmUEF6XWzXfPeIOuvbEL9ASw+qJq3fHr4giOsoofn34j9QXq5VCwJi4Paf1Kf9+FKfO4jtXw1Lc7GGPW+FY+pEpcGw5BXfhPT33VupZu5pgz5j+kZQSc4S6UVtW4NxIbdoa3aVCIOXl7Su27SNQY0EbS0ByHA7WTK48UGN8xoMPDwb/VuHDMdIJliglgUmldXQ3nGzhd3Bnj/PfbMvViHfY7TIwF+U4djjfr8vWgFbaEI/d33Fyirmn09FsfTv7ZsXWf9e/LqV1eHvn2rzpmWp8OpT6d61srr6t6cTLYNZesqoT2AlrrCiwTWL9H/0LNBY2fKKXZNyLGpbvr/1uSvs19HFsa9aw0oO+jye4bJVUEnN3UU5Pr36b8mJd0vd4OkQ3UhdOmTuN9tRTZDCeP9sLkMfmBg5HTHKGhGMSEXs82r7xzp8/Z3zpJLzkcrkpN+c2+0rzSSfhBHvPGcmgBNmEzuDev8uYWohq5r4L9zxxa8Amhd+vhAUaDbUddXJM17gKVu23p2vr9CUv5M0ntnJstjEIuo/9od0dtOu3UpWQy7E8o9nyyTZrGcKZaPbqndEmxJaiXGYeuyZ/KkTCEM/iJscZQ927aDmbPWTZHaaX+AjzKhtyp2KH+oqqs+dooHHs6cks5+/wC1t6emGp/dTo5Fb/SYyMe0vjMe4hMoc9BXq6XiZQzRofypccSQw7BmksXGMU5+oC3G3MFovdeFX+uCawa4Cx7p3Fnziu78tL/Ggim6WYNiQgwx9BYbtuDA8E1P5p+yFjrm3jpfRiANjG54asl/CX7E3XDHMvpTrFIG91ewSnuxZx150nv2vHKvhNvpcqRE1F+1VQC74mcveWdMmaPo3tytzZRbmAio75U9vn3pnjTo9qGjgueGikAdgjHinFhGuO5QB3B5b/2dCKcIVG2c3vYCmOvj0oL/GSz7K7hrsWvbnQM14/PdMNfDYxeqcGnJX/BsAOWiX+H7NvPrIn8qzW0r2W/Xv8dFURNyo0WRiRv6dbaYqWhmVjtR/Z9l1q9QedeykP+Utap68XfFf84s9+hs1opl/o5bMAaCl7JA5NP5b7gAmPlyx6SWwge9r58ezyDJH8/LHUbfgnYo2h1IM++GL4ZfMLv9AjtvRlcyuEeleml+46+B1jNMAM3mHrOolveRGqOZ76Ia+S+HTWEW8326L5JMvjSThNMQulz9LBQsZR6R1gQodkvs6RqQjWhG7pu25NN7cj1T3iwxbcy/7sjMRJ0OIA/+9ye3/NvIkNYlgGvDhBahUo6oX4mn2EWO2P9RHgdFi07HiIsPD3qXQuXNnbQnjbunMueueqCIo8aCYZb1ZN4eVGme3ESZobnDSCJ4Uh9dJpjMm7yYSdJqsYX/4C9Fmi1gGQ/uP7RDximcXcj7jaE88US/wx7Xa/4x5LTJd/tOHEKw+BwK1LFasYVLBCwP9XSM3NIxH+qGhrIO7OVS77ck7ejLIedMR9Lq2uihUHuftAZsIX1ofFzXeKeRKhgv8UDuwZ3VDzSMsP6oHXWEaB9dK+eyh01EOaazPPtN2OTQJgVAUDlWlQ/m7trFToUODeBJGG5r7PEnle7qwc0K2+34mlYDWLna+mftunMbw+/SEqdfoYpvTKu+rrWL709wJg31IeKzH2I7YqDBeBvhdCRDa0deZyvhirSST4ZwkNtYPZAZ2TM8PC2nVu4SFoaB0reDUmBw/3l4ptoHlQ4ZiLvSFqjsoKpT2mStj5jBB4cdO5uzsad8VFFZ12stV/GqUoq4b4QKjuFCZSTyq96NW8Ren6cAdNzqRK9DXB9d3j3bx8qfhHme5B4aTiu6eLmop7HHPzzyjYdLoZ+XIbRfK9HdtYHrIUB4kCwe6l8k2Ary26aEXQD7pnWb3hXCmWrv2TOWeuigww+6wN2dckLO6HkjxJGbuw476UkTUAVknNqj/nD5CQSdOlr/SGHxpRJtzbzsIToCgMRUpvc0WOgJDIuQo41nKcWSKVrd8di0YOVz/W3VToAd1qmd1qdeFY6dix7ZXIQSjXQy/C7lk21EyhsXYQdUAAIa6KRnpg0QqEtNdtC5Ip/mvVSkOwBD+Uif2mecG5jF2HYw+dhLcX/L9If8rU2upIZyKMvlDnL+AJgLbxrYrIE6dUPC7rIvzGhpIV9VqclQaTbREmPHwNvvXqABJ9H1aHZJQWPIiBuKHxWXada2t4lcFtMBAF/gy3w7mvKY5jm0DA29mPTRVertKmAdvTZ4MsJiR+nUywSNi2cENrrU4p5RCXlqr1hcpHRv2aZ1sfcGUyWWTVVHqY1VlUWPjV3yhEtDPQyG4WOJdMbipBAGosGNcjSZzn//rEm9Uh/23mlFyxLGaGIQHoP/mvi9D1JfRYasbzsTqNlTvElHibXCXNqyUtPqxII69z1OjmvPwVPOqNur5nsafZLP2WcLM1Cof78pBCV2MoclNI1Egu5nhyYjPwV3KpwSN/T+Xxf4if05+b1AaT2WZMNqfq11rDXZeixTfRZCLGOqh6FG3opIyZeIfT3gEk4qM95ZC29Fgm6AT/vEnsYm6dc6EjQXeizOrvO6tXHTke7rlh20WZXiUZ71p6WJoH4EsqXxtkVOA02t93y/6I6noFenVRbl47O+y9i9WWWn8Vd/P/9NsgxfF9kF2z9zolVNZeGDhxQJ4EbJNl4cz68WEebuVWoYP/rDqridOO3FGPDfUu42kn+hdajb5pIv0dPMYn8gLgjhN3v0wjqFjRIny5u3i/7Y4T0GAE/ej/hU7svMIBjbBMNuC/tU6RIGdSBl1/pLQWWSad6dfWyHlPQNQ8sEGxjdb67QIs5yAm98b2FdH0PuPNm/Vcyv+0K17jj5Dsy/3/Ttfs/GN0XE/D66AZcfoNm7uO7uITh3ESX7SuTM6fzy6Jc8fGNX3EzBjk4llWQeediMzWFWvEfr+fAfPuCV3+Z0kSf7hLOaztIdfeFtCwufoReYTCIWNix8jyvRo2pzsqL32tHdFzw5FIwON1qwIpkOjz/GYaN2WsQwB+YNIwTWd19MG1ZExE2yWasfzt2qXnEpZKxZ+uM7E9zP/AOi8n5JA0iT5qdobxSnuUODhUYJ5xagqmCMtV8U/lvQqzgbmZLiXny5ST2tHNAYVGc9Ge7IMSkBa62d83AAYDUJHRJ3UDxhAHLnf4qPQn3LC6TEic7xTO3riDJnFMGnaW+V+NKmYneY0oGWZ+8jiLCJyjMNSaqbeojLj1/fwlnJQByt6vEBbcron4M+I+yD7YTSYGYM968vEfz23hh5l/n3fqACczNW9Mq5beRi/CNSRi86TddD5dYpNilIeTgaqwqvwnIrSjAZGobUvdFbkxHTIFXL3dC05B+q0GQC71aih5a3Yg3zD90JBSNegrYIU6Jq29Fd7XPLb/kTnekZgX/6i+Wy9XBP2w0D0hu7BtyPqyN4T434Y9jTmy50KP8xjNaJ7GvMxLje92oJgeMptCvIt/4Rh3/Wukg921jIYBXt8PZHkTKzW1/UTMwZ4Yo17zsdq5tWPV5OT6rQ0dHk4/ivUmXh25UJLxSR7rUXS2dMNPm+o+1hFAIRmqWddhv2TmITblDt1v/q68m2bRblnpetdQez1fxQtesF3+ctLlFlHZYLKOPE/TpO9yhARsRPDXnUeXSnvy9oYhbGLsuKwQCy+fTYntWd5Kb3RPlH4SiKxsy/GI2fZl2qeTJCm8ZNoprEhHPfaTZ6LMRPwR7GlMfQcZWLcLE3QANRwinxEHz2aiW/grvSfSBVDLwQRO3gApNZsqJpBpoQCzbXB/wyvo18L84gwityRkED1nHMS9iwjrIPRydTbl4THfij97YnM9iXejhIwDxuN79X7rkLWdd5qjg9jNEyWOaXjDll1LrD90AyOBpfMD9HmnQVo9VdLzvgxfFzbiIoq/KEQoeggNSJdYUEzET8WTRdcRz9JieeO1dgjZK3d5HhlTgN3kDVBc8DKMjcoB3l7t+v2tGiGYx3sS6ZVNPhkLiuHfqrGIUSIPNXo9RByrKaz1zBgVlN/T/OXaOLmlSl0Bf3oLvyhXAp0WukpbOOrZ+aeeVw9fjMqElrTKaJyW12+Yn7gIdhl/mIfB8VvVrcQwwtTGuOFySEcOr+NPcRLX9CmzTwTbwYRfiuajDnNBdB6U+0V/fKS8NGDN8509lZuzMSCy2kMc4dJo8ytj4NdH1v3TJ1uhFi0Rzx0OrmgXhsR11TWXNcXimbFXR8cMnGRkWGAIzE5RDhUCNWigDpNsziv3wFS+BlVNHnS1S7eu3+84m5QeHqLw2XOTbB2/hVR04i5y/CRMg1MU7UvatPOc570kHwQavfPBpz5Fh4/He5AjPpAXehby+4GZWITuwuHjS6/80k87Fffq1ON6Z4JMTKHrFS1qqpB5JXbFDf5x9hiGrkXs/BM9RUJ/4uWOEnW9iI0wI9lMb5iqy3xDTHKJrzsHheCw31B4cZHck30fceGhRkoYtGFMU4j6UjeottVqoqzQaPIx3TZP+8QXncXHuDxtApKR82zXCNhOyKLa/u6NMPuSePlpzAV8YzS6UfndDjFSacA41qp1/Jn9/KwwDX1QsmYjPIt+u1p4tRJAcDxQlGAtrcOIQlY8mwGMhKJbY/TXVNAjdul557NYCYZiIrsbba9Cktxwc2X9wWte1qxJykM07x8sWxFIxnqWfgvA0/HlaxvVOAUWB+C0o2gnIWfGFj+7EZLt9+zrs4V1rLi6QoV1j8V/Jyq61ln7dqb/r+FvCW/JioOLZl4CzH3e68Uatad/RCRt6v/pzJ2tiOALtA66tOedCgVga4LK0e6QNeExMknen3EZdnOEq8qdo7jGIONf/LE8dWDtjC05AsF7GINd3XRjCielfZcsLrHlbD92//U15oB/ajYOHqWSjDKR1U1WdOA2KTppZpkVJFhrsg8BxgH4cbBXqRpAplTpEhYHOVuDUOf13uaJawpks8+0mZtmKLcTUye+8MtfWlNwH3TXbLxLjCAYW+X7rvBg5qlZkMvWbeOcAFAGBsJbdiOtMdIued4BPWzIZrm6VKgLGrnSr2rtgJi1vEUK0syoTR6ubN7nUQQQwuE7ztnTdbZ942tqT7k/+PB/RxBTh83RBhHIT5+JPtLFeBeonzdB35IJSNrZrs/Thpq/M57R8LnsiqiGx+kN0ly5MzxzLifaz7gHmlFrk7OvxAUX/90aHGZW7NOcxacRH8c8xq8sD4Tw5n0ZYnE2gObqMybq8voqtf92IKvy+iApZqd7NxRhSfqPwo8QJj0NNYCbD7TeT2Cyu5e2/P4UfH1vrQQjlWLkdZSEID+IRr+w7rXJRUB93tn0CWVUTaS1u7+1SzNjYtr2VJYFuPv1aRNSKQbawKTifW9gPsYL1hgrOvsExxQdNPiCx/HRExz1ooS79sHKpLgXNv2dEL6ruCzuxXSuYKN6obzmIQvq8SnnS/2NVr+AFFYH1IR6hFFz1iQMJttvXWyYuyxc0VNjRyrKVgHIN/kuufJEu35bw+asiToB4DpVnUMXlB6vzKK+nnytppBURjzy8/opVF2fDUfJVJDQmxjjYZqzJex1LwmaYVG3v4M8eJB7JWzWy4En7VeD7p/H74MosbHObTKew4zMlcL7jCFq9vopXKul+9n1wY0UpdRyQIrpqNqQ6cDvDFgIjm1IYoPcp5glhTC2TyAT9lb7kZXv3ZZ9WM7zrvb2BG85hrcX9Yq6S74soOpSXSsBcHU/AsyinYLpiB5NWeTEN80Ife5dqgv1JcSSDj7RLCB4rIoYyrCaxc8U260/0FmjDmol/3TeuuGN9K4aHUOpfHGeRAc3yhEfsV9T47JxC1gHqyb7xWkLwvWC31WPc41lGHfZTC7U8LvV0mMOTGc/QM2632pgVBp2raqWKmlIVE31FiYtAac6ZuxK1Om3LhQmbsAeQ66NoZ5oTEPnJBDi36Kv+H6OGQ/8K9znlzJHS7LYfgFdZZ5l9Hiw0WUmdbeRe0tq5EG+9KckyE9z67D/se+WlIE2WyQIqkt2td39wslzVXsI4pm8cYnC5q7Qf3u1O5MVQcPN62JfKvEozGAplquCNQAT3LZ59iQkpr/7Zny35Afdgrqp7OM4FmxyaAYMUxA9VO9VNy806iBAzVEwk6cZh925KJ3SJtHsbeQT8ZfnXKe7CmNSoeYeghHVFNssw/swz1/km4f8RBTkFfKs+0kXiLsFP3JOnC/pnicH9KfQPwX1MIVP9fVcBu0w8gXxKxXP2e50DoTTAjI+beoWj2Fe+k55dUgGxiVOd/g0SolE5j6l29a2Kzzdo2NeiHJW8N+PeU82Sl7bpP9If0LL/8in0tkWboePBDSScEUGWnP4FzvEtSP4j/X5WpxjZ1dCaXxpTrRe7M4O/YFuT93TQo+ViNv+Eukv0T6T4v0cN+xGnieksDSqeHmYG13mvnhOvMl7PylTGgmASMdzX1ZlDsPi2frEUYokjnfRnUK7DMAZmku0iRGQtDbfANZhdY+HUbRZBcnbTCNhtT+IprUC0VkjWWhexJ/a92/6GDRveAjs4SPFBvumM2orKmPrqQE2OFQYcGXLCyS2dVB1LCnHOJHSYkLCN37za5kfbUFELIJYX6gEUQsORXLnijfvkE2DhYEkM1VnsxA5nh3N1mmRJg4XB+CYeIsXXCGO4iKZHDHBfYlmXhsB2GGalIDbCl4USUz7WZEfaGeho/uiUWIqAPKFH3HnIClBpAIgiJrfcu/gOUBdUnyPz6VImi29BtdIt5w6fefUPM4+jUKaXt31ZhQXl/YsUOfc+x8wWY7duZ8Tgjnn+UZFymNuV2gOhJEtSLrVp7ljoMxiekuiroR4qmoQw7RL5txtjgofAnJ8KswanoQNQ5i2iI4F0u5g/rIQl4zMDDgRUwS9xWXRr3fxg7G9zYW0egR0jaL+NgYfQ6nWe2VuEmIEuEGX7b6Qn9FYw+6FygbquZpV1aWxgNjQpvYC7guZu0lj7PnCxuRe1NSiprGaHUCVKo4zHcjsV4llIepm/DaXS+Llz0dFF4+sE524EAP4EvLjQEo3FZk4lahqbL24hiGmi4c6oKiHAB6hD7jBg7vDtBeBvDQhKW8m8ejucL4BrCZMUBnH9hff+oT1hDrXSJN/O4esGsHBVpHR0oh0orOvL4TGKiU7/5jJo4R9daCkg67qAXbQfYZZCPX/aKs28/I/BeXmvZ2lZQHgJf7V+x+wt/iFh6R+pYCZU4YwPz1kCAhE+MAMKuUWWdkc6B7WWbq6B6hKK6NAUV39XF37ibyLOtvwVn6urA2gThuGvIf+Scx/spFf4n0/4dIAePFNVzQBapj5RDEqDPql9ovnKHUfFn/R0R/Qtm/9qdvmQ3Xp0vhMOKuf137wkndDyJh/T+d/o/L4kkozqhFkswnednk49v3tQRcUA1PB048BeMexNJhCv7HXxksPGwzzUBN7M5HGJais+8JHo+Kg/obqcyGt0CdlKwwMeV+L6FZ/5IBal6y2eN9Tc8xTf5r4P/igZ0TC+sDNx+E4QGxU6r2k8w93pg03+HzQqGSFZd5Sc4k4k0TR50Mt9OcTDfhI90GJXc0HvC+NJgQTqnOHQnao63PjaNq5oKIOEGXeCDQOPLCNPZ2Jfj5aqhK05ilzLlRI2qOPHbBCaOwFXc/+j0RubRCSjbPglRGvNOVLmtYflzVgRDh4wdqjzYtNEqxrDawwmsVu1uxDd+KjeNcnZ1qYeVFB1/wC3xt0I2sHwQn7RqT8ziTqLyGgYi4ybJTdYFQhUCHwvEpetKpi4X1ciR0qFLMbFir7SrkAWBxKwPK7v5B3mz/AhLy4rI747fdS7xrxj+A2WXQpAnFaHMR7p4G4z04Dtqne3eOfwBHQ/kflXm5SVoLdnZMa7o13mh/SXc3QoCQqo/VjPA07Z1idFchUkwpouKuR/q7SlSld+otTctZaf8LnV/ssZruK6uqQ5aUiHRpdtHeIwcO92zefQ1+EoKKYSS7IaXDfgzOo1YcKoJSfYM0Qrb2Q8X5zx243XNzwJ/6GduCDknkKGZWAZTmhgbnesg2hqqv+bnFq+84r3kNdoyU87rfhRiP6tBlG+z2KnPwTclTk8s8GDN1DuTMOCxZOKatojfFlZfN1DM/aApk4roYC3utC7nSNWxaG5sU8UJWdAkKj/uq7FQtDsVbI1FuaD2wOwmxZfB0vKw8NDK4Cmz8SZkWD7qX5Jz8EgCSeUDksi3oT3Zj8/Q5wTUg6wuBDQzQY/tebKP8XPnHy+6vcoFZOiDl7I3aSpLzBRHPSw0mobuMdqG+lBvV3ZlJ+u3kMoC6ZTV7olMWGWSXm0mQDXfHHuVpaJmjDOc1gr3acxQWpE9UXAaks0Y9pG3UCxy0ekY6L+Rd79jwLx686jUODXM9TCG1T/Ms9apziPDe3ialV4feqPELFJQOZOEt8q6t7va+yJjuHmXuW42kEwFmyeo0Kgtv2oWNBeS9KP4MELVaMqwZezg60bH+Bf5EJ1oTN+V/degetIYtbLJ5EqyB+ilP8ZA//IVNLr/euVk8O+BkPJPbbTaoyEy0TkIU4/W1lpjWBwT173vZApLybQtvsfDszbuDwufvLYVm+6+3ODPLoSRz37ELu8dK++pe8ClL0Vs4aQTE7wzjHtl97fbCHhafx9tnFFC0ctwhKFxEWNjkAwRFiDauqop60XvEwtPO9TjWsRoQqHcoUbaUxR2534IkE7XygKptLxDa+rpaBPh2DetC98c9xdlxL8gbOFs8SKpTvYDxoewQDs+/QUsPCsfP5VRZnEy3Qdy3RzppsH8p8UAWXy8NKvGWcFyaJo0eytyH/zzX3zUhj5OQFcdhmSY+2C7lvwRiDfevkvH/z0BLw1LiQf8Qkdes11PkqU9G2G5whXWS/o++MvmL/C/yv8j/Iv+L/C/yv8j/Iv+L/C/y5+QZymLXhWN2mLk4nJpfx7tVOLB4pi/MfmHw10H/08702cLE2LGlPjzctG06RDnig1zYN8pCK8SmokTEdOI0cjp3Gmp1tQM7yaWO5s0KEHtlihhhrBG3nlWnYzBOGHCaha2zDOZgV2ATwmia0GJmfXcsircpKQQjsWURVMxE5pDxaHp5plmVYWVV2biw/26UxX6YyVHMHBdjJb0SM4QywFWg8Qo4/5miHhLPDdXm+0us2pHoK8N6/QkP6qlvPqIeksUSPVgGEblh8bRk5XrXWI7ZeJP9itXhQmXTHIPFeqjkKNT1GEG1fHL3s+OT9dr8uw2vWFW6BPWrD4T011c1PD1t+d1SH32+psi0Gad9bdM29JTGEejsVmJxDSL1Q4xf5DOsbWVMwiECRV/hdFGBt5JyirMD7Uqyk+ueYHnM9d6WwD9sQejEUlmX09UOb9dY+DHXKmH9UysknV/YsWnoJRvqz1LzJJK6upWaXFMfTxRHUXfwjGK6QCUwz4vbQQEeFJBJ11IRc79/KDLFSAUa7QOyoZQwr1H8JjYOe07nFYP+08PyYRkudvwKee4P6BH9vJB6YuVZ7iBa146xcSACN423jExPrU52di0947j+lUp3i97ZSUHhJqyq1jx7jHofO7Vb11XlCloW3kklAc7mqwiTuw/hvqfhehX8Ad17k8Q72u4N71USnw0CNSWXJa3J+GVMonUny/NIKjTv5rt2MTKtd8IB2Ul3faG/xo+WsyBMR2Enc2UpcHxEUbDDN9AJnk5PFGd0UGIIFB/2CFE0NgPxq8k9o39YLEqYdtnvQPoRAW+0hemkD9etrLU1GZEjefN0VpYKS+3WfWQuHd/nz188uPtNyK+ucE68uHELTckpio9Ly+agMrsNpIRNSQwtz9QBLB3QaC845Hq3D96+omjHScEWufxjYtrS6ytL47MIWaxoXbssxfu13Uy8BR1E1g7IxqD+bhtfiXeubuOm/Q7HauRJEuc113aZtuQTmQYheOTAZkxFWDkLgPUzLT6yyj9htv7Og+Lu5BqHtyuqfSoGFQiF1otqfcIQN2jV9nTGb7F3NfgJwR59c0IqJyT7YXu/f9oF0VhGtMk20fTtr+Zrvn6klf1dt3DZN5uJHXJe+KtDXtgQDrn2E6S28M5Yq7K4zLwHqv+9Ecki07P2YW+1qd8uaotog//jk3rB8W0OJbTCQGSwttbHcXY88mN12m79eKQbENX7+Tbk50n5Z0BFPPJ1Ye5Is+COUIvy8nMtjy+SV22MUMx8LTGnT5gP0YLJOx0s85/LGSXiBLk3vYhnZmre/Zp9y3kNfDo0LlBpQhgw2nacxDQOy4hWQCaAXzNFOXN9ZBDVoZndDY1ww2lCxTg22gk9fRZJpuNqQyGUSpGNXRqqYyRHYUgWg3U4LS5YF0BqyA2s5ivuUmTaKyIqL1GPvjvUNW3gncu7lCQQ7E9vZJDSOpgrczmCuxT5JXlDJlmpZwWmY1fkc9TjGXtycDhRbcTTlNV/gDHzzzrj6fOxyu0l4HuEicllq8DPW4y4vOPOSWLB9VqLC3Hz9LxBKShCPFASr1QSB7SMH00WL8uJhK/PiU0XTE4Wx3uUssocMd7Zq/c7ME4drDF03LFHt93MGUFKujXD81mZWPO6N8o1s2VQbjRw6pyp6zZkhkfuSRCs3pUJMFSNQXSWgsl72JxfMx8I1OI9Q3EQgMcdOifvIwxgzEbIbMdNdZsAe2tRo+2gIIKXk+232zGxqcukxQLP88AV0ZHLkdAf0eRu70+g7yXO+py+5j2cigBRt3ghyY8je3U+0yOYEBzuq2ln25cIWYfTzZnDp82NdznmLVPGT8BicKaLg9gBmLuGSVEKAZVhczf3TF5qggDRXbTsazYT+hq83uF7ZWKiogLXBv993QMp71oZPdRfQ1a+zmqADsivAFGHW4PgRrsKN80d7N92Rb6g4SHB7Wa4AhPMJUDl2jZmnBLdNJD8tbvvZwqpIJy9BzWq9u1VJ8QkQYdEitj0Rkq1SU/U767jE+RwnV8jkEqtY1B2C4jmvgn8kBfK6VvB/o5GjWIt8JuaUrWWYC6twVmy6Vc5t4p3v3bVY8PHEkxDzub9JGt3dUfvP8Opwz1JdijZ95Fm4d4Dj3oUu6b808XoQAsemXj/PL4gZHzWvinTLCS3lOl/HfhWnCHxOlaj+fkLhScxrSvV/AU6BDtFw9HYbSyN3wFBgqxnr76jBxG8je263wGA8oKTya1FNnc2nNcGX8SUVLndRwnXwB9FkCqJAc1F3a/WB65qo25viCoaZ4LYTMQCKANedJacyWsw4vz2KDAHW+Vaz/L5PEcVejIWoZBfiMLFYdhVShRNgQk3Mtk5W3dYfEBfOeWOqFPP/RzhyaJGSBToklbqO8dqerxfX2mP8149+J6eVGAHaJZZF3AVQTfK8wpVKfrNnJABvUE6qykP7Co8gZOmOcx3Hi/YjMJtOPjldC6F1ZfCWqLCn9ymL3TvEGk6E+WBjnLziMQzVU+aSkV4kFg1Es9Ehtt7+alFSKCuT2EUyi3uLzRfIys/HM27VG9kXax7/dIYBe4HuA3ugpvg9YxCEf0PNanV4hNQvvvZ5IsNUX+kmisBE+/YplnftXqIJj6dIMCRIyGFEWpKYnAX3hxevxDJPTORejFVpOYrEMjKVG7CeR8rvnpCoKHJO6sLm+Q9Yk9hvHzsoqpaqy3yY+VCbfj4wvPpKkpVA2n19n7K45Lbppg58lD6disBVoDz/BBqKQrJZD+WNoUahCFOlrttrHax5MZTblQGe6aZ/9G7+aTLigbcuyPYV0dIFmSPHY1lX+gkb4AM0i+pTdE7qdY/F8jy476J1ASioROa3FHt3ragG140asWvdyli1m6Z6i4+bh94L1xA1FfS5cZhk21pmn5JpQaTUx+fi8PL41N5VG4r2OXE3m2u/lRjrJKUhfGf/i+Hq0eF2iOXWMPgWimS0PeFoj07ROHNh6DwCkFc/qxHVmqd4daS/Q75pk8DdjP6V3l3VioTv+Tb/I3hdcHn8uB7BtCocADw0XuPnY25YErcgvw0CVGefUtaNzuN9dNosFrcwY7RiAIbe/YT56KRid2xbeZr1T5z4/Jmn/fTG3mhirEmeS/VlyLU/lJTsAk0XmJvrXJCnaE9xrccuMmOxoj9fPqfJZk3j+zUOxaxDRJviaUIQS1Jf0cbvEqsbxM4M7grI0y/j+j30GOp+56CvGZUXf62uuX4+VxC8qXkbUTMD6xACHwktGqoMDaQAeVupyCxItoV+XA8kpUrThyysWPLYnkFOUZTbTiZFw/xROF0ishCeH4cbA9fWutzr3IxJvSfqdTNbfyxh8MscivfXfTtbPn3jOfQbps3is3Gs1ISdnriQ/z9D0W7wrjoqxmYIvZ86P1mz7tUVqUlEBfxBsaECOzj6iVkfUqPD8f36oGx9y4Xit7TRXDf02j4b7sI9sLPZwWCjb9mjupUft7vDk6qfykGyb0bTHTCDYFEJSVMR0eaAw9R6WsZbgaAQ4kvYhhFm7xaRiYs/eK66vnhLDJNuhjfd3Nx+Q28UEo8VkSRg6N1OEEEf8wVQQdvl5svnA4S/0JvSvfJNLJtDrGzG5724H4fuexaUk3Wd5C7dE3i+aaFRs9d8fD6h4huXTRBjhx1jN/5wzWLehHMhHNGVr4+bhXeohxDyLIOxsYxEJasZQmF+GRooi40WURlWWsLlw5lPOT9Fg+YXvsbI0o31Xhj8iYV7U1K/vEuZEs6q9wNzpHPhcNvAG4PAf1uqQQjHIi4u8GmDSzRZ3HAFSWm6Fof1zR+giZWfE6mKpEPk+hyjHYZLBpU08yBvYKcvlBQkOmA3QEKombxXxtjn3e84My8nCou3Gp3QtOTsWG1JG0/XTTmxX+vdFhN7DMkXDJ9S0RojU5MS8jejTRl7qMD/oSFQitKKGwycpGNuZ9eLjzlJupqiHrzuuaDD9llGauJACcJeGeVpFU0A9KX8N3Lki/d3UMQpZO/I9qv07SFLvkhIp3lE3YrdbEGHWxN+SesFqIFpQmNHi2KeZtIMjGGremOFQB6hlCtG41DekSzFE0B+DD0rfFhjZyl5XR25Twzh3BMYWSwcvVNKez5coSu/CxivhbRiR476VNzYqrXxzxbejRC7Vi0Bg4Rsv6QeH6re2s/39RdtGmWMGczGXsQoeN+o/BsTRKrF9xujdpUMuJv8/U2R4ElYEJ0LY0Osm34oVDOe+Dua7tN3dPLYGvoe9l1GuDBbB+GcMypv8txlAEKQApVgeOH2KFHJH5Y9ujTtmahnXNsCVKmpaB/ulOPXzjuMSE2dlky7rsesV/k8rEBe7pMvFx3eJzyw26RBLAINPG4e44HCpG1C9ieCeqfUv7RbqpkUt04trE3mg1FP+iPqG+es4b5tT1vnmzQn4TjV/Xvwa8KNZJ/EbHmZpCmXlaHbo4NFeFefTIXTQKDOUaD5i1F3WTzQO6U+S7kaaNemCQ4/j5j7HtUpaq4TCmFT8f/alQhHKu7DNyY3N7imgj/5x7z6L4tYW6CHyX2fV9tgkcy/uga94aaxp5O1IazHo1aSJlOC4DiLPVoJL8m1N189EFFVKdo28vLpXxb3MMguHhegRGU0kxChD5l1O1e/yfZUbYzaW93nAwasb0XY1dCcQsqCQN3P133th51hslyo9Q8qDixy7Sh5fSTpc/LS76ch7iUaHw6V4OhQd166LTJ/q5Gven+pY5pkBcly4B+l5UQ0kn6Fxh1dWYsNLULp96sMCul+Wnmfk9juPbN9uw3e4sJM1II3vFLiuo2a34o0zL+wH8cj5jvJ6bjp6X46Uksm5uQudfqO0tTIO95AUHLkrmTh2QduanMWOlSffuEJ3NulnEtc+rm3OtWOzHm7Zc8WkCWCVtgcM9iyPslRLE+YuEk0ahb4eNzu8dLj9Xkz527bHunGXpkI1SxGuo+uY6suzUQMa/s4XkxyI2vWx3+xRDTIhIjstEnDdZdoTp9e5hiWPp5E12EadSP7yoJNxUsz+gvzhZD39c4+6mX8g4u5/BCtyN0nCgSaV7Mp1+V5Lm8a/V5kMJp7nZCm3FpdCHqTYKTYLJqfuUF9VEnw72JNkGcHPJzWXaVhPej4e7nshrnNdPy/N8hW3N1v7XofgNYj95iHVads5jXwZIIbCWWJf4Jg2Hl0d8k5eKBU+STg/t0ijG/QPORJYfTwxwXnnhYtYf9N/1v0/+myzd8fMxO38jQ2OO/7epbuAH7Mmwr5Yv9P/wXUEsDBBQAAgAIAC9J8k47fSexTAAAAGoAAAAbAAAAdW5pdmVyc2FsL3VuaXZlcnNhbC5wbmcueG1ss7GvyM1RKEstKs7Mz7NVMtQzULK34+WyKShKLctMLVeoAIoBBSFASaHSVsnECMEtz0wpybBVsjCzQIhlpGamZ5TYKpmZIvTpA40EAFBLAwQUAAIACAD6QfJOGVrJx1wEAABzEAAAIAAAAHZpZGVvbGVjdHVyZS9jb21tb25fbWVzc2FnZXMubG5nrVhbb6M4FH4faf6DhTTSrjTb6Wpf5qFNRYjTQaU2A6Zp9wW54CZWDc5ySZv99XswhCbaqSBtpSiKDd93js/dObt4zhTaiKKUOj+3/jw5tZDIE53KfHluRWz+x3cLlRXPU650Ls6tXFvoYvL505ni+bLmSwG/P39C6CwTZQnLctKsXtZIpueWP42ntnMVMxrbvh9PI8YoiT17ij1rMuXJ49m37vVX0A699m1yF3v0ksbhte0BztHZmudb5OmlRr/99f30+fvp78NEhAXUi4ENezHBt8yaNN/H4fwA31iT5nsQFwUBJiwOPXeGYzeMCWXmNB5meGZN7nSNVnwjUKXRRoonVK0EOKCShUClkql5kGjYyGsxJGxGr22XxAEOWeA6zKXEmoS6KLZfDS2vq5UuQFyJUlnyeyVSIxNcbZ6vC1GCaF5BKCD4VCsJb+qMy/xkWPSCeNSeGf9e4zC0L7E1Yf2hgOmA/klWK3iWCv0VRDzlSvMUPRQCCGmI+HqtZNK+KcN10WjoK74d0gIsjQPwURguaADWxXklCsTRmpflky7SAyvv6zNE7BKHgiMdtkfOGo4dMZxPQtoUhUiqYTLQ0jb+6eJi4RIwYMxMODYhkdVlBW7P1kpUwmgrm6PwxJjkXjxoiA8l+Kb1HUg3wTLoJs+OiPMjnrI++zxe58lqJA6C65f+3fdmXYoDnw3q1LHFU3oL2QHpSI9B0CtrQq+OQdzhEIyMwyEMsW/cS9t4CfJ2l1S7pE14kyNqi3iSAK6Jpo3UdQk7jUkgtYxHyuOkhPhnBEHs2t4rpaElhWgwq6XcCFCjSEUxaGYaMc8lOGYu88B13XIIBTXOwTOXXMY/I/fveG67Hp79Il75FuW6Qjzd8DwREKEJbwJhC89SmZpnTa4Yrf+p5b+IV119+9KVRjLDt19OjtTnoJq+kka8qkS2roZEN2bu1H+LFk1deFWFMUd/m/zQwcQOXPoxnillVqu27L7bP71mx/poUIl3Wmq8tz5ak7DtTxi6NOQ3hsaqxqMIBaHzpj5q5LetC3qbmz/o8Rxd7vcb45ELPA1dBtiFuC9lNTiKmLwY3dxMWry9q4GWNAocHB4YCWyk6yIx1XLYSC8cnZH6jRHI3bh10Gc6HgLHWXajTImUzMB66QjO6Brv7N+2hwM7LnStUpPESj6aFgHHrTPx/0HuodCZ2VW83AVx26Eu3qNFZ6RWqH/EKNXn4ejo2EvDt8cIc+EkHzIZ87ZMZTqDrWG5lHrM9WPHaaYukFrfV7JSw4NBD/xhE4io5uYDdx4Yix8bb4tUQtU0dmruQAruQGMJ55HnhU6AMWk1mtdKlQmM3vkbGOh83rLgZ1DooacC86RiLF9zAevCwXAR8dxF6liG3XBj4LSulMxHY307Cjuk37TG0TjPvutgI64mPaovqS10V8mPwN/s28rv5s7j7PVS7QxJsCuVY/E31GsqgwHfaAU14BDZr0rz98DZt71/C/4DUEsDBBQAAgAIAPpB8k4VHmAbowAAAH8BAAAxAAAAdmlkZW9sZWN0dXJ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+kHyTqeK7jYMBQAA5RkAACoAAAB2aWRlb2xlY3R1cmUvZmxhc2hfcHVibGlzaGluZ19zZXR0aW5ncy54bWztWV9v4jgQf++nsHLaxy3077UVULE0aKOlwJG03T5VJjHgq2NnbYeWfbpPcx/sPsmNEwhQCjXVtrenu0qoij2/n8fjmfFMUjl/jBkaE6mo4FVnb7fsIMJDEVE+rDpXQfPjiYOUxjzCTHBSdbhw0Hltp5KkfUbVyCdag6hCQMPVWaKrzkjr5KxUenh42KUqkWZWsFQDv9oNRVxKJFGEayJLCcMT+KcnCVHOlMGCAH6x4FNYbWcHoUrOdCmilBFEo6pzTSMiWiTUqSRNhtXIKeWSfRzeD6VIedQQTEgkh/2q88tB9jeTydkuaEy4MYuqwaAZ1mc4iqhRBDOffidoROhwBBqD0R5opEdV56BcNiwgXVplybjz3WPD0hBgBq6n9DHROMIa54/5epIMiITzIKqmZUqAdGlsQVKTR10M5EPRhOOYhgHMIGOsqnMR3PXcpttz2w337qrXylW1RgRe0HKtMH7Lu9hGvttzfbcduL27T15nS8RrVnEv615rS8yN+8n3gm1Xatcvt4V0P3faW2Hqgddpb2GHRueyW2/fbrWjz7ddt9fy2l/ugk6nFXjdOSrzygX/q5SWXbkCLi9SueiwepTGfY4pg/zxxGsV0ZCBGJZDEogmhegaYKaIg35PyPC3FDOqJ5CoIM7QPSFJXSUQ5T0TT1XHxIgzp8sJQTEIsiJWT/eLYN3bP13aeylffr6vZ9WsFAmsOxJavLP6e+WjQv/Tw83qr1G0Agk0wXzSEsN31/7oeJ4qT8qb1X9OzcrYJPY2ljLLoKvqv2i+/cP5+R8cH29WYc1qFaw1DkeQ2fUsMS+OzKSosT0ONR3DpUGe6DpIGfPTJBFSz3P74mChxBqaykDwpeAxz6gvWFScGon7JGrjmEwvRJZfiP495U0Q3nPQACKdwZF2EsKRjzncw1TDMYcFh0r7SlOd3b/NqXRdUszQFadQKBB06a8cezjCUi2FdnFE5uoLa124HHNz589r5XCqiI1g22QrxWCXVrSSjKlIlT3iGkqQ2Eqyk2pGuZVob5YYLXXOo9lG2I0ha9kI3pC+otrOxAIVOiCPD4QNqAkerUJJCLdS+5FqNCggKBZ2p3MjUhahiUgRo/cEaYFAUTgvpEcELZZcaCBFnI1CUTh1GDSm5IFE5zYL3cIScQpIk5wY0fkK31L6HfXJQEjgJXgMJSuM06l77b6euAh90PwH8SdYqbnSeGaDD3nJ5rUv3K8fjAFxNMZQZG5HDlmQxIl+E348QVzoGQ7MEZrckB16RKNszmZv1guO8DjzJOMdGSn4EIUDyDlhIoQUSnlKbAlDzJHgbIJwCCGvjF9mSQhGcg/MqdWrFczh4DTZ05COIYKEjIi02nN5b//g8Oj415PTs93SX3/8+XEjaFokQh43y+VVYmNjs2CNfNKYvIBb02q8gFrbcFjjXr/iSvNhjXymYLfGPm1ErIEr7Ygdck1T8gJ4Q2vyAnJDg7KCbQoZm1QVLeA9s9l6I/CuveD2LnC/BssEWTSs1jWVkim7nq/Csor4Jy7COlcBGMy1qlRcv3PVa7i+VaUy8x2rTGbH2e5Y1V5fLMsuUxt0F+oCKxXg4h3mVQRcvYzGUDdF75ZZ3yGS3yksfkRzkofW24TFq47r35NS/qum++l74jcynu9eep86rYv/g/cfNGL+VLwgXXojWryoW/4oYGZiymmMmW8K++JLQu3osFwpPT+1swNsy59majt/A1BLAwQUAAIACAD6QfJO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PpB8k58n4QKAgUAAF0ZAAApAAAAdmlkZW9sZWN0dXJlL2h0bWxfcHVibGlzaGluZ19zZXR0aW5ncy54bWztWd1u4jgUvu9TWFnN5RT6u20FVJQGTTT8LaTt9KoyiQFvHTtjO7TM1T7NPtg+yR4nEKAUarpbRittpaqKc77Px8fnfD5OS5fPEUNjIhUVvOwc7BcdRHggQsqHZefGr38+c5DSmIeYCU7KDhcOuqzsleKkz6ga9YjWYKoQ0HB1EeuyM9I6vigUnp6e9qmKpXkrWKKBX+0HIirEkijCNZGFmOEJ/NGTmChnymBBAL+R4FNYZW8PoVLG1BRhwgiiYdm5pSERDRLoRJIvOmJOITPs4+BxKEXCw5pgQiI57JedX47Sn5lNRnZNI8JNVFQFBs2wvsBhSI0fmPXoD4JGhA5H4DDE7ImGelR2jopFwwLWhVWWlDtbPDYsNQFR4HpKHxGNQ6xx9pjNJ8mASNgOoipaJgRIl8YWLDV51vlANhROOI5o4MMbZGJVdq79h65bd7tuq+Y+3HQbmavWCN/zG64Vptfwrrex73Tdntvy3e7DldfeEvGeWdxm1Wtsiblzr3qev+1MrWpzW0jnS7u1Fabqe+3WFnGotZudaut+qxV9ue+43YbX+vrgt9sN3+vMUWlWLuRfqbCcyiVIeZHIxYTVoyTqc0wZyMeLrFVEgwAxLIfEF3UK1TXATBEH/R6T4W8JZlRPQKegztAjIXFVxVDkXVNPZcfUiDOnywjBMSiyvFbPD/NiPTg8X1p7IZt+vq5X3Szl+tUZCS127P5B8ST3//x4s/trHC2BfsaYTxpiuHPvT07nUnlW3Oz+a26WxkbXW1jKVEFX3X8zfIfH8/0/Oj3d7MKa2UpYaxyMQNn1TJgXR2ZW1MQeB5qO4dAgL3wdJIz1kjgWUs+1fXEwd2INTWkg+FLxmGfUFyzMd41EfRK2cAQl3KlzBw2grhlsYDsmHPUwh0OXatjUIEeopK801elhW59aVyXFDN1wCl0BQc3eyiYHIyzVUiHnG2IOuqDSgaMwC272vNYOJ4rYGLaMNikGu2NFK8mYikTZI26h34isLNuJZpRbmXZnMmjpc1a7NsZuBBplY3hH+opquxALlPuAPD4QNqA65K8KJCHcyu1nqtEgh6BI2O3OnUhYiCYiQYw+EqQFAkdhv5AeEbTYYKGBFFE6yrCaJgwaU/JEwkubie5hiigBpJEiRnQ2w/eE/kB9MhASeAkeQ38K43SaXvvvJ84LHTz/l/hjrNTcaTyLwaesQfNa1+63TyaAOBxjaCm3IwfNI1GsP4QfTxAXeoaDcARGG9JND2mYvrNZm/WEIzxOM8lkR0oKOURhAzJOeBGAulKeEFvCAHMkOJsgHEDJK5OXqQjBSJaBGbV6t4MZHJImfRrSMVSQkCGRVmsuHhweHZ+c/np2frFf+OuPPz9vBE1bQtBxM13WE9Y2Xg2skS+uIW/g1lws3kCtvV5Y494/48pVwxr5SntujX157bAGrlw+7JBrriBvgDdcRN5AbriOrGDrQkZGqsIFvGcWW6353q3n3z/47jd/mSCthtW+plQwTdbrPVfa/75oufo/r+dq3/gQH9eqMXF77Ztuze1ZNSazVLESLjvOVtuq1fpq2WWZVqCz0AZYuQDn7DBrGuCkZTSCNincmZDuoHB3VAWv3jzoxjLICudjquBdu/MzBeP/UFlnlXpNXVGPRNSAdiSzHxS1ntv0rtqN6w8NH7WL338w6f5p+LKn/Hvm0gfM/Lva8jf8PRhf/pdIZe9vUEsDBBQAAgAIAPpB8k6TaEB+hwEAANkEAAAiAAAAdmlkZW9sZWN0dXJlL2h0bWxfc2tpbl9zZXR0aW5ncy5qc5WUzY6CMBDH7z6FYa8edi1i2FtZIG6yHyb6AkVGbSy0KcVojO++FFEpluxue6Ezv2nnP3R6Ggyr4ayc4evwVH/X67VeK1nC6G7bWmzcYhMWm7TYDtq2JqyA2nYeNamITi57dg02ONbBUlqQhEEalErxXDudpwn20BQ7bRF8D7KNxPFbNHEN5ChAMprvGsALAnfcBnIuM8Lam4Qo9EK/zehjFoym8EELFTHIIFcXdux7ODD2E2QDwebiRfUwvIwcE7JqsolC7L+EXX8lqYl/edbT8HNRijnJgd3OmCJsKrozMyApzRswxnq2wQIYrBSk3/+Qd435M19hCZFzndNM1/FdQRZUFdhIXuZp82fHE8/rDdMRSzior/pP9YqxRGhh14uhx2/8ohHXVNZDGPXGXFmbnsdbVuhyFZ9E7kAWfSmpKoU+eWpbZklOKOu/W4pmUN106GbjIhebTaE4Z4qKLmjZ8gIub4lFUz1NRAS8ap6qCPJhQx/FbuwYna46nc4sj8nefCMG5x9QSwMEFAACAAgA+kHyTrx9NfdKAAAASQAAAB8AAAB2aWRlb2xlY3R1cmUvbG9jYWxfc2V0dGluZ3MueG1ss7GvyM1RKEstKs7Mz7NVMtQzUFJIzUvOT8nMS7dVCg1x07VQUiguScxLSczJz0u1VcrLV1Kwt+OyyclPTswJTi0pASos1rfjAgBQSwECAAAUAAIACABDlFdHDcAxHsABAADaAwAADwAAAAAAAAABAAAAAAAAAAAAbm9uZS9wbGF5ZXIueG1sUEsBAgAAFAACAAgA9UHyTrj5mLriAgAAZwoAABgAAAAAAAAAAQAAAAAA7QEAAG5vbmUvY29tbW9uX21lc3NhZ2VzLmxuZ1BLAQIAABQAAgAIAPVB8k4VHmAbowAAAH8BAAApAAAAAAAAAAEAAAAAAAUFAABub25lL3BsYXliYWNrX2FuZF9uYXZpZ2F0aW9uX3NldHRpbmdzLnhtbFBLAQIAABQAAgAIAPVB8k4fVIpqMAMAAMcOAAAiAAAAAAAAAAEAAAAAAO8FAABub25lL2ZsYXNoX3B1Ymxpc2hpbmdfc2V0dGluZ3MueG1sUEsBAgAAFAACAAgA9UHyTnFXlJ0VAQAA0QIAABwAAAAAAAAAAQAAAAAAXwkAAG5vbmUvZmxhc2hfc2tpbl9zZXR0aW5ncy54bWxQSwECAAAUAAIACAD1QfJO15twlisDAABvDgAAIQAAAAAAAAABAAAAAACuCgAAbm9uZS9odG1sX3B1Ymxpc2hpbmdfc2V0dGluZ3MueG1sUEsBAgAAFAACAAgA9UHyTo5z9vpqAAAA5QAAABoAAAAAAAAAAQAAAAAAGA4AAG5vbmUvaHRtbF9za2luX3NldHRpbmdzLmpzUEsBAgAAFAACAAgA9UHyTrx9NfdKAAAASQAAABcAAAAAAAAAAQAAAAAAug4AAG5vbmUvbG9jYWxfc2V0dGluZ3MueG1sUEsBAgAAFAACAAgA4g7UTjZhWAJHAwAA4QkAABQAAAAAAAAAAQAAAAAAOQ8AAHVuaXZlcnNhbC9wbGF5ZXIueG1sUEsBAgAAFAACAAgA2kzyTpwxYFZGBgAA7RUAAB0AAAAAAAAAAQAAAAAAshIAAHVuaXZlcnNhbC9jb21tb25fbWVzc2FnZXMubG5nUEsBAgAAFAACAAgA2kzyThUeYBujAAAAfwEAAC4AAAAAAAAAAQAAAAAAMxkAAHVuaXZlcnNhbC9wbGF5YmFja19hbmRfbmF2aWdhdGlvbl9zZXR0aW5ncy54bWxQSwECAAAUAAIACADaTPJOKzx3e0cGAADhHwAAJwAAAAAAAAABAAAAAAAiGgAAdW5pdmVyc2FsL2ZsYXNoX3B1Ymxpc2hpbmdfc2V0dGluZ3MueG1sUEsBAgAAFAACAAgA2kzyTgrlS3R0AwAA+AsAACEAAAAAAAAAAQAAAAAAriAAAHVuaXZlcnNhbC9mbGFzaF9za2luX3NldHRpbmdzLnhtbFBLAQIAABQAAgAIANpM8k6AnSEUQwYAAGsfAAAmAAAAAAAAAAEAAAAAAGEkAAB1bml2ZXJzYWwvaHRtbF9wdWJsaXNoaW5nX3NldHRpbmdzLnhtbFBLAQIAABQAAgAIANpM8k6DYSbsvwEAAHoGAAAfAAAAAAAAAAEAAAAAAOgqAAB1bml2ZXJzYWwvaHRtbF9za2luX3NldHRpbmdzLmpzUEsBAgAAFAACAAgA2kzyTpQTsyJpAAAAbgAAABwAAAAAAAAAAQAAAAAA5CwAAHVuaXZlcnNhbC9sb2NhbF9zZXR0aW5ncy54bWxQSwECAAAUAAIACAAvSfJOtjBVY0o1AAAUVgAAFwAAAAAAAAAAAAAAAACHLQAAdW5pdmVyc2FsL3VuaXZlcnNhbC5wbmdQSwECAAAUAAIACAAvSfJOO30nsUwAAABqAAAAGwAAAAAAAAABAAAAAAAGYwAAdW5pdmVyc2FsL3VuaXZlcnNhbC5wbmcueG1sUEsBAgAAFAACAAgA+kHyThlaycdcBAAAcxAAACAAAAAAAAAAAQAAAAAAi2MAAHZpZGVvbGVjdHVyZS9jb21tb25fbWVzc2FnZXMubG5nUEsBAgAAFAACAAgA+kHyThUeYBujAAAAfwEAADEAAAAAAAAAAQAAAAAAJWgAAHZpZGVvbGVjdHVyZS9wbGF5YmFja19hbmRfbmF2aWdhdGlvbl9zZXR0aW5ncy54bWxQSwECAAAUAAIACAD6QfJOp4ruNgwFAADlGQAAKgAAAAAAAAABAAAAAAAXaQAAdmlkZW9sZWN0dXJlL2ZsYXNoX3B1Ymxpc2hpbmdfc2V0dGluZ3MueG1sUEsBAgAAFAACAAgA+kHyTo92Vf5vAgAAhwgAACQAAAAAAAAAAQAAAAAAa24AAHZpZGVvbGVjdHVyZS9mbGFzaF9za2luX3NldHRpbmdzLnhtbFBLAQIAABQAAgAIAPpB8k58n4QKAgUAAF0ZAAApAAAAAAAAAAEAAAAAABxxAAB2aWRlb2xlY3R1cmUvaHRtbF9wdWJsaXNoaW5nX3NldHRpbmdzLnhtbFBLAQIAABQAAgAIAPpB8k6TaEB+hwEAANkEAAAiAAAAAAAAAAEAAAAAAGV2AAB2aWRlb2xlY3R1cmUvaHRtbF9za2luX3NldHRpbmdzLmpzUEsBAgAAFAACAAgA+kHyTrx9NfdKAAAASQAAAB8AAAAAAAAAAQAAAAAALHgAAHZpZGVvbGVjdHVyZS9sb2NhbF9zZXR0aW5ncy54bWxQSwUGAAAAABkAGQChBwAAs3g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E:\000Giao An Dien dan\MẪU BẢNG XANH-PHẤN TRẮNG\quiz\quiz1.quiz"/>
  <p:tag name="ISPRING_QUIZ_RELATIVE_PATH" val="MẪU BẢNG XANH-PHẤN TRẮNG\quiz\quiz1.quiz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-LG">
      <a:majorFont>
        <a:latin typeface="Times New Roman"/>
        <a:ea typeface=""/>
        <a:cs typeface=""/>
      </a:majorFont>
      <a:minorFont>
        <a:latin typeface="Cabi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1274</TotalTime>
  <Words>316</Words>
  <Application>Microsoft Office PowerPoint</Application>
  <PresentationFormat>Custom</PresentationFormat>
  <Paragraphs>32</Paragraphs>
  <Slides>11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Office Theme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</cp:lastModifiedBy>
  <cp:revision>140</cp:revision>
  <cp:lastPrinted>2019-07-17T14:16:16Z</cp:lastPrinted>
  <dcterms:created xsi:type="dcterms:W3CDTF">2006-08-16T00:00:00Z</dcterms:created>
  <dcterms:modified xsi:type="dcterms:W3CDTF">2020-06-05T00:21:35Z</dcterms:modified>
</cp:coreProperties>
</file>