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69" r:id="rId3"/>
    <p:sldId id="268" r:id="rId4"/>
    <p:sldId id="275" r:id="rId5"/>
    <p:sldId id="273" r:id="rId6"/>
    <p:sldId id="276" r:id="rId7"/>
    <p:sldId id="274" r:id="rId8"/>
    <p:sldId id="330" r:id="rId9"/>
    <p:sldId id="290" r:id="rId10"/>
    <p:sldId id="300" r:id="rId11"/>
    <p:sldId id="316" r:id="rId12"/>
    <p:sldId id="322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AF00"/>
    <a:srgbClr val="00ADEA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28" y="-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EFA1D-82F8-4E1D-BDA3-FC93C67B210B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F85B-4FE9-49B9-85BF-9C4BD953A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9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60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2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26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3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1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8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4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5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1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6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A585C-1606-4629-9C6C-6135AEEDCC8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9F864-4DC4-4833-903B-1C66549CA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1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274636" y="4557353"/>
            <a:ext cx="1130303" cy="113030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24796" y="1487978"/>
            <a:ext cx="3634527" cy="363452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2286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24796" y="1168811"/>
            <a:ext cx="1130303" cy="113030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55790" y="321370"/>
            <a:ext cx="564249" cy="56424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555099" y="536828"/>
            <a:ext cx="686960" cy="68696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985473" y="5352850"/>
            <a:ext cx="1003433" cy="100343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64697" y="5854567"/>
            <a:ext cx="441793" cy="44179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023815" y="6173682"/>
            <a:ext cx="536069" cy="53606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8900000" scaled="1"/>
            <a:tileRect/>
          </a:gradFill>
          <a:ln w="28575">
            <a:gradFill flip="none" rotWithShape="1">
              <a:gsLst>
                <a:gs pos="0">
                  <a:schemeClr val="bg1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</a:ln>
          <a:effectLst>
            <a:outerShdw blurRad="635000" dist="127000" dir="8100000" algn="tr" rotWithShape="0">
              <a:prstClr val="black">
                <a:alpha val="40000"/>
              </a:prstClr>
            </a:outerShdw>
            <a:reflection stA="4600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497398" y="2513742"/>
            <a:ext cx="15888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Báo</a:t>
            </a:r>
            <a:endParaRPr lang="en-US" sz="5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  <a:p>
            <a:pPr algn="ctr"/>
            <a:r>
              <a:rPr lang="en-US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Cáo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 rot="5400000">
            <a:off x="-4003362" y="-2154561"/>
            <a:ext cx="6530907" cy="108400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037514"/>
              </a:avLst>
            </a:prstTxWarp>
            <a:spAutoFit/>
          </a:bodyPr>
          <a:lstStyle/>
          <a:p>
            <a:pPr algn="ctr"/>
            <a:r>
              <a:rPr lang="en-US" sz="60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Công</a:t>
            </a:r>
            <a:r>
              <a:rPr lang="en-US" sz="60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60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nghê</a:t>
            </a:r>
            <a:r>
              <a:rPr lang="en-US" sz="60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in 3D</a:t>
            </a:r>
            <a:endParaRPr lang="en-US" sz="60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857060" y="98169"/>
            <a:ext cx="5823636" cy="929442"/>
            <a:chOff x="4572121" y="187817"/>
            <a:chExt cx="5823636" cy="929442"/>
          </a:xfrm>
        </p:grpSpPr>
        <p:grpSp>
          <p:nvGrpSpPr>
            <p:cNvPr id="28" name="Group 27"/>
            <p:cNvGrpSpPr/>
            <p:nvPr/>
          </p:nvGrpSpPr>
          <p:grpSpPr>
            <a:xfrm>
              <a:off x="4572121" y="187817"/>
              <a:ext cx="929442" cy="929442"/>
              <a:chOff x="3964213" y="839754"/>
              <a:chExt cx="929442" cy="929442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009A46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135424" y="950532"/>
                <a:ext cx="587020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01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5486728" y="364866"/>
              <a:ext cx="4909029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Tìm</a:t>
              </a:r>
              <a:r>
                <a:rPr lang="en-US" sz="2800" b="1" dirty="0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hiểu</a:t>
              </a:r>
              <a:r>
                <a:rPr lang="en-US" sz="2800" b="1" dirty="0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2800" b="1" dirty="0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2800" b="1" dirty="0" smtClean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solidFill>
                  <a:srgbClr val="009A4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91571" y="929516"/>
            <a:ext cx="5468745" cy="929442"/>
            <a:chOff x="5508213" y="1580983"/>
            <a:chExt cx="5468745" cy="929442"/>
          </a:xfrm>
        </p:grpSpPr>
        <p:grpSp>
          <p:nvGrpSpPr>
            <p:cNvPr id="27" name="Group 26"/>
            <p:cNvGrpSpPr/>
            <p:nvPr/>
          </p:nvGrpSpPr>
          <p:grpSpPr>
            <a:xfrm>
              <a:off x="5508213" y="1580983"/>
              <a:ext cx="929442" cy="929442"/>
              <a:chOff x="3964213" y="839754"/>
              <a:chExt cx="929442" cy="929442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4094548" y="950532"/>
                <a:ext cx="668773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02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6051333" y="1705802"/>
              <a:ext cx="4925625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Ứng</a:t>
              </a:r>
              <a:r>
                <a:rPr lang="en-US" sz="2800" b="1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dụng</a:t>
              </a:r>
              <a:r>
                <a:rPr lang="en-US" sz="2800" b="1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2800" b="1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2800" b="1" dirty="0" smtClean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188353" y="1841548"/>
            <a:ext cx="3427040" cy="929442"/>
            <a:chOff x="6326343" y="2974149"/>
            <a:chExt cx="3427040" cy="929442"/>
          </a:xfrm>
        </p:grpSpPr>
        <p:grpSp>
          <p:nvGrpSpPr>
            <p:cNvPr id="39" name="Group 38"/>
            <p:cNvGrpSpPr/>
            <p:nvPr/>
          </p:nvGrpSpPr>
          <p:grpSpPr>
            <a:xfrm>
              <a:off x="6326343" y="2974149"/>
              <a:ext cx="929442" cy="929442"/>
              <a:chOff x="3964213" y="839754"/>
              <a:chExt cx="929442" cy="929442"/>
            </a:xfrm>
          </p:grpSpPr>
          <p:sp>
            <p:nvSpPr>
              <p:cNvPr id="40" name="Oval 39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093746" y="950532"/>
                <a:ext cx="670376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03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46" name="Rectangle 45"/>
            <p:cNvSpPr/>
            <p:nvPr/>
          </p:nvSpPr>
          <p:spPr>
            <a:xfrm>
              <a:off x="7491224" y="2987736"/>
              <a:ext cx="2262159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FFC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Máy</a:t>
              </a:r>
              <a:r>
                <a:rPr lang="en-US" sz="2800" b="1" dirty="0" smtClean="0">
                  <a:ln w="0"/>
                  <a:solidFill>
                    <a:srgbClr val="FFC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615291" y="2673799"/>
            <a:ext cx="6337737" cy="929442"/>
            <a:chOff x="5508213" y="4367315"/>
            <a:chExt cx="6337737" cy="929442"/>
          </a:xfrm>
        </p:grpSpPr>
        <p:grpSp>
          <p:nvGrpSpPr>
            <p:cNvPr id="29" name="Group 28"/>
            <p:cNvGrpSpPr/>
            <p:nvPr/>
          </p:nvGrpSpPr>
          <p:grpSpPr>
            <a:xfrm>
              <a:off x="5508213" y="4367315"/>
              <a:ext cx="929442" cy="929442"/>
              <a:chOff x="5205183" y="2155371"/>
              <a:chExt cx="929442" cy="929442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5205183" y="2155371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5302374" y="2252562"/>
                <a:ext cx="735060" cy="735060"/>
              </a:xfrm>
              <a:prstGeom prst="ellipse">
                <a:avLst/>
              </a:prstGeom>
              <a:solidFill>
                <a:srgbClr val="00ADEA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5325099" y="2266149"/>
                <a:ext cx="689612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04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41" name="Rectangle 40"/>
            <p:cNvSpPr/>
            <p:nvPr/>
          </p:nvSpPr>
          <p:spPr>
            <a:xfrm>
              <a:off x="6057185" y="4557051"/>
              <a:ext cx="578876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Phần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mềm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hỗ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trợ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quá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trình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solidFill>
                  <a:srgbClr val="00ADE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750539" y="3913464"/>
            <a:ext cx="3331545" cy="929442"/>
            <a:chOff x="4572121" y="5760482"/>
            <a:chExt cx="3331545" cy="929442"/>
          </a:xfrm>
        </p:grpSpPr>
        <p:grpSp>
          <p:nvGrpSpPr>
            <p:cNvPr id="48" name="Group 47"/>
            <p:cNvGrpSpPr/>
            <p:nvPr/>
          </p:nvGrpSpPr>
          <p:grpSpPr>
            <a:xfrm>
              <a:off x="4572121" y="5760482"/>
              <a:ext cx="929442" cy="929442"/>
              <a:chOff x="3964213" y="839754"/>
              <a:chExt cx="929442" cy="929442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4090540" y="950532"/>
                <a:ext cx="676788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05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5131753" y="5762480"/>
              <a:ext cx="2771913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/>
              <a:r>
                <a:rPr lang="en-US" sz="2800" b="1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Vật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liệu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5322966" y="4686576"/>
            <a:ext cx="5746567" cy="1051298"/>
            <a:chOff x="5578182" y="5838567"/>
            <a:chExt cx="5746567" cy="1051298"/>
          </a:xfrm>
        </p:grpSpPr>
        <p:grpSp>
          <p:nvGrpSpPr>
            <p:cNvPr id="88" name="Group 87"/>
            <p:cNvGrpSpPr/>
            <p:nvPr/>
          </p:nvGrpSpPr>
          <p:grpSpPr>
            <a:xfrm>
              <a:off x="5578182" y="5838567"/>
              <a:ext cx="929442" cy="929442"/>
              <a:chOff x="3964213" y="839754"/>
              <a:chExt cx="929442" cy="929442"/>
            </a:xfrm>
          </p:grpSpPr>
          <p:sp>
            <p:nvSpPr>
              <p:cNvPr id="91" name="Oval 90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096952" y="950532"/>
                <a:ext cx="663964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06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90" name="Rectangle 89"/>
            <p:cNvSpPr/>
            <p:nvPr/>
          </p:nvSpPr>
          <p:spPr>
            <a:xfrm>
              <a:off x="6577937" y="5935758"/>
              <a:ext cx="4746812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Sản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phẩm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thực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nghiệm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và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</a:p>
            <a:p>
              <a:pPr lvl="1" algn="ctr"/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mô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phỏng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tua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bin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khí</a:t>
              </a:r>
              <a:endParaRPr lang="en-US" sz="28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075204" y="5819306"/>
            <a:ext cx="5409109" cy="988443"/>
            <a:chOff x="4470156" y="6401238"/>
            <a:chExt cx="5409109" cy="988443"/>
          </a:xfrm>
        </p:grpSpPr>
        <p:grpSp>
          <p:nvGrpSpPr>
            <p:cNvPr id="97" name="Group 96"/>
            <p:cNvGrpSpPr/>
            <p:nvPr/>
          </p:nvGrpSpPr>
          <p:grpSpPr>
            <a:xfrm>
              <a:off x="4470156" y="6460239"/>
              <a:ext cx="929442" cy="929442"/>
              <a:chOff x="3964213" y="839754"/>
              <a:chExt cx="929442" cy="929442"/>
            </a:xfrm>
          </p:grpSpPr>
          <p:sp>
            <p:nvSpPr>
              <p:cNvPr id="100" name="Oval 99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098555" y="950532"/>
                <a:ext cx="660758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07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99" name="Rectangle 98"/>
            <p:cNvSpPr/>
            <p:nvPr/>
          </p:nvSpPr>
          <p:spPr>
            <a:xfrm>
              <a:off x="4550562" y="6401238"/>
              <a:ext cx="5328703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   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Kết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luận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và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phương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hướng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</a:p>
            <a:p>
              <a:pPr lvl="1" algn="ctr"/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phát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triển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đề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tài</a:t>
              </a:r>
              <a:endParaRPr lang="en-US" sz="2800" b="1" dirty="0" smtClean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18686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11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3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0220" y="64748"/>
            <a:ext cx="3701355" cy="929442"/>
            <a:chOff x="4572121" y="5760482"/>
            <a:chExt cx="3701355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4572121" y="5760482"/>
              <a:ext cx="929442" cy="929442"/>
              <a:chOff x="3964213" y="839754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090540" y="950532"/>
                <a:ext cx="676788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05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5501563" y="5963593"/>
              <a:ext cx="2771913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/>
              <a:r>
                <a:rPr lang="en-US" sz="2800" b="1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Vật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liệu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793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379" y="106693"/>
            <a:ext cx="8107615" cy="929442"/>
            <a:chOff x="5578182" y="5838567"/>
            <a:chExt cx="8107615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5578182" y="5838567"/>
              <a:ext cx="929442" cy="929442"/>
              <a:chOff x="3964213" y="839754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096952" y="950532"/>
                <a:ext cx="663964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06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6178613" y="6041678"/>
              <a:ext cx="750718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Sản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phẩm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thực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nghiệm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mô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phỏng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tua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bin</a:t>
              </a:r>
              <a:r>
                <a:rPr lang="en-US" sz="2800" b="1" dirty="0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7030A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khí</a:t>
              </a:r>
              <a:endParaRPr lang="en-US" sz="28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07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4339" y="86177"/>
            <a:ext cx="7810002" cy="929442"/>
            <a:chOff x="4470156" y="6460239"/>
            <a:chExt cx="7810002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4470156" y="6460239"/>
              <a:ext cx="929442" cy="929442"/>
              <a:chOff x="3964213" y="839754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098555" y="950532"/>
                <a:ext cx="660758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07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4934877" y="6663350"/>
              <a:ext cx="734528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Kết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luận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và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phương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hướng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phát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triển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đề</a:t>
              </a:r>
              <a:r>
                <a:rPr lang="en-US" sz="2800" b="1" dirty="0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chemeClr val="tx1">
                      <a:lumMod val="50000"/>
                      <a:lumOff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tài</a:t>
              </a:r>
              <a:endParaRPr lang="en-US" sz="2800" b="1" dirty="0" smtClean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416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mg.thuthuattinhoc.vn/uploads/2019/03/07/thuthuattinhoc-slide-cam-on-dep-4_11324160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52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2221" y="74518"/>
            <a:ext cx="6377377" cy="929442"/>
            <a:chOff x="4572121" y="187817"/>
            <a:chExt cx="6377377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4572121" y="187817"/>
              <a:ext cx="929442" cy="929442"/>
              <a:chOff x="3964213" y="839754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088135" y="950532"/>
                <a:ext cx="681597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00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5676900" y="284416"/>
              <a:ext cx="5272598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4000" b="1" dirty="0" err="1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Mục</a:t>
              </a:r>
              <a:r>
                <a:rPr lang="en-US" sz="4000" b="1" dirty="0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4000" b="1" dirty="0" err="1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đích</a:t>
              </a:r>
              <a:r>
                <a:rPr lang="en-US" sz="4000" b="1" dirty="0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4000" b="1" dirty="0" err="1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nghiên</a:t>
              </a:r>
              <a:r>
                <a:rPr lang="en-US" sz="4000" b="1" dirty="0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4000" b="1" dirty="0" err="1" smtClean="0">
                  <a:ln w="0"/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cứu</a:t>
              </a:r>
              <a:endParaRPr lang="en-US" sz="4000" b="1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408980" y="1493255"/>
            <a:ext cx="11783020" cy="24622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3D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4.0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13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2221" y="74518"/>
            <a:ext cx="5979815" cy="929442"/>
            <a:chOff x="4572121" y="187817"/>
            <a:chExt cx="5979815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4572121" y="187817"/>
              <a:ext cx="929442" cy="929442"/>
              <a:chOff x="3964213" y="839754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009A46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135424" y="950532"/>
                <a:ext cx="587020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01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5404372" y="303135"/>
              <a:ext cx="5147564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Tìm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hiểu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3200" b="1" dirty="0">
                <a:ln w="0"/>
                <a:solidFill>
                  <a:srgbClr val="009A4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647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>
            <a:off x="2565161" y="3576993"/>
            <a:ext cx="633744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709301" y="722788"/>
            <a:ext cx="0" cy="5708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ight Triangle 20"/>
          <p:cNvSpPr/>
          <p:nvPr/>
        </p:nvSpPr>
        <p:spPr>
          <a:xfrm>
            <a:off x="5728965" y="1858298"/>
            <a:ext cx="1689198" cy="1689198"/>
          </a:xfrm>
          <a:prstGeom prst="rt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Triangle 21"/>
          <p:cNvSpPr/>
          <p:nvPr/>
        </p:nvSpPr>
        <p:spPr>
          <a:xfrm rot="16200000">
            <a:off x="3993571" y="1863213"/>
            <a:ext cx="1689198" cy="1689198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Right Triangle 22"/>
          <p:cNvSpPr/>
          <p:nvPr/>
        </p:nvSpPr>
        <p:spPr>
          <a:xfrm flipV="1">
            <a:off x="5733881" y="3593694"/>
            <a:ext cx="1689198" cy="1689198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Triangle 23"/>
          <p:cNvSpPr/>
          <p:nvPr/>
        </p:nvSpPr>
        <p:spPr>
          <a:xfrm rot="5400000" flipV="1">
            <a:off x="3998487" y="3598609"/>
            <a:ext cx="1689198" cy="1689198"/>
          </a:xfrm>
          <a:prstGeom prst="rt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130044" y="261337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25127" y="362118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39644" y="362609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34727" y="261829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72221" y="74518"/>
            <a:ext cx="5979815" cy="929442"/>
            <a:chOff x="4572121" y="187817"/>
            <a:chExt cx="5979815" cy="929442"/>
          </a:xfrm>
        </p:grpSpPr>
        <p:grpSp>
          <p:nvGrpSpPr>
            <p:cNvPr id="41" name="Group 40"/>
            <p:cNvGrpSpPr/>
            <p:nvPr/>
          </p:nvGrpSpPr>
          <p:grpSpPr>
            <a:xfrm>
              <a:off x="4572121" y="187817"/>
              <a:ext cx="929442" cy="929442"/>
              <a:chOff x="3964213" y="839754"/>
              <a:chExt cx="929442" cy="929442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009A46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135424" y="950532"/>
                <a:ext cx="587020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01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5404372" y="303135"/>
              <a:ext cx="5147564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Tìm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hiểu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3200" b="1" dirty="0">
                <a:ln w="0"/>
                <a:solidFill>
                  <a:srgbClr val="009A4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292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  <p:bldP spid="27" grpId="0"/>
      <p:bldP spid="28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2221" y="74518"/>
            <a:ext cx="5979815" cy="929442"/>
            <a:chOff x="4572121" y="187817"/>
            <a:chExt cx="5979815" cy="929442"/>
          </a:xfrm>
        </p:grpSpPr>
        <p:grpSp>
          <p:nvGrpSpPr>
            <p:cNvPr id="15" name="Group 14"/>
            <p:cNvGrpSpPr/>
            <p:nvPr/>
          </p:nvGrpSpPr>
          <p:grpSpPr>
            <a:xfrm>
              <a:off x="4572121" y="187817"/>
              <a:ext cx="929442" cy="929442"/>
              <a:chOff x="3964213" y="839754"/>
              <a:chExt cx="929442" cy="929442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009A46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135424" y="950532"/>
                <a:ext cx="587020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01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5404372" y="303135"/>
              <a:ext cx="5147564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Tìm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hiểu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3200" b="1" dirty="0">
                <a:ln w="0"/>
                <a:solidFill>
                  <a:srgbClr val="009A4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632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11729" y="1177535"/>
            <a:ext cx="1116919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2221" y="74518"/>
            <a:ext cx="5979815" cy="929442"/>
            <a:chOff x="4572121" y="187817"/>
            <a:chExt cx="5979815" cy="929442"/>
          </a:xfrm>
        </p:grpSpPr>
        <p:grpSp>
          <p:nvGrpSpPr>
            <p:cNvPr id="14" name="Group 13"/>
            <p:cNvGrpSpPr/>
            <p:nvPr/>
          </p:nvGrpSpPr>
          <p:grpSpPr>
            <a:xfrm>
              <a:off x="4572121" y="187817"/>
              <a:ext cx="929442" cy="929442"/>
              <a:chOff x="3964213" y="839754"/>
              <a:chExt cx="929442" cy="929442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009A46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135424" y="950532"/>
                <a:ext cx="587020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01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5404372" y="303135"/>
              <a:ext cx="5147564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Tìm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hiểu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3200" b="1" dirty="0" err="1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3200" b="1" dirty="0">
                  <a:ln w="0"/>
                  <a:solidFill>
                    <a:srgbClr val="009A4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3200" b="1" dirty="0">
                <a:ln w="0"/>
                <a:solidFill>
                  <a:srgbClr val="009A4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149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69141" y="62410"/>
            <a:ext cx="5536303" cy="929442"/>
            <a:chOff x="5508213" y="1580983"/>
            <a:chExt cx="5536303" cy="929442"/>
          </a:xfrm>
        </p:grpSpPr>
        <p:grpSp>
          <p:nvGrpSpPr>
            <p:cNvPr id="14" name="Group 13"/>
            <p:cNvGrpSpPr/>
            <p:nvPr/>
          </p:nvGrpSpPr>
          <p:grpSpPr>
            <a:xfrm>
              <a:off x="5508213" y="1580983"/>
              <a:ext cx="929442" cy="929442"/>
              <a:chOff x="3964213" y="839754"/>
              <a:chExt cx="929442" cy="929442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094548" y="950532"/>
                <a:ext cx="668773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02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6307321" y="1784094"/>
              <a:ext cx="473719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Ứng</a:t>
              </a:r>
              <a:r>
                <a:rPr lang="en-US" sz="2800" b="1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dụng</a:t>
              </a:r>
              <a:r>
                <a:rPr lang="en-US" sz="2800" b="1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công</a:t>
              </a:r>
              <a:r>
                <a:rPr lang="en-US" sz="2800" b="1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nghệ</a:t>
              </a:r>
              <a:r>
                <a:rPr lang="en-US" sz="2800" b="1" dirty="0">
                  <a:ln w="0"/>
                  <a:solidFill>
                    <a:srgbClr val="FF0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551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0222" y="67926"/>
            <a:ext cx="3191601" cy="929442"/>
            <a:chOff x="6326343" y="2974149"/>
            <a:chExt cx="3191601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6326343" y="2974149"/>
              <a:ext cx="929442" cy="929442"/>
              <a:chOff x="3964213" y="839754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964213" y="839754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1404" y="936945"/>
                <a:ext cx="735060" cy="735060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093746" y="950532"/>
                <a:ext cx="670376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03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7255785" y="3177260"/>
              <a:ext cx="2262159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FFC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Máy</a:t>
              </a:r>
              <a:r>
                <a:rPr lang="en-US" sz="2800" b="1" dirty="0" smtClean="0">
                  <a:ln w="0"/>
                  <a:solidFill>
                    <a:srgbClr val="FFC0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840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5269" y="63396"/>
            <a:ext cx="6598292" cy="929442"/>
            <a:chOff x="5508213" y="4367315"/>
            <a:chExt cx="6598292" cy="929442"/>
          </a:xfrm>
        </p:grpSpPr>
        <p:grpSp>
          <p:nvGrpSpPr>
            <p:cNvPr id="5" name="Group 4"/>
            <p:cNvGrpSpPr/>
            <p:nvPr/>
          </p:nvGrpSpPr>
          <p:grpSpPr>
            <a:xfrm>
              <a:off x="5508213" y="4367315"/>
              <a:ext cx="929442" cy="929442"/>
              <a:chOff x="5205183" y="2155371"/>
              <a:chExt cx="929442" cy="929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5205183" y="2155371"/>
                <a:ext cx="929442" cy="9294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28575">
                <a:gradFill flip="none" rotWithShape="1">
                  <a:gsLst>
                    <a:gs pos="0">
                      <a:schemeClr val="bg1"/>
                    </a:gs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</a:ln>
              <a:effectLst>
                <a:outerShdw blurRad="635000" dist="127000" dir="8100000" algn="tr" rotWithShape="0">
                  <a:prstClr val="black">
                    <a:alpha val="40000"/>
                  </a:prstClr>
                </a:outerShdw>
                <a:reflection stA="46000" endPos="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5302374" y="2252562"/>
                <a:ext cx="735060" cy="735060"/>
              </a:xfrm>
              <a:prstGeom prst="ellipse">
                <a:avLst/>
              </a:prstGeom>
              <a:solidFill>
                <a:srgbClr val="00ADEA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25099" y="2266149"/>
                <a:ext cx="689612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4000" b="1" cap="none" spc="0" dirty="0" smtClean="0">
                    <a:ln w="0"/>
                    <a:solidFill>
                      <a:schemeClr val="bg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Bahnschrift SemiBold SemiConden" panose="020B0502040204020203" pitchFamily="34" charset="0"/>
                  </a:rPr>
                  <a:t>04</a:t>
                </a:r>
                <a:endParaRPr lang="en-US" sz="40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ahnschrift SemiBold SemiConden" panose="020B0502040204020203" pitchFamily="34" charset="0"/>
                </a:endParaRPr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6317740" y="4570426"/>
              <a:ext cx="578876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lvl="1" algn="ctr"/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Phần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mềm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hỗ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trợ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quá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</a:t>
              </a:r>
              <a:r>
                <a:rPr lang="en-US" sz="2800" b="1" dirty="0" err="1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trình</a:t>
              </a:r>
              <a:r>
                <a:rPr lang="en-US" sz="2800" b="1" dirty="0" smtClean="0">
                  <a:ln w="0"/>
                  <a:solidFill>
                    <a:srgbClr val="00ADEA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TM Micra" panose="02040603050506020204" pitchFamily="18" charset="0"/>
                </a:rPr>
                <a:t> in 3D</a:t>
              </a:r>
              <a:endParaRPr lang="en-US" sz="2800" b="1" cap="none" spc="0" dirty="0">
                <a:ln w="0"/>
                <a:solidFill>
                  <a:srgbClr val="00ADE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TM Micra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978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4325</TotalTime>
  <Words>195</Words>
  <Application>Microsoft Office PowerPoint</Application>
  <PresentationFormat>Custom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207</cp:revision>
  <dcterms:created xsi:type="dcterms:W3CDTF">2019-10-20T17:00:06Z</dcterms:created>
  <dcterms:modified xsi:type="dcterms:W3CDTF">2020-07-02T14:23:48Z</dcterms:modified>
</cp:coreProperties>
</file>