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B3FCD40-E7DB-4ABD-8057-FD4020F47A02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228AED8-798A-4C63-9BEB-787ACAB856B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524000"/>
            <a:ext cx="7848600" cy="4447516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/>
                </a:solidFill>
                <a:effectLst/>
              </a:rPr>
              <a:t>PHÂN </a:t>
            </a:r>
            <a:r>
              <a:rPr lang="en-US" sz="3600" b="1" dirty="0">
                <a:solidFill>
                  <a:schemeClr val="accent1"/>
                </a:solidFill>
                <a:effectLst/>
              </a:rPr>
              <a:t>TÍCH MỘT SỐ YẾU TỐ ẢNH HƯỞNG ĐẾN </a:t>
            </a:r>
            <a:r>
              <a:rPr lang="en-US" sz="3600" b="1" dirty="0" smtClean="0">
                <a:solidFill>
                  <a:schemeClr val="accent1"/>
                </a:solidFill>
                <a:effectLst/>
              </a:rPr>
              <a:t>TIỀN LƯƠNG</a:t>
            </a:r>
            <a:r>
              <a:rPr lang="en-US" sz="3600" dirty="0">
                <a:solidFill>
                  <a:schemeClr val="accent1"/>
                </a:solidFill>
                <a:effectLst/>
              </a:rPr>
              <a:t/>
            </a:r>
            <a:br>
              <a:rPr lang="en-US" sz="3600" dirty="0">
                <a:solidFill>
                  <a:schemeClr val="accent1"/>
                </a:solidFill>
                <a:effectLst/>
              </a:rPr>
            </a:b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514600"/>
            <a:ext cx="8077200" cy="1371600"/>
          </a:xfrm>
        </p:spPr>
        <p:txBody>
          <a:bodyPr>
            <a:noAutofit/>
          </a:bodyPr>
          <a:lstStyle/>
          <a:p>
            <a:pPr algn="just"/>
            <a:r>
              <a:rPr lang="en-US" sz="40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ỨNG DỤNG PHẦN MỀM THỐNG KÊ R TRONG BÀI TOÁN:</a:t>
            </a:r>
          </a:p>
        </p:txBody>
      </p:sp>
    </p:spTree>
    <p:extLst>
      <p:ext uri="{BB962C8B-B14F-4D97-AF65-F5344CB8AC3E}">
        <p14:creationId xmlns:p14="http://schemas.microsoft.com/office/powerpoint/2010/main" val="147992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3.Phân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990600"/>
            <a:ext cx="7467600" cy="5162550"/>
          </a:xfrm>
        </p:spPr>
      </p:pic>
    </p:spTree>
    <p:extLst>
      <p:ext uri="{BB962C8B-B14F-4D97-AF65-F5344CB8AC3E}">
        <p14:creationId xmlns:p14="http://schemas.microsoft.com/office/powerpoint/2010/main" val="263404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-762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3.Phân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914400"/>
            <a:ext cx="7848600" cy="5238750"/>
          </a:xfrm>
        </p:spPr>
      </p:pic>
    </p:spTree>
    <p:extLst>
      <p:ext uri="{BB962C8B-B14F-4D97-AF65-F5344CB8AC3E}">
        <p14:creationId xmlns:p14="http://schemas.microsoft.com/office/powerpoint/2010/main" val="238393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95400"/>
            <a:ext cx="7848600" cy="5181600"/>
          </a:xfrm>
        </p:spPr>
      </p:pic>
    </p:spTree>
    <p:extLst>
      <p:ext uri="{BB962C8B-B14F-4D97-AF65-F5344CB8AC3E}">
        <p14:creationId xmlns:p14="http://schemas.microsoft.com/office/powerpoint/2010/main" val="289063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</a:t>
            </a:r>
            <a:r>
              <a:rPr lang="en-US" dirty="0" err="1" smtClean="0"/>
              <a:t>Xây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543050"/>
            <a:ext cx="6705600" cy="4610100"/>
          </a:xfrm>
        </p:spPr>
      </p:pic>
    </p:spTree>
    <p:extLst>
      <p:ext uri="{BB962C8B-B14F-4D97-AF65-F5344CB8AC3E}">
        <p14:creationId xmlns:p14="http://schemas.microsoft.com/office/powerpoint/2010/main" val="233871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</a:t>
            </a:r>
            <a:r>
              <a:rPr lang="en-US" dirty="0" err="1" smtClean="0"/>
              <a:t>Xây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 </a:t>
            </a:r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371600"/>
            <a:ext cx="7010400" cy="4781550"/>
          </a:xfrm>
        </p:spPr>
      </p:pic>
    </p:spTree>
    <p:extLst>
      <p:ext uri="{BB962C8B-B14F-4D97-AF65-F5344CB8AC3E}">
        <p14:creationId xmlns:p14="http://schemas.microsoft.com/office/powerpoint/2010/main" val="78308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8001000" cy="2057400"/>
          </a:xfrm>
        </p:spPr>
        <p:txBody>
          <a:bodyPr/>
          <a:lstStyle/>
          <a:p>
            <a:pPr algn="just"/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Phân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tích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một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số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yếu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tố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ảnh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hưởng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đến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tiền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lương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của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người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Mĩ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năm</a:t>
            </a:r>
            <a:r>
              <a:rPr lang="en-US" sz="40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1988</a:t>
            </a:r>
            <a:endParaRPr lang="en-US" sz="4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514600"/>
            <a:ext cx="7696200" cy="32766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chemeClr val="accent1"/>
                </a:solidFill>
              </a:rPr>
              <a:t>Giới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thiệu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về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vấn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đề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cần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nghiên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cứu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chemeClr val="accent1"/>
                </a:solidFill>
              </a:rPr>
              <a:t>Mô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tả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dữ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liệu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chemeClr val="accent1"/>
                </a:solidFill>
              </a:rPr>
              <a:t>Phân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tích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tổng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quan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chemeClr val="accent1"/>
                </a:solidFill>
              </a:rPr>
              <a:t>Xây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dựng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mô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hình</a:t>
            </a:r>
            <a:endParaRPr lang="en-US" sz="3200" b="1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chemeClr val="accent1"/>
                </a:solidFill>
              </a:rPr>
              <a:t>Đánh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giá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mô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hình</a:t>
            </a:r>
            <a:r>
              <a:rPr lang="en-US" sz="3200" b="1" dirty="0" smtClean="0">
                <a:solidFill>
                  <a:schemeClr val="accent1"/>
                </a:solidFill>
              </a:rPr>
              <a:t>.</a:t>
            </a:r>
            <a:endParaRPr lang="en-US" b="1" dirty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3200" b="1" dirty="0" err="1" smtClean="0">
                <a:solidFill>
                  <a:schemeClr val="accent1"/>
                </a:solidFill>
              </a:rPr>
              <a:t>Kết</a:t>
            </a:r>
            <a:r>
              <a:rPr lang="en-US" sz="3200" b="1" dirty="0" smtClean="0">
                <a:solidFill>
                  <a:schemeClr val="accent1"/>
                </a:solidFill>
              </a:rPr>
              <a:t> </a:t>
            </a:r>
            <a:r>
              <a:rPr lang="en-US" sz="3200" b="1" dirty="0" err="1" smtClean="0">
                <a:solidFill>
                  <a:schemeClr val="accent1"/>
                </a:solidFill>
              </a:rPr>
              <a:t>luận</a:t>
            </a:r>
            <a:endParaRPr lang="en-US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27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848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Giới</a:t>
            </a:r>
            <a:r>
              <a:rPr lang="en-US" dirty="0" smtClean="0"/>
              <a:t> </a:t>
            </a:r>
            <a:r>
              <a:rPr lang="en-US" dirty="0" err="1" smtClean="0"/>
              <a:t>thiệu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nghiên</a:t>
            </a:r>
            <a:r>
              <a:rPr lang="en-US" dirty="0" smtClean="0"/>
              <a:t> </a:t>
            </a:r>
            <a:r>
              <a:rPr lang="en-US" dirty="0" err="1" smtClean="0"/>
              <a:t>cứu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066800"/>
            <a:ext cx="7498080" cy="51816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err="1" smtClean="0"/>
              <a:t>Dạy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môn</a:t>
            </a:r>
            <a:r>
              <a:rPr lang="en-US" dirty="0" smtClean="0"/>
              <a:t> </a:t>
            </a:r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suất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kê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: </a:t>
            </a:r>
            <a:r>
              <a:rPr lang="en-US" dirty="0" err="1" smtClean="0"/>
              <a:t>gắn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kim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nam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năm</a:t>
            </a:r>
            <a:r>
              <a:rPr lang="en-US" dirty="0" smtClean="0"/>
              <a:t> </a:t>
            </a:r>
            <a:r>
              <a:rPr lang="en-US" dirty="0" err="1" smtClean="0"/>
              <a:t>gần</a:t>
            </a:r>
            <a:r>
              <a:rPr lang="en-US" dirty="0" smtClean="0"/>
              <a:t> </a:t>
            </a:r>
            <a:r>
              <a:rPr lang="en-US" dirty="0" err="1" smtClean="0"/>
              <a:t>đây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Tuy</a:t>
            </a:r>
            <a:r>
              <a:rPr lang="en-US" dirty="0" smtClean="0"/>
              <a:t> </a:t>
            </a:r>
            <a:r>
              <a:rPr lang="en-US" dirty="0" err="1" smtClean="0"/>
              <a:t>nhiên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đặt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: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thập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tiễn</a:t>
            </a:r>
            <a:r>
              <a:rPr lang="en-US" dirty="0" smtClean="0"/>
              <a:t>,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xử</a:t>
            </a:r>
            <a:r>
              <a:rPr lang="en-US" dirty="0" smtClean="0"/>
              <a:t> </a:t>
            </a:r>
            <a:r>
              <a:rPr lang="en-US" dirty="0" err="1" smtClean="0"/>
              <a:t>lí</a:t>
            </a:r>
            <a:r>
              <a:rPr lang="en-US" dirty="0" smtClean="0"/>
              <a:t> </a:t>
            </a: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quả</a:t>
            </a:r>
            <a:r>
              <a:rPr lang="en-US" dirty="0" smtClean="0"/>
              <a:t>,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cảm</a:t>
            </a:r>
            <a:r>
              <a:rPr lang="en-US" dirty="0" smtClean="0"/>
              <a:t> </a:t>
            </a:r>
            <a:r>
              <a:rPr lang="en-US" dirty="0" err="1" smtClean="0"/>
              <a:t>thấy</a:t>
            </a:r>
            <a:r>
              <a:rPr lang="en-US" dirty="0" smtClean="0"/>
              <a:t> </a:t>
            </a:r>
            <a:r>
              <a:rPr lang="en-US" dirty="0" err="1" smtClean="0"/>
              <a:t>thú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dung </a:t>
            </a:r>
            <a:r>
              <a:rPr lang="en-US" dirty="0" err="1" smtClean="0"/>
              <a:t>được</a:t>
            </a:r>
            <a:r>
              <a:rPr lang="en-US" dirty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lí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?</a:t>
            </a:r>
          </a:p>
          <a:p>
            <a:pPr algn="just"/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vậy</a:t>
            </a:r>
            <a:r>
              <a:rPr lang="en-US" dirty="0" smtClean="0"/>
              <a:t>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chọn</a:t>
            </a:r>
            <a:r>
              <a:rPr lang="en-US" dirty="0" smtClean="0"/>
              <a:t> </a:t>
            </a:r>
            <a:r>
              <a:rPr lang="en-US" dirty="0" err="1" smtClean="0"/>
              <a:t>báo</a:t>
            </a:r>
            <a:r>
              <a:rPr lang="en-US" dirty="0" smtClean="0"/>
              <a:t> </a:t>
            </a:r>
            <a:r>
              <a:rPr lang="en-US" dirty="0" err="1" smtClean="0"/>
              <a:t>cáo:Ứng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mềm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kê</a:t>
            </a:r>
            <a:r>
              <a:rPr lang="en-US" dirty="0" smtClean="0"/>
              <a:t> R </a:t>
            </a:r>
            <a:r>
              <a:rPr lang="en-US" dirty="0" err="1" smtClean="0"/>
              <a:t>thông</a:t>
            </a:r>
            <a:r>
              <a:rPr lang="en-US" dirty="0" smtClean="0"/>
              <a:t> qua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yếu</a:t>
            </a:r>
            <a:r>
              <a:rPr lang="en-US" dirty="0" smtClean="0"/>
              <a:t> </a:t>
            </a:r>
            <a:r>
              <a:rPr lang="en-US" dirty="0" err="1" smtClean="0"/>
              <a:t>tố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lương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Mĩ</a:t>
            </a:r>
            <a:r>
              <a:rPr lang="en-US" dirty="0" smtClean="0"/>
              <a:t> </a:t>
            </a:r>
            <a:r>
              <a:rPr lang="en-US" dirty="0" err="1" smtClean="0"/>
              <a:t>năm</a:t>
            </a:r>
            <a:r>
              <a:rPr lang="en-US" dirty="0" smtClean="0"/>
              <a:t> 1988.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42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46038"/>
            <a:ext cx="7498080" cy="944562"/>
          </a:xfrm>
        </p:spPr>
        <p:txBody>
          <a:bodyPr/>
          <a:lstStyle/>
          <a:p>
            <a:r>
              <a:rPr lang="en-US" dirty="0" smtClean="0"/>
              <a:t>2. </a:t>
            </a:r>
            <a:r>
              <a:rPr lang="en-US" dirty="0" err="1" smtClean="0"/>
              <a:t>Mô</a:t>
            </a:r>
            <a:r>
              <a:rPr lang="en-US" dirty="0" smtClean="0"/>
              <a:t> </a:t>
            </a:r>
            <a:r>
              <a:rPr lang="en-US" dirty="0" err="1" smtClean="0"/>
              <a:t>tả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838200"/>
            <a:ext cx="7943088" cy="5410200"/>
          </a:xfrm>
        </p:spPr>
        <p:txBody>
          <a:bodyPr/>
          <a:lstStyle/>
          <a:p>
            <a:pPr marL="82296" indent="0">
              <a:buNone/>
            </a:pPr>
            <a:r>
              <a:rPr lang="en-US" sz="2800" dirty="0" err="1" smtClean="0"/>
              <a:t>Báo</a:t>
            </a:r>
            <a:r>
              <a:rPr lang="en-US" sz="2800" dirty="0" smtClean="0"/>
              <a:t> </a:t>
            </a:r>
            <a:r>
              <a:rPr lang="en-US" sz="2800" dirty="0" err="1" smtClean="0"/>
              <a:t>cáo</a:t>
            </a:r>
            <a:r>
              <a:rPr lang="en-US" sz="2800" dirty="0" smtClean="0"/>
              <a:t> </a:t>
            </a:r>
            <a:r>
              <a:rPr lang="en-US" sz="2800" dirty="0" err="1" smtClean="0"/>
              <a:t>lấy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từ</a:t>
            </a:r>
            <a:r>
              <a:rPr lang="en-US" sz="2800" dirty="0" smtClean="0"/>
              <a:t> </a:t>
            </a:r>
            <a:r>
              <a:rPr lang="en-US" sz="2800" dirty="0" err="1" smtClean="0"/>
              <a:t>bộ</a:t>
            </a:r>
            <a:r>
              <a:rPr lang="en-US" sz="2800" dirty="0" smtClean="0"/>
              <a:t> </a:t>
            </a:r>
            <a:r>
              <a:rPr lang="en-US" sz="2800" dirty="0" err="1" smtClean="0"/>
              <a:t>dữ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CPS1988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gói</a:t>
            </a:r>
            <a:r>
              <a:rPr lang="en-US" sz="2800" dirty="0" smtClean="0"/>
              <a:t> AER</a:t>
            </a:r>
          </a:p>
          <a:p>
            <a:pPr marL="82296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752600"/>
            <a:ext cx="8153400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733800"/>
            <a:ext cx="83058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91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95400"/>
            <a:ext cx="7467600" cy="5105400"/>
          </a:xfrm>
        </p:spPr>
      </p:pic>
    </p:spTree>
    <p:extLst>
      <p:ext uri="{BB962C8B-B14F-4D97-AF65-F5344CB8AC3E}">
        <p14:creationId xmlns:p14="http://schemas.microsoft.com/office/powerpoint/2010/main" val="403054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-762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3.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295400" y="5139154"/>
            <a:ext cx="7391400" cy="61555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Console" pitchFamily="49" charset="0"/>
                <a:cs typeface="Arial" pitchFamily="34" charset="0"/>
              </a:rPr>
              <a:t>Min.   1st Qu.  Median   Mean  3rd Qu. Max. 50.05 308.64   522.32   603.73 783.48  18777.20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62000"/>
            <a:ext cx="7924800" cy="3810000"/>
          </a:xfrm>
        </p:spPr>
      </p:pic>
    </p:spTree>
    <p:extLst>
      <p:ext uri="{BB962C8B-B14F-4D97-AF65-F5344CB8AC3E}">
        <p14:creationId xmlns:p14="http://schemas.microsoft.com/office/powerpoint/2010/main" val="282264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762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3.Phân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066800"/>
            <a:ext cx="7467600" cy="5181600"/>
          </a:xfrm>
        </p:spPr>
      </p:pic>
    </p:spTree>
    <p:extLst>
      <p:ext uri="{BB962C8B-B14F-4D97-AF65-F5344CB8AC3E}">
        <p14:creationId xmlns:p14="http://schemas.microsoft.com/office/powerpoint/2010/main" val="292610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371600"/>
            <a:ext cx="7543800" cy="5029200"/>
          </a:xfrm>
        </p:spPr>
      </p:pic>
    </p:spTree>
    <p:extLst>
      <p:ext uri="{BB962C8B-B14F-4D97-AF65-F5344CB8AC3E}">
        <p14:creationId xmlns:p14="http://schemas.microsoft.com/office/powerpoint/2010/main" val="296674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3.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143000"/>
            <a:ext cx="7315200" cy="5010471"/>
          </a:xfrm>
        </p:spPr>
      </p:pic>
    </p:spTree>
    <p:extLst>
      <p:ext uri="{BB962C8B-B14F-4D97-AF65-F5344CB8AC3E}">
        <p14:creationId xmlns:p14="http://schemas.microsoft.com/office/powerpoint/2010/main" val="163379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2288</TotalTime>
  <Words>304</Words>
  <Application>Microsoft Office PowerPoint</Application>
  <PresentationFormat>On-screen Show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Solstice</vt:lpstr>
      <vt:lpstr>PHÂN TÍCH MỘT SỐ YẾU TỐ ẢNH HƯỞNG ĐẾN TIỀN LƯƠNG </vt:lpstr>
      <vt:lpstr>Phân tích một số yếu tố ảnh hưởng đến tiền lương của người Mĩ năm 1988</vt:lpstr>
      <vt:lpstr>1. Giới thiệu về vấn đề nghiên cứu</vt:lpstr>
      <vt:lpstr>2. Mô tả số liệu</vt:lpstr>
      <vt:lpstr>3. Phân tích tổng quan về số liệu</vt:lpstr>
      <vt:lpstr>3. Phân tích tổng quan về số liệu</vt:lpstr>
      <vt:lpstr>3.Phân tích tổng quan về số liệu</vt:lpstr>
      <vt:lpstr>3. Phân tích tổng quan về số liệu</vt:lpstr>
      <vt:lpstr>3. Phân tích tổng quan về số liệu</vt:lpstr>
      <vt:lpstr>3.Phân tích tổng quan về số liệu</vt:lpstr>
      <vt:lpstr>3.Phân tích tổng quan về số liệu</vt:lpstr>
      <vt:lpstr>3. Phân tích tổng quan về số liệu</vt:lpstr>
      <vt:lpstr>4. Xây dựng mô hình</vt:lpstr>
      <vt:lpstr>4. Xây dựng mô hình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ỨNG DỤNG PHẦN MỀM THỐNG KÊ R TRONG BÀI TOÁN: PHÂN TÍCH MỘT SỐ YẾU TỐ ẢNH HƯỞNG ĐẾN TIỀN LƯƠNG </dc:title>
  <dc:creator>Windows User</dc:creator>
  <cp:lastModifiedBy>Windows User</cp:lastModifiedBy>
  <cp:revision>11</cp:revision>
  <dcterms:created xsi:type="dcterms:W3CDTF">2019-12-21T15:09:01Z</dcterms:created>
  <dcterms:modified xsi:type="dcterms:W3CDTF">2019-12-23T05:30:38Z</dcterms:modified>
</cp:coreProperties>
</file>