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1" r:id="rId1"/>
  </p:sldMasterIdLst>
  <p:notesMasterIdLst>
    <p:notesMasterId r:id="rId23"/>
  </p:notesMasterIdLst>
  <p:sldIdLst>
    <p:sldId id="615" r:id="rId2"/>
    <p:sldId id="756" r:id="rId3"/>
    <p:sldId id="616" r:id="rId4"/>
    <p:sldId id="759" r:id="rId5"/>
    <p:sldId id="758" r:id="rId6"/>
    <p:sldId id="760" r:id="rId7"/>
    <p:sldId id="762" r:id="rId8"/>
    <p:sldId id="761" r:id="rId9"/>
    <p:sldId id="774" r:id="rId10"/>
    <p:sldId id="775" r:id="rId11"/>
    <p:sldId id="779" r:id="rId12"/>
    <p:sldId id="776" r:id="rId13"/>
    <p:sldId id="778" r:id="rId14"/>
    <p:sldId id="764" r:id="rId15"/>
    <p:sldId id="763" r:id="rId16"/>
    <p:sldId id="780" r:id="rId17"/>
    <p:sldId id="765" r:id="rId18"/>
    <p:sldId id="504" r:id="rId19"/>
    <p:sldId id="781" r:id="rId20"/>
    <p:sldId id="782" r:id="rId21"/>
    <p:sldId id="766" r:id="rId22"/>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63" autoAdjust="0"/>
    <p:restoredTop sz="90909" autoAdjust="0"/>
  </p:normalViewPr>
  <p:slideViewPr>
    <p:cSldViewPr>
      <p:cViewPr>
        <p:scale>
          <a:sx n="50" d="100"/>
          <a:sy n="50" d="100"/>
        </p:scale>
        <p:origin x="-1470" y="-120"/>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0" d="100"/>
          <a:sy n="90" d="100"/>
        </p:scale>
        <p:origin x="-22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215FEE1-B399-43CF-919F-DE8915B5E0E6}"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803C5-ACD9-494A-923A-76D0BE8BD890}"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AU" sz="1400"/>
              <a:t>Welcome to Initiation systems. So far we have looked at Explosives, what they are, how they work and how we should use them. For the rest of today we are going to look at INITIATION SYSTEMS.</a:t>
            </a:r>
          </a:p>
          <a:p>
            <a:r>
              <a:rPr lang="en-AU" sz="1400"/>
              <a:t>Before we go too far down the track, lets understand a few fundamentals.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17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E9B67-D87C-49B0-9F0B-61F0F6B812B6}" type="slidenum">
              <a:rPr lang="en-AU"/>
              <a:pPr/>
              <a:t>18</a:t>
            </a:fld>
            <a:endParaRPr lang="en-AU"/>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E9B67-D87C-49B0-9F0B-61F0F6B812B6}" type="slidenum">
              <a:rPr lang="en-AU"/>
              <a:pPr/>
              <a:t>19</a:t>
            </a:fld>
            <a:endParaRPr lang="en-AU"/>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21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6</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8</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CDE28-483C-4B92-8BC6-08175F0ADFED}" type="slidenum">
              <a:rPr lang="en-US"/>
              <a:pPr/>
              <a:t>9</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fr-CA"/>
          </a:p>
        </p:txBody>
      </p:sp>
      <p:sp>
        <p:nvSpPr>
          <p:cNvPr id="17" name="Footer Placeholder 16"/>
          <p:cNvSpPr>
            <a:spLocks noGrp="1"/>
          </p:cNvSpPr>
          <p:nvPr>
            <p:ph type="ftr" sz="quarter" idx="11"/>
          </p:nvPr>
        </p:nvSpPr>
        <p:spPr/>
        <p:txBody>
          <a:bodyPr/>
          <a:lstStyle/>
          <a:p>
            <a:endParaRPr lang="fr-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A34C540-A096-4C8D-A383-F98149E23D47}" type="slidenum">
              <a:rPr lang="fr-CA" smtClean="0"/>
              <a:pPr/>
              <a:t>‹#›</a:t>
            </a:fld>
            <a:endParaRPr lang="fr-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E9E183-7442-4911-9AA7-186507812EDA}"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68219B-C3C1-43AD-9136-A9281133396C}"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F4D41E3-E632-42C5-A967-43E545EA76C6}" type="slidenum">
              <a:rPr lang="fr-CA" smtClean="0"/>
              <a:pPr/>
              <a:t>‹#›</a:t>
            </a:fld>
            <a:endParaRPr lang="fr-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a:xfrm>
            <a:off x="800100" y="6172200"/>
            <a:ext cx="4000500" cy="457200"/>
          </a:xfrm>
        </p:spPr>
        <p:txBody>
          <a:bodyPr/>
          <a:lstStyle/>
          <a:p>
            <a:endParaRPr lang="fr-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93BBBA2-CADC-476B-A183-3B5085EE5C4D}" type="slidenum">
              <a:rPr lang="fr-CA" smtClean="0"/>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FDF26F8-858A-4EFF-8150-6AFA44FAD65E}" type="slidenum">
              <a:rPr lang="fr-CA" smtClean="0"/>
              <a:pPr/>
              <a:t>‹#›</a:t>
            </a:fld>
            <a:endParaRPr lang="fr-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5AF67D0-1128-4476-82E5-ACC750759B53}" type="slidenum">
              <a:rPr lang="fr-CA" smtClean="0"/>
              <a:pPr/>
              <a:t>‹#›</a:t>
            </a:fld>
            <a:endParaRPr lang="fr-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C81E9CA-8679-49C9-AF97-EBA70AB3992B}"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AC60A96-90A9-42FE-9C51-4F6D31EC5DCA}"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CC68FFD-DC24-4E36-8100-B8170697C8CC}" type="slidenum">
              <a:rPr lang="fr-CA" smtClean="0"/>
              <a:pPr/>
              <a:t>‹#›</a:t>
            </a:fld>
            <a:endParaRPr lang="fr-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a:xfrm>
            <a:off x="914400" y="6172200"/>
            <a:ext cx="3886200" cy="457200"/>
          </a:xfrm>
        </p:spPr>
        <p:txBody>
          <a:bodyPr/>
          <a:lstStyle/>
          <a:p>
            <a:endParaRPr lang="fr-CA"/>
          </a:p>
        </p:txBody>
      </p:sp>
      <p:sp>
        <p:nvSpPr>
          <p:cNvPr id="7" name="Slide Number Placeholder 6"/>
          <p:cNvSpPr>
            <a:spLocks noGrp="1"/>
          </p:cNvSpPr>
          <p:nvPr>
            <p:ph type="sldNum" sz="quarter" idx="12"/>
          </p:nvPr>
        </p:nvSpPr>
        <p:spPr>
          <a:xfrm>
            <a:off x="146304" y="6208776"/>
            <a:ext cx="457200" cy="457200"/>
          </a:xfrm>
        </p:spPr>
        <p:txBody>
          <a:bodyPr/>
          <a:lstStyle/>
          <a:p>
            <a:fld id="{4ACC12D8-7FA5-4F41-8BC0-8DC9B78CD18C}" type="slidenum">
              <a:rPr lang="fr-CA" smtClean="0"/>
              <a:pPr/>
              <a:t>‹#›</a:t>
            </a:fld>
            <a:endParaRPr lang="fr-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fr-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0C6EC34-8C32-4C60-9ABA-B66BC466F9E6}"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5358384"/>
            <a:ext cx="8077200" cy="1499616"/>
          </a:xfrm>
        </p:spPr>
        <p:txBody>
          <a:bodyPr/>
          <a:lstStyle/>
          <a:p>
            <a:r>
              <a:rPr lang="en-US" dirty="0" err="1" smtClean="0"/>
              <a:t>Báo</a:t>
            </a:r>
            <a:r>
              <a:rPr lang="en-US" dirty="0" smtClean="0"/>
              <a:t> </a:t>
            </a:r>
            <a:r>
              <a:rPr lang="en-US" dirty="0" err="1" smtClean="0"/>
              <a:t>cáo</a:t>
            </a:r>
            <a:r>
              <a:rPr lang="en-US" dirty="0" smtClean="0"/>
              <a:t> </a:t>
            </a:r>
            <a:r>
              <a:rPr lang="en-US" dirty="0" err="1" smtClean="0"/>
              <a:t>viên</a:t>
            </a:r>
            <a:r>
              <a:rPr lang="en-US" dirty="0" smtClean="0"/>
              <a:t>: GVC </a:t>
            </a:r>
            <a:r>
              <a:rPr lang="en-US" dirty="0" err="1" smtClean="0"/>
              <a:t>ThS</a:t>
            </a:r>
            <a:r>
              <a:rPr lang="en-US" dirty="0" smtClean="0"/>
              <a:t> </a:t>
            </a:r>
            <a:r>
              <a:rPr lang="en-US" dirty="0" err="1" smtClean="0"/>
              <a:t>Nguyễn</a:t>
            </a:r>
            <a:r>
              <a:rPr lang="en-US" dirty="0" smtClean="0"/>
              <a:t> </a:t>
            </a:r>
            <a:r>
              <a:rPr lang="en-US" dirty="0" err="1" smtClean="0"/>
              <a:t>Ngọc</a:t>
            </a:r>
            <a:r>
              <a:rPr lang="en-US" dirty="0" smtClean="0"/>
              <a:t> </a:t>
            </a:r>
            <a:r>
              <a:rPr lang="en-US" dirty="0" err="1" smtClean="0"/>
              <a:t>Phú</a:t>
            </a:r>
            <a:endParaRPr lang="en-US" dirty="0" smtClean="0"/>
          </a:p>
          <a:p>
            <a:r>
              <a:rPr lang="en-US" dirty="0" err="1" smtClean="0"/>
              <a:t>Hà</a:t>
            </a:r>
            <a:r>
              <a:rPr lang="en-US" dirty="0" smtClean="0"/>
              <a:t> </a:t>
            </a:r>
            <a:r>
              <a:rPr lang="en-US" dirty="0" err="1" smtClean="0"/>
              <a:t>Nội</a:t>
            </a:r>
            <a:r>
              <a:rPr lang="en-US" dirty="0" smtClean="0"/>
              <a:t> 2019</a:t>
            </a:r>
          </a:p>
          <a:p>
            <a:endParaRPr lang="en-US" dirty="0" smtClean="0"/>
          </a:p>
          <a:p>
            <a:endParaRPr lang="en-US" dirty="0" smtClean="0"/>
          </a:p>
          <a:p>
            <a:endParaRPr lang="en-US" dirty="0"/>
          </a:p>
        </p:txBody>
      </p:sp>
      <p:sp>
        <p:nvSpPr>
          <p:cNvPr id="3075" name="Rectangle 3"/>
          <p:cNvSpPr>
            <a:spLocks noGrp="1" noChangeArrowheads="1"/>
          </p:cNvSpPr>
          <p:nvPr>
            <p:ph type="ctrTitle"/>
          </p:nvPr>
        </p:nvSpPr>
        <p:spPr>
          <a:xfrm>
            <a:off x="533400" y="1447800"/>
            <a:ext cx="8077200" cy="1673352"/>
          </a:xfrm>
        </p:spPr>
        <p:txBody>
          <a:bodyPr>
            <a:normAutofit/>
          </a:bodyPr>
          <a:lstStyle/>
          <a:p>
            <a:r>
              <a:rPr lang="en-AU" dirty="0" err="1" smtClean="0">
                <a:latin typeface="Times New Roman" pitchFamily="18" charset="0"/>
                <a:cs typeface="Times New Roman" pitchFamily="18" charset="0"/>
              </a:rPr>
              <a:t>Báo</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cáo</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học</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thuật</a:t>
            </a:r>
            <a:r>
              <a:rPr lang="en-AU" dirty="0" smtClean="0">
                <a:latin typeface="Times New Roman" pitchFamily="18" charset="0"/>
                <a:cs typeface="Times New Roman" pitchFamily="18" charset="0"/>
              </a:rPr>
              <a:t> – </a:t>
            </a:r>
            <a:r>
              <a:rPr lang="en-AU" dirty="0" err="1" smtClean="0">
                <a:latin typeface="Times New Roman" pitchFamily="18" charset="0"/>
                <a:cs typeface="Times New Roman" pitchFamily="18" charset="0"/>
              </a:rPr>
              <a:t>Phương</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pháp</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giảng</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dạy</a:t>
            </a:r>
            <a:r>
              <a:rPr lang="en-AU" dirty="0" smtClean="0">
                <a:latin typeface="Times New Roman" pitchFamily="18" charset="0"/>
                <a:cs typeface="Times New Roman" pitchFamily="18" charset="0"/>
              </a:rPr>
              <a:t> ESP </a:t>
            </a:r>
            <a:r>
              <a:rPr lang="en-AU" dirty="0" err="1" smtClean="0">
                <a:latin typeface="Times New Roman" pitchFamily="18" charset="0"/>
                <a:cs typeface="Times New Roman" pitchFamily="18" charset="0"/>
              </a:rPr>
              <a:t>Tuyển</a:t>
            </a:r>
            <a:r>
              <a:rPr lang="en-AU" dirty="0" smtClean="0">
                <a:latin typeface="Times New Roman" pitchFamily="18" charset="0"/>
                <a:cs typeface="Times New Roman" pitchFamily="18" charset="0"/>
              </a:rPr>
              <a:t> </a:t>
            </a:r>
            <a:r>
              <a:rPr lang="en-AU" dirty="0" err="1" smtClean="0">
                <a:latin typeface="Times New Roman" pitchFamily="18" charset="0"/>
                <a:cs typeface="Times New Roman" pitchFamily="18" charset="0"/>
              </a:rPr>
              <a:t>khoáng</a:t>
            </a:r>
            <a:endParaRPr lang="en-AU" b="1"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pháp</a:t>
            </a:r>
            <a:r>
              <a:rPr lang="en-AU" b="1" dirty="0" smtClean="0"/>
              <a:t> </a:t>
            </a:r>
            <a:r>
              <a:rPr lang="en-AU" b="1" dirty="0" err="1" smtClean="0"/>
              <a:t>giảng</a:t>
            </a:r>
            <a:r>
              <a:rPr lang="en-AU" b="1" dirty="0" smtClean="0"/>
              <a:t> </a:t>
            </a:r>
            <a:r>
              <a:rPr lang="en-AU" b="1" dirty="0" err="1" smtClean="0"/>
              <a:t>dạy</a:t>
            </a:r>
            <a:r>
              <a:rPr lang="en-AU" b="1" dirty="0" smtClean="0"/>
              <a:t> CLL</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s-MX" sz="2400" dirty="0" err="1" smtClean="0"/>
              <a:t>Phương</a:t>
            </a:r>
            <a:r>
              <a:rPr lang="es-MX" sz="2400" dirty="0" smtClean="0"/>
              <a:t> </a:t>
            </a:r>
            <a:r>
              <a:rPr lang="es-MX" sz="2400" dirty="0" err="1" smtClean="0"/>
              <a:t>pháp</a:t>
            </a:r>
            <a:r>
              <a:rPr lang="es-MX" sz="2400" dirty="0" smtClean="0"/>
              <a:t> </a:t>
            </a:r>
            <a:r>
              <a:rPr lang="es-MX" sz="2400" dirty="0" err="1" smtClean="0"/>
              <a:t>Community</a:t>
            </a:r>
            <a:r>
              <a:rPr lang="es-MX" sz="2400" dirty="0" smtClean="0"/>
              <a:t> </a:t>
            </a:r>
            <a:r>
              <a:rPr lang="es-MX" sz="2400" dirty="0" err="1" smtClean="0"/>
              <a:t>Language</a:t>
            </a:r>
            <a:r>
              <a:rPr lang="es-MX" sz="2400" dirty="0" smtClean="0"/>
              <a:t> </a:t>
            </a:r>
            <a:r>
              <a:rPr lang="es-MX" sz="2400" dirty="0" err="1" smtClean="0"/>
              <a:t>Learning</a:t>
            </a:r>
            <a:r>
              <a:rPr lang="es-MX" sz="2400" dirty="0" smtClean="0"/>
              <a:t> </a:t>
            </a:r>
            <a:r>
              <a:rPr lang="es-MX" sz="2400" dirty="0" err="1" smtClean="0"/>
              <a:t>khuyến</a:t>
            </a:r>
            <a:r>
              <a:rPr lang="es-MX" sz="2400" dirty="0" smtClean="0"/>
              <a:t> </a:t>
            </a:r>
            <a:r>
              <a:rPr lang="es-MX" sz="2400" dirty="0" err="1" smtClean="0"/>
              <a:t>khích</a:t>
            </a:r>
            <a:r>
              <a:rPr lang="es-MX" sz="2400" dirty="0" smtClean="0"/>
              <a:t> </a:t>
            </a:r>
            <a:r>
              <a:rPr lang="es-MX" sz="2400" dirty="0" err="1" smtClean="0"/>
              <a:t>người</a:t>
            </a:r>
            <a:r>
              <a:rPr lang="es-MX" sz="2400" dirty="0" smtClean="0"/>
              <a:t> </a:t>
            </a:r>
            <a:r>
              <a:rPr lang="es-MX" sz="2400" dirty="0" err="1" smtClean="0"/>
              <a:t>học</a:t>
            </a:r>
            <a:r>
              <a:rPr lang="es-MX" sz="2400" dirty="0" smtClean="0"/>
              <a:t> </a:t>
            </a:r>
            <a:r>
              <a:rPr lang="es-MX" sz="2400" dirty="0" err="1" smtClean="0"/>
              <a:t>có</a:t>
            </a:r>
            <a:r>
              <a:rPr lang="es-MX" sz="2400" dirty="0" smtClean="0"/>
              <a:t> </a:t>
            </a:r>
            <a:r>
              <a:rPr lang="es-MX" sz="2400" dirty="0" err="1" smtClean="0"/>
              <a:t>trách</a:t>
            </a:r>
            <a:r>
              <a:rPr lang="es-MX" sz="2400" dirty="0" smtClean="0"/>
              <a:t> </a:t>
            </a:r>
            <a:r>
              <a:rPr lang="es-MX" sz="2400" dirty="0" err="1" smtClean="0"/>
              <a:t>nhiệm</a:t>
            </a:r>
            <a:r>
              <a:rPr lang="es-MX" sz="2400" dirty="0" smtClean="0"/>
              <a:t> </a:t>
            </a:r>
            <a:r>
              <a:rPr lang="es-MX" sz="2400" dirty="0" err="1" smtClean="0"/>
              <a:t>hơn</a:t>
            </a:r>
            <a:r>
              <a:rPr lang="es-MX" sz="2400" dirty="0" smtClean="0"/>
              <a:t> </a:t>
            </a:r>
            <a:r>
              <a:rPr lang="es-MX" sz="2400" dirty="0" err="1" smtClean="0"/>
              <a:t>với</a:t>
            </a:r>
            <a:r>
              <a:rPr lang="es-MX" sz="2400" dirty="0" smtClean="0"/>
              <a:t> </a:t>
            </a:r>
            <a:r>
              <a:rPr lang="es-MX" sz="2400" dirty="0" err="1" smtClean="0"/>
              <a:t>việc</a:t>
            </a:r>
            <a:r>
              <a:rPr lang="es-MX" sz="2400" dirty="0" smtClean="0"/>
              <a:t> </a:t>
            </a:r>
            <a:r>
              <a:rPr lang="es-MX" sz="2400" dirty="0" err="1" smtClean="0"/>
              <a:t>học</a:t>
            </a:r>
            <a:r>
              <a:rPr lang="es-MX" sz="2400" dirty="0" smtClean="0"/>
              <a:t> do </a:t>
            </a:r>
            <a:r>
              <a:rPr lang="es-MX" sz="2400" dirty="0" err="1" smtClean="0"/>
              <a:t>chỉ</a:t>
            </a:r>
            <a:r>
              <a:rPr lang="es-MX" sz="2400" dirty="0" smtClean="0"/>
              <a:t> </a:t>
            </a:r>
            <a:r>
              <a:rPr lang="es-MX" sz="2400" dirty="0" err="1" smtClean="0"/>
              <a:t>được</a:t>
            </a:r>
            <a:r>
              <a:rPr lang="es-MX" sz="2400" dirty="0" smtClean="0"/>
              <a:t> </a:t>
            </a:r>
            <a:r>
              <a:rPr lang="es-MX" sz="2400" dirty="0" err="1" smtClean="0"/>
              <a:t>khuyên</a:t>
            </a:r>
            <a:r>
              <a:rPr lang="es-MX" sz="2400" dirty="0" smtClean="0"/>
              <a:t> </a:t>
            </a:r>
            <a:r>
              <a:rPr lang="es-MX" sz="2400" dirty="0" err="1" smtClean="0"/>
              <a:t>bảo</a:t>
            </a:r>
            <a:r>
              <a:rPr lang="es-MX" sz="2400" dirty="0" smtClean="0"/>
              <a:t> </a:t>
            </a:r>
            <a:r>
              <a:rPr lang="es-MX" sz="2400" dirty="0" err="1" smtClean="0"/>
              <a:t>tốt</a:t>
            </a:r>
            <a:r>
              <a:rPr lang="es-MX" sz="2400" dirty="0" smtClean="0"/>
              <a:t> </a:t>
            </a:r>
            <a:r>
              <a:rPr lang="es-MX" sz="2400" dirty="0" err="1" smtClean="0"/>
              <a:t>khi</a:t>
            </a:r>
            <a:r>
              <a:rPr lang="es-MX" sz="2400" dirty="0" smtClean="0"/>
              <a:t> </a:t>
            </a:r>
            <a:r>
              <a:rPr lang="es-MX" sz="2400" dirty="0" err="1" smtClean="0"/>
              <a:t>xác</a:t>
            </a:r>
            <a:r>
              <a:rPr lang="es-MX" sz="2400" dirty="0" smtClean="0"/>
              <a:t> </a:t>
            </a:r>
            <a:r>
              <a:rPr lang="es-MX" sz="2400" dirty="0" err="1" smtClean="0"/>
              <a:t>định</a:t>
            </a:r>
            <a:r>
              <a:rPr lang="es-MX" sz="2400" dirty="0" smtClean="0"/>
              <a:t> </a:t>
            </a:r>
            <a:r>
              <a:rPr lang="es-MX" sz="2400" dirty="0" err="1" smtClean="0"/>
              <a:t>được</a:t>
            </a:r>
            <a:r>
              <a:rPr lang="es-MX" sz="2400" dirty="0" smtClean="0"/>
              <a:t> </a:t>
            </a:r>
            <a:r>
              <a:rPr lang="es-MX" sz="2400" dirty="0" err="1" smtClean="0"/>
              <a:t>yêu</a:t>
            </a:r>
            <a:r>
              <a:rPr lang="es-MX" sz="2400" dirty="0" smtClean="0"/>
              <a:t> </a:t>
            </a:r>
            <a:r>
              <a:rPr lang="es-MX" sz="2400" dirty="0" err="1" smtClean="0"/>
              <a:t>cầu</a:t>
            </a:r>
            <a:r>
              <a:rPr lang="es-MX" sz="2400" dirty="0" smtClean="0"/>
              <a:t> </a:t>
            </a:r>
            <a:r>
              <a:rPr lang="es-MX" sz="2400" dirty="0" err="1" smtClean="0"/>
              <a:t>của</a:t>
            </a:r>
            <a:r>
              <a:rPr lang="es-MX" sz="2400" dirty="0" smtClean="0"/>
              <a:t> </a:t>
            </a:r>
            <a:r>
              <a:rPr lang="es-MX" sz="2400" dirty="0" err="1" smtClean="0"/>
              <a:t>chính</a:t>
            </a:r>
            <a:r>
              <a:rPr lang="es-MX" sz="2400" dirty="0" smtClean="0"/>
              <a:t> </a:t>
            </a:r>
            <a:r>
              <a:rPr lang="es-MX" sz="2400" dirty="0" err="1" smtClean="0"/>
              <a:t>mình</a:t>
            </a:r>
            <a:r>
              <a:rPr lang="es-MX" sz="2400" dirty="0" smtClean="0"/>
              <a:t>;</a:t>
            </a:r>
            <a:endParaRPr lang="vi-VN" sz="2400" dirty="0" smtClean="0"/>
          </a:p>
          <a:p>
            <a:pPr lvl="0"/>
            <a:r>
              <a:rPr lang="es-MX" sz="2400" dirty="0" smtClean="0"/>
              <a:t>CLL </a:t>
            </a:r>
            <a:r>
              <a:rPr lang="es-MX" sz="2400" dirty="0" err="1" smtClean="0"/>
              <a:t>tạo</a:t>
            </a:r>
            <a:r>
              <a:rPr lang="es-MX" sz="2400" dirty="0" smtClean="0"/>
              <a:t> </a:t>
            </a:r>
            <a:r>
              <a:rPr lang="es-MX" sz="2400" dirty="0" err="1" smtClean="0"/>
              <a:t>ra</a:t>
            </a:r>
            <a:r>
              <a:rPr lang="es-MX" sz="2400" dirty="0" smtClean="0"/>
              <a:t> </a:t>
            </a:r>
            <a:r>
              <a:rPr lang="es-MX" sz="2400" dirty="0" err="1" smtClean="0"/>
              <a:t>môi</a:t>
            </a:r>
            <a:r>
              <a:rPr lang="es-MX" sz="2400" dirty="0" smtClean="0"/>
              <a:t> </a:t>
            </a:r>
            <a:r>
              <a:rPr lang="es-MX" sz="2400" dirty="0" err="1" smtClean="0"/>
              <a:t>trường</a:t>
            </a:r>
            <a:r>
              <a:rPr lang="es-MX" sz="2400" dirty="0" smtClean="0"/>
              <a:t> </a:t>
            </a:r>
            <a:r>
              <a:rPr lang="es-MX" sz="2400" dirty="0" err="1" smtClean="0"/>
              <a:t>tương</a:t>
            </a:r>
            <a:r>
              <a:rPr lang="es-MX" sz="2400" dirty="0" smtClean="0"/>
              <a:t> </a:t>
            </a:r>
            <a:r>
              <a:rPr lang="es-MX" sz="2400" dirty="0" err="1" smtClean="0"/>
              <a:t>trợ</a:t>
            </a:r>
            <a:r>
              <a:rPr lang="es-MX" sz="2400" dirty="0" smtClean="0"/>
              <a:t>, </a:t>
            </a:r>
            <a:r>
              <a:rPr lang="es-MX" sz="2400" dirty="0" err="1" smtClean="0"/>
              <a:t>tin</a:t>
            </a:r>
            <a:r>
              <a:rPr lang="es-MX" sz="2400" dirty="0" smtClean="0"/>
              <a:t> </a:t>
            </a:r>
            <a:r>
              <a:rPr lang="es-MX" sz="2400" dirty="0" err="1" smtClean="0"/>
              <a:t>tưởng</a:t>
            </a:r>
            <a:r>
              <a:rPr lang="es-MX" sz="2400" dirty="0" smtClean="0"/>
              <a:t> </a:t>
            </a:r>
            <a:r>
              <a:rPr lang="es-MX" sz="2400" dirty="0" err="1" smtClean="0"/>
              <a:t>và</a:t>
            </a:r>
            <a:r>
              <a:rPr lang="es-MX" sz="2400" dirty="0" smtClean="0"/>
              <a:t> </a:t>
            </a:r>
            <a:r>
              <a:rPr lang="es-MX" sz="2400" dirty="0" err="1" smtClean="0"/>
              <a:t>thấu</a:t>
            </a:r>
            <a:r>
              <a:rPr lang="es-MX" sz="2400" dirty="0" smtClean="0"/>
              <a:t> </a:t>
            </a:r>
            <a:r>
              <a:rPr lang="es-MX" sz="2400" dirty="0" err="1" smtClean="0"/>
              <a:t>hiểu</a:t>
            </a:r>
            <a:r>
              <a:rPr lang="es-MX" sz="2400" dirty="0" smtClean="0"/>
              <a:t> </a:t>
            </a:r>
            <a:r>
              <a:rPr lang="es-MX" sz="2400" dirty="0" err="1" smtClean="0"/>
              <a:t>giữa</a:t>
            </a:r>
            <a:r>
              <a:rPr lang="es-MX" sz="2400" dirty="0" smtClean="0"/>
              <a:t> </a:t>
            </a:r>
            <a:r>
              <a:rPr lang="es-MX" sz="2400" dirty="0" err="1" smtClean="0"/>
              <a:t>người</a:t>
            </a:r>
            <a:r>
              <a:rPr lang="es-MX" sz="2400" dirty="0" smtClean="0"/>
              <a:t> </a:t>
            </a:r>
            <a:r>
              <a:rPr lang="es-MX" sz="2400" dirty="0" err="1" smtClean="0"/>
              <a:t>học</a:t>
            </a:r>
            <a:r>
              <a:rPr lang="es-MX" sz="2400" dirty="0" smtClean="0"/>
              <a:t> (</a:t>
            </a:r>
            <a:r>
              <a:rPr lang="es-MX" sz="2400" dirty="0" err="1" smtClean="0"/>
              <a:t>client</a:t>
            </a:r>
            <a:r>
              <a:rPr lang="es-MX" sz="2400" dirty="0" smtClean="0"/>
              <a:t>) </a:t>
            </a:r>
            <a:r>
              <a:rPr lang="es-MX" sz="2400" dirty="0" err="1" smtClean="0"/>
              <a:t>và</a:t>
            </a:r>
            <a:r>
              <a:rPr lang="es-MX" sz="2400" dirty="0" smtClean="0"/>
              <a:t> </a:t>
            </a:r>
            <a:r>
              <a:rPr lang="es-MX" sz="2400" dirty="0" err="1" smtClean="0"/>
              <a:t>người</a:t>
            </a:r>
            <a:r>
              <a:rPr lang="es-MX" sz="2400" dirty="0" smtClean="0"/>
              <a:t> </a:t>
            </a:r>
            <a:r>
              <a:rPr lang="es-MX" sz="2400" dirty="0" err="1" smtClean="0"/>
              <a:t>dạy</a:t>
            </a:r>
            <a:r>
              <a:rPr lang="es-MX" sz="2400" dirty="0" smtClean="0"/>
              <a:t> (</a:t>
            </a:r>
            <a:r>
              <a:rPr lang="es-MX" sz="2400" dirty="0" err="1" smtClean="0"/>
              <a:t>councelor</a:t>
            </a:r>
            <a:r>
              <a:rPr lang="es-MX" sz="2400" dirty="0" smtClean="0"/>
              <a:t>);</a:t>
            </a:r>
            <a:endParaRPr lang="vi-VN" sz="2400" dirty="0" smtClean="0"/>
          </a:p>
          <a:p>
            <a:pPr lvl="0"/>
            <a:r>
              <a:rPr lang="es-MX" sz="2400" dirty="0" err="1" smtClean="0"/>
              <a:t>Các</a:t>
            </a:r>
            <a:r>
              <a:rPr lang="es-MX" sz="2400" dirty="0" smtClean="0"/>
              <a:t> </a:t>
            </a:r>
            <a:r>
              <a:rPr lang="es-MX" sz="2400" dirty="0" err="1" smtClean="0"/>
              <a:t>dữ</a:t>
            </a:r>
            <a:r>
              <a:rPr lang="es-MX" sz="2400" dirty="0" smtClean="0"/>
              <a:t> </a:t>
            </a:r>
            <a:r>
              <a:rPr lang="es-MX" sz="2400" dirty="0" err="1" smtClean="0"/>
              <a:t>liệu</a:t>
            </a:r>
            <a:r>
              <a:rPr lang="es-MX" sz="2400" dirty="0" smtClean="0"/>
              <a:t> do </a:t>
            </a:r>
            <a:r>
              <a:rPr lang="es-MX" sz="2400" dirty="0" err="1" smtClean="0"/>
              <a:t>học</a:t>
            </a:r>
            <a:r>
              <a:rPr lang="es-MX" sz="2400" dirty="0" smtClean="0"/>
              <a:t> </a:t>
            </a:r>
            <a:r>
              <a:rPr lang="es-MX" sz="2400" dirty="0" err="1" smtClean="0"/>
              <a:t>viên</a:t>
            </a:r>
            <a:r>
              <a:rPr lang="es-MX" sz="2400" dirty="0" smtClean="0"/>
              <a:t> </a:t>
            </a:r>
            <a:r>
              <a:rPr lang="es-MX" sz="2400" dirty="0" err="1" smtClean="0"/>
              <a:t>tạo</a:t>
            </a:r>
            <a:r>
              <a:rPr lang="es-MX" sz="2400" dirty="0" smtClean="0"/>
              <a:t> </a:t>
            </a:r>
            <a:r>
              <a:rPr lang="es-MX" sz="2400" dirty="0" err="1" smtClean="0"/>
              <a:t>ra</a:t>
            </a:r>
            <a:r>
              <a:rPr lang="es-MX" sz="2400" dirty="0" smtClean="0"/>
              <a:t> </a:t>
            </a:r>
            <a:r>
              <a:rPr lang="es-MX" sz="2400" dirty="0" err="1" smtClean="0"/>
              <a:t>được</a:t>
            </a:r>
            <a:r>
              <a:rPr lang="es-MX" sz="2400" dirty="0" smtClean="0"/>
              <a:t> </a:t>
            </a:r>
            <a:r>
              <a:rPr lang="es-MX" sz="2400" dirty="0" err="1" smtClean="0"/>
              <a:t>lưu</a:t>
            </a:r>
            <a:r>
              <a:rPr lang="es-MX" sz="2400" dirty="0" smtClean="0"/>
              <a:t> </a:t>
            </a:r>
            <a:r>
              <a:rPr lang="es-MX" sz="2400" dirty="0" err="1" smtClean="0"/>
              <a:t>giữ</a:t>
            </a:r>
            <a:r>
              <a:rPr lang="es-MX" sz="2400" dirty="0" smtClean="0"/>
              <a:t> </a:t>
            </a:r>
            <a:r>
              <a:rPr lang="es-MX" sz="2400" dirty="0" err="1" smtClean="0"/>
              <a:t>và</a:t>
            </a:r>
            <a:r>
              <a:rPr lang="es-MX" sz="2400" dirty="0" smtClean="0"/>
              <a:t> </a:t>
            </a:r>
            <a:r>
              <a:rPr lang="es-MX" sz="2400" dirty="0" err="1" smtClean="0"/>
              <a:t>sử</a:t>
            </a:r>
            <a:r>
              <a:rPr lang="es-MX" sz="2400" dirty="0" smtClean="0"/>
              <a:t> </a:t>
            </a:r>
            <a:r>
              <a:rPr lang="es-MX" sz="2400" dirty="0" err="1" smtClean="0"/>
              <a:t>dụng</a:t>
            </a:r>
            <a:r>
              <a:rPr lang="es-MX" sz="2400" dirty="0" smtClean="0"/>
              <a:t> </a:t>
            </a:r>
            <a:r>
              <a:rPr lang="es-MX" sz="2400" dirty="0" err="1" smtClean="0"/>
              <a:t>lại</a:t>
            </a:r>
            <a:r>
              <a:rPr lang="es-MX" sz="2400" dirty="0" smtClean="0"/>
              <a:t>, </a:t>
            </a:r>
            <a:r>
              <a:rPr lang="es-MX" sz="2400" dirty="0" err="1" smtClean="0"/>
              <a:t>nghe</a:t>
            </a:r>
            <a:r>
              <a:rPr lang="es-MX" sz="2400" dirty="0" smtClean="0"/>
              <a:t> </a:t>
            </a:r>
            <a:r>
              <a:rPr lang="es-MX" sz="2400" dirty="0" err="1" smtClean="0"/>
              <a:t>lại</a:t>
            </a:r>
            <a:r>
              <a:rPr lang="es-MX" sz="2400" dirty="0" smtClean="0"/>
              <a:t> </a:t>
            </a:r>
            <a:r>
              <a:rPr lang="es-MX" sz="2400" dirty="0" err="1" smtClean="0"/>
              <a:t>nhiều</a:t>
            </a:r>
            <a:r>
              <a:rPr lang="es-MX" sz="2400" dirty="0" smtClean="0"/>
              <a:t> </a:t>
            </a:r>
            <a:r>
              <a:rPr lang="es-MX" sz="2400" dirty="0" err="1" smtClean="0"/>
              <a:t>lần</a:t>
            </a:r>
            <a:r>
              <a:rPr lang="es-MX" sz="2400" dirty="0" smtClean="0"/>
              <a:t>;</a:t>
            </a:r>
            <a:endParaRPr lang="vi-VN" sz="2400" dirty="0" smtClean="0"/>
          </a:p>
          <a:p>
            <a:pPr lvl="0"/>
            <a:r>
              <a:rPr lang="es-MX" sz="2400" dirty="0" err="1" smtClean="0"/>
              <a:t>Học</a:t>
            </a:r>
            <a:r>
              <a:rPr lang="es-MX" sz="2400" dirty="0" smtClean="0"/>
              <a:t> </a:t>
            </a:r>
            <a:r>
              <a:rPr lang="es-MX" sz="2400" dirty="0" err="1" smtClean="0"/>
              <a:t>viên</a:t>
            </a:r>
            <a:r>
              <a:rPr lang="es-MX" sz="2400" dirty="0" smtClean="0"/>
              <a:t> </a:t>
            </a:r>
            <a:r>
              <a:rPr lang="es-MX" sz="2400" dirty="0" err="1" smtClean="0"/>
              <a:t>được</a:t>
            </a:r>
            <a:r>
              <a:rPr lang="es-MX" sz="2400" dirty="0" smtClean="0"/>
              <a:t> </a:t>
            </a:r>
            <a:r>
              <a:rPr lang="es-MX" sz="2400" dirty="0" err="1" smtClean="0"/>
              <a:t>khuyến</a:t>
            </a:r>
            <a:r>
              <a:rPr lang="es-MX" sz="2400" dirty="0" smtClean="0"/>
              <a:t> </a:t>
            </a:r>
            <a:r>
              <a:rPr lang="es-MX" sz="2400" dirty="0" err="1" smtClean="0"/>
              <a:t>khích</a:t>
            </a:r>
            <a:r>
              <a:rPr lang="es-MX" sz="2400" dirty="0" smtClean="0"/>
              <a:t> </a:t>
            </a:r>
            <a:r>
              <a:rPr lang="es-MX" sz="2400" dirty="0" err="1" smtClean="0"/>
              <a:t>nói</a:t>
            </a:r>
            <a:r>
              <a:rPr lang="es-MX" sz="2400" dirty="0" smtClean="0"/>
              <a:t> </a:t>
            </a:r>
            <a:r>
              <a:rPr lang="es-MX" sz="2400" dirty="0" err="1" smtClean="0"/>
              <a:t>về</a:t>
            </a:r>
            <a:r>
              <a:rPr lang="es-MX" sz="2400" dirty="0" smtClean="0"/>
              <a:t> </a:t>
            </a:r>
            <a:r>
              <a:rPr lang="es-MX" sz="2400" dirty="0" err="1" smtClean="0"/>
              <a:t>suy</a:t>
            </a:r>
            <a:r>
              <a:rPr lang="es-MX" sz="2400" dirty="0" smtClean="0"/>
              <a:t> </a:t>
            </a:r>
            <a:r>
              <a:rPr lang="es-MX" sz="2400" dirty="0" err="1" smtClean="0"/>
              <a:t>nghĩ</a:t>
            </a:r>
            <a:r>
              <a:rPr lang="es-MX" sz="2400" dirty="0" smtClean="0"/>
              <a:t>, </a:t>
            </a:r>
            <a:r>
              <a:rPr lang="es-MX" sz="2400" dirty="0" err="1" smtClean="0"/>
              <a:t>cảm</a:t>
            </a:r>
            <a:r>
              <a:rPr lang="es-MX" sz="2400" dirty="0" smtClean="0"/>
              <a:t> </a:t>
            </a:r>
            <a:r>
              <a:rPr lang="es-MX" sz="2400" dirty="0" err="1" smtClean="0"/>
              <a:t>nhận</a:t>
            </a:r>
            <a:r>
              <a:rPr lang="es-MX" sz="2400" dirty="0" smtClean="0"/>
              <a:t> </a:t>
            </a:r>
            <a:r>
              <a:rPr lang="es-MX" sz="2400" dirty="0" err="1" smtClean="0"/>
              <a:t>của</a:t>
            </a:r>
            <a:r>
              <a:rPr lang="es-MX" sz="2400" dirty="0" smtClean="0"/>
              <a:t> </a:t>
            </a:r>
            <a:r>
              <a:rPr lang="es-MX" sz="2400" dirty="0" err="1" smtClean="0"/>
              <a:t>mình</a:t>
            </a:r>
            <a:r>
              <a:rPr lang="es-MX" sz="2400" dirty="0" smtClean="0"/>
              <a:t> </a:t>
            </a:r>
            <a:r>
              <a:rPr lang="es-MX" sz="2400" dirty="0" err="1" smtClean="0"/>
              <a:t>về</a:t>
            </a:r>
            <a:r>
              <a:rPr lang="es-MX" sz="2400" dirty="0" smtClean="0"/>
              <a:t> </a:t>
            </a:r>
            <a:r>
              <a:rPr lang="es-MX" sz="2400" dirty="0" err="1" smtClean="0"/>
              <a:t>quá</a:t>
            </a:r>
            <a:r>
              <a:rPr lang="es-MX" sz="2400" dirty="0" smtClean="0"/>
              <a:t> </a:t>
            </a:r>
            <a:r>
              <a:rPr lang="es-MX" sz="2400" dirty="0" err="1" smtClean="0"/>
              <a:t>trình</a:t>
            </a:r>
            <a:r>
              <a:rPr lang="es-MX" sz="2400" dirty="0" smtClean="0"/>
              <a:t> </a:t>
            </a:r>
            <a:r>
              <a:rPr lang="es-MX" sz="2400" dirty="0" err="1" smtClean="0"/>
              <a:t>học</a:t>
            </a:r>
            <a:r>
              <a:rPr lang="es-MX" sz="2400" dirty="0" smtClean="0"/>
              <a:t> </a:t>
            </a:r>
            <a:r>
              <a:rPr lang="es-MX" sz="2400" dirty="0" err="1" smtClean="0"/>
              <a:t>và</a:t>
            </a:r>
            <a:r>
              <a:rPr lang="es-MX" sz="2400" dirty="0" smtClean="0"/>
              <a:t> </a:t>
            </a:r>
            <a:r>
              <a:rPr lang="es-MX" sz="2400" dirty="0" err="1" smtClean="0"/>
              <a:t>người</a:t>
            </a:r>
            <a:r>
              <a:rPr lang="es-MX" sz="2400" dirty="0" smtClean="0"/>
              <a:t> </a:t>
            </a:r>
            <a:r>
              <a:rPr lang="es-MX" sz="2400" dirty="0" err="1" smtClean="0"/>
              <a:t>dạy</a:t>
            </a:r>
            <a:r>
              <a:rPr lang="es-MX" sz="2400" dirty="0" smtClean="0"/>
              <a:t> </a:t>
            </a:r>
            <a:r>
              <a:rPr lang="es-MX" sz="2400" dirty="0" err="1" smtClean="0"/>
              <a:t>phải</a:t>
            </a:r>
            <a:r>
              <a:rPr lang="es-MX" sz="2400" dirty="0" smtClean="0"/>
              <a:t> </a:t>
            </a:r>
            <a:r>
              <a:rPr lang="es-MX" sz="2400" dirty="0" err="1" smtClean="0"/>
              <a:t>thể</a:t>
            </a:r>
            <a:r>
              <a:rPr lang="es-MX" sz="2400" dirty="0" smtClean="0"/>
              <a:t> </a:t>
            </a:r>
            <a:r>
              <a:rPr lang="es-MX" sz="2400" dirty="0" err="1" smtClean="0"/>
              <a:t>hiện</a:t>
            </a:r>
            <a:r>
              <a:rPr lang="es-MX" sz="2400" dirty="0" smtClean="0"/>
              <a:t> </a:t>
            </a:r>
            <a:r>
              <a:rPr lang="es-MX" sz="2400" dirty="0" err="1" smtClean="0"/>
              <a:t>sự</a:t>
            </a:r>
            <a:r>
              <a:rPr lang="es-MX" sz="2400" dirty="0" smtClean="0"/>
              <a:t> </a:t>
            </a:r>
            <a:r>
              <a:rPr lang="es-MX" sz="2400" dirty="0" err="1" smtClean="0"/>
              <a:t>thấu</a:t>
            </a:r>
            <a:r>
              <a:rPr lang="es-MX" sz="2400" dirty="0" smtClean="0"/>
              <a:t> </a:t>
            </a:r>
            <a:r>
              <a:rPr lang="es-MX" sz="2400" dirty="0" err="1" smtClean="0"/>
              <a:t>hiểu</a:t>
            </a:r>
            <a:r>
              <a:rPr lang="es-MX" sz="2400" dirty="0" smtClean="0"/>
              <a:t> </a:t>
            </a:r>
            <a:r>
              <a:rPr lang="es-MX" sz="2400" dirty="0" err="1" smtClean="0"/>
              <a:t>và</a:t>
            </a:r>
            <a:r>
              <a:rPr lang="es-MX" sz="2400" dirty="0" smtClean="0"/>
              <a:t> </a:t>
            </a:r>
            <a:r>
              <a:rPr lang="es-MX" sz="2400" dirty="0" err="1" smtClean="0"/>
              <a:t>sự</a:t>
            </a:r>
            <a:r>
              <a:rPr lang="es-MX" sz="2400" dirty="0" smtClean="0"/>
              <a:t> </a:t>
            </a:r>
            <a:r>
              <a:rPr lang="es-MX" sz="2400" dirty="0" err="1" smtClean="0"/>
              <a:t>đồng</a:t>
            </a:r>
            <a:r>
              <a:rPr lang="es-MX" sz="2400" dirty="0" smtClean="0"/>
              <a:t> </a:t>
            </a:r>
            <a:r>
              <a:rPr lang="es-MX" sz="2400" dirty="0" err="1" smtClean="0"/>
              <a:t>cảm</a:t>
            </a:r>
            <a:r>
              <a:rPr lang="es-MX" sz="2400" dirty="0" smtClean="0"/>
              <a:t> </a:t>
            </a:r>
            <a:r>
              <a:rPr lang="es-MX" sz="2400" dirty="0" err="1" smtClean="0"/>
              <a:t>với</a:t>
            </a:r>
            <a:r>
              <a:rPr lang="es-MX" sz="2400" dirty="0" smtClean="0"/>
              <a:t> </a:t>
            </a:r>
            <a:r>
              <a:rPr lang="es-MX" sz="2400" dirty="0" err="1" smtClean="0"/>
              <a:t>người</a:t>
            </a:r>
            <a:r>
              <a:rPr lang="es-MX" sz="2400" dirty="0" smtClean="0"/>
              <a:t> </a:t>
            </a:r>
            <a:r>
              <a:rPr lang="es-MX" sz="2400" dirty="0" err="1" smtClean="0"/>
              <a:t>học</a:t>
            </a:r>
            <a:r>
              <a:rPr lang="es-MX" sz="2400" dirty="0" smtClean="0"/>
              <a:t>;</a:t>
            </a:r>
            <a:endParaRPr lang="vi-VN" sz="2400" dirty="0" smtClean="0"/>
          </a:p>
          <a:p>
            <a:r>
              <a:rPr lang="es-MX" sz="2400" dirty="0" err="1" smtClean="0"/>
              <a:t>Sử</a:t>
            </a:r>
            <a:r>
              <a:rPr lang="es-MX" sz="2400" dirty="0" smtClean="0"/>
              <a:t> </a:t>
            </a:r>
            <a:r>
              <a:rPr lang="es-MX" sz="2400" dirty="0" err="1" smtClean="0"/>
              <a:t>dụng</a:t>
            </a:r>
            <a:r>
              <a:rPr lang="es-MX" sz="2400" dirty="0" smtClean="0"/>
              <a:t> </a:t>
            </a:r>
            <a:r>
              <a:rPr lang="es-MX" sz="2400" dirty="0" err="1" smtClean="0"/>
              <a:t>nhiều</a:t>
            </a:r>
            <a:r>
              <a:rPr lang="es-MX" sz="2400" dirty="0" smtClean="0"/>
              <a:t> </a:t>
            </a:r>
            <a:r>
              <a:rPr lang="es-MX" sz="2400" dirty="0" err="1" smtClean="0"/>
              <a:t>hoạt</a:t>
            </a:r>
            <a:r>
              <a:rPr lang="es-MX" sz="2400" dirty="0" smtClean="0"/>
              <a:t> </a:t>
            </a:r>
            <a:r>
              <a:rPr lang="es-MX" sz="2400" dirty="0" err="1" smtClean="0"/>
              <a:t>động</a:t>
            </a:r>
            <a:r>
              <a:rPr lang="es-MX" sz="2400" dirty="0" smtClean="0"/>
              <a:t> </a:t>
            </a:r>
            <a:r>
              <a:rPr lang="es-MX" sz="2400" dirty="0" err="1" smtClean="0"/>
              <a:t>khác</a:t>
            </a:r>
            <a:r>
              <a:rPr lang="es-MX" sz="2400" dirty="0" smtClean="0"/>
              <a:t> </a:t>
            </a:r>
            <a:r>
              <a:rPr lang="es-MX" sz="2400" dirty="0" err="1" smtClean="0"/>
              <a:t>nhau</a:t>
            </a:r>
            <a:r>
              <a:rPr lang="es-MX" sz="2400" dirty="0" smtClean="0"/>
              <a:t> </a:t>
            </a:r>
            <a:r>
              <a:rPr lang="es-MX" sz="2400" dirty="0" err="1" smtClean="0"/>
              <a:t>như</a:t>
            </a:r>
            <a:r>
              <a:rPr lang="es-MX" sz="2400" dirty="0" smtClean="0"/>
              <a:t> </a:t>
            </a:r>
            <a:r>
              <a:rPr lang="es-MX" sz="2400" dirty="0" err="1" smtClean="0"/>
              <a:t>tập</a:t>
            </a:r>
            <a:r>
              <a:rPr lang="es-MX" sz="2400" dirty="0" smtClean="0"/>
              <a:t> </a:t>
            </a:r>
            <a:r>
              <a:rPr lang="es-MX" sz="2400" dirty="0" err="1" smtClean="0"/>
              <a:t>trung</a:t>
            </a:r>
            <a:r>
              <a:rPr lang="es-MX" sz="2400" dirty="0" smtClean="0"/>
              <a:t> </a:t>
            </a:r>
            <a:r>
              <a:rPr lang="es-MX" sz="2400" dirty="0" err="1" smtClean="0"/>
              <a:t>vào</a:t>
            </a:r>
            <a:r>
              <a:rPr lang="es-MX" sz="2400" dirty="0" smtClean="0"/>
              <a:t> </a:t>
            </a:r>
            <a:r>
              <a:rPr lang="es-MX" sz="2400" dirty="0" err="1" smtClean="0"/>
              <a:t>một</a:t>
            </a:r>
            <a:r>
              <a:rPr lang="es-MX" sz="2400" dirty="0" smtClean="0"/>
              <a:t> </a:t>
            </a:r>
            <a:r>
              <a:rPr lang="es-MX" sz="2400" dirty="0" err="1" smtClean="0"/>
              <a:t>sự</a:t>
            </a:r>
            <a:r>
              <a:rPr lang="es-MX" sz="2400" dirty="0" smtClean="0"/>
              <a:t> </a:t>
            </a:r>
            <a:r>
              <a:rPr lang="es-MX" sz="2400" dirty="0" err="1" smtClean="0"/>
              <a:t>kiện</a:t>
            </a:r>
            <a:r>
              <a:rPr lang="es-MX" sz="2400" dirty="0" smtClean="0"/>
              <a:t> </a:t>
            </a:r>
            <a:r>
              <a:rPr lang="es-MX" sz="2400" dirty="0" err="1" smtClean="0"/>
              <a:t>nào</a:t>
            </a:r>
            <a:r>
              <a:rPr lang="es-MX" sz="2400" dirty="0" smtClean="0"/>
              <a:t> </a:t>
            </a:r>
            <a:r>
              <a:rPr lang="es-MX" sz="2400" dirty="0" err="1" smtClean="0"/>
              <a:t>đó</a:t>
            </a:r>
            <a:r>
              <a:rPr lang="es-MX" sz="2400" dirty="0" smtClean="0"/>
              <a:t>, </a:t>
            </a:r>
            <a:r>
              <a:rPr lang="es-MX" sz="2400" dirty="0" err="1" smtClean="0"/>
              <a:t>một</a:t>
            </a:r>
            <a:r>
              <a:rPr lang="es-MX" sz="2400" dirty="0" smtClean="0"/>
              <a:t> </a:t>
            </a:r>
            <a:r>
              <a:rPr lang="es-MX" sz="2400" dirty="0" err="1" smtClean="0"/>
              <a:t>mẫu</a:t>
            </a:r>
            <a:r>
              <a:rPr lang="es-MX" sz="2400" dirty="0" smtClean="0"/>
              <a:t> </a:t>
            </a:r>
            <a:r>
              <a:rPr lang="es-MX" sz="2400" dirty="0" err="1" smtClean="0"/>
              <a:t>câu</a:t>
            </a:r>
            <a:r>
              <a:rPr lang="es-MX" sz="2400" dirty="0" smtClean="0"/>
              <a:t> </a:t>
            </a:r>
            <a:r>
              <a:rPr lang="es-MX" sz="2400" dirty="0" err="1" smtClean="0"/>
              <a:t>hoặc</a:t>
            </a:r>
            <a:r>
              <a:rPr lang="es-MX" sz="2400" dirty="0" smtClean="0"/>
              <a:t> </a:t>
            </a:r>
            <a:r>
              <a:rPr lang="es-MX" sz="2400" dirty="0" err="1" smtClean="0"/>
              <a:t>một</a:t>
            </a:r>
            <a:r>
              <a:rPr lang="es-MX" sz="2400" dirty="0" smtClean="0"/>
              <a:t> </a:t>
            </a:r>
            <a:r>
              <a:rPr lang="es-MX" sz="2400" dirty="0" err="1" smtClean="0"/>
              <a:t>vấn</a:t>
            </a:r>
            <a:r>
              <a:rPr lang="es-MX" sz="2400" dirty="0" smtClean="0"/>
              <a:t> </a:t>
            </a:r>
            <a:r>
              <a:rPr lang="es-MX" sz="2400" dirty="0" err="1" smtClean="0"/>
              <a:t>đề</a:t>
            </a:r>
            <a:r>
              <a:rPr lang="es-MX" sz="2400" dirty="0" smtClean="0"/>
              <a:t> </a:t>
            </a:r>
            <a:r>
              <a:rPr lang="es-MX" sz="2400" dirty="0" err="1" smtClean="0"/>
              <a:t>ngữ</a:t>
            </a:r>
            <a:r>
              <a:rPr lang="es-MX" sz="2400" dirty="0" smtClean="0"/>
              <a:t> </a:t>
            </a:r>
            <a:r>
              <a:rPr lang="es-MX" sz="2400" dirty="0" err="1" smtClean="0"/>
              <a:t>pháp</a:t>
            </a:r>
            <a:r>
              <a:rPr lang="es-MX" sz="2400" dirty="0" smtClean="0"/>
              <a:t> </a:t>
            </a:r>
            <a:r>
              <a:rPr lang="es-MX" sz="2400" dirty="0" err="1" smtClean="0"/>
              <a:t>cụ</a:t>
            </a:r>
            <a:r>
              <a:rPr lang="es-MX" sz="2400" dirty="0" smtClean="0"/>
              <a:t> </a:t>
            </a:r>
            <a:r>
              <a:rPr lang="es-MX" sz="2400" dirty="0" err="1" smtClean="0"/>
              <a:t>thể</a:t>
            </a:r>
            <a:r>
              <a:rPr lang="es-MX" sz="2400" dirty="0" smtClean="0"/>
              <a:t> </a:t>
            </a:r>
            <a:r>
              <a:rPr lang="es-MX" sz="2400" dirty="0" err="1" smtClean="0"/>
              <a:t>để</a:t>
            </a:r>
            <a:r>
              <a:rPr lang="es-MX" sz="2400" dirty="0" smtClean="0"/>
              <a:t> </a:t>
            </a:r>
            <a:r>
              <a:rPr lang="es-MX" sz="2400" dirty="0" err="1" smtClean="0"/>
              <a:t>tăng</a:t>
            </a:r>
            <a:r>
              <a:rPr lang="es-MX" sz="2400" dirty="0" smtClean="0"/>
              <a:t> </a:t>
            </a:r>
            <a:r>
              <a:rPr lang="es-MX" sz="2400" dirty="0" err="1" smtClean="0"/>
              <a:t>cường</a:t>
            </a:r>
            <a:r>
              <a:rPr lang="es-MX" sz="2400" dirty="0" smtClean="0"/>
              <a:t> </a:t>
            </a:r>
            <a:r>
              <a:rPr lang="es-MX" sz="2400" dirty="0" err="1" smtClean="0"/>
              <a:t>môi</a:t>
            </a:r>
            <a:r>
              <a:rPr lang="es-MX" sz="2400" dirty="0" smtClean="0"/>
              <a:t> </a:t>
            </a:r>
            <a:r>
              <a:rPr lang="es-MX" sz="2400" dirty="0" err="1" smtClean="0"/>
              <a:t>trường</a:t>
            </a:r>
            <a:r>
              <a:rPr lang="es-MX" sz="2400" dirty="0" smtClean="0"/>
              <a:t> </a:t>
            </a:r>
            <a:r>
              <a:rPr lang="es-MX" sz="2400" dirty="0" err="1" smtClean="0"/>
              <a:t>học-tương</a:t>
            </a:r>
            <a:r>
              <a:rPr lang="es-MX" sz="2400" dirty="0" smtClean="0"/>
              <a:t> </a:t>
            </a:r>
            <a:r>
              <a:rPr lang="es-MX" sz="2400" dirty="0" err="1" smtClean="0"/>
              <a:t>hỗ</a:t>
            </a:r>
            <a:r>
              <a:rPr lang="es-MX" sz="2400" dirty="0" smtClean="0"/>
              <a:t>.</a:t>
            </a: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pháp</a:t>
            </a:r>
            <a:r>
              <a:rPr lang="en-AU" b="1" dirty="0" smtClean="0"/>
              <a:t> </a:t>
            </a:r>
            <a:r>
              <a:rPr lang="en-AU" b="1" dirty="0" err="1" smtClean="0"/>
              <a:t>giảng</a:t>
            </a:r>
            <a:r>
              <a:rPr lang="en-AU" b="1" dirty="0" smtClean="0"/>
              <a:t> </a:t>
            </a:r>
            <a:r>
              <a:rPr lang="en-AU" b="1" dirty="0" err="1" smtClean="0"/>
              <a:t>dạy</a:t>
            </a:r>
            <a:r>
              <a:rPr lang="en-AU" b="1" dirty="0" smtClean="0"/>
              <a:t> CLL</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pPr lvl="0"/>
            <a:r>
              <a:rPr lang="es-MX" sz="2400" dirty="0" err="1" smtClean="0"/>
              <a:t>Ghi</a:t>
            </a:r>
            <a:r>
              <a:rPr lang="es-MX" sz="2400" dirty="0" smtClean="0"/>
              <a:t> </a:t>
            </a:r>
            <a:r>
              <a:rPr lang="es-MX" sz="2400" dirty="0" err="1" smtClean="0"/>
              <a:t>âm</a:t>
            </a:r>
            <a:r>
              <a:rPr lang="es-MX" sz="2400" dirty="0" smtClean="0"/>
              <a:t> </a:t>
            </a:r>
            <a:r>
              <a:rPr lang="es-MX" sz="2400" dirty="0" err="1" smtClean="0"/>
              <a:t>hội</a:t>
            </a:r>
            <a:r>
              <a:rPr lang="es-MX" sz="2400" dirty="0" smtClean="0"/>
              <a:t> </a:t>
            </a:r>
            <a:r>
              <a:rPr lang="es-MX" sz="2400" dirty="0" err="1" smtClean="0"/>
              <a:t>thoại</a:t>
            </a:r>
            <a:r>
              <a:rPr lang="es-MX" sz="2400" dirty="0" smtClean="0"/>
              <a:t> </a:t>
            </a:r>
            <a:r>
              <a:rPr lang="es-MX" sz="2400" dirty="0" err="1" smtClean="0"/>
              <a:t>của</a:t>
            </a:r>
            <a:r>
              <a:rPr lang="es-MX" sz="2400" dirty="0" smtClean="0"/>
              <a:t> </a:t>
            </a:r>
            <a:r>
              <a:rPr lang="es-MX" sz="2400" dirty="0" err="1" smtClean="0"/>
              <a:t>học</a:t>
            </a:r>
            <a:r>
              <a:rPr lang="es-MX" sz="2400" dirty="0" smtClean="0"/>
              <a:t> </a:t>
            </a:r>
            <a:r>
              <a:rPr lang="es-MX" sz="2400" dirty="0" err="1" smtClean="0"/>
              <a:t>viên</a:t>
            </a:r>
            <a:r>
              <a:rPr lang="es-MX" sz="2400" dirty="0" smtClean="0"/>
              <a:t> </a:t>
            </a:r>
            <a:r>
              <a:rPr lang="es-MX" sz="2400" dirty="0" err="1" smtClean="0"/>
              <a:t>để</a:t>
            </a:r>
            <a:r>
              <a:rPr lang="es-MX" sz="2400" dirty="0" smtClean="0"/>
              <a:t>: </a:t>
            </a:r>
            <a:r>
              <a:rPr lang="es-MX" sz="2400" dirty="0" err="1" smtClean="0"/>
              <a:t>tạo</a:t>
            </a:r>
            <a:r>
              <a:rPr lang="es-MX" sz="2400" dirty="0" smtClean="0"/>
              <a:t> </a:t>
            </a:r>
            <a:r>
              <a:rPr lang="es-MX" sz="2400" dirty="0" err="1" smtClean="0"/>
              <a:t>thư</a:t>
            </a:r>
            <a:r>
              <a:rPr lang="es-MX" sz="2400" dirty="0" smtClean="0"/>
              <a:t> </a:t>
            </a:r>
            <a:r>
              <a:rPr lang="es-MX" sz="2400" dirty="0" err="1" smtClean="0"/>
              <a:t>giãn</a:t>
            </a:r>
            <a:r>
              <a:rPr lang="es-MX" sz="2400" dirty="0" smtClean="0"/>
              <a:t> </a:t>
            </a:r>
            <a:r>
              <a:rPr lang="es-MX" sz="2400" dirty="0" err="1" smtClean="0"/>
              <a:t>cho</a:t>
            </a:r>
            <a:r>
              <a:rPr lang="es-MX" sz="2400" dirty="0" smtClean="0"/>
              <a:t> </a:t>
            </a:r>
            <a:r>
              <a:rPr lang="es-MX" sz="2400" dirty="0" err="1" smtClean="0"/>
              <a:t>học</a:t>
            </a:r>
            <a:r>
              <a:rPr lang="es-MX" sz="2400" dirty="0" smtClean="0"/>
              <a:t> </a:t>
            </a:r>
            <a:r>
              <a:rPr lang="es-MX" sz="2400" dirty="0" err="1" smtClean="0"/>
              <a:t>viên</a:t>
            </a:r>
            <a:r>
              <a:rPr lang="es-MX" sz="2400" dirty="0" smtClean="0"/>
              <a:t> </a:t>
            </a:r>
            <a:r>
              <a:rPr lang="es-MX" sz="2400" dirty="0" err="1" smtClean="0"/>
              <a:t>khi</a:t>
            </a:r>
            <a:r>
              <a:rPr lang="es-MX" sz="2400" dirty="0" smtClean="0"/>
              <a:t> </a:t>
            </a:r>
            <a:r>
              <a:rPr lang="es-MX" sz="2400" dirty="0" err="1" smtClean="0"/>
              <a:t>họ</a:t>
            </a:r>
            <a:r>
              <a:rPr lang="es-MX" sz="2400" dirty="0" smtClean="0"/>
              <a:t> </a:t>
            </a:r>
            <a:r>
              <a:rPr lang="es-MX" sz="2400" dirty="0" err="1" smtClean="0"/>
              <a:t>nghe</a:t>
            </a:r>
            <a:r>
              <a:rPr lang="es-MX" sz="2400" dirty="0" smtClean="0"/>
              <a:t> </a:t>
            </a:r>
            <a:r>
              <a:rPr lang="es-MX" sz="2400" dirty="0" err="1" smtClean="0"/>
              <a:t>chính</a:t>
            </a:r>
            <a:r>
              <a:rPr lang="es-MX" sz="2400" dirty="0" smtClean="0"/>
              <a:t> </a:t>
            </a:r>
            <a:r>
              <a:rPr lang="es-MX" sz="2400" dirty="0" err="1" smtClean="0"/>
              <a:t>các</a:t>
            </a:r>
            <a:r>
              <a:rPr lang="es-MX" sz="2400" dirty="0" smtClean="0"/>
              <a:t> </a:t>
            </a:r>
            <a:r>
              <a:rPr lang="es-MX" sz="2400" dirty="0" err="1" smtClean="0"/>
              <a:t>bản</a:t>
            </a:r>
            <a:r>
              <a:rPr lang="es-MX" sz="2400" dirty="0" smtClean="0"/>
              <a:t> </a:t>
            </a:r>
            <a:r>
              <a:rPr lang="es-MX" sz="2400" dirty="0" err="1" smtClean="0"/>
              <a:t>ghi</a:t>
            </a:r>
            <a:r>
              <a:rPr lang="es-MX" sz="2400" dirty="0" smtClean="0"/>
              <a:t> </a:t>
            </a:r>
            <a:r>
              <a:rPr lang="es-MX" sz="2400" dirty="0" err="1" smtClean="0"/>
              <a:t>của</a:t>
            </a:r>
            <a:r>
              <a:rPr lang="es-MX" sz="2400" dirty="0" smtClean="0"/>
              <a:t> </a:t>
            </a:r>
            <a:r>
              <a:rPr lang="es-MX" sz="2400" dirty="0" err="1" smtClean="0"/>
              <a:t>mình</a:t>
            </a:r>
            <a:r>
              <a:rPr lang="es-MX" sz="2400" dirty="0" smtClean="0"/>
              <a:t>, </a:t>
            </a:r>
            <a:r>
              <a:rPr lang="es-MX" sz="2400" dirty="0" err="1" smtClean="0"/>
              <a:t>phục</a:t>
            </a:r>
            <a:r>
              <a:rPr lang="es-MX" sz="2400" dirty="0" smtClean="0"/>
              <a:t> </a:t>
            </a:r>
            <a:r>
              <a:rPr lang="es-MX" sz="2400" dirty="0" err="1" smtClean="0"/>
              <a:t>vụ</a:t>
            </a:r>
            <a:r>
              <a:rPr lang="es-MX" sz="2400" dirty="0" smtClean="0"/>
              <a:t> </a:t>
            </a:r>
            <a:r>
              <a:rPr lang="es-MX" sz="2400" dirty="0" err="1" smtClean="0"/>
              <a:t>giảng</a:t>
            </a:r>
            <a:r>
              <a:rPr lang="es-MX" sz="2400" dirty="0" smtClean="0"/>
              <a:t> </a:t>
            </a:r>
            <a:r>
              <a:rPr lang="es-MX" sz="2400" dirty="0" err="1" smtClean="0"/>
              <a:t>dạy</a:t>
            </a:r>
            <a:r>
              <a:rPr lang="es-MX" sz="2400" dirty="0" smtClean="0"/>
              <a:t>, </a:t>
            </a:r>
            <a:r>
              <a:rPr lang="es-MX" sz="2400" dirty="0" err="1" smtClean="0"/>
              <a:t>theo</a:t>
            </a:r>
            <a:r>
              <a:rPr lang="es-MX" sz="2400" dirty="0" smtClean="0"/>
              <a:t> </a:t>
            </a:r>
            <a:r>
              <a:rPr lang="es-MX" sz="2400" dirty="0" err="1" smtClean="0"/>
              <a:t>dõi</a:t>
            </a:r>
            <a:r>
              <a:rPr lang="es-MX" sz="2400" dirty="0" smtClean="0"/>
              <a:t> </a:t>
            </a:r>
            <a:r>
              <a:rPr lang="es-MX" sz="2400" dirty="0" err="1" smtClean="0"/>
              <a:t>tiến</a:t>
            </a:r>
            <a:r>
              <a:rPr lang="es-MX" sz="2400" dirty="0" smtClean="0"/>
              <a:t> </a:t>
            </a:r>
            <a:r>
              <a:rPr lang="es-MX" sz="2400" dirty="0" err="1" smtClean="0"/>
              <a:t>bộ</a:t>
            </a:r>
            <a:r>
              <a:rPr lang="es-MX" sz="2400" dirty="0" smtClean="0"/>
              <a:t> </a:t>
            </a:r>
            <a:r>
              <a:rPr lang="es-MX" sz="2400" dirty="0" err="1" smtClean="0"/>
              <a:t>của</a:t>
            </a:r>
            <a:r>
              <a:rPr lang="es-MX" sz="2400" dirty="0" smtClean="0"/>
              <a:t> </a:t>
            </a:r>
            <a:r>
              <a:rPr lang="es-MX" sz="2400" dirty="0" err="1" smtClean="0"/>
              <a:t>học</a:t>
            </a:r>
            <a:r>
              <a:rPr lang="es-MX" sz="2400" dirty="0" smtClean="0"/>
              <a:t> </a:t>
            </a:r>
            <a:r>
              <a:rPr lang="es-MX" sz="2400" dirty="0" err="1" smtClean="0"/>
              <a:t>viên</a:t>
            </a:r>
            <a:r>
              <a:rPr lang="es-MX" sz="2400" dirty="0" smtClean="0"/>
              <a:t>;</a:t>
            </a:r>
            <a:endParaRPr lang="vi-VN" sz="2400" dirty="0" smtClean="0"/>
          </a:p>
          <a:p>
            <a:r>
              <a:rPr lang="es-MX" sz="2400" dirty="0" err="1" smtClean="0"/>
              <a:t>Phân</a:t>
            </a:r>
            <a:r>
              <a:rPr lang="es-MX" sz="2400" dirty="0" smtClean="0"/>
              <a:t> </a:t>
            </a:r>
            <a:r>
              <a:rPr lang="es-MX" sz="2400" dirty="0" err="1" smtClean="0"/>
              <a:t>nhóm</a:t>
            </a:r>
            <a:r>
              <a:rPr lang="es-MX" sz="2400" dirty="0" smtClean="0"/>
              <a:t> </a:t>
            </a:r>
            <a:r>
              <a:rPr lang="es-MX" sz="2400" dirty="0" err="1" smtClean="0"/>
              <a:t>nhỏ</a:t>
            </a:r>
            <a:r>
              <a:rPr lang="es-MX" sz="2400" dirty="0" smtClean="0"/>
              <a:t> </a:t>
            </a:r>
            <a:r>
              <a:rPr lang="es-MX" sz="2400" dirty="0" err="1" smtClean="0"/>
              <a:t>theo</a:t>
            </a:r>
            <a:r>
              <a:rPr lang="es-MX" sz="2400" dirty="0" smtClean="0"/>
              <a:t> </a:t>
            </a:r>
            <a:r>
              <a:rPr lang="es-MX" sz="2400" dirty="0" err="1" smtClean="0"/>
              <a:t>vấn</a:t>
            </a:r>
            <a:r>
              <a:rPr lang="es-MX" sz="2400" dirty="0" smtClean="0"/>
              <a:t> </a:t>
            </a:r>
            <a:r>
              <a:rPr lang="es-MX" sz="2400" dirty="0" err="1" smtClean="0"/>
              <a:t>đề</a:t>
            </a:r>
            <a:r>
              <a:rPr lang="es-MX" sz="2400" dirty="0" smtClean="0"/>
              <a:t> </a:t>
            </a:r>
            <a:r>
              <a:rPr lang="es-MX" sz="2400" dirty="0" err="1" smtClean="0"/>
              <a:t>giải</a:t>
            </a:r>
            <a:r>
              <a:rPr lang="es-MX" sz="2400" dirty="0" smtClean="0"/>
              <a:t> </a:t>
            </a:r>
            <a:r>
              <a:rPr lang="es-MX" sz="2400" dirty="0" err="1" smtClean="0"/>
              <a:t>quyết</a:t>
            </a:r>
            <a:r>
              <a:rPr lang="es-MX" sz="2400" dirty="0" smtClean="0"/>
              <a:t> </a:t>
            </a:r>
            <a:r>
              <a:rPr lang="es-MX" sz="2400" dirty="0" err="1" smtClean="0"/>
              <a:t>và</a:t>
            </a:r>
            <a:r>
              <a:rPr lang="es-MX" sz="2400" dirty="0" smtClean="0"/>
              <a:t> </a:t>
            </a:r>
            <a:r>
              <a:rPr lang="es-MX" sz="2400" dirty="0" err="1" smtClean="0"/>
              <a:t>sau</a:t>
            </a:r>
            <a:r>
              <a:rPr lang="es-MX" sz="2400" dirty="0" smtClean="0"/>
              <a:t> </a:t>
            </a:r>
            <a:r>
              <a:rPr lang="es-MX" sz="2400" dirty="0" err="1" smtClean="0"/>
              <a:t>đó</a:t>
            </a:r>
            <a:r>
              <a:rPr lang="es-MX" sz="2400" dirty="0" smtClean="0"/>
              <a:t> </a:t>
            </a:r>
            <a:r>
              <a:rPr lang="es-MX" sz="2400" dirty="0" err="1" smtClean="0"/>
              <a:t>chia</a:t>
            </a:r>
            <a:r>
              <a:rPr lang="es-MX" sz="2400" dirty="0" smtClean="0"/>
              <a:t> </a:t>
            </a:r>
            <a:r>
              <a:rPr lang="es-MX" sz="2400" dirty="0" err="1" smtClean="0"/>
              <a:t>sẻ</a:t>
            </a:r>
            <a:r>
              <a:rPr lang="es-MX" sz="2400" dirty="0" smtClean="0"/>
              <a:t> </a:t>
            </a:r>
            <a:r>
              <a:rPr lang="es-MX" sz="2400" dirty="0" err="1" smtClean="0"/>
              <a:t>với</a:t>
            </a:r>
            <a:r>
              <a:rPr lang="es-MX" sz="2400" dirty="0" smtClean="0"/>
              <a:t> </a:t>
            </a:r>
            <a:r>
              <a:rPr lang="es-MX" sz="2400" dirty="0" err="1" smtClean="0"/>
              <a:t>cả</a:t>
            </a:r>
            <a:r>
              <a:rPr lang="es-MX" sz="2400" dirty="0" smtClean="0"/>
              <a:t> </a:t>
            </a:r>
            <a:r>
              <a:rPr lang="es-MX" sz="2400" dirty="0" err="1" smtClean="0"/>
              <a:t>lớp</a:t>
            </a:r>
            <a:r>
              <a:rPr lang="es-MX" sz="2400" dirty="0" smtClean="0"/>
              <a:t>;</a:t>
            </a:r>
          </a:p>
          <a:p>
            <a:pPr lvl="0"/>
            <a:r>
              <a:rPr lang="es-MX" sz="2400" dirty="0" err="1" smtClean="0"/>
              <a:t>Số</a:t>
            </a:r>
            <a:r>
              <a:rPr lang="es-MX" sz="2400" dirty="0" smtClean="0"/>
              <a:t> </a:t>
            </a:r>
            <a:r>
              <a:rPr lang="es-MX" sz="2400" dirty="0" err="1" smtClean="0"/>
              <a:t>lượng</a:t>
            </a:r>
            <a:r>
              <a:rPr lang="es-MX" sz="2400" dirty="0" smtClean="0"/>
              <a:t> </a:t>
            </a:r>
            <a:r>
              <a:rPr lang="es-MX" sz="2400" dirty="0" err="1" smtClean="0"/>
              <a:t>học</a:t>
            </a:r>
            <a:r>
              <a:rPr lang="es-MX" sz="2400" dirty="0" smtClean="0"/>
              <a:t> </a:t>
            </a:r>
            <a:r>
              <a:rPr lang="es-MX" sz="2400" dirty="0" err="1" smtClean="0"/>
              <a:t>viên</a:t>
            </a:r>
            <a:r>
              <a:rPr lang="es-MX" sz="2400" dirty="0" smtClean="0"/>
              <a:t> </a:t>
            </a:r>
            <a:r>
              <a:rPr lang="es-MX" sz="2400" dirty="0" err="1" smtClean="0"/>
              <a:t>hạn</a:t>
            </a:r>
            <a:r>
              <a:rPr lang="es-MX" sz="2400" dirty="0" smtClean="0"/>
              <a:t> </a:t>
            </a:r>
            <a:r>
              <a:rPr lang="es-MX" sz="2400" dirty="0" err="1" smtClean="0"/>
              <a:t>chế</a:t>
            </a:r>
            <a:r>
              <a:rPr lang="es-MX" sz="2400" dirty="0" smtClean="0"/>
              <a:t> (1-1) </a:t>
            </a:r>
            <a:r>
              <a:rPr lang="es-MX" sz="2400" dirty="0" err="1" smtClean="0"/>
              <a:t>và</a:t>
            </a:r>
            <a:r>
              <a:rPr lang="es-MX" sz="2400" dirty="0" smtClean="0"/>
              <a:t> </a:t>
            </a:r>
            <a:r>
              <a:rPr lang="es-MX" sz="2400" dirty="0" err="1" smtClean="0"/>
              <a:t>thời</a:t>
            </a:r>
            <a:r>
              <a:rPr lang="es-MX" sz="2400" dirty="0" smtClean="0"/>
              <a:t> </a:t>
            </a:r>
            <a:r>
              <a:rPr lang="es-MX" sz="2400" dirty="0" err="1" smtClean="0"/>
              <a:t>gian</a:t>
            </a:r>
            <a:r>
              <a:rPr lang="es-MX" sz="2400" dirty="0" smtClean="0"/>
              <a:t> </a:t>
            </a:r>
            <a:r>
              <a:rPr lang="es-MX" sz="2400" dirty="0" err="1" smtClean="0"/>
              <a:t>kéo</a:t>
            </a:r>
            <a:r>
              <a:rPr lang="es-MX" sz="2400" dirty="0" smtClean="0"/>
              <a:t> </a:t>
            </a:r>
            <a:r>
              <a:rPr lang="es-MX" sz="2400" dirty="0" err="1" smtClean="0"/>
              <a:t>dài</a:t>
            </a:r>
            <a:r>
              <a:rPr lang="es-MX" sz="2400" dirty="0" smtClean="0"/>
              <a:t>;</a:t>
            </a:r>
            <a:endParaRPr lang="vi-VN" sz="2400" dirty="0" smtClean="0"/>
          </a:p>
          <a:p>
            <a:r>
              <a:rPr lang="es-MX" sz="2400" dirty="0" err="1" smtClean="0"/>
              <a:t>Phù</a:t>
            </a:r>
            <a:r>
              <a:rPr lang="es-MX" sz="2400" dirty="0" smtClean="0"/>
              <a:t> </a:t>
            </a:r>
            <a:r>
              <a:rPr lang="es-MX" sz="2400" dirty="0" err="1" smtClean="0"/>
              <a:t>hợp</a:t>
            </a:r>
            <a:r>
              <a:rPr lang="es-MX" sz="2400" dirty="0" smtClean="0"/>
              <a:t> ESP?</a:t>
            </a:r>
          </a:p>
        </p:txBody>
      </p:sp>
      <p:pic>
        <p:nvPicPr>
          <p:cNvPr id="4098" name="Picture 2" descr="F:\Users\Phu\AppData\Local\Microsoft\Windows\Temporary Internet Files\Content.IE5\THEYCXPZ\trust-factor[1].jpg"/>
          <p:cNvPicPr>
            <a:picLocks noGrp="1" noChangeAspect="1" noChangeArrowheads="1"/>
          </p:cNvPicPr>
          <p:nvPr>
            <p:ph sz="quarter" idx="2"/>
          </p:nvPr>
        </p:nvPicPr>
        <p:blipFill>
          <a:blip r:embed="rId3" cstate="print"/>
          <a:stretch>
            <a:fillRect/>
          </a:stretch>
        </p:blipFill>
        <p:spPr bwMode="auto">
          <a:xfrm>
            <a:off x="4933950" y="2327672"/>
            <a:ext cx="3749675" cy="2812256"/>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pháp</a:t>
            </a:r>
            <a:r>
              <a:rPr lang="en-AU" b="1" dirty="0" smtClean="0"/>
              <a:t> </a:t>
            </a:r>
            <a:r>
              <a:rPr lang="en-AU" dirty="0" smtClean="0"/>
              <a:t>Whole Language</a:t>
            </a:r>
            <a:endParaRPr lang="en-AU" b="1" dirty="0"/>
          </a:p>
        </p:txBody>
      </p:sp>
      <p:sp>
        <p:nvSpPr>
          <p:cNvPr id="14" name="Content Placeholder 13"/>
          <p:cNvSpPr>
            <a:spLocks noGrp="1"/>
          </p:cNvSpPr>
          <p:nvPr>
            <p:ph sz="quarter" idx="1"/>
          </p:nvPr>
        </p:nvSpPr>
        <p:spPr/>
        <p:txBody>
          <a:bodyPr>
            <a:normAutofit fontScale="77500" lnSpcReduction="20000"/>
          </a:bodyPr>
          <a:lstStyle/>
          <a:p>
            <a:r>
              <a:rPr lang="es-MX" dirty="0" err="1" smtClean="0"/>
              <a:t>Nhấn</a:t>
            </a:r>
            <a:r>
              <a:rPr lang="es-MX" dirty="0" smtClean="0"/>
              <a:t> </a:t>
            </a:r>
            <a:r>
              <a:rPr lang="es-MX" dirty="0" err="1" smtClean="0"/>
              <a:t>mạnh</a:t>
            </a:r>
            <a:r>
              <a:rPr lang="es-MX" dirty="0" smtClean="0"/>
              <a:t> </a:t>
            </a:r>
            <a:r>
              <a:rPr lang="es-MX" dirty="0" err="1" smtClean="0"/>
              <a:t>việc</a:t>
            </a:r>
            <a:r>
              <a:rPr lang="es-MX" dirty="0" smtClean="0"/>
              <a:t> </a:t>
            </a:r>
            <a:r>
              <a:rPr lang="es-MX" dirty="0" err="1" smtClean="0"/>
              <a:t>sử</a:t>
            </a:r>
            <a:r>
              <a:rPr lang="es-MX" dirty="0" smtClean="0"/>
              <a:t> </a:t>
            </a:r>
            <a:r>
              <a:rPr lang="es-MX" dirty="0" err="1" smtClean="0"/>
              <a:t>dụng</a:t>
            </a:r>
            <a:r>
              <a:rPr lang="es-MX" dirty="0" smtClean="0"/>
              <a:t> </a:t>
            </a:r>
            <a:r>
              <a:rPr lang="es-MX" dirty="0" err="1" smtClean="0"/>
              <a:t>kết</a:t>
            </a:r>
            <a:r>
              <a:rPr lang="es-MX" dirty="0" smtClean="0"/>
              <a:t> </a:t>
            </a:r>
            <a:r>
              <a:rPr lang="es-MX" dirty="0" err="1" smtClean="0"/>
              <a:t>hợp</a:t>
            </a:r>
            <a:r>
              <a:rPr lang="es-MX" dirty="0" smtClean="0"/>
              <a:t> </a:t>
            </a:r>
            <a:r>
              <a:rPr lang="es-MX" dirty="0" err="1" smtClean="0"/>
              <a:t>kỹ</a:t>
            </a:r>
            <a:r>
              <a:rPr lang="es-MX" dirty="0" smtClean="0"/>
              <a:t> </a:t>
            </a:r>
            <a:r>
              <a:rPr lang="es-MX" dirty="0" err="1" smtClean="0"/>
              <a:t>năng</a:t>
            </a:r>
            <a:r>
              <a:rPr lang="es-MX" dirty="0" smtClean="0"/>
              <a:t> </a:t>
            </a:r>
            <a:r>
              <a:rPr lang="es-MX" dirty="0" err="1" smtClean="0"/>
              <a:t>toàn</a:t>
            </a:r>
            <a:r>
              <a:rPr lang="es-MX" dirty="0" smtClean="0"/>
              <a:t> </a:t>
            </a:r>
            <a:r>
              <a:rPr lang="es-MX" dirty="0" err="1" smtClean="0"/>
              <a:t>bộ</a:t>
            </a:r>
            <a:r>
              <a:rPr lang="es-MX" dirty="0" smtClean="0"/>
              <a:t> </a:t>
            </a:r>
            <a:r>
              <a:rPr lang="es-MX" dirty="0" err="1" smtClean="0"/>
              <a:t>gồm</a:t>
            </a:r>
            <a:r>
              <a:rPr lang="es-MX" dirty="0" smtClean="0"/>
              <a:t> </a:t>
            </a:r>
            <a:r>
              <a:rPr lang="es-MX" dirty="0" err="1" smtClean="0"/>
              <a:t>đọc</a:t>
            </a:r>
            <a:r>
              <a:rPr lang="es-MX" dirty="0" smtClean="0"/>
              <a:t>, </a:t>
            </a:r>
            <a:r>
              <a:rPr lang="es-MX" dirty="0" err="1" smtClean="0"/>
              <a:t>viết</a:t>
            </a:r>
            <a:r>
              <a:rPr lang="es-MX" dirty="0" smtClean="0"/>
              <a:t>, </a:t>
            </a:r>
            <a:r>
              <a:rPr lang="es-MX" dirty="0" err="1" smtClean="0"/>
              <a:t>nói</a:t>
            </a:r>
            <a:r>
              <a:rPr lang="es-MX" dirty="0" smtClean="0"/>
              <a:t>, </a:t>
            </a:r>
            <a:r>
              <a:rPr lang="es-MX" dirty="0" err="1" smtClean="0"/>
              <a:t>nghe</a:t>
            </a:r>
            <a:r>
              <a:rPr lang="es-MX" dirty="0" smtClean="0"/>
              <a:t> </a:t>
            </a:r>
            <a:r>
              <a:rPr lang="es-MX" dirty="0" err="1" smtClean="0"/>
              <a:t>và</a:t>
            </a:r>
            <a:r>
              <a:rPr lang="es-MX" dirty="0" smtClean="0"/>
              <a:t> </a:t>
            </a:r>
            <a:r>
              <a:rPr lang="es-MX" dirty="0" err="1" smtClean="0"/>
              <a:t>phân</a:t>
            </a:r>
            <a:r>
              <a:rPr lang="es-MX" dirty="0" smtClean="0"/>
              <a:t> </a:t>
            </a:r>
            <a:r>
              <a:rPr lang="es-MX" dirty="0" err="1" smtClean="0"/>
              <a:t>tích</a:t>
            </a:r>
            <a:r>
              <a:rPr lang="es-MX" dirty="0" smtClean="0"/>
              <a:t> </a:t>
            </a:r>
            <a:r>
              <a:rPr lang="es-MX" dirty="0" err="1" smtClean="0"/>
              <a:t>ngữ</a:t>
            </a:r>
            <a:r>
              <a:rPr lang="es-MX" dirty="0" smtClean="0"/>
              <a:t> </a:t>
            </a:r>
            <a:r>
              <a:rPr lang="es-MX" dirty="0" err="1" smtClean="0"/>
              <a:t>cảnh</a:t>
            </a:r>
            <a:r>
              <a:rPr lang="es-MX" dirty="0" smtClean="0"/>
              <a:t>. </a:t>
            </a:r>
            <a:r>
              <a:rPr lang="es-MX" dirty="0" err="1" smtClean="0"/>
              <a:t>Người</a:t>
            </a:r>
            <a:r>
              <a:rPr lang="es-MX" dirty="0" smtClean="0"/>
              <a:t> </a:t>
            </a:r>
            <a:r>
              <a:rPr lang="es-MX" dirty="0" err="1" smtClean="0"/>
              <a:t>học</a:t>
            </a:r>
            <a:r>
              <a:rPr lang="es-MX" dirty="0" smtClean="0"/>
              <a:t> </a:t>
            </a:r>
            <a:r>
              <a:rPr lang="es-MX" dirty="0" err="1" smtClean="0"/>
              <a:t>thu</a:t>
            </a:r>
            <a:r>
              <a:rPr lang="es-MX" dirty="0" smtClean="0"/>
              <a:t> </a:t>
            </a:r>
            <a:r>
              <a:rPr lang="es-MX" dirty="0" err="1" smtClean="0"/>
              <a:t>nhận</a:t>
            </a:r>
            <a:r>
              <a:rPr lang="es-MX" dirty="0" smtClean="0"/>
              <a:t> </a:t>
            </a:r>
            <a:r>
              <a:rPr lang="es-MX" dirty="0" err="1" smtClean="0"/>
              <a:t>kiến</a:t>
            </a:r>
            <a:r>
              <a:rPr lang="es-MX" dirty="0" smtClean="0"/>
              <a:t> </a:t>
            </a:r>
            <a:r>
              <a:rPr lang="es-MX" dirty="0" err="1" smtClean="0"/>
              <a:t>thức</a:t>
            </a:r>
            <a:r>
              <a:rPr lang="es-MX" dirty="0" smtClean="0"/>
              <a:t> qua </a:t>
            </a:r>
            <a:r>
              <a:rPr lang="es-MX" dirty="0" err="1" smtClean="0"/>
              <a:t>thực</a:t>
            </a:r>
            <a:r>
              <a:rPr lang="es-MX" dirty="0" smtClean="0"/>
              <a:t> </a:t>
            </a:r>
            <a:r>
              <a:rPr lang="es-MX" dirty="0" err="1" smtClean="0"/>
              <a:t>tế</a:t>
            </a:r>
            <a:r>
              <a:rPr lang="es-MX" dirty="0" smtClean="0"/>
              <a:t> </a:t>
            </a:r>
            <a:r>
              <a:rPr lang="es-MX" dirty="0" err="1" smtClean="0"/>
              <a:t>sử</a:t>
            </a:r>
            <a:r>
              <a:rPr lang="es-MX" dirty="0" smtClean="0"/>
              <a:t> </a:t>
            </a:r>
            <a:r>
              <a:rPr lang="es-MX" dirty="0" err="1" smtClean="0"/>
              <a:t>dụng</a:t>
            </a:r>
            <a:r>
              <a:rPr lang="es-MX" dirty="0" smtClean="0"/>
              <a:t> </a:t>
            </a:r>
            <a:r>
              <a:rPr lang="es-MX" dirty="0" err="1" smtClean="0"/>
              <a:t>ngôn</a:t>
            </a:r>
            <a:r>
              <a:rPr lang="es-MX" dirty="0" smtClean="0"/>
              <a:t> </a:t>
            </a:r>
            <a:r>
              <a:rPr lang="es-MX" dirty="0" err="1" smtClean="0"/>
              <a:t>ngữ</a:t>
            </a:r>
            <a:r>
              <a:rPr lang="es-MX" dirty="0" smtClean="0"/>
              <a:t> </a:t>
            </a:r>
            <a:r>
              <a:rPr lang="es-MX" dirty="0" err="1" smtClean="0"/>
              <a:t>trong</a:t>
            </a:r>
            <a:r>
              <a:rPr lang="es-MX" dirty="0" smtClean="0"/>
              <a:t> </a:t>
            </a:r>
            <a:r>
              <a:rPr lang="es-MX" dirty="0" err="1" smtClean="0"/>
              <a:t>các</a:t>
            </a:r>
            <a:r>
              <a:rPr lang="es-MX" dirty="0" smtClean="0"/>
              <a:t> </a:t>
            </a:r>
            <a:r>
              <a:rPr lang="es-MX" dirty="0" err="1" smtClean="0"/>
              <a:t>hoạt</a:t>
            </a:r>
            <a:r>
              <a:rPr lang="es-MX" dirty="0" smtClean="0"/>
              <a:t> </a:t>
            </a:r>
            <a:r>
              <a:rPr lang="es-MX" dirty="0" err="1" smtClean="0"/>
              <a:t>động</a:t>
            </a:r>
            <a:r>
              <a:rPr lang="es-MX" dirty="0" smtClean="0"/>
              <a:t>;</a:t>
            </a:r>
          </a:p>
          <a:p>
            <a:r>
              <a:rPr lang="es-MX" dirty="0" err="1" smtClean="0"/>
              <a:t>Phương</a:t>
            </a:r>
            <a:r>
              <a:rPr lang="es-MX" dirty="0" smtClean="0"/>
              <a:t> </a:t>
            </a:r>
            <a:r>
              <a:rPr lang="es-MX" dirty="0" err="1" smtClean="0"/>
              <a:t>pháp</a:t>
            </a:r>
            <a:r>
              <a:rPr lang="es-MX" dirty="0" smtClean="0"/>
              <a:t> </a:t>
            </a:r>
            <a:r>
              <a:rPr lang="es-MX" dirty="0" err="1" smtClean="0"/>
              <a:t>sử</a:t>
            </a:r>
            <a:r>
              <a:rPr lang="es-MX" dirty="0" smtClean="0"/>
              <a:t> </a:t>
            </a:r>
            <a:r>
              <a:rPr lang="es-MX" dirty="0" err="1" smtClean="0"/>
              <a:t>dụng</a:t>
            </a:r>
            <a:r>
              <a:rPr lang="es-MX" dirty="0" smtClean="0"/>
              <a:t> </a:t>
            </a:r>
            <a:r>
              <a:rPr lang="es-MX" dirty="0" err="1" smtClean="0"/>
              <a:t>tài</a:t>
            </a:r>
            <a:r>
              <a:rPr lang="es-MX" dirty="0" smtClean="0"/>
              <a:t> </a:t>
            </a:r>
            <a:r>
              <a:rPr lang="es-MX" dirty="0" err="1" smtClean="0"/>
              <a:t>liệu</a:t>
            </a:r>
            <a:r>
              <a:rPr lang="es-MX" dirty="0" smtClean="0"/>
              <a:t> </a:t>
            </a:r>
            <a:r>
              <a:rPr lang="es-MX" dirty="0" err="1" smtClean="0"/>
              <a:t>chuyên</a:t>
            </a:r>
            <a:r>
              <a:rPr lang="es-MX" dirty="0" smtClean="0"/>
              <a:t> </a:t>
            </a:r>
            <a:r>
              <a:rPr lang="es-MX" dirty="0" err="1" smtClean="0"/>
              <a:t>môn</a:t>
            </a:r>
            <a:r>
              <a:rPr lang="es-MX" dirty="0" smtClean="0"/>
              <a:t> </a:t>
            </a:r>
            <a:r>
              <a:rPr lang="es-MX" dirty="0" err="1" smtClean="0"/>
              <a:t>phù</a:t>
            </a:r>
            <a:r>
              <a:rPr lang="es-MX" dirty="0" smtClean="0"/>
              <a:t> </a:t>
            </a:r>
            <a:r>
              <a:rPr lang="es-MX" dirty="0" err="1" smtClean="0"/>
              <a:t>hợp</a:t>
            </a:r>
            <a:r>
              <a:rPr lang="es-MX" dirty="0" smtClean="0"/>
              <a:t> </a:t>
            </a:r>
            <a:r>
              <a:rPr lang="es-MX" dirty="0" err="1" smtClean="0"/>
              <a:t>với</a:t>
            </a:r>
            <a:r>
              <a:rPr lang="es-MX" dirty="0" smtClean="0"/>
              <a:t> </a:t>
            </a:r>
            <a:r>
              <a:rPr lang="es-MX" dirty="0" err="1" smtClean="0"/>
              <a:t>hoạt</a:t>
            </a:r>
            <a:r>
              <a:rPr lang="es-MX" dirty="0" smtClean="0"/>
              <a:t> </a:t>
            </a:r>
            <a:r>
              <a:rPr lang="es-MX" dirty="0" err="1" smtClean="0"/>
              <a:t>động</a:t>
            </a:r>
            <a:r>
              <a:rPr lang="es-MX" dirty="0" smtClean="0"/>
              <a:t> </a:t>
            </a:r>
            <a:r>
              <a:rPr lang="es-MX" dirty="0" err="1" smtClean="0"/>
              <a:t>để</a:t>
            </a:r>
            <a:r>
              <a:rPr lang="es-MX" dirty="0" smtClean="0"/>
              <a:t> </a:t>
            </a:r>
            <a:r>
              <a:rPr lang="es-MX" dirty="0" err="1" smtClean="0"/>
              <a:t>học</a:t>
            </a:r>
            <a:r>
              <a:rPr lang="es-MX" dirty="0" smtClean="0"/>
              <a:t>, </a:t>
            </a:r>
            <a:r>
              <a:rPr lang="es-MX" dirty="0" err="1" smtClean="0"/>
              <a:t>ví</a:t>
            </a:r>
            <a:r>
              <a:rPr lang="es-MX" dirty="0" smtClean="0"/>
              <a:t> </a:t>
            </a:r>
            <a:r>
              <a:rPr lang="es-MX" dirty="0" err="1" smtClean="0"/>
              <a:t>dụ</a:t>
            </a:r>
            <a:r>
              <a:rPr lang="es-MX" dirty="0" smtClean="0"/>
              <a:t> </a:t>
            </a:r>
            <a:r>
              <a:rPr lang="es-MX" dirty="0" err="1" smtClean="0"/>
              <a:t>hướng</a:t>
            </a:r>
            <a:r>
              <a:rPr lang="es-MX" dirty="0" smtClean="0"/>
              <a:t> </a:t>
            </a:r>
            <a:r>
              <a:rPr lang="es-MX" dirty="0" err="1" smtClean="0"/>
              <a:t>dẫn</a:t>
            </a:r>
            <a:r>
              <a:rPr lang="es-MX" dirty="0" smtClean="0"/>
              <a:t> </a:t>
            </a:r>
            <a:r>
              <a:rPr lang="es-MX" dirty="0" err="1" smtClean="0"/>
              <a:t>quy</a:t>
            </a:r>
            <a:r>
              <a:rPr lang="es-MX" dirty="0" smtClean="0"/>
              <a:t> </a:t>
            </a:r>
            <a:r>
              <a:rPr lang="es-MX" dirty="0" err="1" smtClean="0"/>
              <a:t>trình</a:t>
            </a:r>
            <a:r>
              <a:rPr lang="es-MX" dirty="0" smtClean="0"/>
              <a:t> </a:t>
            </a:r>
            <a:r>
              <a:rPr lang="es-MX" dirty="0" err="1" smtClean="0"/>
              <a:t>phân</a:t>
            </a:r>
            <a:r>
              <a:rPr lang="es-MX" dirty="0" smtClean="0"/>
              <a:t> </a:t>
            </a:r>
            <a:r>
              <a:rPr lang="es-MX" dirty="0" err="1" smtClean="0"/>
              <a:t>tích</a:t>
            </a:r>
            <a:r>
              <a:rPr lang="es-MX" dirty="0" smtClean="0"/>
              <a:t> </a:t>
            </a:r>
            <a:r>
              <a:rPr lang="es-MX" dirty="0" err="1" smtClean="0"/>
              <a:t>chìm</a:t>
            </a:r>
            <a:r>
              <a:rPr lang="es-MX" dirty="0" smtClean="0"/>
              <a:t> </a:t>
            </a:r>
            <a:r>
              <a:rPr lang="es-MX" dirty="0" err="1" smtClean="0"/>
              <a:t>nổi</a:t>
            </a:r>
            <a:r>
              <a:rPr lang="es-MX" dirty="0" smtClean="0"/>
              <a:t> </a:t>
            </a:r>
            <a:r>
              <a:rPr lang="es-MX" dirty="0" err="1" smtClean="0"/>
              <a:t>thông</a:t>
            </a:r>
            <a:r>
              <a:rPr lang="es-MX" dirty="0" smtClean="0"/>
              <a:t> qua </a:t>
            </a:r>
            <a:r>
              <a:rPr lang="es-MX" dirty="0" err="1" smtClean="0"/>
              <a:t>thí</a:t>
            </a:r>
            <a:r>
              <a:rPr lang="es-MX" dirty="0" smtClean="0"/>
              <a:t> </a:t>
            </a:r>
            <a:r>
              <a:rPr lang="es-MX" dirty="0" err="1" smtClean="0"/>
              <a:t>nghiệm</a:t>
            </a:r>
            <a:r>
              <a:rPr lang="es-MX" dirty="0" smtClean="0"/>
              <a:t> </a:t>
            </a:r>
            <a:r>
              <a:rPr lang="es-MX" dirty="0" err="1" smtClean="0"/>
              <a:t>thực</a:t>
            </a:r>
            <a:r>
              <a:rPr lang="es-MX" dirty="0" smtClean="0"/>
              <a:t> </a:t>
            </a:r>
            <a:r>
              <a:rPr lang="es-MX" dirty="0" err="1" smtClean="0"/>
              <a:t>tế</a:t>
            </a:r>
            <a:r>
              <a:rPr lang="es-MX" dirty="0" smtClean="0"/>
              <a:t>;</a:t>
            </a:r>
          </a:p>
          <a:p>
            <a:r>
              <a:rPr lang="es-MX" dirty="0" err="1" smtClean="0"/>
              <a:t>Các</a:t>
            </a:r>
            <a:r>
              <a:rPr lang="es-MX" dirty="0" smtClean="0"/>
              <a:t> </a:t>
            </a:r>
            <a:r>
              <a:rPr lang="es-MX" dirty="0" err="1" smtClean="0"/>
              <a:t>bài</a:t>
            </a:r>
            <a:r>
              <a:rPr lang="es-MX" dirty="0" smtClean="0"/>
              <a:t> </a:t>
            </a:r>
            <a:r>
              <a:rPr lang="es-MX" dirty="0" err="1" smtClean="0"/>
              <a:t>học</a:t>
            </a:r>
            <a:r>
              <a:rPr lang="es-MX" dirty="0" smtClean="0"/>
              <a:t> </a:t>
            </a:r>
            <a:r>
              <a:rPr lang="es-MX" dirty="0" err="1" smtClean="0"/>
              <a:t>cụ</a:t>
            </a:r>
            <a:r>
              <a:rPr lang="es-MX" dirty="0" smtClean="0"/>
              <a:t> </a:t>
            </a:r>
            <a:r>
              <a:rPr lang="es-MX" dirty="0" err="1" smtClean="0"/>
              <a:t>thể</a:t>
            </a:r>
            <a:r>
              <a:rPr lang="es-MX" dirty="0" smtClean="0"/>
              <a:t>, </a:t>
            </a:r>
            <a:r>
              <a:rPr lang="es-MX" dirty="0" err="1" smtClean="0"/>
              <a:t>thiết</a:t>
            </a:r>
            <a:r>
              <a:rPr lang="es-MX" dirty="0" smtClean="0"/>
              <a:t> </a:t>
            </a:r>
            <a:r>
              <a:rPr lang="es-MX" dirty="0" err="1" smtClean="0"/>
              <a:t>thực</a:t>
            </a:r>
            <a:r>
              <a:rPr lang="es-MX" dirty="0" smtClean="0"/>
              <a:t> </a:t>
            </a:r>
            <a:r>
              <a:rPr lang="es-MX" dirty="0" err="1" smtClean="0"/>
              <a:t>và</a:t>
            </a:r>
            <a:r>
              <a:rPr lang="es-MX" dirty="0" smtClean="0"/>
              <a:t> </a:t>
            </a:r>
            <a:r>
              <a:rPr lang="es-MX" dirty="0" err="1" smtClean="0"/>
              <a:t>hấp</a:t>
            </a:r>
            <a:r>
              <a:rPr lang="es-MX" dirty="0" smtClean="0"/>
              <a:t> </a:t>
            </a:r>
            <a:r>
              <a:rPr lang="es-MX" dirty="0" err="1" smtClean="0"/>
              <a:t>dẫn</a:t>
            </a:r>
            <a:r>
              <a:rPr lang="es-MX" dirty="0" smtClean="0"/>
              <a:t> </a:t>
            </a:r>
            <a:r>
              <a:rPr lang="es-MX" dirty="0" err="1" smtClean="0"/>
              <a:t>sẽ</a:t>
            </a:r>
            <a:r>
              <a:rPr lang="es-MX" dirty="0" smtClean="0"/>
              <a:t> </a:t>
            </a:r>
            <a:r>
              <a:rPr lang="es-MX" dirty="0" err="1" smtClean="0"/>
              <a:t>giúp</a:t>
            </a:r>
            <a:r>
              <a:rPr lang="es-MX" dirty="0" smtClean="0"/>
              <a:t> </a:t>
            </a:r>
            <a:r>
              <a:rPr lang="es-MX" dirty="0" err="1" smtClean="0"/>
              <a:t>người</a:t>
            </a:r>
            <a:r>
              <a:rPr lang="es-MX" dirty="0" smtClean="0"/>
              <a:t> </a:t>
            </a:r>
            <a:r>
              <a:rPr lang="es-MX" dirty="0" err="1" smtClean="0"/>
              <a:t>học</a:t>
            </a:r>
            <a:r>
              <a:rPr lang="es-MX" dirty="0" smtClean="0"/>
              <a:t> </a:t>
            </a:r>
            <a:r>
              <a:rPr lang="es-MX" dirty="0" err="1" smtClean="0"/>
              <a:t>nhanh</a:t>
            </a:r>
            <a:r>
              <a:rPr lang="es-MX" dirty="0" smtClean="0"/>
              <a:t> </a:t>
            </a:r>
            <a:r>
              <a:rPr lang="es-MX" dirty="0" err="1" smtClean="0"/>
              <a:t>chóng</a:t>
            </a:r>
            <a:r>
              <a:rPr lang="es-MX" dirty="0" smtClean="0"/>
              <a:t> </a:t>
            </a:r>
            <a:r>
              <a:rPr lang="es-MX" dirty="0" err="1" smtClean="0"/>
              <a:t>lĩnh</a:t>
            </a:r>
            <a:r>
              <a:rPr lang="es-MX" dirty="0" smtClean="0"/>
              <a:t> </a:t>
            </a:r>
            <a:r>
              <a:rPr lang="es-MX" dirty="0" err="1" smtClean="0"/>
              <a:t>hội</a:t>
            </a:r>
            <a:r>
              <a:rPr lang="es-MX" dirty="0" smtClean="0"/>
              <a:t> </a:t>
            </a:r>
            <a:r>
              <a:rPr lang="es-MX" dirty="0" err="1" smtClean="0"/>
              <a:t>ngôn</a:t>
            </a:r>
            <a:r>
              <a:rPr lang="es-MX" dirty="0" smtClean="0"/>
              <a:t> </a:t>
            </a:r>
            <a:r>
              <a:rPr lang="es-MX" dirty="0" err="1" smtClean="0"/>
              <a:t>ngữ</a:t>
            </a:r>
            <a:r>
              <a:rPr lang="es-MX" dirty="0" smtClean="0"/>
              <a:t> </a:t>
            </a:r>
            <a:r>
              <a:rPr lang="es-MX" dirty="0" err="1" smtClean="0"/>
              <a:t>tiếng</a:t>
            </a:r>
            <a:r>
              <a:rPr lang="es-MX" dirty="0" smtClean="0"/>
              <a:t> </a:t>
            </a:r>
            <a:r>
              <a:rPr lang="es-MX" dirty="0" err="1" smtClean="0"/>
              <a:t>Anh</a:t>
            </a:r>
            <a:r>
              <a:rPr lang="es-MX" dirty="0" smtClean="0"/>
              <a:t> </a:t>
            </a:r>
            <a:r>
              <a:rPr lang="es-MX" dirty="0" err="1" smtClean="0"/>
              <a:t>tổng</a:t>
            </a:r>
            <a:r>
              <a:rPr lang="es-MX" dirty="0" smtClean="0"/>
              <a:t> </a:t>
            </a:r>
            <a:r>
              <a:rPr lang="es-MX" dirty="0" err="1" smtClean="0"/>
              <a:t>thể</a:t>
            </a:r>
            <a:r>
              <a:rPr lang="es-MX" dirty="0" smtClean="0"/>
              <a:t>;</a:t>
            </a:r>
          </a:p>
          <a:p>
            <a:r>
              <a:rPr lang="es-MX" dirty="0" err="1" smtClean="0"/>
              <a:t>Phù</a:t>
            </a:r>
            <a:r>
              <a:rPr lang="es-MX" dirty="0" smtClean="0"/>
              <a:t> </a:t>
            </a:r>
            <a:r>
              <a:rPr lang="es-MX" dirty="0" err="1" smtClean="0"/>
              <a:t>hợp</a:t>
            </a:r>
            <a:r>
              <a:rPr lang="es-MX" dirty="0" smtClean="0"/>
              <a:t> ESP?.</a:t>
            </a:r>
            <a:endParaRPr lang="vi-VN" dirty="0"/>
          </a:p>
        </p:txBody>
      </p:sp>
      <p:pic>
        <p:nvPicPr>
          <p:cNvPr id="5129" name="Picture 9" descr="F:\Users\Phu\AppData\Local\Microsoft\Windows\Temporary Internet Files\Content.IE5\CZ0MIJ4I\1200px-Total_coloring_foster_cage.svg[1].png"/>
          <p:cNvPicPr>
            <a:picLocks noGrp="1" noChangeAspect="1" noChangeArrowheads="1"/>
          </p:cNvPicPr>
          <p:nvPr>
            <p:ph sz="quarter" idx="2"/>
          </p:nvPr>
        </p:nvPicPr>
        <p:blipFill>
          <a:blip r:embed="rId3" cstate="print"/>
          <a:stretch>
            <a:fillRect/>
          </a:stretch>
        </p:blipFill>
        <p:spPr bwMode="auto">
          <a:xfrm>
            <a:off x="4933950" y="1858962"/>
            <a:ext cx="3749675" cy="3749675"/>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pháp</a:t>
            </a:r>
            <a:r>
              <a:rPr lang="en-AU" b="1" dirty="0" smtClean="0"/>
              <a:t> active teaching</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400" dirty="0" err="1" smtClean="0"/>
              <a:t>Vận</a:t>
            </a:r>
            <a:r>
              <a:rPr lang="en-US" sz="2400" dirty="0" smtClean="0"/>
              <a:t> </a:t>
            </a:r>
            <a:r>
              <a:rPr lang="en-US" sz="2400" dirty="0" err="1" smtClean="0"/>
              <a:t>dụng</a:t>
            </a:r>
            <a:r>
              <a:rPr lang="en-US" sz="2400" dirty="0" smtClean="0"/>
              <a:t> </a:t>
            </a:r>
            <a:r>
              <a:rPr lang="en-US" sz="2400" dirty="0" err="1" smtClean="0"/>
              <a:t>đa</a:t>
            </a:r>
            <a:r>
              <a:rPr lang="en-US" sz="2400" dirty="0" smtClean="0"/>
              <a:t> </a:t>
            </a:r>
            <a:r>
              <a:rPr lang="en-US" sz="2400" dirty="0" err="1" smtClean="0"/>
              <a:t>hình</a:t>
            </a:r>
            <a:r>
              <a:rPr lang="en-US" sz="2400" dirty="0" smtClean="0"/>
              <a:t> </a:t>
            </a:r>
            <a:r>
              <a:rPr lang="en-US" sz="2400" dirty="0" err="1" smtClean="0"/>
              <a:t>thức</a:t>
            </a:r>
            <a:r>
              <a:rPr lang="en-US" sz="2400" dirty="0" smtClean="0"/>
              <a:t>, </a:t>
            </a:r>
            <a:r>
              <a:rPr lang="en-US" sz="2400" dirty="0" err="1" smtClean="0"/>
              <a:t>đa</a:t>
            </a:r>
            <a:r>
              <a:rPr lang="en-US" sz="2400" dirty="0" smtClean="0"/>
              <a:t> </a:t>
            </a:r>
            <a:r>
              <a:rPr lang="en-US" sz="2400" dirty="0" err="1" smtClean="0"/>
              <a:t>giác</a:t>
            </a:r>
            <a:r>
              <a:rPr lang="en-US" sz="2400" dirty="0" smtClean="0"/>
              <a:t> </a:t>
            </a:r>
            <a:r>
              <a:rPr lang="en-US" sz="2400" dirty="0" err="1" smtClean="0"/>
              <a:t>quan</a:t>
            </a:r>
            <a:r>
              <a:rPr lang="en-US" sz="2400" dirty="0" smtClean="0"/>
              <a:t> </a:t>
            </a:r>
            <a:r>
              <a:rPr lang="en-US" sz="2400" dirty="0" err="1" smtClean="0"/>
              <a:t>vào</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i="1" dirty="0" err="1" smtClean="0"/>
              <a:t>gồm</a:t>
            </a:r>
            <a:r>
              <a:rPr lang="en-US" sz="2400" i="1" dirty="0" smtClean="0"/>
              <a:t> </a:t>
            </a:r>
            <a:r>
              <a:rPr lang="en-US" sz="2400" i="1" dirty="0" err="1" smtClean="0"/>
              <a:t>cả</a:t>
            </a:r>
            <a:r>
              <a:rPr lang="en-US" sz="2400" i="1" dirty="0" smtClean="0"/>
              <a:t> </a:t>
            </a:r>
            <a:r>
              <a:rPr lang="en-US" sz="2400" i="1" dirty="0" err="1" smtClean="0"/>
              <a:t>truyền</a:t>
            </a:r>
            <a:r>
              <a:rPr lang="en-US" sz="2400" i="1" dirty="0" smtClean="0"/>
              <a:t> </a:t>
            </a:r>
            <a:r>
              <a:rPr lang="en-US" sz="2400" i="1" dirty="0" err="1" smtClean="0"/>
              <a:t>đạt</a:t>
            </a:r>
            <a:r>
              <a:rPr lang="en-US" sz="2400" i="1" dirty="0" smtClean="0"/>
              <a:t> </a:t>
            </a:r>
            <a:r>
              <a:rPr lang="en-US" sz="2400" i="1" dirty="0" err="1" smtClean="0"/>
              <a:t>lại</a:t>
            </a:r>
            <a:r>
              <a:rPr lang="en-US" sz="2400" i="1" dirty="0" smtClean="0"/>
              <a:t> </a:t>
            </a:r>
            <a:r>
              <a:rPr lang="en-US" sz="2400" i="1" dirty="0" err="1" smtClean="0"/>
              <a:t>kiến</a:t>
            </a:r>
            <a:r>
              <a:rPr lang="en-US" sz="2400" i="1" dirty="0" smtClean="0"/>
              <a:t> </a:t>
            </a:r>
            <a:r>
              <a:rPr lang="en-US" sz="2400" i="1" dirty="0" err="1" smtClean="0"/>
              <a:t>thức</a:t>
            </a:r>
            <a:r>
              <a:rPr lang="en-US" sz="2400" i="1" dirty="0" smtClean="0"/>
              <a:t> </a:t>
            </a:r>
            <a:r>
              <a:rPr lang="en-US" sz="2400" dirty="0" err="1" smtClean="0"/>
              <a:t>thu</a:t>
            </a:r>
            <a:r>
              <a:rPr lang="en-US" sz="2400" dirty="0" smtClean="0"/>
              <a:t> </a:t>
            </a:r>
            <a:r>
              <a:rPr lang="en-US" sz="2400" dirty="0" err="1" smtClean="0"/>
              <a:t>nhận</a:t>
            </a:r>
            <a:r>
              <a:rPr lang="en-US" sz="2400" dirty="0" smtClean="0"/>
              <a:t> </a:t>
            </a:r>
            <a:r>
              <a:rPr lang="en-US" sz="2400" dirty="0" err="1" smtClean="0"/>
              <a:t>được</a:t>
            </a:r>
            <a:r>
              <a:rPr lang="en-US" sz="2400" dirty="0" smtClean="0"/>
              <a:t> </a:t>
            </a:r>
            <a:r>
              <a:rPr lang="en-US" sz="2400" dirty="0" err="1" smtClean="0"/>
              <a:t>cho</a:t>
            </a:r>
            <a:r>
              <a:rPr lang="en-US" sz="2400" dirty="0" smtClean="0"/>
              <a:t> </a:t>
            </a:r>
            <a:r>
              <a:rPr lang="en-US" sz="2400" dirty="0" err="1" smtClean="0"/>
              <a:t>người</a:t>
            </a:r>
            <a:r>
              <a:rPr lang="en-US" sz="2400" dirty="0" smtClean="0"/>
              <a:t> </a:t>
            </a:r>
            <a:r>
              <a:rPr lang="en-US" sz="2400" dirty="0" err="1" smtClean="0"/>
              <a:t>khác</a:t>
            </a:r>
            <a:r>
              <a:rPr lang="en-US" sz="2400" dirty="0" smtClean="0"/>
              <a:t> (</a:t>
            </a:r>
            <a:r>
              <a:rPr lang="en-US" sz="2400" dirty="0" err="1" smtClean="0"/>
              <a:t>bạn</a:t>
            </a:r>
            <a:r>
              <a:rPr lang="en-US" sz="2400" dirty="0" smtClean="0"/>
              <a:t> </a:t>
            </a:r>
            <a:r>
              <a:rPr lang="en-US" sz="2400" dirty="0" err="1" smtClean="0"/>
              <a:t>học</a:t>
            </a:r>
            <a:r>
              <a:rPr lang="en-US" sz="2400" dirty="0" smtClean="0"/>
              <a:t>) – </a:t>
            </a:r>
            <a:r>
              <a:rPr lang="en-US" sz="2400" dirty="0" err="1" smtClean="0"/>
              <a:t>tỉ</a:t>
            </a:r>
            <a:r>
              <a:rPr lang="en-US" sz="2400" dirty="0" smtClean="0"/>
              <a:t> </a:t>
            </a:r>
            <a:r>
              <a:rPr lang="en-US" sz="2400" dirty="0" err="1" smtClean="0"/>
              <a:t>lệ</a:t>
            </a:r>
            <a:r>
              <a:rPr lang="en-US" sz="2400" dirty="0" smtClean="0"/>
              <a:t> </a:t>
            </a:r>
            <a:r>
              <a:rPr lang="en-US" sz="2400" dirty="0" err="1" smtClean="0"/>
              <a:t>thu</a:t>
            </a:r>
            <a:r>
              <a:rPr lang="en-US" sz="2400" dirty="0" smtClean="0"/>
              <a:t> </a:t>
            </a:r>
            <a:r>
              <a:rPr lang="en-US" sz="2400" dirty="0" err="1" smtClean="0"/>
              <a:t>nhận</a:t>
            </a:r>
            <a:r>
              <a:rPr lang="en-US" sz="2400" dirty="0" smtClean="0"/>
              <a:t> </a:t>
            </a:r>
            <a:r>
              <a:rPr lang="en-US" sz="2400" dirty="0" err="1" smtClean="0"/>
              <a:t>và</a:t>
            </a:r>
            <a:r>
              <a:rPr lang="en-US" sz="2400" dirty="0" smtClean="0"/>
              <a:t> </a:t>
            </a:r>
            <a:r>
              <a:rPr lang="en-US" sz="2400" dirty="0" err="1" smtClean="0"/>
              <a:t>lĩnh</a:t>
            </a:r>
            <a:r>
              <a:rPr lang="en-US" sz="2400" dirty="0" smtClean="0"/>
              <a:t> </a:t>
            </a:r>
            <a:r>
              <a:rPr lang="en-US" sz="2400" dirty="0" err="1" smtClean="0"/>
              <a:t>hội</a:t>
            </a:r>
            <a:r>
              <a:rPr lang="en-US" sz="2400" dirty="0" smtClean="0"/>
              <a:t> </a:t>
            </a:r>
            <a:r>
              <a:rPr lang="en-US" sz="2400" dirty="0" err="1" smtClean="0"/>
              <a:t>kiến</a:t>
            </a:r>
            <a:r>
              <a:rPr lang="en-US" sz="2400" dirty="0" smtClean="0"/>
              <a:t> </a:t>
            </a:r>
            <a:r>
              <a:rPr lang="en-US" sz="2400" dirty="0" err="1" smtClean="0"/>
              <a:t>thức</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đat</a:t>
            </a:r>
            <a:r>
              <a:rPr lang="en-US" sz="2400" dirty="0" smtClean="0"/>
              <a:t> </a:t>
            </a:r>
            <a:r>
              <a:rPr lang="en-US" sz="2400" dirty="0" err="1" smtClean="0"/>
              <a:t>hiệu</a:t>
            </a:r>
            <a:r>
              <a:rPr lang="en-US" sz="2400" dirty="0" smtClean="0"/>
              <a:t> </a:t>
            </a:r>
            <a:r>
              <a:rPr lang="en-US" sz="2400" dirty="0" err="1" smtClean="0"/>
              <a:t>suất</a:t>
            </a:r>
            <a:r>
              <a:rPr lang="en-US" sz="2400" dirty="0" smtClean="0"/>
              <a:t> </a:t>
            </a:r>
            <a:r>
              <a:rPr lang="en-US" sz="2400" dirty="0" err="1" smtClean="0"/>
              <a:t>tới</a:t>
            </a:r>
            <a:r>
              <a:rPr lang="en-US" sz="2400" dirty="0" smtClean="0"/>
              <a:t> 90%;</a:t>
            </a:r>
          </a:p>
          <a:p>
            <a:r>
              <a:rPr lang="en-US" sz="2400" dirty="0" err="1" smtClean="0"/>
              <a:t>Phát</a:t>
            </a:r>
            <a:r>
              <a:rPr lang="en-US" sz="2400" dirty="0" smtClean="0"/>
              <a:t> </a:t>
            </a:r>
            <a:r>
              <a:rPr lang="en-US" sz="2400" dirty="0" err="1" smtClean="0"/>
              <a:t>huy</a:t>
            </a:r>
            <a:r>
              <a:rPr lang="en-US" sz="2400" dirty="0" smtClean="0"/>
              <a:t> </a:t>
            </a:r>
            <a:r>
              <a:rPr lang="en-US" sz="2400" dirty="0" err="1" smtClean="0"/>
              <a:t>tính</a:t>
            </a:r>
            <a:r>
              <a:rPr lang="en-US" sz="2400" dirty="0" smtClean="0"/>
              <a:t> </a:t>
            </a:r>
            <a:r>
              <a:rPr lang="en-US" sz="2400" dirty="0" err="1" smtClean="0"/>
              <a:t>tích</a:t>
            </a:r>
            <a:r>
              <a:rPr lang="en-US" sz="2400" dirty="0" smtClean="0"/>
              <a:t> </a:t>
            </a:r>
            <a:r>
              <a:rPr lang="en-US" sz="2400" dirty="0" err="1" smtClean="0"/>
              <a:t>cực</a:t>
            </a:r>
            <a:r>
              <a:rPr lang="en-US" sz="2400" dirty="0" smtClean="0"/>
              <a:t>, </a:t>
            </a:r>
            <a:r>
              <a:rPr lang="en-US" sz="2400" dirty="0" err="1" smtClean="0"/>
              <a:t>chủ</a:t>
            </a:r>
            <a:r>
              <a:rPr lang="en-US" sz="2400" dirty="0" smtClean="0"/>
              <a:t> </a:t>
            </a:r>
            <a:r>
              <a:rPr lang="en-US" sz="2400" dirty="0" err="1" smtClean="0"/>
              <a:t>động</a:t>
            </a:r>
            <a:r>
              <a:rPr lang="en-US" sz="2400" dirty="0" smtClean="0"/>
              <a:t>, </a:t>
            </a:r>
            <a:r>
              <a:rPr lang="en-US" sz="2400" dirty="0" err="1" smtClean="0"/>
              <a:t>sáng</a:t>
            </a:r>
            <a:r>
              <a:rPr lang="en-US" sz="2400" dirty="0" smtClean="0"/>
              <a:t> </a:t>
            </a:r>
            <a:r>
              <a:rPr lang="en-US" sz="2400" dirty="0" err="1" smtClean="0"/>
              <a:t>tạo</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học</a:t>
            </a:r>
            <a:r>
              <a:rPr lang="en-US" sz="2400" dirty="0" smtClean="0"/>
              <a:t>;</a:t>
            </a:r>
          </a:p>
          <a:p>
            <a:r>
              <a:rPr lang="en-US" sz="2400" dirty="0" err="1" smtClean="0"/>
              <a:t>Học</a:t>
            </a:r>
            <a:r>
              <a:rPr lang="en-US" sz="2400" dirty="0" smtClean="0"/>
              <a:t> </a:t>
            </a:r>
            <a:r>
              <a:rPr lang="en-US" sz="2400" dirty="0" err="1" smtClean="0"/>
              <a:t>viên</a:t>
            </a:r>
            <a:r>
              <a:rPr lang="en-US" sz="2400" dirty="0" smtClean="0"/>
              <a:t> </a:t>
            </a:r>
            <a:r>
              <a:rPr lang="en-US" sz="2400" dirty="0" err="1" smtClean="0"/>
              <a:t>được</a:t>
            </a:r>
            <a:r>
              <a:rPr lang="en-US" sz="2400" dirty="0" smtClean="0"/>
              <a:t> </a:t>
            </a:r>
            <a:r>
              <a:rPr lang="en-US" sz="2400" dirty="0" err="1" smtClean="0"/>
              <a:t>đặt</a:t>
            </a:r>
            <a:r>
              <a:rPr lang="en-US" sz="2400" dirty="0" smtClean="0"/>
              <a:t> </a:t>
            </a:r>
            <a:r>
              <a:rPr lang="en-US" sz="2400" dirty="0" err="1" smtClean="0"/>
              <a:t>vào</a:t>
            </a:r>
            <a:r>
              <a:rPr lang="en-US" sz="2400" dirty="0" smtClean="0"/>
              <a:t> </a:t>
            </a:r>
            <a:r>
              <a:rPr lang="en-US" sz="2400" dirty="0" err="1" smtClean="0"/>
              <a:t>những</a:t>
            </a:r>
            <a:r>
              <a:rPr lang="en-US" sz="2400" dirty="0" smtClean="0"/>
              <a:t> </a:t>
            </a:r>
            <a:r>
              <a:rPr lang="en-US" sz="2400" dirty="0" err="1" smtClean="0"/>
              <a:t>tình</a:t>
            </a:r>
            <a:r>
              <a:rPr lang="en-US" sz="2400" dirty="0" smtClean="0"/>
              <a:t> </a:t>
            </a:r>
            <a:r>
              <a:rPr lang="en-US" sz="2400" dirty="0" err="1" smtClean="0"/>
              <a:t>huống</a:t>
            </a:r>
            <a:r>
              <a:rPr lang="en-US" sz="2400" dirty="0" smtClean="0"/>
              <a:t> </a:t>
            </a:r>
            <a:r>
              <a:rPr lang="en-US" sz="2400" dirty="0" err="1" smtClean="0"/>
              <a:t>thực</a:t>
            </a:r>
            <a:r>
              <a:rPr lang="en-US" sz="2400" dirty="0" smtClean="0"/>
              <a:t> </a:t>
            </a:r>
            <a:r>
              <a:rPr lang="en-US" sz="2400" dirty="0" err="1" smtClean="0"/>
              <a:t>tế</a:t>
            </a:r>
            <a:r>
              <a:rPr lang="en-US" sz="2400" dirty="0" smtClean="0"/>
              <a:t> </a:t>
            </a:r>
            <a:r>
              <a:rPr lang="en-US" sz="2400" dirty="0" err="1" smtClean="0"/>
              <a:t>cụ</a:t>
            </a:r>
            <a:r>
              <a:rPr lang="en-US" sz="2400" dirty="0" smtClean="0"/>
              <a:t> </a:t>
            </a:r>
            <a:r>
              <a:rPr lang="en-US" sz="2400" dirty="0" err="1" smtClean="0"/>
              <a:t>thể</a:t>
            </a:r>
            <a:r>
              <a:rPr lang="en-US" sz="2400" dirty="0" smtClean="0"/>
              <a:t> (</a:t>
            </a:r>
            <a:r>
              <a:rPr lang="en-US" sz="2400" dirty="0" err="1" smtClean="0"/>
              <a:t>vd</a:t>
            </a:r>
            <a:r>
              <a:rPr lang="en-US" sz="2400" dirty="0" smtClean="0"/>
              <a:t> </a:t>
            </a:r>
            <a:r>
              <a:rPr lang="en-US" sz="2400" dirty="0" err="1" smtClean="0"/>
              <a:t>quan</a:t>
            </a:r>
            <a:r>
              <a:rPr lang="en-US" sz="2400" dirty="0" smtClean="0"/>
              <a:t> </a:t>
            </a:r>
            <a:r>
              <a:rPr lang="en-US" sz="2400" dirty="0" err="1" smtClean="0"/>
              <a:t>sát</a:t>
            </a:r>
            <a:r>
              <a:rPr lang="en-US" sz="2400" dirty="0" smtClean="0"/>
              <a:t> </a:t>
            </a:r>
            <a:r>
              <a:rPr lang="en-US" sz="2400" dirty="0" err="1" smtClean="0"/>
              <a:t>máy</a:t>
            </a:r>
            <a:r>
              <a:rPr lang="en-US" sz="2400" dirty="0" smtClean="0"/>
              <a:t> </a:t>
            </a:r>
            <a:r>
              <a:rPr lang="en-US" sz="2400" dirty="0" err="1" smtClean="0"/>
              <a:t>tuyển</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để</a:t>
            </a:r>
            <a:r>
              <a:rPr lang="en-US" sz="2400" dirty="0" smtClean="0"/>
              <a:t> </a:t>
            </a:r>
            <a:r>
              <a:rPr lang="en-US" sz="2400" dirty="0" err="1" smtClean="0"/>
              <a:t>họ</a:t>
            </a:r>
            <a:r>
              <a:rPr lang="en-US" sz="2400" dirty="0" smtClean="0"/>
              <a:t> </a:t>
            </a:r>
            <a:r>
              <a:rPr lang="en-US" sz="2400" dirty="0" err="1" smtClean="0"/>
              <a:t>quan</a:t>
            </a:r>
            <a:r>
              <a:rPr lang="en-US" sz="2400" dirty="0" smtClean="0"/>
              <a:t> </a:t>
            </a:r>
            <a:r>
              <a:rPr lang="en-US" sz="2400" dirty="0" err="1" smtClean="0"/>
              <a:t>sát</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tiến</a:t>
            </a:r>
            <a:r>
              <a:rPr lang="en-US" sz="2400" dirty="0" smtClean="0"/>
              <a:t> </a:t>
            </a:r>
            <a:r>
              <a:rPr lang="en-US" sz="2400" dirty="0" err="1" smtClean="0"/>
              <a:t>hành</a:t>
            </a:r>
            <a:r>
              <a:rPr lang="en-US" sz="2400" dirty="0" smtClean="0"/>
              <a:t> </a:t>
            </a:r>
            <a:r>
              <a:rPr lang="en-US" sz="2400" dirty="0" err="1" smtClean="0"/>
              <a:t>giải</a:t>
            </a:r>
            <a:r>
              <a:rPr lang="en-US" sz="2400" dirty="0" smtClean="0"/>
              <a:t> </a:t>
            </a:r>
            <a:r>
              <a:rPr lang="en-US" sz="2400" dirty="0" err="1" smtClean="0"/>
              <a:t>quyết</a:t>
            </a:r>
            <a:r>
              <a:rPr lang="en-US" sz="2400" dirty="0" smtClean="0"/>
              <a:t> </a:t>
            </a:r>
            <a:r>
              <a:rPr lang="en-US" sz="2400" dirty="0" err="1" smtClean="0"/>
              <a:t>vấn</a:t>
            </a:r>
            <a:r>
              <a:rPr lang="en-US" sz="2400" dirty="0" smtClean="0"/>
              <a:t> </a:t>
            </a:r>
            <a:r>
              <a:rPr lang="en-US" sz="2400" dirty="0" err="1" smtClean="0"/>
              <a:t>đề</a:t>
            </a:r>
            <a:r>
              <a:rPr lang="en-US" sz="2400" dirty="0" smtClean="0"/>
              <a:t> </a:t>
            </a:r>
            <a:r>
              <a:rPr lang="en-US" sz="2400" dirty="0" err="1" smtClean="0"/>
              <a:t>được</a:t>
            </a:r>
            <a:r>
              <a:rPr lang="en-US" sz="2400" dirty="0" smtClean="0"/>
              <a:t> </a:t>
            </a:r>
            <a:r>
              <a:rPr lang="en-US" sz="2400" dirty="0" err="1" smtClean="0"/>
              <a:t>đặt</a:t>
            </a:r>
            <a:r>
              <a:rPr lang="en-US" sz="2400" dirty="0" smtClean="0"/>
              <a:t> </a:t>
            </a:r>
            <a:r>
              <a:rPr lang="en-US" sz="2400" dirty="0" err="1" smtClean="0"/>
              <a:t>ra</a:t>
            </a:r>
            <a:r>
              <a:rPr lang="en-US" sz="2400" dirty="0" smtClean="0"/>
              <a:t> </a:t>
            </a:r>
            <a:r>
              <a:rPr lang="en-US" sz="2400" dirty="0" err="1" smtClean="0"/>
              <a:t>theo</a:t>
            </a:r>
            <a:r>
              <a:rPr lang="en-US" sz="2400" dirty="0" smtClean="0"/>
              <a:t> </a:t>
            </a:r>
            <a:r>
              <a:rPr lang="en-US" sz="2400" dirty="0" err="1" smtClean="0"/>
              <a:t>phán</a:t>
            </a:r>
            <a:r>
              <a:rPr lang="en-US" sz="2400" dirty="0" smtClean="0"/>
              <a:t> </a:t>
            </a:r>
            <a:r>
              <a:rPr lang="en-US" sz="2400" dirty="0" err="1" smtClean="0"/>
              <a:t>đoán</a:t>
            </a:r>
            <a:r>
              <a:rPr lang="en-US" sz="2400" dirty="0" smtClean="0"/>
              <a:t>, </a:t>
            </a:r>
            <a:r>
              <a:rPr lang="en-US" sz="2400" dirty="0" err="1" smtClean="0"/>
              <a:t>suy</a:t>
            </a:r>
            <a:r>
              <a:rPr lang="en-US" sz="2400" dirty="0" smtClean="0"/>
              <a:t> </a:t>
            </a:r>
            <a:r>
              <a:rPr lang="en-US" sz="2400" dirty="0" err="1" smtClean="0"/>
              <a:t>nghĩ</a:t>
            </a:r>
            <a:r>
              <a:rPr lang="en-US" sz="2400" dirty="0" smtClean="0"/>
              <a:t> </a:t>
            </a:r>
            <a:r>
              <a:rPr lang="en-US" sz="2400" dirty="0" err="1" smtClean="0"/>
              <a:t>của</a:t>
            </a:r>
            <a:r>
              <a:rPr lang="en-US" sz="2400" dirty="0" smtClean="0"/>
              <a:t> </a:t>
            </a:r>
            <a:r>
              <a:rPr lang="en-US" sz="2400" dirty="0" err="1" smtClean="0"/>
              <a:t>mình</a:t>
            </a:r>
            <a:r>
              <a:rPr lang="en-US" sz="2400" dirty="0" smtClean="0"/>
              <a:t>, qua </a:t>
            </a:r>
            <a:r>
              <a:rPr lang="en-US" sz="2400" dirty="0" err="1" smtClean="0"/>
              <a:t>đó</a:t>
            </a:r>
            <a:r>
              <a:rPr lang="en-US" sz="2400" dirty="0" smtClean="0"/>
              <a:t> </a:t>
            </a:r>
            <a:r>
              <a:rPr lang="en-US" sz="2400" dirty="0" err="1" smtClean="0"/>
              <a:t>lĩnh</a:t>
            </a:r>
            <a:r>
              <a:rPr lang="en-US" sz="2400" dirty="0" smtClean="0"/>
              <a:t> </a:t>
            </a:r>
            <a:r>
              <a:rPr lang="en-US" sz="2400" dirty="0" err="1" smtClean="0"/>
              <a:t>hội</a:t>
            </a:r>
            <a:r>
              <a:rPr lang="en-US" sz="2400" dirty="0" smtClean="0"/>
              <a:t> </a:t>
            </a:r>
            <a:r>
              <a:rPr lang="en-US" sz="2400" dirty="0" err="1" smtClean="0"/>
              <a:t>được</a:t>
            </a:r>
            <a:r>
              <a:rPr lang="en-US" sz="2400" dirty="0" smtClean="0"/>
              <a:t> </a:t>
            </a:r>
            <a:r>
              <a:rPr lang="en-US" sz="2400" dirty="0" err="1" smtClean="0"/>
              <a:t>kiến</a:t>
            </a:r>
            <a:r>
              <a:rPr lang="en-US" sz="2400" dirty="0" smtClean="0"/>
              <a:t> </a:t>
            </a:r>
            <a:r>
              <a:rPr lang="en-US" sz="2400" dirty="0" err="1" smtClean="0"/>
              <a:t>thức</a:t>
            </a:r>
            <a:r>
              <a:rPr lang="en-US" sz="2400" dirty="0" smtClean="0"/>
              <a:t> </a:t>
            </a:r>
            <a:r>
              <a:rPr lang="en-US" sz="2400" dirty="0" err="1" smtClean="0"/>
              <a:t>và</a:t>
            </a:r>
            <a:r>
              <a:rPr lang="en-US" sz="2400" dirty="0" smtClean="0"/>
              <a:t> </a:t>
            </a:r>
            <a:r>
              <a:rPr lang="en-US" sz="2400" dirty="0" err="1" smtClean="0"/>
              <a:t>phát</a:t>
            </a:r>
            <a:r>
              <a:rPr lang="en-US" sz="2400" dirty="0" smtClean="0"/>
              <a:t> </a:t>
            </a:r>
            <a:r>
              <a:rPr lang="en-US" sz="2400" dirty="0" err="1" smtClean="0"/>
              <a:t>huy</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sáng</a:t>
            </a:r>
            <a:r>
              <a:rPr lang="en-US" sz="2400" dirty="0" smtClean="0"/>
              <a:t> </a:t>
            </a:r>
            <a:r>
              <a:rPr lang="en-US" sz="2400" dirty="0" err="1" smtClean="0"/>
              <a:t>tạo</a:t>
            </a:r>
            <a:r>
              <a:rPr lang="en-US" sz="2400" dirty="0" smtClean="0"/>
              <a:t>;</a:t>
            </a:r>
          </a:p>
          <a:p>
            <a:r>
              <a:rPr lang="en-US" sz="2400" dirty="0" err="1" smtClean="0"/>
              <a:t>Đòi</a:t>
            </a:r>
            <a:r>
              <a:rPr lang="en-US" sz="2400" dirty="0" smtClean="0"/>
              <a:t> </a:t>
            </a:r>
            <a:r>
              <a:rPr lang="en-US" sz="2400" dirty="0" err="1" smtClean="0"/>
              <a:t>hỏi</a:t>
            </a:r>
            <a:r>
              <a:rPr lang="en-US" sz="2400" dirty="0" smtClean="0"/>
              <a:t> </a:t>
            </a:r>
            <a:r>
              <a:rPr lang="en-US" sz="2400" dirty="0" err="1" smtClean="0"/>
              <a:t>học</a:t>
            </a:r>
            <a:r>
              <a:rPr lang="en-US" sz="2400" dirty="0" smtClean="0"/>
              <a:t> </a:t>
            </a:r>
            <a:r>
              <a:rPr lang="en-US" sz="2400" dirty="0" err="1" smtClean="0"/>
              <a:t>viên</a:t>
            </a:r>
            <a:r>
              <a:rPr lang="en-US" sz="2400" dirty="0" smtClean="0"/>
              <a:t> </a:t>
            </a:r>
            <a:r>
              <a:rPr lang="en-US" sz="2400" dirty="0" err="1" smtClean="0"/>
              <a:t>có</a:t>
            </a:r>
            <a:r>
              <a:rPr lang="en-US" sz="2400" dirty="0" smtClean="0"/>
              <a:t> </a:t>
            </a:r>
            <a:r>
              <a:rPr lang="en-US" sz="2400" dirty="0" err="1" smtClean="0"/>
              <a:t>vốn</a:t>
            </a:r>
            <a:r>
              <a:rPr lang="en-US" sz="2400" dirty="0" smtClean="0"/>
              <a:t> GE </a:t>
            </a:r>
            <a:r>
              <a:rPr lang="en-US" sz="2400" dirty="0" err="1" smtClean="0"/>
              <a:t>khá</a:t>
            </a:r>
            <a:r>
              <a:rPr lang="en-US" sz="2400" dirty="0" smtClean="0"/>
              <a:t> </a:t>
            </a:r>
            <a:r>
              <a:rPr lang="en-US" sz="2400" dirty="0" err="1" smtClean="0"/>
              <a:t>cao</a:t>
            </a:r>
            <a:r>
              <a:rPr lang="en-US" sz="2400" dirty="0" smtClean="0"/>
              <a:t>;</a:t>
            </a:r>
          </a:p>
          <a:p>
            <a:r>
              <a:rPr lang="en-US" sz="2400" dirty="0" err="1" smtClean="0"/>
              <a:t>Phù</a:t>
            </a:r>
            <a:r>
              <a:rPr lang="en-US" sz="2400" dirty="0" smtClean="0"/>
              <a:t> </a:t>
            </a:r>
            <a:r>
              <a:rPr lang="en-US" sz="2400" dirty="0" err="1" smtClean="0"/>
              <a:t>hợp</a:t>
            </a:r>
            <a:r>
              <a:rPr lang="en-US" sz="2400" dirty="0" smtClean="0"/>
              <a:t> </a:t>
            </a:r>
            <a:r>
              <a:rPr lang="en-US" sz="2400" dirty="0" err="1" smtClean="0"/>
              <a:t>với</a:t>
            </a:r>
            <a:r>
              <a:rPr lang="en-US" sz="2400" dirty="0" smtClean="0"/>
              <a:t> ESP?</a:t>
            </a:r>
          </a:p>
          <a:p>
            <a:pPr>
              <a:buNone/>
            </a:pPr>
            <a:endParaRPr lang="en-US" sz="24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Một</a:t>
            </a:r>
            <a:r>
              <a:rPr lang="en-AU" b="1" dirty="0" smtClean="0"/>
              <a:t> </a:t>
            </a:r>
            <a:r>
              <a:rPr lang="en-AU" b="1" dirty="0" err="1" smtClean="0"/>
              <a:t>số</a:t>
            </a:r>
            <a:r>
              <a:rPr lang="en-AU" b="1" dirty="0" smtClean="0"/>
              <a:t> </a:t>
            </a:r>
            <a:r>
              <a:rPr lang="en-AU" b="1" dirty="0" err="1" smtClean="0"/>
              <a:t>phương</a:t>
            </a:r>
            <a:r>
              <a:rPr lang="en-AU" b="1" dirty="0" smtClean="0"/>
              <a:t> </a:t>
            </a:r>
            <a:r>
              <a:rPr lang="en-AU" b="1" dirty="0" err="1" smtClean="0"/>
              <a:t>pháp</a:t>
            </a:r>
            <a:r>
              <a:rPr lang="en-AU" b="1" dirty="0" smtClean="0"/>
              <a:t> GE </a:t>
            </a:r>
            <a:r>
              <a:rPr lang="en-AU" b="1" dirty="0" err="1" smtClean="0"/>
              <a:t>khác</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pPr lvl="0"/>
            <a:r>
              <a:rPr lang="es-MX" sz="2400" dirty="0" err="1" smtClean="0"/>
              <a:t>Phương</a:t>
            </a:r>
            <a:r>
              <a:rPr lang="es-MX" sz="2400" dirty="0" smtClean="0"/>
              <a:t> </a:t>
            </a:r>
            <a:r>
              <a:rPr lang="es-MX" sz="2400" dirty="0" err="1" smtClean="0"/>
              <a:t>pháp</a:t>
            </a:r>
            <a:r>
              <a:rPr lang="es-MX" sz="2400" dirty="0" smtClean="0"/>
              <a:t> </a:t>
            </a:r>
            <a:r>
              <a:rPr lang="es-MX" sz="2400" dirty="0" err="1" smtClean="0"/>
              <a:t>đa</a:t>
            </a:r>
            <a:r>
              <a:rPr lang="es-MX" sz="2400" dirty="0" smtClean="0"/>
              <a:t> </a:t>
            </a:r>
            <a:r>
              <a:rPr lang="es-MX" sz="2400" dirty="0" err="1" smtClean="0"/>
              <a:t>kiến</a:t>
            </a:r>
            <a:r>
              <a:rPr lang="es-MX" sz="2400" dirty="0" smtClean="0"/>
              <a:t> </a:t>
            </a:r>
            <a:r>
              <a:rPr lang="es-MX" sz="2400" dirty="0" err="1" smtClean="0"/>
              <a:t>thức</a:t>
            </a:r>
            <a:r>
              <a:rPr lang="es-MX" sz="2400" dirty="0" smtClean="0"/>
              <a:t> </a:t>
            </a:r>
            <a:r>
              <a:rPr lang="es-MX" sz="2400" dirty="0" err="1" smtClean="0"/>
              <a:t>Multiple</a:t>
            </a:r>
            <a:r>
              <a:rPr lang="es-MX" sz="2400" dirty="0" smtClean="0"/>
              <a:t> </a:t>
            </a:r>
            <a:r>
              <a:rPr lang="es-MX" sz="2400" dirty="0" err="1" smtClean="0"/>
              <a:t>Intelligences</a:t>
            </a:r>
            <a:r>
              <a:rPr lang="es-MX" sz="2400" dirty="0" smtClean="0"/>
              <a:t>.</a:t>
            </a:r>
            <a:endParaRPr lang="vi-VN" sz="2400" dirty="0" smtClean="0"/>
          </a:p>
          <a:p>
            <a:pPr lvl="0"/>
            <a:r>
              <a:rPr lang="es-MX" sz="2400" dirty="0" err="1" smtClean="0"/>
              <a:t>Phương</a:t>
            </a:r>
            <a:r>
              <a:rPr lang="es-MX" sz="2400" dirty="0" smtClean="0"/>
              <a:t> </a:t>
            </a:r>
            <a:r>
              <a:rPr lang="es-MX" sz="2400" dirty="0" err="1" smtClean="0"/>
              <a:t>pháp</a:t>
            </a:r>
            <a:r>
              <a:rPr lang="es-MX" sz="2400" dirty="0" smtClean="0"/>
              <a:t> </a:t>
            </a:r>
            <a:r>
              <a:rPr lang="es-MX" sz="2400" dirty="0" err="1" smtClean="0"/>
              <a:t>lập</a:t>
            </a:r>
            <a:r>
              <a:rPr lang="es-MX" sz="2400" dirty="0" smtClean="0"/>
              <a:t> </a:t>
            </a:r>
            <a:r>
              <a:rPr lang="es-MX" sz="2400" dirty="0" err="1" smtClean="0"/>
              <a:t>trình</a:t>
            </a:r>
            <a:r>
              <a:rPr lang="es-MX" sz="2400" dirty="0" smtClean="0"/>
              <a:t> </a:t>
            </a:r>
            <a:r>
              <a:rPr lang="es-MX" sz="2400" dirty="0" err="1" smtClean="0"/>
              <a:t>ngôn</a:t>
            </a:r>
            <a:r>
              <a:rPr lang="es-MX" sz="2400" dirty="0" smtClean="0"/>
              <a:t> </a:t>
            </a:r>
            <a:r>
              <a:rPr lang="es-MX" sz="2400" dirty="0" err="1" smtClean="0"/>
              <a:t>ngữ</a:t>
            </a:r>
            <a:r>
              <a:rPr lang="es-MX" sz="2400" dirty="0" smtClean="0"/>
              <a:t> </a:t>
            </a:r>
            <a:r>
              <a:rPr lang="es-MX" sz="2400" dirty="0" err="1" smtClean="0"/>
              <a:t>Neurolinguistic</a:t>
            </a:r>
            <a:r>
              <a:rPr lang="es-MX" sz="2400" dirty="0" smtClean="0"/>
              <a:t> </a:t>
            </a:r>
            <a:r>
              <a:rPr lang="es-MX" sz="2400" dirty="0" err="1" smtClean="0"/>
              <a:t>Programming</a:t>
            </a:r>
            <a:r>
              <a:rPr lang="es-MX" sz="2400" dirty="0" smtClean="0"/>
              <a:t>.</a:t>
            </a:r>
            <a:endParaRPr lang="vi-VN" sz="2400" dirty="0" smtClean="0"/>
          </a:p>
          <a:p>
            <a:pPr lvl="0"/>
            <a:r>
              <a:rPr lang="es-MX" sz="2400" dirty="0" err="1" smtClean="0"/>
              <a:t>Phương</a:t>
            </a:r>
            <a:r>
              <a:rPr lang="es-MX" sz="2400" dirty="0" smtClean="0"/>
              <a:t> </a:t>
            </a:r>
            <a:r>
              <a:rPr lang="es-MX" sz="2400" dirty="0" err="1" smtClean="0"/>
              <a:t>pháp</a:t>
            </a:r>
            <a:r>
              <a:rPr lang="es-MX" sz="2400" dirty="0" smtClean="0"/>
              <a:t> </a:t>
            </a:r>
            <a:r>
              <a:rPr lang="es-MX" sz="2400" dirty="0" err="1" smtClean="0"/>
              <a:t>tiếp</a:t>
            </a:r>
            <a:r>
              <a:rPr lang="es-MX" sz="2400" dirty="0" smtClean="0"/>
              <a:t> </a:t>
            </a:r>
            <a:r>
              <a:rPr lang="es-MX" sz="2400" dirty="0" err="1" smtClean="0"/>
              <a:t>cận</a:t>
            </a:r>
            <a:r>
              <a:rPr lang="es-MX" sz="2400" dirty="0" smtClean="0"/>
              <a:t> </a:t>
            </a:r>
            <a:r>
              <a:rPr lang="es-MX" sz="2400" dirty="0" err="1" smtClean="0"/>
              <a:t>từ</a:t>
            </a:r>
            <a:r>
              <a:rPr lang="es-MX" sz="2400" dirty="0" smtClean="0"/>
              <a:t> </a:t>
            </a:r>
            <a:r>
              <a:rPr lang="es-MX" sz="2400" dirty="0" err="1" smtClean="0"/>
              <a:t>vựng</a:t>
            </a:r>
            <a:r>
              <a:rPr lang="es-MX" sz="2400" dirty="0" smtClean="0"/>
              <a:t> </a:t>
            </a:r>
            <a:r>
              <a:rPr lang="es-MX" sz="2400" dirty="0" err="1" smtClean="0"/>
              <a:t>The</a:t>
            </a:r>
            <a:r>
              <a:rPr lang="es-MX" sz="2400" dirty="0" smtClean="0"/>
              <a:t> Lexical </a:t>
            </a:r>
            <a:r>
              <a:rPr lang="es-MX" sz="2400" dirty="0" err="1" smtClean="0"/>
              <a:t>Approach</a:t>
            </a:r>
            <a:r>
              <a:rPr lang="es-MX" sz="2400" dirty="0" smtClean="0"/>
              <a:t>.</a:t>
            </a:r>
            <a:endParaRPr lang="vi-VN" sz="2400" dirty="0" smtClean="0"/>
          </a:p>
          <a:p>
            <a:pPr lvl="0"/>
            <a:r>
              <a:rPr lang="es-MX" sz="2400" dirty="0" err="1" smtClean="0"/>
              <a:t>Phương</a:t>
            </a:r>
            <a:r>
              <a:rPr lang="es-MX" sz="2400" dirty="0" smtClean="0"/>
              <a:t> </a:t>
            </a:r>
            <a:r>
              <a:rPr lang="es-MX" sz="2400" dirty="0" err="1" smtClean="0"/>
              <a:t>pháp</a:t>
            </a:r>
            <a:r>
              <a:rPr lang="es-MX" sz="2400" dirty="0" smtClean="0"/>
              <a:t> </a:t>
            </a:r>
            <a:r>
              <a:rPr lang="es-MX" sz="2400" dirty="0" err="1" smtClean="0"/>
              <a:t>giảng</a:t>
            </a:r>
            <a:r>
              <a:rPr lang="es-MX" sz="2400" dirty="0" smtClean="0"/>
              <a:t> </a:t>
            </a:r>
            <a:r>
              <a:rPr lang="es-MX" sz="2400" dirty="0" err="1" smtClean="0"/>
              <a:t>dạy</a:t>
            </a:r>
            <a:r>
              <a:rPr lang="es-MX" sz="2400" dirty="0" smtClean="0"/>
              <a:t> </a:t>
            </a:r>
            <a:r>
              <a:rPr lang="es-MX" sz="2400" dirty="0" err="1" smtClean="0"/>
              <a:t>dựa</a:t>
            </a:r>
            <a:r>
              <a:rPr lang="es-MX" sz="2400" dirty="0" smtClean="0"/>
              <a:t> </a:t>
            </a:r>
            <a:r>
              <a:rPr lang="es-MX" sz="2400" dirty="0" err="1" smtClean="0"/>
              <a:t>trên</a:t>
            </a:r>
            <a:r>
              <a:rPr lang="es-MX" sz="2400" dirty="0" smtClean="0"/>
              <a:t> </a:t>
            </a:r>
            <a:r>
              <a:rPr lang="es-MX" sz="2400" dirty="0" err="1" smtClean="0"/>
              <a:t>khả</a:t>
            </a:r>
            <a:r>
              <a:rPr lang="es-MX" sz="2400" dirty="0" smtClean="0"/>
              <a:t> </a:t>
            </a:r>
            <a:r>
              <a:rPr lang="es-MX" sz="2400" dirty="0" err="1" smtClean="0"/>
              <a:t>năng</a:t>
            </a:r>
            <a:r>
              <a:rPr lang="es-MX" sz="2400" dirty="0" smtClean="0"/>
              <a:t> </a:t>
            </a:r>
            <a:r>
              <a:rPr lang="es-MX" sz="2400" dirty="0" err="1" smtClean="0"/>
              <a:t>Competency-Based</a:t>
            </a:r>
            <a:r>
              <a:rPr lang="es-MX" sz="2400" dirty="0" smtClean="0"/>
              <a:t> </a:t>
            </a:r>
            <a:r>
              <a:rPr lang="es-MX" sz="2400" dirty="0" err="1" smtClean="0"/>
              <a:t>Language</a:t>
            </a:r>
            <a:r>
              <a:rPr lang="es-MX" sz="2400" dirty="0" smtClean="0"/>
              <a:t> </a:t>
            </a:r>
            <a:r>
              <a:rPr lang="es-MX" sz="2400" dirty="0" err="1" smtClean="0"/>
              <a:t>Teaching</a:t>
            </a:r>
            <a:r>
              <a:rPr lang="es-MX" sz="2400" dirty="0" smtClean="0"/>
              <a:t>.</a:t>
            </a:r>
            <a:endParaRPr lang="vi-VN" sz="2400" dirty="0" smtClean="0"/>
          </a:p>
          <a:p>
            <a:endParaRPr lang="en-US" sz="24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dirty="0" err="1" smtClean="0"/>
              <a:t>Phương</a:t>
            </a:r>
            <a:r>
              <a:rPr lang="en-AU" dirty="0" smtClean="0"/>
              <a:t> </a:t>
            </a:r>
            <a:r>
              <a:rPr lang="en-AU" dirty="0" err="1" smtClean="0"/>
              <a:t>pháp</a:t>
            </a:r>
            <a:r>
              <a:rPr lang="en-AU" dirty="0" smtClean="0"/>
              <a:t> ESP </a:t>
            </a:r>
            <a:r>
              <a:rPr lang="en-AU" dirty="0" err="1" smtClean="0"/>
              <a:t>phù</a:t>
            </a:r>
            <a:r>
              <a:rPr lang="en-AU" dirty="0" smtClean="0"/>
              <a:t> </a:t>
            </a:r>
            <a:r>
              <a:rPr lang="en-AU" dirty="0" err="1" smtClean="0"/>
              <a:t>hợp</a:t>
            </a:r>
            <a:r>
              <a:rPr lang="en-AU" dirty="0" smtClean="0"/>
              <a:t>?</a:t>
            </a:r>
            <a:endParaRPr lang="en-AU" b="1" dirty="0"/>
          </a:p>
        </p:txBody>
      </p:sp>
      <p:sp>
        <p:nvSpPr>
          <p:cNvPr id="5" name="Content Placeholder 4"/>
          <p:cNvSpPr>
            <a:spLocks noGrp="1"/>
          </p:cNvSpPr>
          <p:nvPr>
            <p:ph sz="quarter" idx="1"/>
          </p:nvPr>
        </p:nvSpPr>
        <p:spPr/>
        <p:txBody>
          <a:bodyPr>
            <a:normAutofit fontScale="92500" lnSpcReduction="10000"/>
          </a:bodyPr>
          <a:lstStyle/>
          <a:p>
            <a:r>
              <a:rPr lang="en-US" dirty="0" err="1" smtClean="0"/>
              <a:t>Mỗi</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nhóm</a:t>
            </a:r>
            <a:r>
              <a:rPr lang="en-US" dirty="0" smtClean="0"/>
              <a:t> </a:t>
            </a:r>
            <a:r>
              <a:rPr lang="en-US" dirty="0" err="1" smtClean="0"/>
              <a:t>đối</a:t>
            </a:r>
            <a:r>
              <a:rPr lang="en-US" dirty="0" smtClean="0"/>
              <a:t> </a:t>
            </a:r>
            <a:r>
              <a:rPr lang="en-US" dirty="0" err="1" smtClean="0"/>
              <a:t>tượng</a:t>
            </a:r>
            <a:r>
              <a:rPr lang="en-US" dirty="0" smtClean="0"/>
              <a:t>, </a:t>
            </a:r>
            <a:r>
              <a:rPr lang="en-US" dirty="0" err="1" smtClean="0"/>
              <a:t>nội</a:t>
            </a:r>
            <a:r>
              <a:rPr lang="en-US" dirty="0" smtClean="0"/>
              <a:t> dung </a:t>
            </a:r>
            <a:r>
              <a:rPr lang="en-US" dirty="0" err="1" smtClean="0"/>
              <a:t>học</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nhất</a:t>
            </a:r>
            <a:r>
              <a:rPr lang="en-US" dirty="0" smtClean="0"/>
              <a:t> </a:t>
            </a:r>
            <a:r>
              <a:rPr lang="en-US" dirty="0" err="1" smtClean="0"/>
              <a:t>định</a:t>
            </a:r>
            <a:r>
              <a:rPr lang="en-US" dirty="0" smtClean="0"/>
              <a:t>;</a:t>
            </a:r>
          </a:p>
          <a:p>
            <a:r>
              <a:rPr lang="en-US" dirty="0" err="1" smtClean="0"/>
              <a:t>Mỗi</a:t>
            </a:r>
            <a:r>
              <a:rPr lang="en-US" dirty="0" smtClean="0"/>
              <a:t> </a:t>
            </a:r>
            <a:r>
              <a:rPr lang="en-US" dirty="0" err="1" smtClean="0"/>
              <a:t>nội</a:t>
            </a:r>
            <a:r>
              <a:rPr lang="en-US" dirty="0" smtClean="0"/>
              <a:t> </a:t>
            </a:r>
            <a:r>
              <a:rPr lang="en-US" dirty="0" err="1" smtClean="0"/>
              <a:t>dụng</a:t>
            </a:r>
            <a:r>
              <a:rPr lang="en-US" dirty="0" smtClean="0"/>
              <a:t> </a:t>
            </a:r>
            <a:r>
              <a:rPr lang="en-US" dirty="0" err="1" smtClean="0"/>
              <a:t>học</a:t>
            </a:r>
            <a:r>
              <a:rPr lang="en-US" dirty="0" smtClean="0"/>
              <a:t> </a:t>
            </a:r>
            <a:r>
              <a:rPr lang="en-US" dirty="0" err="1" smtClean="0"/>
              <a:t>chỉ</a:t>
            </a:r>
            <a:r>
              <a:rPr lang="en-US"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một</a:t>
            </a:r>
            <a:r>
              <a:rPr lang="en-US" dirty="0" smtClean="0"/>
              <a:t> </a:t>
            </a:r>
            <a:r>
              <a:rPr lang="en-US" dirty="0" err="1" smtClean="0"/>
              <a:t>phần</a:t>
            </a:r>
            <a:r>
              <a:rPr lang="en-US" dirty="0" smtClean="0"/>
              <a:t> </a:t>
            </a:r>
            <a:r>
              <a:rPr lang="en-US" dirty="0" err="1" smtClean="0"/>
              <a:t>của</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nào</a:t>
            </a:r>
            <a:r>
              <a:rPr lang="en-US" dirty="0" smtClean="0"/>
              <a:t> </a:t>
            </a:r>
            <a:r>
              <a:rPr lang="en-US" dirty="0" err="1" smtClean="0"/>
              <a:t>đó</a:t>
            </a:r>
            <a:r>
              <a:rPr lang="en-US" dirty="0" smtClean="0"/>
              <a:t>;</a:t>
            </a:r>
          </a:p>
          <a:p>
            <a:r>
              <a:rPr lang="en-US" dirty="0" err="1" smtClean="0"/>
              <a:t>Thường</a:t>
            </a:r>
            <a:r>
              <a:rPr lang="en-US" dirty="0" smtClean="0"/>
              <a:t> </a:t>
            </a:r>
            <a:r>
              <a:rPr lang="en-US" dirty="0" err="1" smtClean="0"/>
              <a:t>phải</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nhiều</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cho</a:t>
            </a:r>
            <a:r>
              <a:rPr lang="en-US" dirty="0" smtClean="0"/>
              <a:t> ESP </a:t>
            </a:r>
            <a:r>
              <a:rPr lang="en-US" dirty="0" err="1" smtClean="0"/>
              <a:t>giống</a:t>
            </a:r>
            <a:r>
              <a:rPr lang="en-US" dirty="0" smtClean="0"/>
              <a:t> </a:t>
            </a:r>
            <a:r>
              <a:rPr lang="en-US" dirty="0" err="1" smtClean="0"/>
              <a:t>như</a:t>
            </a:r>
            <a:r>
              <a:rPr lang="en-US" dirty="0" smtClean="0"/>
              <a:t> </a:t>
            </a:r>
            <a:r>
              <a:rPr lang="en-US" dirty="0" err="1" smtClean="0"/>
              <a:t>ghép</a:t>
            </a:r>
            <a:r>
              <a:rPr lang="en-US" dirty="0" smtClean="0"/>
              <a:t> </a:t>
            </a:r>
            <a:r>
              <a:rPr lang="en-US" dirty="0" err="1" smtClean="0"/>
              <a:t>hình</a:t>
            </a:r>
            <a:r>
              <a:rPr lang="en-US" dirty="0" smtClean="0"/>
              <a:t> – </a:t>
            </a:r>
            <a:r>
              <a:rPr lang="en-US" dirty="0" err="1" smtClean="0"/>
              <a:t>một</a:t>
            </a:r>
            <a:r>
              <a:rPr lang="en-US" dirty="0" smtClean="0"/>
              <a:t>/</a:t>
            </a:r>
            <a:r>
              <a:rPr lang="en-US" dirty="0" err="1" smtClean="0"/>
              <a:t>nhiều</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cho</a:t>
            </a:r>
            <a:r>
              <a:rPr lang="en-US" dirty="0" smtClean="0"/>
              <a:t> </a:t>
            </a:r>
            <a:r>
              <a:rPr lang="en-US" dirty="0" err="1" smtClean="0"/>
              <a:t>một</a:t>
            </a:r>
            <a:r>
              <a:rPr lang="en-US" dirty="0" smtClean="0"/>
              <a:t> </a:t>
            </a:r>
            <a:r>
              <a:rPr lang="en-US" dirty="0" err="1" smtClean="0"/>
              <a:t>nội</a:t>
            </a:r>
            <a:r>
              <a:rPr lang="en-US" dirty="0" smtClean="0"/>
              <a:t> dung </a:t>
            </a:r>
            <a:r>
              <a:rPr lang="en-US" dirty="0" err="1" smtClean="0"/>
              <a:t>nhất</a:t>
            </a:r>
            <a:r>
              <a:rPr lang="en-US" dirty="0" smtClean="0"/>
              <a:t> </a:t>
            </a:r>
            <a:r>
              <a:rPr lang="en-US" dirty="0" err="1" smtClean="0"/>
              <a:t>định</a:t>
            </a:r>
            <a:r>
              <a:rPr lang="en-US" dirty="0" smtClean="0"/>
              <a:t>. </a:t>
            </a:r>
          </a:p>
        </p:txBody>
      </p:sp>
      <p:pic>
        <p:nvPicPr>
          <p:cNvPr id="3" name="Picture 3" descr="F:\Users\Phu\AppData\Local\Microsoft\Windows\Temporary Internet Files\Content.IE5\CZ0MIJ4I\USTC_Software_Method[1].png"/>
          <p:cNvPicPr>
            <a:picLocks noGrp="1" noChangeAspect="1" noChangeArrowheads="1"/>
          </p:cNvPicPr>
          <p:nvPr>
            <p:ph sz="quarter" idx="2"/>
          </p:nvPr>
        </p:nvPicPr>
        <p:blipFill>
          <a:blip r:embed="rId3" cstate="print"/>
          <a:stretch>
            <a:fillRect/>
          </a:stretch>
        </p:blipFill>
        <p:spPr bwMode="auto">
          <a:xfrm>
            <a:off x="4933950" y="1934257"/>
            <a:ext cx="3749675" cy="3599086"/>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dirty="0" err="1" smtClean="0"/>
              <a:t>Khuyến</a:t>
            </a:r>
            <a:r>
              <a:rPr lang="en-AU" dirty="0" smtClean="0"/>
              <a:t> </a:t>
            </a:r>
            <a:r>
              <a:rPr lang="en-AU" dirty="0" err="1" smtClean="0"/>
              <a:t>nghị</a:t>
            </a:r>
            <a:r>
              <a:rPr lang="en-AU" dirty="0" smtClean="0"/>
              <a:t> </a:t>
            </a:r>
            <a:r>
              <a:rPr lang="en-AU" dirty="0" err="1" smtClean="0"/>
              <a:t>giảng</a:t>
            </a:r>
            <a:r>
              <a:rPr lang="en-AU" dirty="0" smtClean="0"/>
              <a:t> </a:t>
            </a:r>
            <a:r>
              <a:rPr lang="en-AU" dirty="0" err="1" smtClean="0"/>
              <a:t>dạy</a:t>
            </a:r>
            <a:r>
              <a:rPr lang="en-AU" dirty="0" smtClean="0"/>
              <a:t> ESP TK</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400" dirty="0" err="1" smtClean="0"/>
              <a:t>Học</a:t>
            </a:r>
            <a:r>
              <a:rPr lang="en-US" sz="2400" dirty="0" smtClean="0"/>
              <a:t> </a:t>
            </a:r>
            <a:r>
              <a:rPr lang="en-US" sz="2400" dirty="0" err="1" smtClean="0"/>
              <a:t>quan</a:t>
            </a:r>
            <a:r>
              <a:rPr lang="en-US" sz="2400" dirty="0" smtClean="0"/>
              <a:t> </a:t>
            </a:r>
            <a:r>
              <a:rPr lang="en-US" sz="2400" dirty="0" err="1" smtClean="0"/>
              <a:t>trọng</a:t>
            </a:r>
            <a:r>
              <a:rPr lang="en-US" sz="2400" dirty="0" smtClean="0"/>
              <a:t> </a:t>
            </a:r>
            <a:r>
              <a:rPr lang="en-US" sz="2400" dirty="0" err="1" smtClean="0"/>
              <a:t>hơn</a:t>
            </a:r>
            <a:r>
              <a:rPr lang="en-US" sz="2400" dirty="0" smtClean="0"/>
              <a:t> </a:t>
            </a:r>
            <a:r>
              <a:rPr lang="en-US" sz="2400" dirty="0" err="1" smtClean="0"/>
              <a:t>giảng</a:t>
            </a:r>
            <a:r>
              <a:rPr lang="en-US" sz="2400" dirty="0" smtClean="0"/>
              <a:t> </a:t>
            </a:r>
            <a:r>
              <a:rPr lang="en-US" sz="2400" dirty="0" err="1" smtClean="0"/>
              <a:t>dạy</a:t>
            </a:r>
            <a:r>
              <a:rPr lang="en-US" sz="2400" dirty="0" smtClean="0"/>
              <a:t> do </a:t>
            </a:r>
            <a:r>
              <a:rPr lang="en-US" sz="2400" dirty="0" err="1" smtClean="0"/>
              <a:t>vậy</a:t>
            </a:r>
            <a:r>
              <a:rPr lang="en-US" sz="2400" dirty="0" smtClean="0"/>
              <a:t> </a:t>
            </a:r>
            <a:r>
              <a:rPr lang="en-US" sz="2400" dirty="0" err="1" smtClean="0"/>
              <a:t>cần</a:t>
            </a:r>
            <a:r>
              <a:rPr lang="en-US" sz="2400" dirty="0" smtClean="0"/>
              <a:t> </a:t>
            </a:r>
            <a:r>
              <a:rPr lang="en-US" sz="2400" dirty="0" err="1" smtClean="0"/>
              <a:t>khuyến</a:t>
            </a:r>
            <a:r>
              <a:rPr lang="en-US" sz="2400" dirty="0" smtClean="0"/>
              <a:t> </a:t>
            </a:r>
            <a:r>
              <a:rPr lang="en-US" sz="2400" dirty="0" err="1" smtClean="0"/>
              <a:t>khích</a:t>
            </a:r>
            <a:r>
              <a:rPr lang="en-US" sz="2400" dirty="0" smtClean="0"/>
              <a:t> </a:t>
            </a:r>
            <a:r>
              <a:rPr lang="en-US" sz="2400" dirty="0" err="1" smtClean="0"/>
              <a:t>người</a:t>
            </a:r>
            <a:r>
              <a:rPr lang="en-US" sz="2400" dirty="0" smtClean="0"/>
              <a:t> </a:t>
            </a:r>
            <a:r>
              <a:rPr lang="en-US" sz="2400" dirty="0" err="1" smtClean="0"/>
              <a:t>học</a:t>
            </a:r>
            <a:r>
              <a:rPr lang="en-US" sz="2400" dirty="0" smtClean="0"/>
              <a:t> </a:t>
            </a:r>
            <a:r>
              <a:rPr lang="en-US" sz="2400" dirty="0" err="1" smtClean="0"/>
              <a:t>tích</a:t>
            </a:r>
            <a:r>
              <a:rPr lang="en-US" sz="2400" dirty="0" smtClean="0"/>
              <a:t> </a:t>
            </a:r>
            <a:r>
              <a:rPr lang="en-US" sz="2400" dirty="0" err="1" smtClean="0"/>
              <a:t>cực</a:t>
            </a:r>
            <a:r>
              <a:rPr lang="en-US" sz="2400" dirty="0" smtClean="0"/>
              <a:t> </a:t>
            </a:r>
            <a:r>
              <a:rPr lang="en-US" sz="2400" dirty="0" err="1" smtClean="0"/>
              <a:t>và</a:t>
            </a:r>
            <a:r>
              <a:rPr lang="en-US" sz="2400" dirty="0" smtClean="0"/>
              <a:t> </a:t>
            </a:r>
            <a:r>
              <a:rPr lang="en-US" sz="2400" dirty="0" err="1" smtClean="0"/>
              <a:t>chủ</a:t>
            </a:r>
            <a:r>
              <a:rPr lang="en-US" sz="2400" dirty="0" smtClean="0"/>
              <a:t> </a:t>
            </a:r>
            <a:r>
              <a:rPr lang="en-US" sz="2400" dirty="0" err="1" smtClean="0"/>
              <a:t>động</a:t>
            </a:r>
            <a:r>
              <a:rPr lang="en-US" sz="2400" dirty="0" smtClean="0"/>
              <a:t>:</a:t>
            </a:r>
            <a:endParaRPr lang="vi-VN" sz="2400" dirty="0" smtClean="0"/>
          </a:p>
          <a:p>
            <a:pPr lvl="1"/>
            <a:r>
              <a:rPr lang="en-US" sz="2000" dirty="0" err="1" smtClean="0"/>
              <a:t>Sử</a:t>
            </a:r>
            <a:r>
              <a:rPr lang="en-US" sz="2000" dirty="0" smtClean="0"/>
              <a:t> </a:t>
            </a:r>
            <a:r>
              <a:rPr lang="en-US" sz="2000" dirty="0" err="1" smtClean="0"/>
              <a:t>dụng</a:t>
            </a:r>
            <a:r>
              <a:rPr lang="en-US" sz="2000" dirty="0" smtClean="0"/>
              <a:t> </a:t>
            </a:r>
            <a:r>
              <a:rPr lang="en-US" sz="2000" dirty="0" err="1" smtClean="0"/>
              <a:t>các</a:t>
            </a:r>
            <a:r>
              <a:rPr lang="en-US" sz="2000" dirty="0" smtClean="0"/>
              <a:t> </a:t>
            </a:r>
            <a:r>
              <a:rPr lang="en-US" sz="2000" dirty="0" err="1" smtClean="0"/>
              <a:t>tài</a:t>
            </a:r>
            <a:r>
              <a:rPr lang="en-US" sz="2000" dirty="0" smtClean="0"/>
              <a:t> </a:t>
            </a:r>
            <a:r>
              <a:rPr lang="en-US" sz="2000" dirty="0" err="1" smtClean="0"/>
              <a:t>liệu</a:t>
            </a:r>
            <a:r>
              <a:rPr lang="en-US" sz="2000" dirty="0" smtClean="0"/>
              <a:t>, </a:t>
            </a:r>
            <a:r>
              <a:rPr lang="en-US" sz="2000" dirty="0" err="1" smtClean="0"/>
              <a:t>phương</a:t>
            </a:r>
            <a:r>
              <a:rPr lang="en-US" sz="2000" dirty="0" smtClean="0"/>
              <a:t> </a:t>
            </a:r>
            <a:r>
              <a:rPr lang="en-US" sz="2000" dirty="0" err="1" smtClean="0"/>
              <a:t>tiện</a:t>
            </a:r>
            <a:r>
              <a:rPr lang="en-US" sz="2000" dirty="0" smtClean="0"/>
              <a:t> </a:t>
            </a:r>
            <a:r>
              <a:rPr lang="en-US" sz="2000" dirty="0" err="1" smtClean="0"/>
              <a:t>khác</a:t>
            </a:r>
            <a:r>
              <a:rPr lang="en-US" sz="2000" dirty="0" smtClean="0"/>
              <a:t> </a:t>
            </a:r>
            <a:r>
              <a:rPr lang="en-US" sz="2000" dirty="0" err="1" smtClean="0"/>
              <a:t>nhau</a:t>
            </a:r>
            <a:r>
              <a:rPr lang="en-US" sz="2000" dirty="0" smtClean="0"/>
              <a:t>, </a:t>
            </a:r>
            <a:r>
              <a:rPr lang="en-US" sz="2000" dirty="0" err="1" smtClean="0"/>
              <a:t>đặc</a:t>
            </a:r>
            <a:r>
              <a:rPr lang="en-US" sz="2000" dirty="0" smtClean="0"/>
              <a:t> </a:t>
            </a:r>
            <a:r>
              <a:rPr lang="en-US" sz="2000" dirty="0" err="1" smtClean="0"/>
              <a:t>biệt</a:t>
            </a:r>
            <a:r>
              <a:rPr lang="en-US" sz="2000" dirty="0" smtClean="0"/>
              <a:t> </a:t>
            </a:r>
            <a:r>
              <a:rPr lang="en-US" sz="2000" dirty="0" err="1" smtClean="0"/>
              <a:t>phương</a:t>
            </a:r>
            <a:r>
              <a:rPr lang="en-US" sz="2000" dirty="0" smtClean="0"/>
              <a:t> </a:t>
            </a:r>
            <a:r>
              <a:rPr lang="en-US" sz="2000" dirty="0" err="1" smtClean="0"/>
              <a:t>tiện</a:t>
            </a:r>
            <a:r>
              <a:rPr lang="en-US" sz="2000" dirty="0" smtClean="0"/>
              <a:t> </a:t>
            </a:r>
            <a:r>
              <a:rPr lang="en-US" sz="2000" dirty="0" err="1" smtClean="0"/>
              <a:t>hỗ</a:t>
            </a:r>
            <a:r>
              <a:rPr lang="en-US" sz="2000" dirty="0" smtClean="0"/>
              <a:t> </a:t>
            </a:r>
            <a:r>
              <a:rPr lang="en-US" sz="2000" dirty="0" err="1" smtClean="0"/>
              <a:t>trợ</a:t>
            </a:r>
            <a:r>
              <a:rPr lang="en-US" sz="2000" dirty="0" smtClean="0"/>
              <a:t> </a:t>
            </a:r>
            <a:r>
              <a:rPr lang="en-US" sz="2000" dirty="0" err="1" smtClean="0"/>
              <a:t>đọc</a:t>
            </a:r>
            <a:r>
              <a:rPr lang="en-US" sz="2000" dirty="0" smtClean="0"/>
              <a:t>, </a:t>
            </a:r>
            <a:r>
              <a:rPr lang="en-US" sz="2000" dirty="0" err="1" smtClean="0"/>
              <a:t>nghe</a:t>
            </a:r>
            <a:r>
              <a:rPr lang="en-US" sz="2000" dirty="0" smtClean="0"/>
              <a:t>, </a:t>
            </a:r>
            <a:r>
              <a:rPr lang="en-US" sz="2000" dirty="0" err="1" smtClean="0"/>
              <a:t>nhìn</a:t>
            </a:r>
            <a:r>
              <a:rPr lang="en-US" sz="2000" dirty="0" smtClean="0"/>
              <a:t> </a:t>
            </a:r>
            <a:r>
              <a:rPr lang="en-US" sz="2000" dirty="0" err="1" smtClean="0"/>
              <a:t>và</a:t>
            </a:r>
            <a:r>
              <a:rPr lang="en-US" sz="2000" dirty="0" smtClean="0"/>
              <a:t> </a:t>
            </a:r>
            <a:r>
              <a:rPr lang="en-US" sz="2000" dirty="0" err="1" smtClean="0"/>
              <a:t>tương</a:t>
            </a:r>
            <a:r>
              <a:rPr lang="en-US" sz="2000" dirty="0" smtClean="0"/>
              <a:t> </a:t>
            </a:r>
            <a:r>
              <a:rPr lang="en-US" sz="2000" dirty="0" err="1" smtClean="0"/>
              <a:t>tác</a:t>
            </a:r>
            <a:r>
              <a:rPr lang="en-US" sz="2000" dirty="0" smtClean="0"/>
              <a:t>, </a:t>
            </a:r>
            <a:r>
              <a:rPr lang="en-US" sz="2000" dirty="0" err="1" smtClean="0"/>
              <a:t>ví</a:t>
            </a:r>
            <a:r>
              <a:rPr lang="en-US" sz="2000" dirty="0" smtClean="0"/>
              <a:t> </a:t>
            </a:r>
            <a:r>
              <a:rPr lang="en-US" sz="2000" dirty="0" err="1" smtClean="0"/>
              <a:t>dụ</a:t>
            </a:r>
            <a:r>
              <a:rPr lang="en-US" sz="2000" dirty="0" smtClean="0"/>
              <a:t> </a:t>
            </a:r>
            <a:r>
              <a:rPr lang="en-US" sz="2000" dirty="0" err="1" smtClean="0"/>
              <a:t>trợ</a:t>
            </a:r>
            <a:r>
              <a:rPr lang="en-US" sz="2000" dirty="0" smtClean="0"/>
              <a:t> </a:t>
            </a:r>
            <a:r>
              <a:rPr lang="en-US" sz="2000" dirty="0" err="1" smtClean="0"/>
              <a:t>lý</a:t>
            </a:r>
            <a:r>
              <a:rPr lang="en-US" sz="2000" dirty="0" smtClean="0"/>
              <a:t> </a:t>
            </a:r>
            <a:r>
              <a:rPr lang="en-US" sz="2000" dirty="0" err="1" smtClean="0"/>
              <a:t>ảo</a:t>
            </a:r>
            <a:r>
              <a:rPr lang="en-US" sz="2000" dirty="0" smtClean="0"/>
              <a:t>;</a:t>
            </a:r>
            <a:endParaRPr lang="vi-VN" sz="2000" dirty="0" smtClean="0"/>
          </a:p>
          <a:p>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phương</a:t>
            </a:r>
            <a:r>
              <a:rPr lang="en-US" sz="2400" dirty="0" smtClean="0"/>
              <a:t> </a:t>
            </a:r>
            <a:r>
              <a:rPr lang="en-US" sz="2400" dirty="0" err="1" smtClean="0"/>
              <a:t>pháp</a:t>
            </a:r>
            <a:r>
              <a:rPr lang="en-US" sz="2400" dirty="0" smtClean="0"/>
              <a:t> </a:t>
            </a:r>
            <a:r>
              <a:rPr lang="en-US" sz="2400" dirty="0" err="1" smtClean="0"/>
              <a:t>học</a:t>
            </a:r>
            <a:r>
              <a:rPr lang="en-US" sz="2400" dirty="0" smtClean="0"/>
              <a:t> </a:t>
            </a:r>
            <a:r>
              <a:rPr lang="en-US" sz="2400" dirty="0" err="1" smtClean="0"/>
              <a:t>và</a:t>
            </a:r>
            <a:r>
              <a:rPr lang="en-US" sz="2400" dirty="0" smtClean="0"/>
              <a:t> </a:t>
            </a:r>
            <a:r>
              <a:rPr lang="en-US" sz="2400" dirty="0" err="1" smtClean="0"/>
              <a:t>dạy</a:t>
            </a:r>
            <a:r>
              <a:rPr lang="en-US" sz="2400" dirty="0" smtClean="0"/>
              <a:t> </a:t>
            </a:r>
            <a:r>
              <a:rPr lang="en-US" sz="2400" dirty="0" err="1" smtClean="0"/>
              <a:t>khác</a:t>
            </a:r>
            <a:r>
              <a:rPr lang="en-US" sz="2400" dirty="0" smtClean="0"/>
              <a:t> </a:t>
            </a:r>
            <a:r>
              <a:rPr lang="en-US" sz="2400" dirty="0" err="1" smtClean="0"/>
              <a:t>nhau</a:t>
            </a:r>
            <a:r>
              <a:rPr lang="en-US" sz="2400" dirty="0" smtClean="0"/>
              <a:t>, </a:t>
            </a:r>
            <a:r>
              <a:rPr lang="en-US" sz="2400" dirty="0" err="1" smtClean="0"/>
              <a:t>làm</a:t>
            </a:r>
            <a:r>
              <a:rPr lang="en-US" sz="2400" dirty="0" smtClean="0"/>
              <a:t> </a:t>
            </a:r>
            <a:r>
              <a:rPr lang="en-US" sz="2400" dirty="0" err="1" smtClean="0"/>
              <a:t>phong</a:t>
            </a:r>
            <a:r>
              <a:rPr lang="en-US" sz="2400" dirty="0" smtClean="0"/>
              <a:t> </a:t>
            </a:r>
            <a:r>
              <a:rPr lang="en-US" sz="2400" dirty="0" err="1" smtClean="0"/>
              <a:t>phú</a:t>
            </a:r>
            <a:r>
              <a:rPr lang="en-US" sz="2400" dirty="0" smtClean="0"/>
              <a:t> </a:t>
            </a:r>
            <a:r>
              <a:rPr lang="en-US" sz="2400" dirty="0" err="1" smtClean="0"/>
              <a:t>nội</a:t>
            </a:r>
            <a:r>
              <a:rPr lang="en-US" sz="2400" dirty="0" smtClean="0"/>
              <a:t> dung </a:t>
            </a:r>
            <a:r>
              <a:rPr lang="en-US" sz="2400" dirty="0" err="1" smtClean="0"/>
              <a:t>học</a:t>
            </a:r>
            <a:r>
              <a:rPr lang="en-US" sz="2400" dirty="0" smtClean="0"/>
              <a:t> </a:t>
            </a:r>
            <a:r>
              <a:rPr lang="en-US" sz="2400" dirty="0" err="1" smtClean="0"/>
              <a:t>và</a:t>
            </a:r>
            <a:r>
              <a:rPr lang="en-US" sz="2400" dirty="0" smtClean="0"/>
              <a:t> </a:t>
            </a:r>
            <a:r>
              <a:rPr lang="en-US" sz="2400" dirty="0" err="1" smtClean="0"/>
              <a:t>giảng</a:t>
            </a:r>
            <a:r>
              <a:rPr lang="en-US" sz="2400" dirty="0" smtClean="0"/>
              <a:t> </a:t>
            </a:r>
            <a:r>
              <a:rPr lang="en-US" sz="2400" dirty="0" err="1" smtClean="0"/>
              <a:t>dạy</a:t>
            </a:r>
            <a:r>
              <a:rPr lang="en-US" sz="2400" dirty="0" smtClean="0"/>
              <a:t>;</a:t>
            </a:r>
            <a:endParaRPr lang="vi-VN" sz="2400" dirty="0" smtClean="0"/>
          </a:p>
          <a:p>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kỹ</a:t>
            </a:r>
            <a:r>
              <a:rPr lang="en-US" sz="2400" dirty="0" smtClean="0"/>
              <a:t> </a:t>
            </a:r>
            <a:r>
              <a:rPr lang="en-US" sz="2400" dirty="0" err="1" smtClean="0"/>
              <a:t>thuật</a:t>
            </a:r>
            <a:r>
              <a:rPr lang="en-US" sz="2400" dirty="0" smtClean="0"/>
              <a:t> </a:t>
            </a:r>
            <a:r>
              <a:rPr lang="en-US" sz="2400" dirty="0" err="1" smtClean="0"/>
              <a:t>khác</a:t>
            </a:r>
            <a:r>
              <a:rPr lang="en-US" sz="2400" dirty="0" smtClean="0"/>
              <a:t> </a:t>
            </a:r>
            <a:r>
              <a:rPr lang="en-US" sz="2400" dirty="0" err="1" smtClean="0"/>
              <a:t>nhau</a:t>
            </a:r>
            <a:r>
              <a:rPr lang="en-US" sz="2400" dirty="0" smtClean="0"/>
              <a:t> </a:t>
            </a:r>
            <a:r>
              <a:rPr lang="en-US" sz="2400" dirty="0" err="1" smtClean="0"/>
              <a:t>nhằm</a:t>
            </a:r>
            <a:r>
              <a:rPr lang="en-US" sz="2400" dirty="0" smtClean="0"/>
              <a:t> </a:t>
            </a:r>
            <a:r>
              <a:rPr lang="en-US" sz="2400" dirty="0" err="1" smtClean="0"/>
              <a:t>tạo</a:t>
            </a:r>
            <a:r>
              <a:rPr lang="en-US" sz="2400" dirty="0" smtClean="0"/>
              <a:t> </a:t>
            </a:r>
            <a:r>
              <a:rPr lang="en-US" sz="2400" dirty="0" err="1" smtClean="0"/>
              <a:t>sự</a:t>
            </a:r>
            <a:r>
              <a:rPr lang="en-US" sz="2400" dirty="0" smtClean="0"/>
              <a:t> </a:t>
            </a:r>
            <a:r>
              <a:rPr lang="en-US" sz="2400" dirty="0" err="1" smtClean="0"/>
              <a:t>hứng</a:t>
            </a:r>
            <a:r>
              <a:rPr lang="en-US" sz="2400" dirty="0" smtClean="0"/>
              <a:t> </a:t>
            </a:r>
            <a:r>
              <a:rPr lang="en-US" sz="2400" dirty="0" err="1" smtClean="0"/>
              <a:t>thú</a:t>
            </a:r>
            <a:r>
              <a:rPr lang="en-US" sz="2400" dirty="0" smtClean="0"/>
              <a:t>, </a:t>
            </a:r>
            <a:r>
              <a:rPr lang="en-US" sz="2400" dirty="0" err="1" smtClean="0"/>
              <a:t>giảm</a:t>
            </a:r>
            <a:r>
              <a:rPr lang="en-US" sz="2400" dirty="0" smtClean="0"/>
              <a:t> </a:t>
            </a:r>
            <a:r>
              <a:rPr lang="en-US" sz="2400" dirty="0" err="1" smtClean="0"/>
              <a:t>buồn</a:t>
            </a:r>
            <a:r>
              <a:rPr lang="en-US" sz="2400" dirty="0" smtClean="0"/>
              <a:t> </a:t>
            </a:r>
            <a:r>
              <a:rPr lang="en-US" sz="2400" dirty="0" err="1" smtClean="0"/>
              <a:t>chán</a:t>
            </a:r>
            <a:r>
              <a:rPr lang="en-US" sz="2400" dirty="0" smtClean="0"/>
              <a:t> </a:t>
            </a:r>
            <a:r>
              <a:rPr lang="en-US" sz="2400" dirty="0" err="1" smtClean="0"/>
              <a:t>và</a:t>
            </a:r>
            <a:r>
              <a:rPr lang="en-US" sz="2400" dirty="0" smtClean="0"/>
              <a:t> </a:t>
            </a:r>
            <a:r>
              <a:rPr lang="en-US" sz="2400" dirty="0" err="1" smtClean="0"/>
              <a:t>tăng</a:t>
            </a:r>
            <a:r>
              <a:rPr lang="en-US" sz="2400" dirty="0" smtClean="0"/>
              <a:t> </a:t>
            </a:r>
            <a:r>
              <a:rPr lang="en-US" sz="2400" dirty="0" err="1" smtClean="0"/>
              <a:t>hiệu</a:t>
            </a:r>
            <a:r>
              <a:rPr lang="en-US" sz="2400" dirty="0" smtClean="0"/>
              <a:t> </a:t>
            </a:r>
            <a:r>
              <a:rPr lang="en-US" sz="2400" dirty="0" err="1" smtClean="0"/>
              <a:t>suất</a:t>
            </a:r>
            <a:r>
              <a:rPr lang="en-US" sz="2400" dirty="0" smtClean="0"/>
              <a:t> </a:t>
            </a:r>
            <a:r>
              <a:rPr lang="en-US" sz="2400" dirty="0" err="1" smtClean="0"/>
              <a:t>học</a:t>
            </a:r>
            <a:r>
              <a:rPr lang="en-US" sz="2400" dirty="0" smtClean="0"/>
              <a:t> </a:t>
            </a:r>
            <a:r>
              <a:rPr lang="en-US" sz="2400" dirty="0" err="1" smtClean="0"/>
              <a:t>và</a:t>
            </a:r>
            <a:r>
              <a:rPr lang="en-US" sz="2400" dirty="0" smtClean="0"/>
              <a:t> </a:t>
            </a:r>
            <a:r>
              <a:rPr lang="en-US" sz="2400" dirty="0" err="1" smtClean="0"/>
              <a:t>dạy</a:t>
            </a:r>
            <a:r>
              <a:rPr lang="en-US" sz="2400" dirty="0" smtClean="0"/>
              <a:t>;</a:t>
            </a:r>
            <a:endParaRPr lang="vi-VN" sz="2400" dirty="0" smtClean="0"/>
          </a:p>
          <a:p>
            <a:r>
              <a:rPr lang="en-US" sz="2400" dirty="0" err="1" smtClean="0"/>
              <a:t>Không</a:t>
            </a:r>
            <a:r>
              <a:rPr lang="en-US" sz="2400" dirty="0" smtClean="0"/>
              <a:t> </a:t>
            </a:r>
            <a:r>
              <a:rPr lang="en-US" sz="2400" dirty="0" err="1" smtClean="0"/>
              <a:t>nói</a:t>
            </a:r>
            <a:r>
              <a:rPr lang="en-US" sz="2400" dirty="0" smtClean="0"/>
              <a:t> </a:t>
            </a:r>
            <a:r>
              <a:rPr lang="en-US" sz="2400" dirty="0" err="1" smtClean="0"/>
              <a:t>quá</a:t>
            </a:r>
            <a:r>
              <a:rPr lang="en-US" sz="2400" dirty="0" smtClean="0"/>
              <a:t> </a:t>
            </a:r>
            <a:r>
              <a:rPr lang="en-US" sz="2400" dirty="0" err="1" smtClean="0"/>
              <a:t>nhiều</a:t>
            </a:r>
            <a:r>
              <a:rPr lang="en-US" sz="2400" dirty="0" smtClean="0"/>
              <a:t> </a:t>
            </a:r>
            <a:r>
              <a:rPr lang="en-US" sz="2400" dirty="0" err="1" smtClean="0"/>
              <a:t>về</a:t>
            </a:r>
            <a:r>
              <a:rPr lang="en-US" sz="2400" dirty="0" smtClean="0"/>
              <a:t> </a:t>
            </a:r>
            <a:r>
              <a:rPr lang="en-US" sz="2400" dirty="0" err="1" smtClean="0"/>
              <a:t>cùng</a:t>
            </a:r>
            <a:r>
              <a:rPr lang="en-US" sz="2400" dirty="0" smtClean="0"/>
              <a:t> </a:t>
            </a:r>
            <a:r>
              <a:rPr lang="en-US" sz="2400" dirty="0" err="1" smtClean="0"/>
              <a:t>một</a:t>
            </a:r>
            <a:r>
              <a:rPr lang="en-US" sz="2400" dirty="0" smtClean="0"/>
              <a:t> </a:t>
            </a:r>
            <a:r>
              <a:rPr lang="en-US" sz="2400" dirty="0" err="1" smtClean="0"/>
              <a:t>điều</a:t>
            </a:r>
            <a:r>
              <a:rPr lang="en-US" sz="2400" dirty="0" smtClean="0"/>
              <a:t> </a:t>
            </a:r>
            <a:r>
              <a:rPr lang="en-US" sz="2400" dirty="0" err="1" smtClean="0"/>
              <a:t>nhằm</a:t>
            </a:r>
            <a:r>
              <a:rPr lang="en-US" sz="2400" dirty="0" smtClean="0"/>
              <a:t> </a:t>
            </a:r>
            <a:r>
              <a:rPr lang="en-US" sz="2400" dirty="0" err="1" smtClean="0"/>
              <a:t>giảm</a:t>
            </a:r>
            <a:r>
              <a:rPr lang="en-US" sz="2400" dirty="0" smtClean="0"/>
              <a:t> </a:t>
            </a:r>
            <a:r>
              <a:rPr lang="en-US" sz="2400" dirty="0" err="1" smtClean="0"/>
              <a:t>nhàm</a:t>
            </a:r>
            <a:r>
              <a:rPr lang="en-US" sz="2400" dirty="0" smtClean="0"/>
              <a:t> </a:t>
            </a:r>
            <a:r>
              <a:rPr lang="en-US" sz="2400" dirty="0" err="1" smtClean="0"/>
              <a:t>chán</a:t>
            </a:r>
            <a:r>
              <a:rPr lang="en-US" sz="2400" dirty="0" smtClean="0"/>
              <a:t>;</a:t>
            </a:r>
            <a:endParaRPr lang="vi-VN" sz="2400" dirty="0" smtClean="0"/>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2000"/>
                                        <p:tgtEl>
                                          <p:spTgt spid="6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fade">
                                      <p:cBhvr>
                                        <p:cTn id="20" dur="2000"/>
                                        <p:tgtEl>
                                          <p:spTgt spid="6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Effect transition="in" filter="fade">
                                      <p:cBhvr>
                                        <p:cTn id="25" dur="2000"/>
                                        <p:tgtEl>
                                          <p:spTgt spid="6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Effect transition="in" filter="fade">
                                      <p:cBhvr>
                                        <p:cTn id="30"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dirty="0" err="1" smtClean="0"/>
              <a:t>Khuyến</a:t>
            </a:r>
            <a:r>
              <a:rPr lang="en-AU" dirty="0" smtClean="0"/>
              <a:t> </a:t>
            </a:r>
            <a:r>
              <a:rPr lang="en-AU" dirty="0" err="1" smtClean="0"/>
              <a:t>nghị</a:t>
            </a:r>
            <a:r>
              <a:rPr lang="en-AU" dirty="0" smtClean="0"/>
              <a:t> </a:t>
            </a:r>
            <a:r>
              <a:rPr lang="en-AU" dirty="0" err="1" smtClean="0"/>
              <a:t>giảng</a:t>
            </a:r>
            <a:r>
              <a:rPr lang="en-AU" dirty="0" smtClean="0"/>
              <a:t> </a:t>
            </a:r>
            <a:r>
              <a:rPr lang="en-AU" dirty="0" err="1" smtClean="0"/>
              <a:t>dạy</a:t>
            </a:r>
            <a:r>
              <a:rPr lang="en-AU" dirty="0" smtClean="0"/>
              <a:t> ESP TK</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400" dirty="0" err="1" smtClean="0"/>
              <a:t>Giảng</a:t>
            </a:r>
            <a:r>
              <a:rPr lang="en-US" sz="2400" dirty="0" smtClean="0"/>
              <a:t> </a:t>
            </a:r>
            <a:r>
              <a:rPr lang="en-US" sz="2400" dirty="0" err="1" smtClean="0"/>
              <a:t>dạy</a:t>
            </a:r>
            <a:r>
              <a:rPr lang="en-US" sz="2400" dirty="0" smtClean="0"/>
              <a:t> </a:t>
            </a:r>
            <a:r>
              <a:rPr lang="en-US" sz="2400" dirty="0" err="1" smtClean="0"/>
              <a:t>theo</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học</a:t>
            </a:r>
            <a:r>
              <a:rPr lang="en-US" sz="2400" dirty="0" smtClean="0"/>
              <a:t>, </a:t>
            </a:r>
            <a:r>
              <a:rPr lang="en-US" sz="2400" dirty="0" err="1" smtClean="0"/>
              <a:t>không</a:t>
            </a:r>
            <a:r>
              <a:rPr lang="en-US" sz="2400" dirty="0" smtClean="0"/>
              <a:t> </a:t>
            </a:r>
            <a:r>
              <a:rPr lang="en-US" sz="2400" dirty="0" err="1" smtClean="0"/>
              <a:t>cứng</a:t>
            </a:r>
            <a:r>
              <a:rPr lang="en-US" sz="2400" dirty="0" smtClean="0"/>
              <a:t> </a:t>
            </a:r>
            <a:r>
              <a:rPr lang="en-US" sz="2400" dirty="0" err="1" smtClean="0"/>
              <a:t>nhắc</a:t>
            </a:r>
            <a:r>
              <a:rPr lang="en-US" sz="2400" dirty="0" smtClean="0"/>
              <a:t> </a:t>
            </a:r>
            <a:r>
              <a:rPr lang="en-US" sz="2400" dirty="0" err="1" smtClean="0"/>
              <a:t>theo</a:t>
            </a:r>
            <a:r>
              <a:rPr lang="en-US" sz="2400" dirty="0" smtClean="0"/>
              <a:t> </a:t>
            </a:r>
            <a:r>
              <a:rPr lang="en-US" sz="2400" dirty="0" err="1" smtClean="0"/>
              <a:t>sách</a:t>
            </a:r>
            <a:r>
              <a:rPr lang="en-US" sz="2400" dirty="0" smtClean="0"/>
              <a:t>:</a:t>
            </a:r>
          </a:p>
          <a:p>
            <a:pPr lvl="1"/>
            <a:r>
              <a:rPr lang="en-US" sz="2000" dirty="0" err="1" smtClean="0"/>
              <a:t>Tìm</a:t>
            </a:r>
            <a:r>
              <a:rPr lang="en-US" sz="2000" dirty="0" smtClean="0"/>
              <a:t> </a:t>
            </a:r>
            <a:r>
              <a:rPr lang="en-US" sz="2000" dirty="0" err="1" smtClean="0"/>
              <a:t>cách</a:t>
            </a:r>
            <a:r>
              <a:rPr lang="en-US" sz="2000" dirty="0" smtClean="0"/>
              <a:t> </a:t>
            </a:r>
            <a:r>
              <a:rPr lang="en-US" sz="2000" dirty="0" err="1" smtClean="0"/>
              <a:t>tiếp</a:t>
            </a:r>
            <a:r>
              <a:rPr lang="en-US" sz="2000" dirty="0" smtClean="0"/>
              <a:t> </a:t>
            </a:r>
            <a:r>
              <a:rPr lang="en-US" sz="2000" dirty="0" err="1" smtClean="0"/>
              <a:t>cận</a:t>
            </a:r>
            <a:r>
              <a:rPr lang="en-US" sz="2000" dirty="0" smtClean="0"/>
              <a:t> </a:t>
            </a:r>
            <a:r>
              <a:rPr lang="en-US" sz="2000" dirty="0" err="1" smtClean="0"/>
              <a:t>phù</a:t>
            </a:r>
            <a:r>
              <a:rPr lang="en-US" sz="2000" dirty="0" smtClean="0"/>
              <a:t> </a:t>
            </a:r>
            <a:r>
              <a:rPr lang="en-US" sz="2000" dirty="0" err="1" smtClean="0"/>
              <a:t>hợp</a:t>
            </a:r>
            <a:r>
              <a:rPr lang="en-US" sz="2000" dirty="0" smtClean="0"/>
              <a:t> </a:t>
            </a:r>
            <a:r>
              <a:rPr lang="en-US" sz="2000" dirty="0" err="1" smtClean="0"/>
              <a:t>nhất</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các</a:t>
            </a:r>
            <a:r>
              <a:rPr lang="en-US" sz="2000" dirty="0" smtClean="0"/>
              <a:t> </a:t>
            </a:r>
            <a:r>
              <a:rPr lang="en-US" sz="2000" dirty="0" err="1" smtClean="0"/>
              <a:t>đối</a:t>
            </a:r>
            <a:r>
              <a:rPr lang="en-US" sz="2000" dirty="0" smtClean="0"/>
              <a:t> </a:t>
            </a:r>
            <a:r>
              <a:rPr lang="en-US" sz="2000" dirty="0" err="1" smtClean="0"/>
              <a:t>tượng</a:t>
            </a:r>
            <a:r>
              <a:rPr lang="en-US" sz="2000" dirty="0" smtClean="0"/>
              <a:t> </a:t>
            </a:r>
            <a:r>
              <a:rPr lang="en-US" sz="2000" dirty="0" err="1" smtClean="0"/>
              <a:t>người</a:t>
            </a:r>
            <a:r>
              <a:rPr lang="en-US" sz="2000" dirty="0" smtClean="0"/>
              <a:t> </a:t>
            </a:r>
            <a:r>
              <a:rPr lang="en-US" sz="2000" dirty="0" err="1" smtClean="0"/>
              <a:t>học</a:t>
            </a:r>
            <a:r>
              <a:rPr lang="en-US" sz="2000" dirty="0" smtClean="0"/>
              <a:t> </a:t>
            </a:r>
            <a:r>
              <a:rPr lang="en-US" sz="2000" dirty="0" err="1" smtClean="0"/>
              <a:t>khác</a:t>
            </a:r>
            <a:r>
              <a:rPr lang="en-US" sz="2000" dirty="0" smtClean="0"/>
              <a:t> </a:t>
            </a:r>
            <a:r>
              <a:rPr lang="en-US" sz="2000" dirty="0" err="1" smtClean="0"/>
              <a:t>nhau</a:t>
            </a:r>
            <a:r>
              <a:rPr lang="en-US" sz="2000" dirty="0" smtClean="0"/>
              <a:t>, </a:t>
            </a:r>
            <a:r>
              <a:rPr lang="en-US" sz="2000" dirty="0" err="1" smtClean="0"/>
              <a:t>tránh</a:t>
            </a:r>
            <a:r>
              <a:rPr lang="en-US" sz="2000" dirty="0" smtClean="0"/>
              <a:t> </a:t>
            </a:r>
            <a:r>
              <a:rPr lang="en-US" sz="2000" dirty="0" err="1" smtClean="0"/>
              <a:t>sáo</a:t>
            </a:r>
            <a:r>
              <a:rPr lang="en-US" sz="2000" dirty="0" smtClean="0"/>
              <a:t> </a:t>
            </a:r>
            <a:r>
              <a:rPr lang="en-US" sz="2000" dirty="0" err="1" smtClean="0"/>
              <a:t>điều</a:t>
            </a:r>
            <a:r>
              <a:rPr lang="en-US" sz="2000" dirty="0" smtClean="0"/>
              <a:t> </a:t>
            </a:r>
            <a:r>
              <a:rPr lang="en-US" sz="2000" dirty="0" err="1" smtClean="0"/>
              <a:t>theo</a:t>
            </a:r>
            <a:r>
              <a:rPr lang="en-US" sz="2000" dirty="0" smtClean="0"/>
              <a:t> </a:t>
            </a:r>
            <a:r>
              <a:rPr lang="en-US" sz="2000" dirty="0" err="1" smtClean="0"/>
              <a:t>sách</a:t>
            </a:r>
            <a:r>
              <a:rPr lang="en-US" sz="2000" dirty="0" smtClean="0"/>
              <a:t> </a:t>
            </a:r>
            <a:r>
              <a:rPr lang="en-US" sz="2000" dirty="0" err="1" smtClean="0"/>
              <a:t>vở</a:t>
            </a:r>
            <a:r>
              <a:rPr lang="en-US" sz="2000" dirty="0" smtClean="0"/>
              <a:t>;</a:t>
            </a:r>
            <a:endParaRPr lang="vi-VN" sz="2000" dirty="0" smtClean="0"/>
          </a:p>
          <a:p>
            <a:pPr lvl="1"/>
            <a:r>
              <a:rPr lang="en-US" sz="2000" dirty="0" err="1" smtClean="0"/>
              <a:t>Ưu</a:t>
            </a:r>
            <a:r>
              <a:rPr lang="en-US" sz="2000" dirty="0" smtClean="0"/>
              <a:t> </a:t>
            </a:r>
            <a:r>
              <a:rPr lang="en-US" sz="2000" dirty="0" err="1" smtClean="0"/>
              <a:t>tiên</a:t>
            </a:r>
            <a:r>
              <a:rPr lang="en-US" sz="2000" dirty="0" smtClean="0"/>
              <a:t> </a:t>
            </a:r>
            <a:r>
              <a:rPr lang="en-US" sz="2000" dirty="0" err="1" smtClean="0"/>
              <a:t>học</a:t>
            </a:r>
            <a:r>
              <a:rPr lang="en-US" sz="2000" dirty="0" smtClean="0"/>
              <a:t> </a:t>
            </a:r>
            <a:r>
              <a:rPr lang="en-US" sz="2000" dirty="0" err="1" smtClean="0"/>
              <a:t>viên</a:t>
            </a:r>
            <a:r>
              <a:rPr lang="en-US" sz="2000" dirty="0" smtClean="0"/>
              <a:t>, </a:t>
            </a:r>
            <a:r>
              <a:rPr lang="en-US" sz="2000" dirty="0" err="1" smtClean="0"/>
              <a:t>không</a:t>
            </a:r>
            <a:r>
              <a:rPr lang="en-US" sz="2000" dirty="0" smtClean="0"/>
              <a:t> </a:t>
            </a:r>
            <a:r>
              <a:rPr lang="en-US" sz="2000" dirty="0" err="1" smtClean="0"/>
              <a:t>ưu</a:t>
            </a:r>
            <a:r>
              <a:rPr lang="en-US" sz="2000" dirty="0" smtClean="0"/>
              <a:t> </a:t>
            </a:r>
            <a:r>
              <a:rPr lang="en-US" sz="2000" dirty="0" err="1" smtClean="0"/>
              <a:t>tiên</a:t>
            </a:r>
            <a:r>
              <a:rPr lang="en-US" sz="2000" dirty="0" smtClean="0"/>
              <a:t> </a:t>
            </a:r>
            <a:r>
              <a:rPr lang="en-US" sz="2000" dirty="0" err="1" smtClean="0"/>
              <a:t>sách</a:t>
            </a:r>
            <a:r>
              <a:rPr lang="en-US" sz="2000" dirty="0" smtClean="0"/>
              <a:t> (</a:t>
            </a:r>
            <a:r>
              <a:rPr lang="en-US" sz="2000" dirty="0" err="1" smtClean="0"/>
              <a:t>nội</a:t>
            </a:r>
            <a:r>
              <a:rPr lang="en-US" sz="2000" dirty="0" smtClean="0"/>
              <a:t> dung </a:t>
            </a:r>
            <a:r>
              <a:rPr lang="en-US" sz="2000" dirty="0" err="1" smtClean="0"/>
              <a:t>dạy</a:t>
            </a:r>
            <a:r>
              <a:rPr lang="en-US" sz="2000" dirty="0" smtClean="0"/>
              <a:t>). </a:t>
            </a:r>
            <a:r>
              <a:rPr lang="en-US" sz="2000" dirty="0" err="1" smtClean="0"/>
              <a:t>Nội</a:t>
            </a:r>
            <a:r>
              <a:rPr lang="en-US" sz="2000" dirty="0" smtClean="0"/>
              <a:t> dung </a:t>
            </a:r>
            <a:r>
              <a:rPr lang="en-US" sz="2000" dirty="0" err="1" smtClean="0"/>
              <a:t>trích</a:t>
            </a:r>
            <a:r>
              <a:rPr lang="en-US" sz="2000" dirty="0" smtClean="0"/>
              <a:t> </a:t>
            </a:r>
            <a:r>
              <a:rPr lang="en-US" sz="2000" dirty="0" err="1" smtClean="0"/>
              <a:t>dẫn</a:t>
            </a:r>
            <a:r>
              <a:rPr lang="en-US" sz="2000" dirty="0" smtClean="0"/>
              <a:t> </a:t>
            </a:r>
            <a:r>
              <a:rPr lang="en-US" sz="2000" dirty="0" err="1" smtClean="0"/>
              <a:t>của</a:t>
            </a:r>
            <a:r>
              <a:rPr lang="en-US" sz="2000" dirty="0" smtClean="0"/>
              <a:t> </a:t>
            </a:r>
            <a:r>
              <a:rPr lang="en-US" sz="2000" dirty="0" err="1" smtClean="0"/>
              <a:t>sách</a:t>
            </a:r>
            <a:r>
              <a:rPr lang="en-US" sz="2000" dirty="0" smtClean="0"/>
              <a:t> </a:t>
            </a:r>
            <a:r>
              <a:rPr lang="en-US" sz="2000" dirty="0" err="1" smtClean="0"/>
              <a:t>phải</a:t>
            </a:r>
            <a:r>
              <a:rPr lang="en-US" sz="2000" dirty="0" smtClean="0"/>
              <a:t> </a:t>
            </a:r>
            <a:r>
              <a:rPr lang="en-US" sz="2000" dirty="0" err="1" smtClean="0"/>
              <a:t>phù</a:t>
            </a:r>
            <a:r>
              <a:rPr lang="en-US" sz="2000" dirty="0" smtClean="0"/>
              <a:t> </a:t>
            </a:r>
            <a:r>
              <a:rPr lang="en-US" sz="2000" dirty="0" err="1" smtClean="0"/>
              <a:t>hợp</a:t>
            </a:r>
            <a:r>
              <a:rPr lang="en-US" sz="2000" dirty="0" smtClean="0"/>
              <a:t> </a:t>
            </a:r>
            <a:r>
              <a:rPr lang="en-US" sz="2000" dirty="0" err="1" smtClean="0"/>
              <a:t>với</a:t>
            </a:r>
            <a:r>
              <a:rPr lang="en-US" sz="2000" dirty="0" smtClean="0"/>
              <a:t> </a:t>
            </a:r>
            <a:r>
              <a:rPr lang="en-US" sz="2000" dirty="0" err="1" smtClean="0"/>
              <a:t>người</a:t>
            </a:r>
            <a:r>
              <a:rPr lang="en-US" sz="2000" dirty="0" smtClean="0"/>
              <a:t> </a:t>
            </a:r>
            <a:r>
              <a:rPr lang="en-US" sz="2000" dirty="0" err="1" smtClean="0"/>
              <a:t>học</a:t>
            </a:r>
            <a:r>
              <a:rPr lang="en-US" sz="2000" dirty="0" smtClean="0"/>
              <a:t>;</a:t>
            </a:r>
            <a:endParaRPr lang="vi-VN" sz="2000" dirty="0" smtClean="0"/>
          </a:p>
          <a:p>
            <a:pPr lvl="0"/>
            <a:r>
              <a:rPr lang="en-US" sz="2400" dirty="0" err="1" smtClean="0"/>
              <a:t>Lặp</a:t>
            </a:r>
            <a:r>
              <a:rPr lang="en-US" sz="2400" dirty="0" smtClean="0"/>
              <a:t> </a:t>
            </a:r>
            <a:r>
              <a:rPr lang="en-US" sz="2400" dirty="0" err="1" smtClean="0"/>
              <a:t>lại</a:t>
            </a:r>
            <a:r>
              <a:rPr lang="en-US" sz="2400" dirty="0" smtClean="0"/>
              <a:t> </a:t>
            </a:r>
            <a:r>
              <a:rPr lang="en-US" sz="2400" dirty="0" err="1" smtClean="0"/>
              <a:t>bài</a:t>
            </a:r>
            <a:r>
              <a:rPr lang="en-US" sz="2400" dirty="0" smtClean="0"/>
              <a:t> </a:t>
            </a:r>
            <a:r>
              <a:rPr lang="en-US" sz="2400" dirty="0" err="1" smtClean="0"/>
              <a:t>học</a:t>
            </a:r>
            <a:r>
              <a:rPr lang="en-US" sz="2400" dirty="0" smtClean="0"/>
              <a:t> </a:t>
            </a:r>
            <a:r>
              <a:rPr lang="en-US" sz="2400" dirty="0" err="1" smtClean="0"/>
              <a:t>nếu</a:t>
            </a:r>
            <a:r>
              <a:rPr lang="en-US" sz="2400" dirty="0" smtClean="0"/>
              <a:t> </a:t>
            </a:r>
            <a:r>
              <a:rPr lang="en-US" sz="2400" dirty="0" err="1" smtClean="0"/>
              <a:t>cần</a:t>
            </a:r>
            <a:r>
              <a:rPr lang="en-US" sz="2400" dirty="0" smtClean="0"/>
              <a:t> </a:t>
            </a:r>
            <a:r>
              <a:rPr lang="en-US" sz="2400" dirty="0" err="1" smtClean="0"/>
              <a:t>thiết</a:t>
            </a:r>
            <a:r>
              <a:rPr lang="en-US" sz="2400" dirty="0" smtClean="0"/>
              <a:t> </a:t>
            </a:r>
            <a:r>
              <a:rPr lang="en-US" sz="2400" dirty="0" err="1" smtClean="0"/>
              <a:t>vì</a:t>
            </a:r>
            <a:r>
              <a:rPr lang="en-US" sz="2400" dirty="0" smtClean="0"/>
              <a:t> </a:t>
            </a:r>
            <a:r>
              <a:rPr lang="en-US" sz="2400" dirty="0" err="1" smtClean="0"/>
              <a:t>sự</a:t>
            </a:r>
            <a:r>
              <a:rPr lang="en-US" sz="2400" dirty="0" smtClean="0"/>
              <a:t> </a:t>
            </a:r>
            <a:r>
              <a:rPr lang="en-US" sz="2400" dirty="0" err="1" smtClean="0"/>
              <a:t>hiểu</a:t>
            </a:r>
            <a:r>
              <a:rPr lang="en-US" sz="2400" dirty="0" smtClean="0"/>
              <a:t> </a:t>
            </a:r>
            <a:r>
              <a:rPr lang="en-US" sz="2400" dirty="0" err="1" smtClean="0"/>
              <a:t>biết</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a:t>
            </a:r>
            <a:endParaRPr lang="vi-VN" sz="2400" dirty="0" smtClean="0"/>
          </a:p>
          <a:p>
            <a:pPr lvl="0"/>
            <a:r>
              <a:rPr lang="en-US" sz="2400" dirty="0" err="1" smtClean="0"/>
              <a:t>Thay</a:t>
            </a:r>
            <a:r>
              <a:rPr lang="en-US" sz="2400" dirty="0" smtClean="0"/>
              <a:t> </a:t>
            </a:r>
            <a:r>
              <a:rPr lang="en-US" sz="2400" dirty="0" err="1" smtClean="0"/>
              <a:t>đổi</a:t>
            </a:r>
            <a:r>
              <a:rPr lang="en-US" sz="2400" dirty="0" smtClean="0"/>
              <a:t> </a:t>
            </a:r>
            <a:r>
              <a:rPr lang="en-US" sz="2400" dirty="0" err="1" smtClean="0"/>
              <a:t>thường</a:t>
            </a:r>
            <a:r>
              <a:rPr lang="en-US" sz="2400" dirty="0" smtClean="0"/>
              <a:t> </a:t>
            </a:r>
            <a:r>
              <a:rPr lang="en-US" sz="2400" dirty="0" err="1" smtClean="0"/>
              <a:t>xuyên</a:t>
            </a:r>
            <a:r>
              <a:rPr lang="en-US" sz="2400" dirty="0" smtClean="0"/>
              <a:t> </a:t>
            </a:r>
            <a:r>
              <a:rPr lang="en-US" sz="2400" dirty="0" err="1" smtClean="0"/>
              <a:t>cách</a:t>
            </a:r>
            <a:r>
              <a:rPr lang="en-US" sz="2400" dirty="0" smtClean="0"/>
              <a:t> </a:t>
            </a:r>
            <a:r>
              <a:rPr lang="en-US" sz="2400" dirty="0" err="1" smtClean="0"/>
              <a:t>thức</a:t>
            </a:r>
            <a:r>
              <a:rPr lang="en-US" sz="2400" dirty="0" smtClean="0"/>
              <a:t> </a:t>
            </a:r>
            <a:r>
              <a:rPr lang="en-US" sz="2400" dirty="0" err="1" smtClean="0"/>
              <a:t>tiếp</a:t>
            </a:r>
            <a:r>
              <a:rPr lang="en-US" sz="2400" dirty="0" smtClean="0"/>
              <a:t> </a:t>
            </a:r>
            <a:r>
              <a:rPr lang="en-US" sz="2400" dirty="0" err="1" smtClean="0"/>
              <a:t>cận</a:t>
            </a:r>
            <a:r>
              <a:rPr lang="en-US" sz="2400" dirty="0" smtClean="0"/>
              <a:t>, </a:t>
            </a:r>
            <a:r>
              <a:rPr lang="en-US" sz="2400" dirty="0" err="1" smtClean="0"/>
              <a:t>cách</a:t>
            </a:r>
            <a:r>
              <a:rPr lang="en-US" sz="2400" dirty="0" smtClean="0"/>
              <a:t> </a:t>
            </a:r>
            <a:r>
              <a:rPr lang="en-US" sz="2400" dirty="0" err="1" smtClean="0"/>
              <a:t>thức</a:t>
            </a:r>
            <a:r>
              <a:rPr lang="en-US" sz="2400" dirty="0" smtClean="0"/>
              <a:t> </a:t>
            </a:r>
            <a:r>
              <a:rPr lang="en-US" sz="2400" dirty="0" err="1" smtClean="0"/>
              <a:t>giảng</a:t>
            </a:r>
            <a:r>
              <a:rPr lang="en-US" sz="2400" dirty="0" smtClean="0"/>
              <a:t> </a:t>
            </a:r>
            <a:r>
              <a:rPr lang="en-US" sz="2400" dirty="0" err="1" smtClean="0"/>
              <a:t>dạy</a:t>
            </a:r>
            <a:r>
              <a:rPr lang="en-US" sz="2400" dirty="0" smtClean="0"/>
              <a:t>; </a:t>
            </a:r>
            <a:endParaRPr lang="vi-VN" sz="2400" dirty="0" smtClean="0"/>
          </a:p>
          <a:p>
            <a:pPr lvl="0"/>
            <a:r>
              <a:rPr lang="en-US" sz="2400" dirty="0" err="1" smtClean="0"/>
              <a:t>Dạy</a:t>
            </a:r>
            <a:r>
              <a:rPr lang="en-US" sz="2400" dirty="0" smtClean="0"/>
              <a:t> </a:t>
            </a:r>
            <a:r>
              <a:rPr lang="en-US" sz="2400" dirty="0" err="1" smtClean="0"/>
              <a:t>đọc</a:t>
            </a:r>
            <a:r>
              <a:rPr lang="en-US" sz="2400" dirty="0" smtClean="0"/>
              <a:t> </a:t>
            </a:r>
            <a:r>
              <a:rPr lang="en-US" sz="2400" dirty="0" err="1" smtClean="0"/>
              <a:t>các</a:t>
            </a:r>
            <a:r>
              <a:rPr lang="en-US" sz="2400" dirty="0" smtClean="0"/>
              <a:t> </a:t>
            </a:r>
            <a:r>
              <a:rPr lang="en-US" sz="2400" dirty="0" err="1" smtClean="0"/>
              <a:t>bài</a:t>
            </a:r>
            <a:r>
              <a:rPr lang="en-US" sz="2400" dirty="0" smtClean="0"/>
              <a:t> </a:t>
            </a:r>
            <a:r>
              <a:rPr lang="en-US" sz="2400" dirty="0" err="1" smtClean="0"/>
              <a:t>khóa</a:t>
            </a:r>
            <a:r>
              <a:rPr lang="en-US" sz="2400" dirty="0" smtClean="0"/>
              <a:t>, </a:t>
            </a:r>
            <a:r>
              <a:rPr lang="en-US" sz="2400" dirty="0" err="1" smtClean="0"/>
              <a:t>các</a:t>
            </a:r>
            <a:r>
              <a:rPr lang="en-US" sz="2400" dirty="0" smtClean="0"/>
              <a:t> </a:t>
            </a:r>
            <a:r>
              <a:rPr lang="en-US" sz="2400" dirty="0" err="1" smtClean="0"/>
              <a:t>văn</a:t>
            </a:r>
            <a:r>
              <a:rPr lang="en-US" sz="2400" dirty="0" smtClean="0"/>
              <a:t> </a:t>
            </a:r>
            <a:r>
              <a:rPr lang="en-US" sz="2400" dirty="0" err="1" smtClean="0"/>
              <a:t>bản</a:t>
            </a:r>
            <a:r>
              <a:rPr lang="en-US" sz="2400" dirty="0" smtClean="0"/>
              <a:t> </a:t>
            </a:r>
            <a:r>
              <a:rPr lang="en-US" sz="2400" dirty="0" err="1" smtClean="0"/>
              <a:t>bằng</a:t>
            </a:r>
            <a:r>
              <a:rPr lang="en-US" sz="2400" dirty="0" smtClean="0"/>
              <a:t> </a:t>
            </a:r>
            <a:r>
              <a:rPr lang="en-US" sz="2400" dirty="0" err="1" smtClean="0"/>
              <a:t>nhiều</a:t>
            </a:r>
            <a:r>
              <a:rPr lang="en-US" sz="2400" dirty="0" smtClean="0"/>
              <a:t> </a:t>
            </a:r>
            <a:r>
              <a:rPr lang="en-US" sz="2400" dirty="0" err="1" smtClean="0"/>
              <a:t>cách</a:t>
            </a:r>
            <a:r>
              <a:rPr lang="en-US" sz="2400" dirty="0" smtClean="0"/>
              <a:t> </a:t>
            </a:r>
            <a:r>
              <a:rPr lang="en-US" sz="2400" dirty="0" err="1" smtClean="0"/>
              <a:t>khác</a:t>
            </a:r>
            <a:r>
              <a:rPr lang="en-US" sz="2400" dirty="0" smtClean="0"/>
              <a:t> </a:t>
            </a:r>
            <a:r>
              <a:rPr lang="en-US" sz="2400" dirty="0" err="1" smtClean="0"/>
              <a:t>nhau</a:t>
            </a:r>
            <a:r>
              <a:rPr lang="en-US" sz="2400" dirty="0" smtClean="0"/>
              <a:t>;</a:t>
            </a:r>
            <a:endParaRPr lang="vi-VN" sz="2400" dirty="0" smtClean="0"/>
          </a:p>
          <a:p>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thay</a:t>
            </a:r>
            <a:r>
              <a:rPr lang="en-US" sz="2400" dirty="0" smtClean="0"/>
              <a:t> </a:t>
            </a:r>
            <a:r>
              <a:rPr lang="en-US" sz="2400" dirty="0" err="1" smtClean="0"/>
              <a:t>thế</a:t>
            </a:r>
            <a:r>
              <a:rPr lang="en-US" sz="2400" dirty="0" smtClean="0"/>
              <a:t> </a:t>
            </a:r>
            <a:r>
              <a:rPr lang="en-US" sz="2400" dirty="0" err="1" smtClean="0"/>
              <a:t>nhằm</a:t>
            </a:r>
            <a:r>
              <a:rPr lang="en-US" sz="2400" dirty="0" smtClean="0"/>
              <a:t> </a:t>
            </a:r>
            <a:r>
              <a:rPr lang="en-US" sz="2400" dirty="0" err="1" smtClean="0"/>
              <a:t>tăng</a:t>
            </a:r>
            <a:r>
              <a:rPr lang="en-US" sz="2400" dirty="0" smtClean="0"/>
              <a:t> </a:t>
            </a:r>
            <a:r>
              <a:rPr lang="en-US" sz="2400" dirty="0" err="1" smtClean="0"/>
              <a:t>tính</a:t>
            </a:r>
            <a:r>
              <a:rPr lang="en-US" sz="2400" dirty="0" smtClean="0"/>
              <a:t> </a:t>
            </a:r>
            <a:r>
              <a:rPr lang="en-US" sz="2400" dirty="0" err="1" smtClean="0"/>
              <a:t>phong</a:t>
            </a:r>
            <a:r>
              <a:rPr lang="en-US" sz="2400" dirty="0" smtClean="0"/>
              <a:t> </a:t>
            </a:r>
            <a:r>
              <a:rPr lang="en-US" sz="2400" dirty="0" err="1" smtClean="0"/>
              <a:t>phú</a:t>
            </a:r>
            <a:r>
              <a:rPr lang="en-US" sz="2400" dirty="0" smtClean="0"/>
              <a:t> </a:t>
            </a:r>
            <a:r>
              <a:rPr lang="en-US" sz="2400" dirty="0" err="1" smtClean="0"/>
              <a:t>của</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dạy</a:t>
            </a:r>
            <a:r>
              <a:rPr lang="en-US" sz="2400" dirty="0" smtClean="0"/>
              <a:t> </a:t>
            </a:r>
            <a:r>
              <a:rPr lang="en-US" sz="2400" dirty="0" err="1" smtClean="0"/>
              <a:t>và</a:t>
            </a:r>
            <a:r>
              <a:rPr lang="en-US" sz="2400" dirty="0" smtClean="0"/>
              <a:t> </a:t>
            </a:r>
            <a:r>
              <a:rPr lang="en-US" sz="2400" dirty="0" err="1" smtClean="0"/>
              <a:t>học</a:t>
            </a:r>
            <a:r>
              <a:rPr lang="en-US" sz="2400" dirty="0" smtClean="0"/>
              <a:t>.</a:t>
            </a:r>
            <a:endParaRPr lang="en-US" sz="24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2000"/>
                                        <p:tgtEl>
                                          <p:spTgt spid="614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fade">
                                      <p:cBhvr>
                                        <p:cTn id="18" dur="2000"/>
                                        <p:tgtEl>
                                          <p:spTgt spid="61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fade">
                                      <p:cBhvr>
                                        <p:cTn id="23" dur="2000"/>
                                        <p:tgtEl>
                                          <p:spTgt spid="614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Effect transition="in" filter="fade">
                                      <p:cBhvr>
                                        <p:cTn id="28" dur="2000"/>
                                        <p:tgtEl>
                                          <p:spTgt spid="614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47">
                                            <p:txEl>
                                              <p:pRg st="5" end="5"/>
                                            </p:txEl>
                                          </p:spTgt>
                                        </p:tgtEl>
                                        <p:attrNameLst>
                                          <p:attrName>style.visibility</p:attrName>
                                        </p:attrNameLst>
                                      </p:cBhvr>
                                      <p:to>
                                        <p:strVal val="visible"/>
                                      </p:to>
                                    </p:set>
                                    <p:animEffect transition="in" filter="fade">
                                      <p:cBhvr>
                                        <p:cTn id="33" dur="2000"/>
                                        <p:tgtEl>
                                          <p:spTgt spid="614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147">
                                            <p:txEl>
                                              <p:pRg st="6" end="6"/>
                                            </p:txEl>
                                          </p:spTgt>
                                        </p:tgtEl>
                                        <p:attrNameLst>
                                          <p:attrName>style.visibility</p:attrName>
                                        </p:attrNameLst>
                                      </p:cBhvr>
                                      <p:to>
                                        <p:strVal val="visible"/>
                                      </p:to>
                                    </p:set>
                                    <p:animEffect transition="in" filter="fade">
                                      <p:cBhvr>
                                        <p:cTn id="38"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algn="ctr"/>
            <a:r>
              <a:rPr lang="en-AU" dirty="0" err="1" smtClean="0"/>
              <a:t>Kết</a:t>
            </a:r>
            <a:r>
              <a:rPr lang="en-AU" dirty="0" smtClean="0"/>
              <a:t> </a:t>
            </a:r>
            <a:r>
              <a:rPr lang="en-AU" dirty="0" err="1" smtClean="0"/>
              <a:t>luận</a:t>
            </a:r>
            <a:endParaRPr lang="en-AU" dirty="0">
              <a:solidFill>
                <a:schemeClr val="tx1"/>
              </a:solidFill>
            </a:endParaRPr>
          </a:p>
        </p:txBody>
      </p:sp>
      <p:sp>
        <p:nvSpPr>
          <p:cNvPr id="4" name="Content Placeholder 3"/>
          <p:cNvSpPr>
            <a:spLocks noGrp="1"/>
          </p:cNvSpPr>
          <p:nvPr>
            <p:ph sz="quarter" idx="1"/>
          </p:nvPr>
        </p:nvSpPr>
        <p:spPr/>
        <p:txBody>
          <a:bodyPr>
            <a:normAutofit fontScale="92500" lnSpcReduction="10000"/>
          </a:bodyPr>
          <a:lstStyle/>
          <a:p>
            <a:r>
              <a:rPr lang="fr-FR" dirty="0" err="1" smtClean="0"/>
              <a:t>Nhu</a:t>
            </a:r>
            <a:r>
              <a:rPr lang="fr-FR" dirty="0" smtClean="0"/>
              <a:t> </a:t>
            </a:r>
            <a:r>
              <a:rPr lang="fr-FR" dirty="0" err="1" smtClean="0"/>
              <a:t>cầu</a:t>
            </a:r>
            <a:r>
              <a:rPr lang="fr-FR" dirty="0" smtClean="0"/>
              <a:t> </a:t>
            </a:r>
            <a:r>
              <a:rPr lang="fr-FR" dirty="0" err="1" smtClean="0"/>
              <a:t>học</a:t>
            </a:r>
            <a:r>
              <a:rPr lang="fr-FR" dirty="0" smtClean="0"/>
              <a:t> GE </a:t>
            </a:r>
            <a:r>
              <a:rPr lang="fr-FR" dirty="0" err="1" smtClean="0"/>
              <a:t>của</a:t>
            </a:r>
            <a:r>
              <a:rPr lang="fr-FR" dirty="0" smtClean="0"/>
              <a:t> </a:t>
            </a:r>
            <a:r>
              <a:rPr lang="fr-FR" dirty="0" err="1" smtClean="0"/>
              <a:t>toàn</a:t>
            </a:r>
            <a:r>
              <a:rPr lang="fr-FR" dirty="0" smtClean="0"/>
              <a:t> </a:t>
            </a:r>
            <a:r>
              <a:rPr lang="fr-FR" dirty="0" err="1" smtClean="0"/>
              <a:t>xã</a:t>
            </a:r>
            <a:r>
              <a:rPr lang="fr-FR" dirty="0" smtClean="0"/>
              <a:t> </a:t>
            </a:r>
            <a:r>
              <a:rPr lang="fr-FR" dirty="0" err="1" smtClean="0"/>
              <a:t>hội</a:t>
            </a:r>
            <a:r>
              <a:rPr lang="fr-FR" dirty="0" smtClean="0"/>
              <a:t> </a:t>
            </a:r>
            <a:r>
              <a:rPr lang="fr-FR" dirty="0" err="1" smtClean="0"/>
              <a:t>càng</a:t>
            </a:r>
            <a:r>
              <a:rPr lang="fr-FR" dirty="0" smtClean="0"/>
              <a:t> </a:t>
            </a:r>
            <a:r>
              <a:rPr lang="fr-FR" dirty="0" err="1" smtClean="0"/>
              <a:t>ngày</a:t>
            </a:r>
            <a:r>
              <a:rPr lang="fr-FR" dirty="0" smtClean="0"/>
              <a:t> </a:t>
            </a:r>
            <a:r>
              <a:rPr lang="fr-FR" dirty="0" err="1" smtClean="0"/>
              <a:t>càng</a:t>
            </a:r>
            <a:r>
              <a:rPr lang="fr-FR" dirty="0" smtClean="0"/>
              <a:t> </a:t>
            </a:r>
            <a:r>
              <a:rPr lang="fr-FR" dirty="0" err="1" smtClean="0"/>
              <a:t>lớn</a:t>
            </a:r>
            <a:r>
              <a:rPr lang="fr-FR" dirty="0" smtClean="0"/>
              <a:t>; </a:t>
            </a:r>
          </a:p>
          <a:p>
            <a:r>
              <a:rPr lang="fr-FR" dirty="0" smtClean="0"/>
              <a:t>ESP </a:t>
            </a:r>
            <a:r>
              <a:rPr lang="fr-FR" dirty="0" err="1" smtClean="0"/>
              <a:t>Tuyển</a:t>
            </a:r>
            <a:r>
              <a:rPr lang="fr-FR" dirty="0" smtClean="0"/>
              <a:t> </a:t>
            </a:r>
            <a:r>
              <a:rPr lang="fr-FR" dirty="0" err="1" smtClean="0"/>
              <a:t>khoáng</a:t>
            </a:r>
            <a:r>
              <a:rPr lang="fr-FR" dirty="0" smtClean="0"/>
              <a:t> </a:t>
            </a:r>
            <a:r>
              <a:rPr lang="fr-FR" dirty="0" err="1" smtClean="0"/>
              <a:t>giúp</a:t>
            </a:r>
            <a:r>
              <a:rPr lang="fr-FR" dirty="0" smtClean="0"/>
              <a:t> </a:t>
            </a:r>
            <a:r>
              <a:rPr lang="fr-FR" dirty="0" err="1" smtClean="0"/>
              <a:t>sinh</a:t>
            </a:r>
            <a:r>
              <a:rPr lang="fr-FR" dirty="0" smtClean="0"/>
              <a:t> </a:t>
            </a:r>
            <a:r>
              <a:rPr lang="fr-FR" dirty="0" err="1" smtClean="0"/>
              <a:t>viên</a:t>
            </a:r>
            <a:r>
              <a:rPr lang="fr-FR" dirty="0" smtClean="0"/>
              <a:t> </a:t>
            </a:r>
            <a:r>
              <a:rPr lang="fr-FR" dirty="0" err="1" smtClean="0"/>
              <a:t>có</a:t>
            </a:r>
            <a:r>
              <a:rPr lang="fr-FR" dirty="0" smtClean="0"/>
              <a:t> </a:t>
            </a:r>
            <a:r>
              <a:rPr lang="fr-FR" dirty="0" err="1" smtClean="0"/>
              <a:t>được</a:t>
            </a:r>
            <a:r>
              <a:rPr lang="fr-FR" dirty="0" smtClean="0"/>
              <a:t> </a:t>
            </a:r>
            <a:r>
              <a:rPr lang="fr-FR" dirty="0" err="1" smtClean="0"/>
              <a:t>các</a:t>
            </a:r>
            <a:r>
              <a:rPr lang="fr-FR" dirty="0" smtClean="0"/>
              <a:t> </a:t>
            </a:r>
            <a:r>
              <a:rPr lang="fr-FR" dirty="0" err="1" smtClean="0"/>
              <a:t>kỹ</a:t>
            </a:r>
            <a:r>
              <a:rPr lang="fr-FR" dirty="0" smtClean="0"/>
              <a:t> </a:t>
            </a:r>
            <a:r>
              <a:rPr lang="fr-FR" dirty="0" err="1" smtClean="0"/>
              <a:t>năng</a:t>
            </a:r>
            <a:r>
              <a:rPr lang="fr-FR" dirty="0" smtClean="0"/>
              <a:t> </a:t>
            </a:r>
            <a:r>
              <a:rPr lang="fr-FR" dirty="0" err="1" smtClean="0"/>
              <a:t>tiếng</a:t>
            </a:r>
            <a:r>
              <a:rPr lang="fr-FR" dirty="0" smtClean="0"/>
              <a:t> Anh </a:t>
            </a:r>
            <a:r>
              <a:rPr lang="fr-FR" dirty="0" err="1" smtClean="0"/>
              <a:t>cơ</a:t>
            </a:r>
            <a:r>
              <a:rPr lang="fr-FR" dirty="0" smtClean="0"/>
              <a:t> </a:t>
            </a:r>
            <a:r>
              <a:rPr lang="fr-FR" dirty="0" err="1" smtClean="0"/>
              <a:t>bản</a:t>
            </a:r>
            <a:r>
              <a:rPr lang="fr-FR" dirty="0" smtClean="0"/>
              <a:t> </a:t>
            </a:r>
            <a:r>
              <a:rPr lang="fr-FR" dirty="0" err="1" smtClean="0"/>
              <a:t>trong</a:t>
            </a:r>
            <a:r>
              <a:rPr lang="fr-FR" dirty="0" smtClean="0"/>
              <a:t> </a:t>
            </a:r>
            <a:r>
              <a:rPr lang="fr-FR" dirty="0" err="1" smtClean="0"/>
              <a:t>chuyên</a:t>
            </a:r>
            <a:r>
              <a:rPr lang="fr-FR" dirty="0" smtClean="0"/>
              <a:t> </a:t>
            </a:r>
            <a:r>
              <a:rPr lang="fr-FR" dirty="0" err="1" smtClean="0"/>
              <a:t>ngành</a:t>
            </a:r>
            <a:r>
              <a:rPr lang="fr-FR" dirty="0" smtClean="0"/>
              <a:t> </a:t>
            </a:r>
            <a:r>
              <a:rPr lang="fr-FR" dirty="0" err="1" smtClean="0"/>
              <a:t>Tuyển</a:t>
            </a:r>
            <a:r>
              <a:rPr lang="fr-FR" dirty="0" smtClean="0"/>
              <a:t> </a:t>
            </a:r>
            <a:r>
              <a:rPr lang="fr-FR" dirty="0" err="1" smtClean="0"/>
              <a:t>khoáng</a:t>
            </a:r>
            <a:r>
              <a:rPr lang="fr-FR" dirty="0" smtClean="0"/>
              <a:t>, </a:t>
            </a:r>
            <a:r>
              <a:rPr lang="fr-FR" dirty="0" err="1" smtClean="0"/>
              <a:t>giúp</a:t>
            </a:r>
            <a:r>
              <a:rPr lang="fr-FR" dirty="0" smtClean="0"/>
              <a:t> </a:t>
            </a:r>
            <a:r>
              <a:rPr lang="fr-FR" dirty="0" err="1" smtClean="0"/>
              <a:t>học</a:t>
            </a:r>
            <a:r>
              <a:rPr lang="fr-FR" dirty="0" smtClean="0"/>
              <a:t> </a:t>
            </a:r>
            <a:r>
              <a:rPr lang="fr-FR" dirty="0" err="1" smtClean="0"/>
              <a:t>tự</a:t>
            </a:r>
            <a:r>
              <a:rPr lang="fr-FR" dirty="0" smtClean="0"/>
              <a:t> tin </a:t>
            </a:r>
            <a:r>
              <a:rPr lang="fr-FR" dirty="0" err="1" smtClean="0"/>
              <a:t>hơn</a:t>
            </a:r>
            <a:r>
              <a:rPr lang="fr-FR" dirty="0" smtClean="0"/>
              <a:t> </a:t>
            </a:r>
            <a:r>
              <a:rPr lang="fr-FR" dirty="0" err="1" smtClean="0"/>
              <a:t>trong</a:t>
            </a:r>
            <a:r>
              <a:rPr lang="fr-FR" dirty="0" smtClean="0"/>
              <a:t> </a:t>
            </a:r>
            <a:r>
              <a:rPr lang="fr-FR" dirty="0" err="1" smtClean="0"/>
              <a:t>tìm</a:t>
            </a:r>
            <a:r>
              <a:rPr lang="fr-FR" dirty="0" smtClean="0"/>
              <a:t> </a:t>
            </a:r>
            <a:r>
              <a:rPr lang="fr-FR" dirty="0" err="1" smtClean="0"/>
              <a:t>kiếm</a:t>
            </a:r>
            <a:r>
              <a:rPr lang="fr-FR" dirty="0" smtClean="0"/>
              <a:t> </a:t>
            </a:r>
            <a:r>
              <a:rPr lang="fr-FR" dirty="0" err="1" smtClean="0"/>
              <a:t>cơ</a:t>
            </a:r>
            <a:r>
              <a:rPr lang="fr-FR" dirty="0" smtClean="0"/>
              <a:t> </a:t>
            </a:r>
            <a:r>
              <a:rPr lang="fr-FR" dirty="0" err="1" smtClean="0"/>
              <a:t>hội</a:t>
            </a:r>
            <a:r>
              <a:rPr lang="fr-FR" dirty="0" smtClean="0"/>
              <a:t> </a:t>
            </a:r>
            <a:r>
              <a:rPr lang="fr-FR" dirty="0" err="1" smtClean="0"/>
              <a:t>việc</a:t>
            </a:r>
            <a:r>
              <a:rPr lang="fr-FR" dirty="0" smtClean="0"/>
              <a:t> </a:t>
            </a:r>
            <a:r>
              <a:rPr lang="fr-FR" dirty="0" err="1" smtClean="0"/>
              <a:t>làm</a:t>
            </a:r>
            <a:r>
              <a:rPr lang="fr-FR" dirty="0" smtClean="0"/>
              <a:t> </a:t>
            </a:r>
            <a:r>
              <a:rPr lang="fr-FR" dirty="0" err="1" smtClean="0"/>
              <a:t>và</a:t>
            </a:r>
            <a:r>
              <a:rPr lang="fr-FR" dirty="0" smtClean="0"/>
              <a:t> </a:t>
            </a:r>
            <a:r>
              <a:rPr lang="fr-FR" dirty="0" err="1" smtClean="0"/>
              <a:t>phát</a:t>
            </a:r>
            <a:r>
              <a:rPr lang="fr-FR" dirty="0" smtClean="0"/>
              <a:t> </a:t>
            </a:r>
            <a:r>
              <a:rPr lang="fr-FR" dirty="0" err="1" smtClean="0"/>
              <a:t>triển</a:t>
            </a:r>
            <a:r>
              <a:rPr lang="fr-FR" dirty="0" smtClean="0"/>
              <a:t> </a:t>
            </a:r>
            <a:r>
              <a:rPr lang="fr-FR" dirty="0" err="1" smtClean="0"/>
              <a:t>nghề</a:t>
            </a:r>
            <a:r>
              <a:rPr lang="fr-FR" dirty="0" smtClean="0"/>
              <a:t> </a:t>
            </a:r>
            <a:r>
              <a:rPr lang="fr-FR" dirty="0" err="1" smtClean="0"/>
              <a:t>nghiệp</a:t>
            </a:r>
            <a:r>
              <a:rPr lang="fr-FR" dirty="0" smtClean="0"/>
              <a:t>;</a:t>
            </a:r>
          </a:p>
          <a:p>
            <a:r>
              <a:rPr lang="fr-FR" dirty="0" err="1" smtClean="0"/>
              <a:t>Bộ</a:t>
            </a:r>
            <a:r>
              <a:rPr lang="fr-FR" dirty="0" smtClean="0"/>
              <a:t> môn </a:t>
            </a:r>
            <a:r>
              <a:rPr lang="fr-FR" dirty="0" err="1" smtClean="0"/>
              <a:t>Tuyển</a:t>
            </a:r>
            <a:r>
              <a:rPr lang="fr-FR" dirty="0" smtClean="0"/>
              <a:t> </a:t>
            </a:r>
            <a:r>
              <a:rPr lang="fr-FR" dirty="0" err="1" smtClean="0"/>
              <a:t>khoáng</a:t>
            </a:r>
            <a:r>
              <a:rPr lang="fr-FR" dirty="0" smtClean="0"/>
              <a:t> </a:t>
            </a:r>
            <a:r>
              <a:rPr lang="fr-FR" dirty="0" err="1" smtClean="0"/>
              <a:t>đã</a:t>
            </a:r>
            <a:r>
              <a:rPr lang="fr-FR" dirty="0" smtClean="0"/>
              <a:t> </a:t>
            </a:r>
            <a:r>
              <a:rPr lang="fr-FR" dirty="0" err="1" smtClean="0"/>
              <a:t>đưa</a:t>
            </a:r>
            <a:r>
              <a:rPr lang="fr-FR" dirty="0" smtClean="0"/>
              <a:t> </a:t>
            </a:r>
            <a:r>
              <a:rPr lang="fr-FR" dirty="0" err="1" smtClean="0"/>
              <a:t>được</a:t>
            </a:r>
            <a:r>
              <a:rPr lang="fr-FR" dirty="0" smtClean="0"/>
              <a:t> </a:t>
            </a:r>
            <a:r>
              <a:rPr lang="fr-FR" dirty="0" err="1" smtClean="0"/>
              <a:t>nội</a:t>
            </a:r>
            <a:r>
              <a:rPr lang="fr-FR" dirty="0" smtClean="0"/>
              <a:t> </a:t>
            </a:r>
            <a:r>
              <a:rPr lang="fr-FR" dirty="0" err="1" smtClean="0"/>
              <a:t>dung</a:t>
            </a:r>
            <a:r>
              <a:rPr lang="fr-FR" dirty="0" smtClean="0"/>
              <a:t> ESP </a:t>
            </a:r>
            <a:r>
              <a:rPr lang="fr-FR" dirty="0" err="1" smtClean="0"/>
              <a:t>Tuyển</a:t>
            </a:r>
            <a:r>
              <a:rPr lang="fr-FR" dirty="0" smtClean="0"/>
              <a:t> </a:t>
            </a:r>
            <a:r>
              <a:rPr lang="fr-FR" dirty="0" err="1" smtClean="0"/>
              <a:t>khoáng</a:t>
            </a:r>
            <a:r>
              <a:rPr lang="fr-FR" dirty="0" smtClean="0"/>
              <a:t> </a:t>
            </a:r>
            <a:r>
              <a:rPr lang="fr-FR" dirty="0" err="1" smtClean="0"/>
              <a:t>vào</a:t>
            </a:r>
            <a:r>
              <a:rPr lang="fr-FR" dirty="0" smtClean="0"/>
              <a:t> </a:t>
            </a:r>
            <a:r>
              <a:rPr lang="fr-FR" dirty="0" err="1" smtClean="0"/>
              <a:t>chương</a:t>
            </a:r>
            <a:r>
              <a:rPr lang="fr-FR" dirty="0" smtClean="0"/>
              <a:t> </a:t>
            </a:r>
            <a:r>
              <a:rPr lang="fr-FR" dirty="0" err="1" smtClean="0"/>
              <a:t>trình</a:t>
            </a:r>
            <a:r>
              <a:rPr lang="fr-FR" dirty="0" smtClean="0"/>
              <a:t> </a:t>
            </a:r>
            <a:r>
              <a:rPr lang="fr-FR" dirty="0" err="1" smtClean="0"/>
              <a:t>đào</a:t>
            </a:r>
            <a:r>
              <a:rPr lang="fr-FR" dirty="0" smtClean="0"/>
              <a:t> </a:t>
            </a:r>
            <a:r>
              <a:rPr lang="fr-FR" dirty="0" err="1" smtClean="0"/>
              <a:t>tạo</a:t>
            </a:r>
            <a:r>
              <a:rPr lang="fr-FR" dirty="0" smtClean="0"/>
              <a:t> </a:t>
            </a:r>
            <a:r>
              <a:rPr lang="fr-FR" dirty="0" err="1" smtClean="0"/>
              <a:t>và</a:t>
            </a:r>
            <a:r>
              <a:rPr lang="fr-FR" dirty="0" smtClean="0"/>
              <a:t> </a:t>
            </a:r>
            <a:r>
              <a:rPr lang="fr-FR" dirty="0" err="1" smtClean="0"/>
              <a:t>đã</a:t>
            </a:r>
            <a:r>
              <a:rPr lang="fr-FR" dirty="0" smtClean="0"/>
              <a:t> </a:t>
            </a:r>
            <a:r>
              <a:rPr lang="fr-FR" dirty="0" err="1" smtClean="0"/>
              <a:t>giảng</a:t>
            </a:r>
            <a:r>
              <a:rPr lang="fr-FR" dirty="0" smtClean="0"/>
              <a:t> </a:t>
            </a:r>
            <a:r>
              <a:rPr lang="fr-FR" dirty="0" err="1" smtClean="0"/>
              <a:t>dạy</a:t>
            </a:r>
            <a:r>
              <a:rPr lang="fr-FR" dirty="0" smtClean="0"/>
              <a:t> </a:t>
            </a:r>
            <a:r>
              <a:rPr lang="fr-FR" dirty="0" err="1" smtClean="0"/>
              <a:t>trong</a:t>
            </a:r>
            <a:r>
              <a:rPr lang="fr-FR" dirty="0" smtClean="0"/>
              <a:t> </a:t>
            </a:r>
            <a:r>
              <a:rPr lang="fr-FR" dirty="0" err="1" smtClean="0"/>
              <a:t>thời</a:t>
            </a:r>
            <a:r>
              <a:rPr lang="fr-FR" dirty="0" smtClean="0"/>
              <a:t> </a:t>
            </a:r>
            <a:r>
              <a:rPr lang="fr-FR" dirty="0" err="1" smtClean="0"/>
              <a:t>gian</a:t>
            </a:r>
            <a:r>
              <a:rPr lang="fr-FR" dirty="0" smtClean="0"/>
              <a:t> </a:t>
            </a:r>
            <a:r>
              <a:rPr lang="fr-FR" dirty="0" err="1" smtClean="0"/>
              <a:t>dài</a:t>
            </a:r>
            <a:r>
              <a:rPr lang="fr-FR" dirty="0" smtClean="0"/>
              <a:t>;</a:t>
            </a:r>
          </a:p>
          <a:p>
            <a:r>
              <a:rPr lang="fr-FR" dirty="0" err="1" smtClean="0"/>
              <a:t>Các</a:t>
            </a:r>
            <a:r>
              <a:rPr lang="fr-FR" dirty="0" smtClean="0"/>
              <a:t> </a:t>
            </a:r>
            <a:r>
              <a:rPr lang="fr-FR" dirty="0" err="1" smtClean="0"/>
              <a:t>phản</a:t>
            </a:r>
            <a:r>
              <a:rPr lang="fr-FR" dirty="0" smtClean="0"/>
              <a:t> </a:t>
            </a:r>
            <a:r>
              <a:rPr lang="fr-FR" dirty="0" err="1" smtClean="0"/>
              <a:t>hồi</a:t>
            </a:r>
            <a:r>
              <a:rPr lang="fr-FR" dirty="0" smtClean="0"/>
              <a:t> </a:t>
            </a:r>
            <a:r>
              <a:rPr lang="fr-FR" dirty="0" err="1" smtClean="0"/>
              <a:t>từ</a:t>
            </a:r>
            <a:r>
              <a:rPr lang="fr-FR" dirty="0" smtClean="0"/>
              <a:t> </a:t>
            </a:r>
            <a:r>
              <a:rPr lang="fr-FR" dirty="0" err="1" smtClean="0"/>
              <a:t>cựu</a:t>
            </a:r>
            <a:r>
              <a:rPr lang="fr-FR" dirty="0" smtClean="0"/>
              <a:t> </a:t>
            </a:r>
            <a:r>
              <a:rPr lang="fr-FR" dirty="0" err="1" smtClean="0"/>
              <a:t>học</a:t>
            </a:r>
            <a:r>
              <a:rPr lang="fr-FR" dirty="0" smtClean="0"/>
              <a:t> </a:t>
            </a:r>
            <a:r>
              <a:rPr lang="fr-FR" dirty="0" err="1" smtClean="0"/>
              <a:t>sinh</a:t>
            </a:r>
            <a:r>
              <a:rPr lang="fr-FR" dirty="0" smtClean="0"/>
              <a:t> </a:t>
            </a:r>
            <a:r>
              <a:rPr lang="fr-FR" dirty="0" err="1" smtClean="0"/>
              <a:t>cho</a:t>
            </a:r>
            <a:r>
              <a:rPr lang="fr-FR" dirty="0" smtClean="0"/>
              <a:t> </a:t>
            </a:r>
            <a:r>
              <a:rPr lang="fr-FR" dirty="0" err="1" smtClean="0"/>
              <a:t>thấy</a:t>
            </a:r>
            <a:r>
              <a:rPr lang="fr-FR" dirty="0" smtClean="0"/>
              <a:t> môn </a:t>
            </a:r>
            <a:r>
              <a:rPr lang="fr-FR" dirty="0" err="1" smtClean="0"/>
              <a:t>học</a:t>
            </a:r>
            <a:r>
              <a:rPr lang="fr-FR" dirty="0" smtClean="0"/>
              <a:t> ESP TK </a:t>
            </a:r>
            <a:r>
              <a:rPr lang="fr-FR" dirty="0" err="1" smtClean="0"/>
              <a:t>thực</a:t>
            </a:r>
            <a:r>
              <a:rPr lang="fr-FR" dirty="0" smtClean="0"/>
              <a:t> </a:t>
            </a:r>
            <a:r>
              <a:rPr lang="fr-FR" dirty="0" err="1" smtClean="0"/>
              <a:t>sự</a:t>
            </a:r>
            <a:r>
              <a:rPr lang="fr-FR" dirty="0" smtClean="0"/>
              <a:t> </a:t>
            </a:r>
            <a:r>
              <a:rPr lang="fr-FR" dirty="0" err="1" smtClean="0"/>
              <a:t>hữu</a:t>
            </a:r>
            <a:r>
              <a:rPr lang="fr-FR" dirty="0" smtClean="0"/>
              <a:t> </a:t>
            </a:r>
            <a:r>
              <a:rPr lang="fr-FR" dirty="0" err="1" smtClean="0"/>
              <a:t>ích</a:t>
            </a:r>
            <a:r>
              <a:rPr lang="fr-FR" dirty="0" smtClean="0"/>
              <a:t> </a:t>
            </a:r>
            <a:r>
              <a:rPr lang="fr-FR" dirty="0" err="1" smtClean="0"/>
              <a:t>với</a:t>
            </a:r>
            <a:r>
              <a:rPr lang="fr-FR" dirty="0" smtClean="0"/>
              <a:t> </a:t>
            </a:r>
            <a:r>
              <a:rPr lang="fr-FR" dirty="0" err="1" smtClean="0"/>
              <a:t>học</a:t>
            </a:r>
            <a:r>
              <a:rPr lang="fr-FR" dirty="0" smtClean="0"/>
              <a:t> </a:t>
            </a:r>
            <a:r>
              <a:rPr lang="fr-FR" dirty="0" err="1" smtClean="0"/>
              <a:t>sinh</a:t>
            </a:r>
            <a:r>
              <a:rPr lang="fr-FR" dirty="0" smtClean="0"/>
              <a:t>;</a:t>
            </a:r>
          </a:p>
          <a:p>
            <a:r>
              <a:rPr lang="fr-FR" dirty="0" err="1" smtClean="0"/>
              <a:t>Trong</a:t>
            </a:r>
            <a:r>
              <a:rPr lang="fr-FR" dirty="0" smtClean="0"/>
              <a:t> </a:t>
            </a:r>
            <a:r>
              <a:rPr lang="fr-FR" dirty="0" err="1" smtClean="0"/>
              <a:t>các</a:t>
            </a:r>
            <a:r>
              <a:rPr lang="fr-FR" dirty="0" smtClean="0"/>
              <a:t> </a:t>
            </a:r>
            <a:r>
              <a:rPr lang="fr-FR" dirty="0" err="1" smtClean="0"/>
              <a:t>phương</a:t>
            </a:r>
            <a:r>
              <a:rPr lang="fr-FR" dirty="0" smtClean="0"/>
              <a:t> </a:t>
            </a:r>
            <a:r>
              <a:rPr lang="fr-FR" dirty="0" err="1" smtClean="0"/>
              <a:t>pháp</a:t>
            </a:r>
            <a:r>
              <a:rPr lang="fr-FR" dirty="0" smtClean="0"/>
              <a:t> </a:t>
            </a:r>
            <a:r>
              <a:rPr lang="fr-FR" dirty="0" err="1" smtClean="0"/>
              <a:t>giảng</a:t>
            </a:r>
            <a:r>
              <a:rPr lang="fr-FR" dirty="0" smtClean="0"/>
              <a:t> </a:t>
            </a:r>
            <a:r>
              <a:rPr lang="fr-FR" dirty="0" err="1" smtClean="0"/>
              <a:t>dạy</a:t>
            </a:r>
            <a:r>
              <a:rPr lang="fr-FR" dirty="0" smtClean="0"/>
              <a:t> </a:t>
            </a:r>
            <a:r>
              <a:rPr lang="fr-FR" dirty="0" err="1" smtClean="0"/>
              <a:t>tiếng</a:t>
            </a:r>
            <a:r>
              <a:rPr lang="fr-FR" dirty="0" smtClean="0"/>
              <a:t> Anh </a:t>
            </a:r>
            <a:r>
              <a:rPr lang="fr-FR" dirty="0" err="1" smtClean="0"/>
              <a:t>khác</a:t>
            </a:r>
            <a:r>
              <a:rPr lang="fr-FR" dirty="0" smtClean="0"/>
              <a:t> </a:t>
            </a:r>
            <a:r>
              <a:rPr lang="fr-FR" dirty="0" err="1" smtClean="0"/>
              <a:t>nhau</a:t>
            </a:r>
            <a:r>
              <a:rPr lang="fr-FR" dirty="0" smtClean="0"/>
              <a:t> </a:t>
            </a:r>
            <a:r>
              <a:rPr lang="fr-FR" dirty="0" err="1" smtClean="0"/>
              <a:t>như</a:t>
            </a:r>
            <a:r>
              <a:rPr lang="fr-FR" dirty="0" smtClean="0"/>
              <a:t> CLL, </a:t>
            </a:r>
            <a:r>
              <a:rPr lang="fr-FR" dirty="0" err="1" smtClean="0"/>
              <a:t>Whole</a:t>
            </a:r>
            <a:r>
              <a:rPr lang="fr-FR" dirty="0" smtClean="0"/>
              <a:t> </a:t>
            </a:r>
            <a:r>
              <a:rPr lang="fr-FR" dirty="0" err="1" smtClean="0"/>
              <a:t>Language</a:t>
            </a:r>
            <a:r>
              <a:rPr lang="fr-FR" dirty="0" smtClean="0"/>
              <a:t>, Active Learning... </a:t>
            </a:r>
            <a:r>
              <a:rPr lang="fr-FR" dirty="0" err="1" smtClean="0"/>
              <a:t>thì</a:t>
            </a:r>
            <a:r>
              <a:rPr lang="fr-FR" dirty="0" smtClean="0"/>
              <a:t> </a:t>
            </a:r>
            <a:r>
              <a:rPr lang="fr-FR" dirty="0" err="1" smtClean="0"/>
              <a:t>phương</a:t>
            </a:r>
            <a:r>
              <a:rPr lang="fr-FR" dirty="0" smtClean="0"/>
              <a:t> </a:t>
            </a:r>
            <a:r>
              <a:rPr lang="fr-FR" dirty="0" err="1" smtClean="0"/>
              <a:t>pháp</a:t>
            </a:r>
            <a:r>
              <a:rPr lang="fr-FR" dirty="0" smtClean="0"/>
              <a:t> </a:t>
            </a:r>
            <a:r>
              <a:rPr lang="fr-FR" dirty="0" err="1" smtClean="0"/>
              <a:t>Whole</a:t>
            </a:r>
            <a:r>
              <a:rPr lang="fr-FR" dirty="0" smtClean="0"/>
              <a:t> </a:t>
            </a:r>
            <a:r>
              <a:rPr lang="fr-FR" dirty="0" err="1" smtClean="0"/>
              <a:t>language</a:t>
            </a:r>
            <a:r>
              <a:rPr lang="fr-FR" dirty="0" smtClean="0"/>
              <a:t> </a:t>
            </a:r>
            <a:r>
              <a:rPr lang="fr-FR" dirty="0" err="1" smtClean="0"/>
              <a:t>và</a:t>
            </a:r>
            <a:r>
              <a:rPr lang="fr-FR" dirty="0" smtClean="0"/>
              <a:t> Active Learning </a:t>
            </a:r>
            <a:r>
              <a:rPr lang="fr-FR" dirty="0" err="1" smtClean="0"/>
              <a:t>có</a:t>
            </a:r>
            <a:r>
              <a:rPr lang="fr-FR" dirty="0" smtClean="0"/>
              <a:t> </a:t>
            </a:r>
            <a:r>
              <a:rPr lang="fr-FR" dirty="0" err="1" smtClean="0"/>
              <a:t>vẻ</a:t>
            </a:r>
            <a:r>
              <a:rPr lang="fr-FR" dirty="0" smtClean="0"/>
              <a:t> </a:t>
            </a:r>
            <a:r>
              <a:rPr lang="fr-FR" dirty="0" err="1" smtClean="0"/>
              <a:t>phù</a:t>
            </a:r>
            <a:r>
              <a:rPr lang="fr-FR" dirty="0" smtClean="0"/>
              <a:t> </a:t>
            </a:r>
            <a:r>
              <a:rPr lang="fr-FR" dirty="0" err="1" smtClean="0"/>
              <a:t>hợp</a:t>
            </a:r>
            <a:r>
              <a:rPr lang="fr-FR" dirty="0" smtClean="0"/>
              <a:t> </a:t>
            </a:r>
            <a:r>
              <a:rPr lang="fr-FR" dirty="0" err="1" smtClean="0"/>
              <a:t>hơn</a:t>
            </a:r>
            <a:r>
              <a:rPr lang="fr-FR" dirty="0" smtClean="0"/>
              <a:t> </a:t>
            </a:r>
            <a:r>
              <a:rPr lang="fr-FR" dirty="0" err="1" smtClean="0"/>
              <a:t>cả</a:t>
            </a:r>
            <a:r>
              <a:rPr lang="fr-FR" dirty="0" smtClean="0"/>
              <a:t> </a:t>
            </a:r>
            <a:r>
              <a:rPr lang="fr-FR" dirty="0" err="1" smtClean="0"/>
              <a:t>với</a:t>
            </a:r>
            <a:r>
              <a:rPr lang="fr-FR" dirty="0" smtClean="0"/>
              <a:t> </a:t>
            </a:r>
            <a:r>
              <a:rPr lang="fr-FR" dirty="0" err="1" smtClean="0"/>
              <a:t>giảng</a:t>
            </a:r>
            <a:r>
              <a:rPr lang="fr-FR" dirty="0" smtClean="0"/>
              <a:t> </a:t>
            </a:r>
            <a:r>
              <a:rPr lang="fr-FR" dirty="0" err="1" smtClean="0"/>
              <a:t>dạy</a:t>
            </a:r>
            <a:r>
              <a:rPr lang="fr-FR" dirty="0" smtClean="0"/>
              <a:t> ESP </a:t>
            </a:r>
            <a:r>
              <a:rPr lang="fr-FR" dirty="0" err="1" smtClean="0"/>
              <a:t>Tuyển</a:t>
            </a:r>
            <a:r>
              <a:rPr lang="fr-FR" dirty="0" smtClean="0"/>
              <a:t> </a:t>
            </a:r>
            <a:r>
              <a:rPr lang="fr-FR" dirty="0" err="1" smtClean="0"/>
              <a:t>khoáng</a:t>
            </a:r>
            <a:r>
              <a:rPr lang="fr-F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pPr algn="ctr"/>
            <a:r>
              <a:rPr lang="en-AU" dirty="0" err="1" smtClean="0"/>
              <a:t>Kết</a:t>
            </a:r>
            <a:r>
              <a:rPr lang="en-AU" dirty="0" smtClean="0"/>
              <a:t> </a:t>
            </a:r>
            <a:r>
              <a:rPr lang="en-AU" dirty="0" err="1" smtClean="0"/>
              <a:t>luận</a:t>
            </a:r>
            <a:endParaRPr lang="en-AU" dirty="0">
              <a:solidFill>
                <a:schemeClr val="tx1"/>
              </a:solidFill>
            </a:endParaRPr>
          </a:p>
        </p:txBody>
      </p:sp>
      <p:sp>
        <p:nvSpPr>
          <p:cNvPr id="4" name="Content Placeholder 3"/>
          <p:cNvSpPr>
            <a:spLocks noGrp="1"/>
          </p:cNvSpPr>
          <p:nvPr>
            <p:ph sz="quarter" idx="1"/>
          </p:nvPr>
        </p:nvSpPr>
        <p:spPr/>
        <p:txBody>
          <a:bodyPr>
            <a:normAutofit fontScale="77500" lnSpcReduction="20000"/>
          </a:bodyPr>
          <a:lstStyle/>
          <a:p>
            <a:r>
              <a:rPr lang="fr-FR" dirty="0" err="1" smtClean="0"/>
              <a:t>Giảng</a:t>
            </a:r>
            <a:r>
              <a:rPr lang="fr-FR" dirty="0" smtClean="0"/>
              <a:t> </a:t>
            </a:r>
            <a:r>
              <a:rPr lang="fr-FR" dirty="0" err="1" smtClean="0"/>
              <a:t>dạy</a:t>
            </a:r>
            <a:r>
              <a:rPr lang="fr-FR" dirty="0" smtClean="0"/>
              <a:t> ESP TK </a:t>
            </a:r>
            <a:r>
              <a:rPr lang="fr-FR" dirty="0" err="1" smtClean="0"/>
              <a:t>nên</a:t>
            </a:r>
            <a:r>
              <a:rPr lang="fr-FR" dirty="0" smtClean="0"/>
              <a:t> </a:t>
            </a:r>
            <a:r>
              <a:rPr lang="fr-FR" dirty="0" err="1" smtClean="0"/>
              <a:t>sử</a:t>
            </a:r>
            <a:r>
              <a:rPr lang="fr-FR" dirty="0" smtClean="0"/>
              <a:t> </a:t>
            </a:r>
            <a:r>
              <a:rPr lang="fr-FR" dirty="0" err="1" smtClean="0"/>
              <a:t>dụng</a:t>
            </a:r>
            <a:r>
              <a:rPr lang="fr-FR" dirty="0" smtClean="0"/>
              <a:t> </a:t>
            </a:r>
            <a:r>
              <a:rPr lang="fr-FR" dirty="0" err="1" smtClean="0"/>
              <a:t>kết</a:t>
            </a:r>
            <a:r>
              <a:rPr lang="fr-FR" dirty="0" smtClean="0"/>
              <a:t> </a:t>
            </a:r>
            <a:r>
              <a:rPr lang="fr-FR" dirty="0" err="1" smtClean="0"/>
              <a:t>hợp</a:t>
            </a:r>
            <a:r>
              <a:rPr lang="fr-FR" dirty="0" smtClean="0"/>
              <a:t> </a:t>
            </a:r>
            <a:r>
              <a:rPr lang="fr-FR" dirty="0" err="1" smtClean="0"/>
              <a:t>thêm</a:t>
            </a:r>
            <a:r>
              <a:rPr lang="fr-FR" dirty="0" smtClean="0"/>
              <a:t> </a:t>
            </a:r>
            <a:r>
              <a:rPr lang="fr-FR" dirty="0" err="1" smtClean="0"/>
              <a:t>nhiều</a:t>
            </a:r>
            <a:r>
              <a:rPr lang="fr-FR" dirty="0" smtClean="0"/>
              <a:t> </a:t>
            </a:r>
            <a:r>
              <a:rPr lang="fr-FR" dirty="0" err="1" smtClean="0"/>
              <a:t>kỹ</a:t>
            </a:r>
            <a:r>
              <a:rPr lang="fr-FR" dirty="0" smtClean="0"/>
              <a:t> </a:t>
            </a:r>
            <a:r>
              <a:rPr lang="fr-FR" dirty="0" err="1" smtClean="0"/>
              <a:t>thuật</a:t>
            </a:r>
            <a:r>
              <a:rPr lang="fr-FR" dirty="0" smtClean="0"/>
              <a:t> </a:t>
            </a:r>
            <a:r>
              <a:rPr lang="fr-FR" dirty="0" err="1" smtClean="0"/>
              <a:t>dạy</a:t>
            </a:r>
            <a:r>
              <a:rPr lang="fr-FR" dirty="0" smtClean="0"/>
              <a:t> </a:t>
            </a:r>
            <a:r>
              <a:rPr lang="fr-FR" dirty="0" err="1" smtClean="0"/>
              <a:t>tiếng</a:t>
            </a:r>
            <a:r>
              <a:rPr lang="fr-FR" dirty="0" smtClean="0"/>
              <a:t> Anh ESP </a:t>
            </a:r>
            <a:r>
              <a:rPr lang="fr-FR" dirty="0" err="1" smtClean="0"/>
              <a:t>như</a:t>
            </a:r>
            <a:r>
              <a:rPr lang="fr-FR" dirty="0" smtClean="0"/>
              <a:t> </a:t>
            </a:r>
            <a:r>
              <a:rPr lang="fr-FR" dirty="0" err="1" smtClean="0"/>
              <a:t>kỹ</a:t>
            </a:r>
            <a:r>
              <a:rPr lang="fr-FR" dirty="0" smtClean="0"/>
              <a:t> </a:t>
            </a:r>
            <a:r>
              <a:rPr lang="fr-FR" dirty="0" err="1" smtClean="0"/>
              <a:t>thuật</a:t>
            </a:r>
            <a:r>
              <a:rPr lang="fr-FR" dirty="0" smtClean="0"/>
              <a:t> Brainstorming, </a:t>
            </a:r>
            <a:r>
              <a:rPr lang="fr-FR" dirty="0" err="1" smtClean="0"/>
              <a:t>Think</a:t>
            </a:r>
            <a:r>
              <a:rPr lang="fr-FR" dirty="0" smtClean="0"/>
              <a:t>-pair-</a:t>
            </a:r>
            <a:r>
              <a:rPr lang="fr-FR" dirty="0" err="1" smtClean="0"/>
              <a:t>share</a:t>
            </a:r>
            <a:r>
              <a:rPr lang="fr-FR" dirty="0" smtClean="0"/>
              <a:t> </a:t>
            </a:r>
            <a:r>
              <a:rPr lang="fr-FR" dirty="0" err="1" smtClean="0"/>
              <a:t>và</a:t>
            </a:r>
            <a:r>
              <a:rPr lang="fr-FR" dirty="0" smtClean="0"/>
              <a:t> </a:t>
            </a:r>
            <a:r>
              <a:rPr lang="fr-FR" dirty="0" err="1" smtClean="0"/>
              <a:t>Experimental</a:t>
            </a:r>
            <a:r>
              <a:rPr lang="fr-FR" dirty="0" smtClean="0"/>
              <a:t> </a:t>
            </a:r>
            <a:r>
              <a:rPr lang="fr-FR" dirty="0" err="1" smtClean="0"/>
              <a:t>teaching</a:t>
            </a:r>
            <a:r>
              <a:rPr lang="fr-FR" dirty="0" smtClean="0"/>
              <a:t>; </a:t>
            </a:r>
            <a:endParaRPr lang="en-US" dirty="0" smtClean="0"/>
          </a:p>
          <a:p>
            <a:r>
              <a:rPr lang="fr-FR" dirty="0" err="1" smtClean="0"/>
              <a:t>Thực</a:t>
            </a:r>
            <a:r>
              <a:rPr lang="fr-FR" dirty="0" smtClean="0"/>
              <a:t> </a:t>
            </a:r>
            <a:r>
              <a:rPr lang="fr-FR" dirty="0" err="1" smtClean="0"/>
              <a:t>tế</a:t>
            </a:r>
            <a:r>
              <a:rPr lang="fr-FR" dirty="0" smtClean="0"/>
              <a:t> </a:t>
            </a:r>
            <a:r>
              <a:rPr lang="fr-FR" dirty="0" err="1" smtClean="0"/>
              <a:t>giảng</a:t>
            </a:r>
            <a:r>
              <a:rPr lang="fr-FR" dirty="0" smtClean="0"/>
              <a:t> </a:t>
            </a:r>
            <a:r>
              <a:rPr lang="fr-FR" dirty="0" err="1" smtClean="0"/>
              <a:t>dạy</a:t>
            </a:r>
            <a:r>
              <a:rPr lang="fr-FR" dirty="0" smtClean="0"/>
              <a:t> </a:t>
            </a:r>
            <a:r>
              <a:rPr lang="fr-FR" dirty="0" err="1" smtClean="0"/>
              <a:t>cho</a:t>
            </a:r>
            <a:r>
              <a:rPr lang="fr-FR" dirty="0" smtClean="0"/>
              <a:t> </a:t>
            </a:r>
            <a:r>
              <a:rPr lang="fr-FR" dirty="0" err="1" smtClean="0"/>
              <a:t>thấy</a:t>
            </a:r>
            <a:r>
              <a:rPr lang="fr-FR" dirty="0" smtClean="0"/>
              <a:t> </a:t>
            </a:r>
            <a:r>
              <a:rPr lang="fr-FR" dirty="0" err="1" smtClean="0"/>
              <a:t>phải</a:t>
            </a:r>
            <a:r>
              <a:rPr lang="fr-FR" dirty="0" smtClean="0"/>
              <a:t> </a:t>
            </a:r>
            <a:r>
              <a:rPr lang="fr-FR" dirty="0" err="1" smtClean="0"/>
              <a:t>sử</a:t>
            </a:r>
            <a:r>
              <a:rPr lang="fr-FR" dirty="0" smtClean="0"/>
              <a:t> </a:t>
            </a:r>
            <a:r>
              <a:rPr lang="fr-FR" dirty="0" err="1" smtClean="0"/>
              <a:t>dụng</a:t>
            </a:r>
            <a:r>
              <a:rPr lang="fr-FR" dirty="0" smtClean="0"/>
              <a:t> </a:t>
            </a:r>
            <a:r>
              <a:rPr lang="fr-FR" dirty="0" err="1" smtClean="0"/>
              <a:t>kết</a:t>
            </a:r>
            <a:r>
              <a:rPr lang="fr-FR" dirty="0" smtClean="0"/>
              <a:t> </a:t>
            </a:r>
            <a:r>
              <a:rPr lang="fr-FR" dirty="0" err="1" smtClean="0"/>
              <a:t>hợp</a:t>
            </a:r>
            <a:r>
              <a:rPr lang="fr-FR" dirty="0" smtClean="0"/>
              <a:t> </a:t>
            </a:r>
            <a:r>
              <a:rPr lang="fr-FR" dirty="0" err="1" smtClean="0"/>
              <a:t>nhiều</a:t>
            </a:r>
            <a:r>
              <a:rPr lang="fr-FR" dirty="0" smtClean="0"/>
              <a:t> </a:t>
            </a:r>
            <a:r>
              <a:rPr lang="fr-FR" dirty="0" err="1" smtClean="0"/>
              <a:t>phương</a:t>
            </a:r>
            <a:r>
              <a:rPr lang="fr-FR" dirty="0" smtClean="0"/>
              <a:t> </a:t>
            </a:r>
            <a:r>
              <a:rPr lang="fr-FR" dirty="0" err="1" smtClean="0"/>
              <a:t>pháp</a:t>
            </a:r>
            <a:r>
              <a:rPr lang="fr-FR" dirty="0" smtClean="0"/>
              <a:t>, </a:t>
            </a:r>
            <a:r>
              <a:rPr lang="fr-FR" dirty="0" err="1" smtClean="0"/>
              <a:t>nhiều</a:t>
            </a:r>
            <a:r>
              <a:rPr lang="fr-FR" dirty="0" smtClean="0"/>
              <a:t> </a:t>
            </a:r>
            <a:r>
              <a:rPr lang="fr-FR" dirty="0" err="1" smtClean="0"/>
              <a:t>kỹ</a:t>
            </a:r>
            <a:r>
              <a:rPr lang="fr-FR" dirty="0" smtClean="0"/>
              <a:t> </a:t>
            </a:r>
            <a:r>
              <a:rPr lang="fr-FR" dirty="0" err="1" smtClean="0"/>
              <a:t>thuật</a:t>
            </a:r>
            <a:r>
              <a:rPr lang="fr-FR" dirty="0" smtClean="0"/>
              <a:t> </a:t>
            </a:r>
            <a:r>
              <a:rPr lang="fr-FR" dirty="0" err="1" smtClean="0"/>
              <a:t>tùy</a:t>
            </a:r>
            <a:r>
              <a:rPr lang="fr-FR" dirty="0" smtClean="0"/>
              <a:t> </a:t>
            </a:r>
            <a:r>
              <a:rPr lang="fr-FR" dirty="0" err="1" smtClean="0"/>
              <a:t>theo</a:t>
            </a:r>
            <a:r>
              <a:rPr lang="fr-FR" dirty="0" smtClean="0"/>
              <a:t> </a:t>
            </a:r>
            <a:r>
              <a:rPr lang="fr-FR" dirty="0" err="1" smtClean="0"/>
              <a:t>đối</a:t>
            </a:r>
            <a:r>
              <a:rPr lang="fr-FR" dirty="0" smtClean="0"/>
              <a:t> </a:t>
            </a:r>
            <a:r>
              <a:rPr lang="fr-FR" dirty="0" err="1" smtClean="0"/>
              <a:t>tượng</a:t>
            </a:r>
            <a:r>
              <a:rPr lang="fr-FR" dirty="0" smtClean="0"/>
              <a:t> </a:t>
            </a:r>
            <a:r>
              <a:rPr lang="fr-FR" dirty="0" err="1" smtClean="0"/>
              <a:t>học</a:t>
            </a:r>
            <a:r>
              <a:rPr lang="fr-FR" dirty="0" smtClean="0"/>
              <a:t>, </a:t>
            </a:r>
            <a:r>
              <a:rPr lang="fr-FR" dirty="0" err="1" smtClean="0"/>
              <a:t>nội</a:t>
            </a:r>
            <a:r>
              <a:rPr lang="fr-FR" dirty="0" smtClean="0"/>
              <a:t> </a:t>
            </a:r>
            <a:r>
              <a:rPr lang="fr-FR" dirty="0" err="1" smtClean="0"/>
              <a:t>dung</a:t>
            </a:r>
            <a:r>
              <a:rPr lang="fr-FR" dirty="0" smtClean="0"/>
              <a:t> </a:t>
            </a:r>
            <a:r>
              <a:rPr lang="fr-FR" dirty="0" err="1" smtClean="0"/>
              <a:t>học</a:t>
            </a:r>
            <a:r>
              <a:rPr lang="fr-FR" dirty="0" smtClean="0"/>
              <a:t> </a:t>
            </a:r>
            <a:r>
              <a:rPr lang="fr-FR" dirty="0" err="1" smtClean="0"/>
              <a:t>và</a:t>
            </a:r>
            <a:r>
              <a:rPr lang="fr-FR" dirty="0" smtClean="0"/>
              <a:t> </a:t>
            </a:r>
            <a:r>
              <a:rPr lang="fr-FR" dirty="0" err="1" smtClean="0"/>
              <a:t>điều</a:t>
            </a:r>
            <a:r>
              <a:rPr lang="fr-FR" dirty="0" smtClean="0"/>
              <a:t> </a:t>
            </a:r>
            <a:r>
              <a:rPr lang="fr-FR" dirty="0" err="1" smtClean="0"/>
              <a:t>kiện</a:t>
            </a:r>
            <a:r>
              <a:rPr lang="fr-FR" dirty="0" smtClean="0"/>
              <a:t> </a:t>
            </a:r>
            <a:r>
              <a:rPr lang="fr-FR" dirty="0" err="1" smtClean="0"/>
              <a:t>cụ</a:t>
            </a:r>
            <a:r>
              <a:rPr lang="fr-FR" dirty="0" smtClean="0"/>
              <a:t> </a:t>
            </a:r>
            <a:r>
              <a:rPr lang="fr-FR" dirty="0" err="1" smtClean="0"/>
              <a:t>thể</a:t>
            </a:r>
            <a:r>
              <a:rPr lang="fr-FR" dirty="0" smtClean="0"/>
              <a:t>;</a:t>
            </a:r>
          </a:p>
          <a:p>
            <a:r>
              <a:rPr lang="fr-FR" dirty="0" err="1" smtClean="0"/>
              <a:t>Quá</a:t>
            </a:r>
            <a:r>
              <a:rPr lang="fr-FR" dirty="0" smtClean="0"/>
              <a:t> </a:t>
            </a:r>
            <a:r>
              <a:rPr lang="fr-FR" dirty="0" err="1" smtClean="0"/>
              <a:t>trình</a:t>
            </a:r>
            <a:r>
              <a:rPr lang="fr-FR" dirty="0" smtClean="0"/>
              <a:t> </a:t>
            </a:r>
            <a:r>
              <a:rPr lang="fr-FR" dirty="0" err="1" smtClean="0"/>
              <a:t>dạy</a:t>
            </a:r>
            <a:r>
              <a:rPr lang="fr-FR" dirty="0" smtClean="0"/>
              <a:t> </a:t>
            </a:r>
            <a:r>
              <a:rPr lang="fr-FR" dirty="0" err="1" smtClean="0"/>
              <a:t>và</a:t>
            </a:r>
            <a:r>
              <a:rPr lang="fr-FR" dirty="0" smtClean="0"/>
              <a:t> </a:t>
            </a:r>
            <a:r>
              <a:rPr lang="fr-FR" dirty="0" err="1" smtClean="0"/>
              <a:t>học</a:t>
            </a:r>
            <a:r>
              <a:rPr lang="fr-FR" dirty="0" smtClean="0"/>
              <a:t> </a:t>
            </a:r>
            <a:r>
              <a:rPr lang="fr-FR" dirty="0" err="1" smtClean="0"/>
              <a:t>phải</a:t>
            </a:r>
            <a:r>
              <a:rPr lang="fr-FR" dirty="0" smtClean="0"/>
              <a:t> </a:t>
            </a:r>
            <a:r>
              <a:rPr lang="fr-FR" dirty="0" err="1" smtClean="0"/>
              <a:t>luôn</a:t>
            </a:r>
            <a:r>
              <a:rPr lang="fr-FR" dirty="0" smtClean="0"/>
              <a:t> </a:t>
            </a:r>
            <a:r>
              <a:rPr lang="fr-FR" dirty="0" err="1" smtClean="0"/>
              <a:t>được</a:t>
            </a:r>
            <a:r>
              <a:rPr lang="fr-FR" dirty="0" smtClean="0"/>
              <a:t> </a:t>
            </a:r>
            <a:r>
              <a:rPr lang="fr-FR" dirty="0" err="1" smtClean="0"/>
              <a:t>làm</a:t>
            </a:r>
            <a:r>
              <a:rPr lang="fr-FR" dirty="0" smtClean="0"/>
              <a:t> </a:t>
            </a:r>
            <a:r>
              <a:rPr lang="fr-FR" dirty="0" err="1" smtClean="0"/>
              <a:t>mới</a:t>
            </a:r>
            <a:r>
              <a:rPr lang="fr-FR" dirty="0" smtClean="0"/>
              <a:t>, </a:t>
            </a:r>
            <a:r>
              <a:rPr lang="fr-FR" dirty="0" err="1" smtClean="0"/>
              <a:t>sáng</a:t>
            </a:r>
            <a:r>
              <a:rPr lang="fr-FR" dirty="0" smtClean="0"/>
              <a:t> </a:t>
            </a:r>
            <a:r>
              <a:rPr lang="fr-FR" dirty="0" err="1" smtClean="0"/>
              <a:t>tạo</a:t>
            </a:r>
            <a:r>
              <a:rPr lang="fr-FR" dirty="0" smtClean="0"/>
              <a:t> </a:t>
            </a:r>
            <a:r>
              <a:rPr lang="fr-FR" dirty="0" err="1" smtClean="0"/>
              <a:t>và</a:t>
            </a:r>
            <a:r>
              <a:rPr lang="fr-FR" dirty="0" smtClean="0"/>
              <a:t> </a:t>
            </a:r>
            <a:r>
              <a:rPr lang="fr-FR" dirty="0" err="1" smtClean="0"/>
              <a:t>đa</a:t>
            </a:r>
            <a:r>
              <a:rPr lang="fr-FR" dirty="0" smtClean="0"/>
              <a:t> </a:t>
            </a:r>
            <a:r>
              <a:rPr lang="fr-FR" dirty="0" err="1" smtClean="0"/>
              <a:t>dạng</a:t>
            </a:r>
            <a:r>
              <a:rPr lang="fr-FR" dirty="0" smtClean="0"/>
              <a:t> </a:t>
            </a:r>
            <a:r>
              <a:rPr lang="fr-FR" dirty="0" err="1" smtClean="0"/>
              <a:t>nhằm</a:t>
            </a:r>
            <a:r>
              <a:rPr lang="fr-FR" dirty="0" smtClean="0"/>
              <a:t> </a:t>
            </a:r>
            <a:r>
              <a:rPr lang="fr-FR" dirty="0" err="1" smtClean="0"/>
              <a:t>cuốn</a:t>
            </a:r>
            <a:r>
              <a:rPr lang="fr-FR" dirty="0" smtClean="0"/>
              <a:t> </a:t>
            </a:r>
            <a:r>
              <a:rPr lang="fr-FR" dirty="0" err="1" smtClean="0"/>
              <a:t>hút</a:t>
            </a:r>
            <a:r>
              <a:rPr lang="fr-FR" dirty="0" smtClean="0"/>
              <a:t> </a:t>
            </a:r>
            <a:r>
              <a:rPr lang="fr-FR" dirty="0" err="1" smtClean="0"/>
              <a:t>người</a:t>
            </a:r>
            <a:r>
              <a:rPr lang="fr-FR" dirty="0" smtClean="0"/>
              <a:t> </a:t>
            </a:r>
            <a:r>
              <a:rPr lang="fr-FR" dirty="0" err="1" smtClean="0"/>
              <a:t>học</a:t>
            </a:r>
            <a:r>
              <a:rPr lang="fr-FR" dirty="0" smtClean="0"/>
              <a:t> </a:t>
            </a:r>
            <a:r>
              <a:rPr lang="fr-FR" dirty="0" err="1" smtClean="0"/>
              <a:t>và</a:t>
            </a:r>
            <a:r>
              <a:rPr lang="fr-FR" dirty="0" smtClean="0"/>
              <a:t> </a:t>
            </a:r>
            <a:r>
              <a:rPr lang="fr-FR" dirty="0" err="1" smtClean="0"/>
              <a:t>tạo</a:t>
            </a:r>
            <a:r>
              <a:rPr lang="fr-FR" dirty="0" smtClean="0"/>
              <a:t> </a:t>
            </a:r>
            <a:r>
              <a:rPr lang="fr-FR" dirty="0" err="1" smtClean="0"/>
              <a:t>động</a:t>
            </a:r>
            <a:r>
              <a:rPr lang="fr-FR" dirty="0" smtClean="0"/>
              <a:t> </a:t>
            </a:r>
            <a:r>
              <a:rPr lang="fr-FR" dirty="0" err="1" smtClean="0"/>
              <a:t>lực</a:t>
            </a:r>
            <a:r>
              <a:rPr lang="fr-FR" dirty="0" smtClean="0"/>
              <a:t> </a:t>
            </a:r>
            <a:r>
              <a:rPr lang="fr-FR" dirty="0" err="1" smtClean="0"/>
              <a:t>cho</a:t>
            </a:r>
            <a:r>
              <a:rPr lang="fr-FR" dirty="0" smtClean="0"/>
              <a:t> </a:t>
            </a:r>
            <a:r>
              <a:rPr lang="fr-FR" dirty="0" err="1" smtClean="0"/>
              <a:t>người</a:t>
            </a:r>
            <a:r>
              <a:rPr lang="fr-FR" dirty="0" smtClean="0"/>
              <a:t> </a:t>
            </a:r>
            <a:r>
              <a:rPr lang="fr-FR" dirty="0" err="1" smtClean="0"/>
              <a:t>dạy</a:t>
            </a:r>
            <a:r>
              <a:rPr lang="fr-FR" dirty="0" smtClean="0"/>
              <a:t>;</a:t>
            </a:r>
            <a:endParaRPr lang="en-US" dirty="0" smtClean="0"/>
          </a:p>
          <a:p>
            <a:r>
              <a:rPr lang="fr-FR" dirty="0" err="1" smtClean="0"/>
              <a:t>Tài</a:t>
            </a:r>
            <a:r>
              <a:rPr lang="fr-FR" dirty="0" smtClean="0"/>
              <a:t> </a:t>
            </a:r>
            <a:r>
              <a:rPr lang="fr-FR" dirty="0" err="1" smtClean="0"/>
              <a:t>liệu</a:t>
            </a:r>
            <a:r>
              <a:rPr lang="fr-FR" dirty="0" smtClean="0"/>
              <a:t> </a:t>
            </a:r>
            <a:r>
              <a:rPr lang="fr-FR" dirty="0" err="1" smtClean="0"/>
              <a:t>giảng</a:t>
            </a:r>
            <a:r>
              <a:rPr lang="fr-FR" dirty="0" smtClean="0"/>
              <a:t> </a:t>
            </a:r>
            <a:r>
              <a:rPr lang="fr-FR" dirty="0" err="1" smtClean="0"/>
              <a:t>dạy</a:t>
            </a:r>
            <a:r>
              <a:rPr lang="fr-FR" dirty="0" smtClean="0"/>
              <a:t> </a:t>
            </a:r>
            <a:r>
              <a:rPr lang="fr-FR" dirty="0" err="1" smtClean="0"/>
              <a:t>tiếng</a:t>
            </a:r>
            <a:r>
              <a:rPr lang="fr-FR" dirty="0" smtClean="0"/>
              <a:t> Anh </a:t>
            </a:r>
            <a:r>
              <a:rPr lang="fr-FR" dirty="0" err="1" smtClean="0"/>
              <a:t>chuyên</a:t>
            </a:r>
            <a:r>
              <a:rPr lang="fr-FR" dirty="0" smtClean="0"/>
              <a:t> </a:t>
            </a:r>
            <a:r>
              <a:rPr lang="fr-FR" dirty="0" err="1" smtClean="0"/>
              <a:t>ngành</a:t>
            </a:r>
            <a:r>
              <a:rPr lang="fr-FR" dirty="0" smtClean="0"/>
              <a:t> </a:t>
            </a:r>
            <a:r>
              <a:rPr lang="fr-FR" dirty="0" err="1" smtClean="0"/>
              <a:t>rất</a:t>
            </a:r>
            <a:r>
              <a:rPr lang="fr-FR" dirty="0" smtClean="0"/>
              <a:t> </a:t>
            </a:r>
            <a:r>
              <a:rPr lang="fr-FR" dirty="0" err="1" smtClean="0"/>
              <a:t>quan</a:t>
            </a:r>
            <a:r>
              <a:rPr lang="fr-FR" dirty="0" smtClean="0"/>
              <a:t> </a:t>
            </a:r>
            <a:r>
              <a:rPr lang="fr-FR" dirty="0" err="1" smtClean="0"/>
              <a:t>trọng</a:t>
            </a:r>
            <a:r>
              <a:rPr lang="fr-FR" dirty="0" smtClean="0"/>
              <a:t> </a:t>
            </a:r>
            <a:r>
              <a:rPr lang="fr-FR" dirty="0" err="1" smtClean="0"/>
              <a:t>và</a:t>
            </a:r>
            <a:r>
              <a:rPr lang="fr-FR" dirty="0" smtClean="0"/>
              <a:t> </a:t>
            </a:r>
            <a:r>
              <a:rPr lang="fr-FR" dirty="0" err="1" smtClean="0"/>
              <a:t>phải</a:t>
            </a:r>
            <a:r>
              <a:rPr lang="fr-FR" dirty="0" smtClean="0"/>
              <a:t> </a:t>
            </a:r>
            <a:r>
              <a:rPr lang="fr-FR" dirty="0" err="1" smtClean="0"/>
              <a:t>được</a:t>
            </a:r>
            <a:r>
              <a:rPr lang="fr-FR" dirty="0" smtClean="0"/>
              <a:t> </a:t>
            </a:r>
            <a:r>
              <a:rPr lang="fr-FR" dirty="0" err="1" smtClean="0"/>
              <a:t>thiết</a:t>
            </a:r>
            <a:r>
              <a:rPr lang="fr-FR" dirty="0" smtClean="0"/>
              <a:t> </a:t>
            </a:r>
            <a:r>
              <a:rPr lang="fr-FR" dirty="0" err="1" smtClean="0"/>
              <a:t>kế</a:t>
            </a:r>
            <a:r>
              <a:rPr lang="fr-FR" dirty="0" smtClean="0"/>
              <a:t>  </a:t>
            </a:r>
            <a:r>
              <a:rPr lang="fr-FR" dirty="0" err="1" smtClean="0"/>
              <a:t>sao</a:t>
            </a:r>
            <a:r>
              <a:rPr lang="fr-FR" dirty="0" smtClean="0"/>
              <a:t> </a:t>
            </a:r>
            <a:r>
              <a:rPr lang="fr-FR" dirty="0" err="1" smtClean="0"/>
              <a:t>cho</a:t>
            </a:r>
            <a:r>
              <a:rPr lang="fr-FR" dirty="0" smtClean="0"/>
              <a:t> </a:t>
            </a:r>
            <a:r>
              <a:rPr lang="fr-FR" dirty="0" err="1" smtClean="0"/>
              <a:t>có</a:t>
            </a:r>
            <a:r>
              <a:rPr lang="fr-FR" dirty="0" smtClean="0"/>
              <a:t> </a:t>
            </a:r>
            <a:r>
              <a:rPr lang="fr-FR" dirty="0" err="1" smtClean="0"/>
              <a:t>thể</a:t>
            </a:r>
            <a:r>
              <a:rPr lang="fr-FR" dirty="0" smtClean="0"/>
              <a:t> </a:t>
            </a:r>
            <a:r>
              <a:rPr lang="fr-FR" dirty="0" err="1" smtClean="0"/>
              <a:t>phát</a:t>
            </a:r>
            <a:r>
              <a:rPr lang="fr-FR" dirty="0" smtClean="0"/>
              <a:t> </a:t>
            </a:r>
            <a:r>
              <a:rPr lang="fr-FR" dirty="0" err="1" smtClean="0"/>
              <a:t>triển</a:t>
            </a:r>
            <a:r>
              <a:rPr lang="fr-FR" dirty="0" smtClean="0"/>
              <a:t> </a:t>
            </a:r>
            <a:r>
              <a:rPr lang="fr-FR" dirty="0" err="1" smtClean="0"/>
              <a:t>các</a:t>
            </a:r>
            <a:r>
              <a:rPr lang="fr-FR" dirty="0" smtClean="0"/>
              <a:t> </a:t>
            </a:r>
            <a:r>
              <a:rPr lang="fr-FR" dirty="0" err="1" smtClean="0"/>
              <a:t>kỹ</a:t>
            </a:r>
            <a:r>
              <a:rPr lang="fr-FR" dirty="0" smtClean="0"/>
              <a:t> </a:t>
            </a:r>
            <a:r>
              <a:rPr lang="fr-FR" dirty="0" err="1" smtClean="0"/>
              <a:t>năng</a:t>
            </a:r>
            <a:r>
              <a:rPr lang="fr-FR" dirty="0" smtClean="0"/>
              <a:t> </a:t>
            </a:r>
            <a:r>
              <a:rPr lang="fr-FR" dirty="0" err="1" smtClean="0"/>
              <a:t>cơ</a:t>
            </a:r>
            <a:r>
              <a:rPr lang="fr-FR" dirty="0" smtClean="0"/>
              <a:t> </a:t>
            </a:r>
            <a:r>
              <a:rPr lang="fr-FR" dirty="0" err="1" smtClean="0"/>
              <a:t>bản</a:t>
            </a:r>
            <a:r>
              <a:rPr lang="fr-FR" dirty="0" smtClean="0"/>
              <a:t> </a:t>
            </a:r>
            <a:r>
              <a:rPr lang="fr-FR" dirty="0" err="1" smtClean="0"/>
              <a:t>như</a:t>
            </a:r>
            <a:r>
              <a:rPr lang="fr-FR" dirty="0" smtClean="0"/>
              <a:t> </a:t>
            </a:r>
            <a:r>
              <a:rPr lang="fr-FR" dirty="0" err="1" smtClean="0"/>
              <a:t>nghe</a:t>
            </a:r>
            <a:r>
              <a:rPr lang="fr-FR" dirty="0" smtClean="0"/>
              <a:t>, </a:t>
            </a:r>
            <a:r>
              <a:rPr lang="fr-FR" dirty="0" err="1" smtClean="0"/>
              <a:t>nói</a:t>
            </a:r>
            <a:r>
              <a:rPr lang="fr-FR" dirty="0" smtClean="0"/>
              <a:t>, </a:t>
            </a:r>
            <a:r>
              <a:rPr lang="fr-FR" dirty="0" err="1" smtClean="0"/>
              <a:t>đọc</a:t>
            </a:r>
            <a:r>
              <a:rPr lang="fr-FR" dirty="0" smtClean="0"/>
              <a:t>, </a:t>
            </a:r>
            <a:r>
              <a:rPr lang="fr-FR" dirty="0" err="1" smtClean="0"/>
              <a:t>viết</a:t>
            </a:r>
            <a:r>
              <a:rPr lang="fr-FR" dirty="0" smtClean="0"/>
              <a:t> </a:t>
            </a:r>
            <a:r>
              <a:rPr lang="fr-FR" dirty="0" err="1" smtClean="0"/>
              <a:t>và</a:t>
            </a:r>
            <a:r>
              <a:rPr lang="fr-FR" dirty="0" smtClean="0"/>
              <a:t> </a:t>
            </a:r>
            <a:r>
              <a:rPr lang="fr-FR" dirty="0" err="1" smtClean="0"/>
              <a:t>dịch</a:t>
            </a:r>
            <a:r>
              <a:rPr lang="fr-FR" dirty="0" smtClean="0"/>
              <a:t> </a:t>
            </a:r>
            <a:r>
              <a:rPr lang="fr-FR" dirty="0" err="1" smtClean="0"/>
              <a:t>tài</a:t>
            </a:r>
            <a:r>
              <a:rPr lang="fr-FR" dirty="0" smtClean="0"/>
              <a:t> </a:t>
            </a:r>
            <a:r>
              <a:rPr lang="fr-FR" dirty="0" err="1" smtClean="0"/>
              <a:t>liệu</a:t>
            </a:r>
            <a:r>
              <a:rPr lang="fr-FR" dirty="0" smtClean="0"/>
              <a:t> </a:t>
            </a:r>
            <a:r>
              <a:rPr lang="fr-FR" dirty="0" err="1" smtClean="0"/>
              <a:t>mà</a:t>
            </a:r>
            <a:r>
              <a:rPr lang="fr-FR" dirty="0" smtClean="0"/>
              <a:t> </a:t>
            </a:r>
            <a:r>
              <a:rPr lang="fr-FR" dirty="0" err="1" smtClean="0"/>
              <a:t>còn</a:t>
            </a:r>
            <a:r>
              <a:rPr lang="fr-FR" dirty="0" smtClean="0"/>
              <a:t> </a:t>
            </a:r>
            <a:r>
              <a:rPr lang="fr-FR" dirty="0" err="1" smtClean="0"/>
              <a:t>phải</a:t>
            </a:r>
            <a:r>
              <a:rPr lang="fr-FR" dirty="0" smtClean="0"/>
              <a:t> </a:t>
            </a:r>
            <a:r>
              <a:rPr lang="fr-FR" dirty="0" err="1" smtClean="0"/>
              <a:t>cần</a:t>
            </a:r>
            <a:r>
              <a:rPr lang="fr-FR" dirty="0" smtClean="0"/>
              <a:t> </a:t>
            </a:r>
            <a:r>
              <a:rPr lang="fr-FR" dirty="0" err="1" smtClean="0"/>
              <a:t>bổ</a:t>
            </a:r>
            <a:r>
              <a:rPr lang="fr-FR" dirty="0" smtClean="0"/>
              <a:t> </a:t>
            </a:r>
            <a:r>
              <a:rPr lang="fr-FR" dirty="0" err="1" smtClean="0"/>
              <a:t>sung</a:t>
            </a:r>
            <a:r>
              <a:rPr lang="fr-FR" dirty="0" smtClean="0"/>
              <a:t> </a:t>
            </a:r>
            <a:r>
              <a:rPr lang="fr-FR" dirty="0" err="1" smtClean="0"/>
              <a:t>cho</a:t>
            </a:r>
            <a:r>
              <a:rPr lang="fr-FR" dirty="0" smtClean="0"/>
              <a:t> </a:t>
            </a:r>
            <a:r>
              <a:rPr lang="fr-FR" dirty="0" err="1" smtClean="0"/>
              <a:t>sinh</a:t>
            </a:r>
            <a:r>
              <a:rPr lang="fr-FR" dirty="0" smtClean="0"/>
              <a:t> </a:t>
            </a:r>
            <a:r>
              <a:rPr lang="fr-FR" dirty="0" err="1" smtClean="0"/>
              <a:t>viên</a:t>
            </a:r>
            <a:r>
              <a:rPr lang="fr-FR" dirty="0" smtClean="0"/>
              <a:t> </a:t>
            </a:r>
            <a:r>
              <a:rPr lang="fr-FR" dirty="0" err="1" smtClean="0"/>
              <a:t>vốn</a:t>
            </a:r>
            <a:r>
              <a:rPr lang="fr-FR" dirty="0" smtClean="0"/>
              <a:t> </a:t>
            </a:r>
            <a:r>
              <a:rPr lang="fr-FR" dirty="0" err="1" smtClean="0"/>
              <a:t>từ</a:t>
            </a:r>
            <a:r>
              <a:rPr lang="fr-FR" dirty="0" smtClean="0"/>
              <a:t> </a:t>
            </a:r>
            <a:r>
              <a:rPr lang="fr-FR" dirty="0" err="1" smtClean="0"/>
              <a:t>vựng</a:t>
            </a:r>
            <a:r>
              <a:rPr lang="fr-FR" dirty="0" smtClean="0"/>
              <a:t> </a:t>
            </a:r>
            <a:r>
              <a:rPr lang="fr-FR" dirty="0" err="1" smtClean="0"/>
              <a:t>chuyên</a:t>
            </a:r>
            <a:r>
              <a:rPr lang="fr-FR" dirty="0" smtClean="0"/>
              <a:t> </a:t>
            </a:r>
            <a:r>
              <a:rPr lang="fr-FR" dirty="0" err="1" smtClean="0"/>
              <a:t>ngành</a:t>
            </a:r>
            <a:r>
              <a:rPr lang="fr-FR" dirty="0" smtClean="0"/>
              <a:t> </a:t>
            </a:r>
            <a:r>
              <a:rPr lang="fr-FR" dirty="0" err="1" smtClean="0"/>
              <a:t>cần</a:t>
            </a:r>
            <a:r>
              <a:rPr lang="fr-FR" dirty="0" smtClean="0"/>
              <a:t> </a:t>
            </a:r>
            <a:r>
              <a:rPr lang="fr-FR" dirty="0" err="1" smtClean="0"/>
              <a:t>thiết</a:t>
            </a:r>
            <a:r>
              <a:rPr lang="fr-FR" dirty="0" smtClean="0"/>
              <a:t> </a:t>
            </a:r>
            <a:r>
              <a:rPr lang="fr-FR" dirty="0" err="1" smtClean="0"/>
              <a:t>và</a:t>
            </a:r>
            <a:r>
              <a:rPr lang="fr-FR" dirty="0" smtClean="0"/>
              <a:t> </a:t>
            </a:r>
            <a:r>
              <a:rPr lang="fr-FR" dirty="0" err="1" smtClean="0"/>
              <a:t>bổ</a:t>
            </a:r>
            <a:r>
              <a:rPr lang="fr-FR" dirty="0" smtClean="0"/>
              <a:t> </a:t>
            </a:r>
            <a:r>
              <a:rPr lang="fr-FR" dirty="0" err="1" smtClean="0"/>
              <a:t>sung</a:t>
            </a:r>
            <a:r>
              <a:rPr lang="fr-FR" dirty="0" smtClean="0"/>
              <a:t> </a:t>
            </a:r>
            <a:r>
              <a:rPr lang="fr-FR" dirty="0" err="1" smtClean="0"/>
              <a:t>kiến</a:t>
            </a:r>
            <a:r>
              <a:rPr lang="fr-FR" dirty="0" smtClean="0"/>
              <a:t> </a:t>
            </a:r>
            <a:r>
              <a:rPr lang="fr-FR" dirty="0" err="1" smtClean="0"/>
              <a:t>thức</a:t>
            </a:r>
            <a:r>
              <a:rPr lang="fr-FR" dirty="0" smtClean="0"/>
              <a:t> </a:t>
            </a:r>
            <a:r>
              <a:rPr lang="fr-FR" dirty="0" err="1" smtClean="0"/>
              <a:t>chuyên</a:t>
            </a:r>
            <a:r>
              <a:rPr lang="fr-FR" dirty="0" smtClean="0"/>
              <a:t> môn.</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b="1" dirty="0" err="1" smtClean="0"/>
              <a:t>Mục</a:t>
            </a:r>
            <a:r>
              <a:rPr lang="en-AU" b="1" dirty="0" smtClean="0"/>
              <a:t> </a:t>
            </a:r>
            <a:r>
              <a:rPr lang="en-AU" dirty="0" err="1" smtClean="0"/>
              <a:t>đích</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rmAutofit fontScale="92500" lnSpcReduction="10000"/>
          </a:bodyPr>
          <a:lstStyle/>
          <a:p>
            <a:pPr lvl="0"/>
            <a:r>
              <a:rPr lang="en-US" sz="4400" dirty="0" err="1" smtClean="0"/>
              <a:t>Xác</a:t>
            </a:r>
            <a:r>
              <a:rPr lang="en-US" sz="4400" dirty="0" smtClean="0"/>
              <a:t> </a:t>
            </a:r>
            <a:r>
              <a:rPr lang="en-US" sz="4400" dirty="0" err="1" smtClean="0"/>
              <a:t>định</a:t>
            </a:r>
            <a:r>
              <a:rPr lang="en-US" sz="4400" dirty="0" smtClean="0"/>
              <a:t> </a:t>
            </a:r>
            <a:r>
              <a:rPr lang="en-US" sz="4400" dirty="0" err="1" smtClean="0"/>
              <a:t>bản</a:t>
            </a:r>
            <a:r>
              <a:rPr lang="en-US" sz="4400" dirty="0" smtClean="0"/>
              <a:t> </a:t>
            </a:r>
            <a:r>
              <a:rPr lang="en-US" sz="4400" dirty="0" err="1" smtClean="0"/>
              <a:t>chất</a:t>
            </a:r>
            <a:r>
              <a:rPr lang="en-US" sz="4400" dirty="0" smtClean="0"/>
              <a:t> </a:t>
            </a:r>
            <a:r>
              <a:rPr lang="en-US" sz="4400" dirty="0" err="1" smtClean="0"/>
              <a:t>của</a:t>
            </a:r>
            <a:r>
              <a:rPr lang="en-US" sz="4400" dirty="0" smtClean="0"/>
              <a:t> </a:t>
            </a:r>
            <a:r>
              <a:rPr lang="en-US" sz="4400" dirty="0" err="1" smtClean="0"/>
              <a:t>quá</a:t>
            </a:r>
            <a:r>
              <a:rPr lang="en-US" sz="4400" dirty="0" smtClean="0"/>
              <a:t> </a:t>
            </a:r>
            <a:r>
              <a:rPr lang="en-US" sz="4400" dirty="0" err="1" smtClean="0"/>
              <a:t>trình</a:t>
            </a:r>
            <a:r>
              <a:rPr lang="en-US" sz="4400" dirty="0" smtClean="0"/>
              <a:t> </a:t>
            </a:r>
            <a:r>
              <a:rPr lang="en-US" sz="4400" dirty="0" err="1" smtClean="0"/>
              <a:t>giảng</a:t>
            </a:r>
            <a:r>
              <a:rPr lang="en-US" sz="4400" dirty="0" smtClean="0"/>
              <a:t> </a:t>
            </a:r>
            <a:r>
              <a:rPr lang="en-US" sz="4400" dirty="0" err="1" smtClean="0"/>
              <a:t>dạy</a:t>
            </a:r>
            <a:r>
              <a:rPr lang="en-US" sz="4400" dirty="0" smtClean="0"/>
              <a:t> </a:t>
            </a:r>
            <a:r>
              <a:rPr lang="en-US" sz="4400" dirty="0" err="1" smtClean="0"/>
              <a:t>tiếng</a:t>
            </a:r>
            <a:r>
              <a:rPr lang="en-US" sz="4400" dirty="0" smtClean="0"/>
              <a:t> </a:t>
            </a:r>
            <a:r>
              <a:rPr lang="en-US" sz="4400" dirty="0" err="1" smtClean="0"/>
              <a:t>Anh</a:t>
            </a:r>
            <a:r>
              <a:rPr lang="en-US" sz="4400" dirty="0" smtClean="0"/>
              <a:t> </a:t>
            </a:r>
            <a:r>
              <a:rPr lang="en-US" sz="4400" dirty="0" err="1" smtClean="0"/>
              <a:t>chuyên</a:t>
            </a:r>
            <a:r>
              <a:rPr lang="en-US" sz="4400" dirty="0" smtClean="0"/>
              <a:t> </a:t>
            </a:r>
            <a:r>
              <a:rPr lang="en-US" sz="4400" dirty="0" err="1" smtClean="0"/>
              <a:t>ngành</a:t>
            </a:r>
            <a:r>
              <a:rPr lang="en-US" sz="4400" dirty="0" smtClean="0"/>
              <a:t> (ESP);</a:t>
            </a:r>
          </a:p>
          <a:p>
            <a:pPr lvl="0"/>
            <a:r>
              <a:rPr lang="en-US" sz="4400" dirty="0" err="1" smtClean="0"/>
              <a:t>Lựa</a:t>
            </a:r>
            <a:r>
              <a:rPr lang="en-US" sz="4400" dirty="0" smtClean="0"/>
              <a:t> </a:t>
            </a:r>
            <a:r>
              <a:rPr lang="en-US" sz="4400" dirty="0" err="1" smtClean="0"/>
              <a:t>chọn</a:t>
            </a:r>
            <a:r>
              <a:rPr lang="en-US" sz="4400" dirty="0" smtClean="0"/>
              <a:t> </a:t>
            </a:r>
            <a:r>
              <a:rPr lang="en-US" sz="4400" dirty="0" err="1" smtClean="0"/>
              <a:t>các</a:t>
            </a:r>
            <a:r>
              <a:rPr lang="en-US" sz="4400" dirty="0" smtClean="0"/>
              <a:t> </a:t>
            </a:r>
            <a:r>
              <a:rPr lang="en-US" sz="4400" dirty="0" err="1" smtClean="0"/>
              <a:t>phương</a:t>
            </a:r>
            <a:r>
              <a:rPr lang="en-US" sz="4400" dirty="0" smtClean="0"/>
              <a:t> </a:t>
            </a:r>
            <a:r>
              <a:rPr lang="en-US" sz="4400" dirty="0" err="1" smtClean="0"/>
              <a:t>pháp</a:t>
            </a:r>
            <a:r>
              <a:rPr lang="en-US" sz="4400" dirty="0" smtClean="0"/>
              <a:t> </a:t>
            </a:r>
            <a:r>
              <a:rPr lang="en-US" sz="4400" dirty="0" err="1" smtClean="0"/>
              <a:t>giảng</a:t>
            </a:r>
            <a:r>
              <a:rPr lang="en-US" sz="4400" dirty="0" smtClean="0"/>
              <a:t> </a:t>
            </a:r>
            <a:r>
              <a:rPr lang="en-US" sz="4400" dirty="0" err="1" smtClean="0"/>
              <a:t>dạy</a:t>
            </a:r>
            <a:r>
              <a:rPr lang="en-US" sz="4400" dirty="0" smtClean="0"/>
              <a:t> </a:t>
            </a:r>
            <a:r>
              <a:rPr lang="en-US" sz="4400" dirty="0" err="1" smtClean="0"/>
              <a:t>phù</a:t>
            </a:r>
            <a:r>
              <a:rPr lang="en-US" sz="4400" dirty="0" smtClean="0"/>
              <a:t> </a:t>
            </a:r>
            <a:r>
              <a:rPr lang="en-US" sz="4400" dirty="0" err="1" smtClean="0"/>
              <a:t>hợp</a:t>
            </a:r>
            <a:r>
              <a:rPr lang="en-US" sz="4400" dirty="0" smtClean="0"/>
              <a:t> </a:t>
            </a:r>
            <a:r>
              <a:rPr lang="en-US" sz="4400" dirty="0" err="1" smtClean="0"/>
              <a:t>cho</a:t>
            </a:r>
            <a:r>
              <a:rPr lang="en-US" sz="4400" dirty="0" smtClean="0"/>
              <a:t> </a:t>
            </a:r>
            <a:r>
              <a:rPr lang="en-US" sz="4400" dirty="0" err="1" smtClean="0"/>
              <a:t>môn</a:t>
            </a:r>
            <a:r>
              <a:rPr lang="en-US" sz="4400" dirty="0" smtClean="0"/>
              <a:t> </a:t>
            </a:r>
            <a:r>
              <a:rPr lang="en-US" sz="4400" dirty="0" err="1" smtClean="0"/>
              <a:t>học</a:t>
            </a:r>
            <a:r>
              <a:rPr lang="en-US" sz="4400" dirty="0" smtClean="0"/>
              <a:t> ESP </a:t>
            </a:r>
            <a:r>
              <a:rPr lang="en-US" sz="4400" dirty="0" err="1" smtClean="0"/>
              <a:t>Tuyển</a:t>
            </a:r>
            <a:r>
              <a:rPr lang="en-US" sz="4400" dirty="0" smtClean="0"/>
              <a:t> </a:t>
            </a:r>
            <a:r>
              <a:rPr lang="en-US" sz="4400" dirty="0" err="1" smtClean="0"/>
              <a:t>khoáng</a:t>
            </a:r>
            <a:r>
              <a:rPr lang="en-US" sz="4400" dirty="0" smtClean="0"/>
              <a:t>;</a:t>
            </a:r>
          </a:p>
          <a:p>
            <a:pPr lvl="0"/>
            <a:r>
              <a:rPr lang="en-US" sz="4400" dirty="0" err="1" smtClean="0"/>
              <a:t>Đề</a:t>
            </a:r>
            <a:r>
              <a:rPr lang="en-US" sz="4400" dirty="0" smtClean="0"/>
              <a:t> </a:t>
            </a:r>
            <a:r>
              <a:rPr lang="en-US" sz="4400" dirty="0" err="1" smtClean="0"/>
              <a:t>xuất</a:t>
            </a:r>
            <a:r>
              <a:rPr lang="en-US" sz="4400" dirty="0" smtClean="0"/>
              <a:t> </a:t>
            </a:r>
            <a:r>
              <a:rPr lang="en-US" sz="4400" dirty="0" err="1" smtClean="0"/>
              <a:t>cách</a:t>
            </a:r>
            <a:r>
              <a:rPr lang="en-US" sz="4400" dirty="0" smtClean="0"/>
              <a:t> </a:t>
            </a:r>
            <a:r>
              <a:rPr lang="en-US" sz="4400" dirty="0" err="1" smtClean="0"/>
              <a:t>tiếp</a:t>
            </a:r>
            <a:r>
              <a:rPr lang="en-US" sz="4400" dirty="0" smtClean="0"/>
              <a:t> </a:t>
            </a:r>
            <a:r>
              <a:rPr lang="en-US" sz="4400" dirty="0" err="1" smtClean="0"/>
              <a:t>cận</a:t>
            </a:r>
            <a:r>
              <a:rPr lang="en-US" sz="4400" dirty="0" smtClean="0"/>
              <a:t> </a:t>
            </a:r>
            <a:r>
              <a:rPr lang="en-US" sz="4400" dirty="0" err="1" smtClean="0"/>
              <a:t>hợp</a:t>
            </a:r>
            <a:r>
              <a:rPr lang="en-US" sz="4400" dirty="0" smtClean="0"/>
              <a:t> </a:t>
            </a:r>
            <a:r>
              <a:rPr lang="en-US" sz="4400" dirty="0" err="1" smtClean="0"/>
              <a:t>lý</a:t>
            </a:r>
            <a:r>
              <a:rPr lang="en-US" sz="4400" dirty="0" smtClean="0"/>
              <a:t> </a:t>
            </a:r>
            <a:r>
              <a:rPr lang="en-US" sz="4400" dirty="0" err="1" smtClean="0"/>
              <a:t>trong</a:t>
            </a:r>
            <a:r>
              <a:rPr lang="en-US" sz="4400" dirty="0" smtClean="0"/>
              <a:t> </a:t>
            </a:r>
            <a:r>
              <a:rPr lang="en-US" sz="4400" dirty="0" err="1" smtClean="0"/>
              <a:t>giảng</a:t>
            </a:r>
            <a:r>
              <a:rPr lang="en-US" sz="4400" dirty="0" smtClean="0"/>
              <a:t> </a:t>
            </a:r>
            <a:r>
              <a:rPr lang="en-US" sz="4400" dirty="0" err="1" smtClean="0"/>
              <a:t>dạy</a:t>
            </a:r>
            <a:r>
              <a:rPr lang="en-US" sz="4400" dirty="0" smtClean="0"/>
              <a:t> SP </a:t>
            </a:r>
            <a:r>
              <a:rPr lang="en-US" sz="4400" dirty="0" err="1" smtClean="0"/>
              <a:t>Tuyển</a:t>
            </a:r>
            <a:r>
              <a:rPr lang="en-US" sz="4400" dirty="0" smtClean="0"/>
              <a:t> </a:t>
            </a:r>
            <a:r>
              <a:rPr lang="en-US" sz="4400" dirty="0" err="1" smtClean="0"/>
              <a:t>khoáng</a:t>
            </a:r>
            <a:r>
              <a:rPr lang="en-US" sz="4400" dirty="0" smtClean="0"/>
              <a:t>.</a:t>
            </a: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Tài</a:t>
            </a:r>
            <a:r>
              <a:rPr lang="en-US" dirty="0" smtClean="0"/>
              <a:t> </a:t>
            </a:r>
            <a:r>
              <a:rPr lang="en-US" dirty="0" err="1" smtClean="0"/>
              <a:t>liệu</a:t>
            </a:r>
            <a:r>
              <a:rPr lang="en-US" dirty="0" smtClean="0"/>
              <a:t> </a:t>
            </a:r>
            <a:r>
              <a:rPr lang="en-US" dirty="0" err="1" smtClean="0"/>
              <a:t>tham</a:t>
            </a:r>
            <a:r>
              <a:rPr lang="en-US" dirty="0" smtClean="0"/>
              <a:t> </a:t>
            </a:r>
            <a:r>
              <a:rPr lang="en-US" dirty="0" err="1" smtClean="0"/>
              <a:t>khảo</a:t>
            </a:r>
            <a:endParaRPr lang="en-US" dirty="0"/>
          </a:p>
        </p:txBody>
      </p:sp>
      <p:sp>
        <p:nvSpPr>
          <p:cNvPr id="3" name="Content Placeholder 2"/>
          <p:cNvSpPr>
            <a:spLocks noGrp="1"/>
          </p:cNvSpPr>
          <p:nvPr>
            <p:ph sz="quarter" idx="1"/>
          </p:nvPr>
        </p:nvSpPr>
        <p:spPr/>
        <p:txBody>
          <a:bodyPr/>
          <a:lstStyle/>
          <a:p>
            <a:pPr lvl="0"/>
            <a:r>
              <a:rPr lang="en-US" dirty="0" err="1" smtClean="0"/>
              <a:t>Nguyễn</a:t>
            </a:r>
            <a:r>
              <a:rPr lang="en-US" dirty="0" smtClean="0"/>
              <a:t> </a:t>
            </a:r>
            <a:r>
              <a:rPr lang="en-US" dirty="0" err="1" smtClean="0"/>
              <a:t>Ngọc</a:t>
            </a:r>
            <a:r>
              <a:rPr lang="en-US" dirty="0" smtClean="0"/>
              <a:t> </a:t>
            </a:r>
            <a:r>
              <a:rPr lang="en-US" dirty="0" err="1" smtClean="0"/>
              <a:t>Phú</a:t>
            </a:r>
            <a:r>
              <a:rPr lang="en-US" dirty="0" smtClean="0"/>
              <a:t>, (2007). </a:t>
            </a:r>
            <a:r>
              <a:rPr lang="en-US" i="1" dirty="0" smtClean="0"/>
              <a:t>English for Mineral Processing Students.</a:t>
            </a:r>
            <a:r>
              <a:rPr lang="en-US" dirty="0" smtClean="0"/>
              <a:t> Hanoi: Hanoi University of Mining and Geology.</a:t>
            </a:r>
          </a:p>
          <a:p>
            <a:pPr lvl="0"/>
            <a:r>
              <a:rPr lang="en-US" dirty="0" err="1" smtClean="0"/>
              <a:t>Talberg</a:t>
            </a:r>
            <a:r>
              <a:rPr lang="en-US" dirty="0" smtClean="0"/>
              <a:t>, O. (2006). Teaching EFL for Engineering Students. </a:t>
            </a:r>
            <a:r>
              <a:rPr lang="en-US" i="1" dirty="0" smtClean="0"/>
              <a:t>9th International Conference on Engineering Education</a:t>
            </a:r>
            <a:r>
              <a:rPr lang="en-US" dirty="0" smtClean="0"/>
              <a:t>, </a:t>
            </a:r>
            <a:r>
              <a:rPr lang="en-US" i="1" dirty="0" smtClean="0"/>
              <a:t>July 23 – 28.</a:t>
            </a:r>
            <a:r>
              <a:rPr lang="en-US" dirty="0" smtClean="0"/>
              <a:t> San Juan.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dirty="0" smtClean="0"/>
              <a:t>Discussion</a:t>
            </a:r>
            <a:endParaRPr lang="en-AU" b="1" dirty="0"/>
          </a:p>
        </p:txBody>
      </p:sp>
      <p:pic>
        <p:nvPicPr>
          <p:cNvPr id="7170" name="Picture 2" descr="F:\Users\Phu\AppData\Local\Microsoft\Windows\Temporary Internet Files\Content.IE5\THEYCXPZ\question_mark_serious_thinker_500_clr[1].gif"/>
          <p:cNvPicPr>
            <a:picLocks noGrp="1" noChangeAspect="1" noChangeArrowheads="1" noCrop="1"/>
          </p:cNvPicPr>
          <p:nvPr>
            <p:ph sz="quarter" idx="1"/>
          </p:nvPr>
        </p:nvPicPr>
        <p:blipFill>
          <a:blip r:embed="rId3" cstate="print"/>
          <a:stretch>
            <a:fillRect/>
          </a:stretch>
        </p:blipFill>
        <p:spPr bwMode="auto">
          <a:xfrm>
            <a:off x="2971800" y="1447800"/>
            <a:ext cx="3657600" cy="4572000"/>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b="1" dirty="0" err="1" smtClean="0"/>
              <a:t>Nội</a:t>
            </a:r>
            <a:r>
              <a:rPr lang="en-AU" b="1" dirty="0" smtClean="0"/>
              <a:t> dung </a:t>
            </a:r>
            <a:r>
              <a:rPr lang="en-AU" b="1" dirty="0" err="1" smtClean="0"/>
              <a:t>chính</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800" dirty="0" err="1" smtClean="0">
                <a:latin typeface="Corbel" pitchFamily="34" charset="0"/>
              </a:rPr>
              <a:t>Khái</a:t>
            </a:r>
            <a:r>
              <a:rPr lang="en-US" sz="2800" dirty="0" smtClean="0">
                <a:latin typeface="Corbel" pitchFamily="34" charset="0"/>
              </a:rPr>
              <a:t> </a:t>
            </a:r>
            <a:r>
              <a:rPr lang="en-US" sz="2800" dirty="0" err="1" smtClean="0">
                <a:latin typeface="Corbel" pitchFamily="34" charset="0"/>
              </a:rPr>
              <a:t>niệm</a:t>
            </a:r>
            <a:r>
              <a:rPr lang="en-US" sz="2800" dirty="0" smtClean="0">
                <a:latin typeface="Corbel" pitchFamily="34" charset="0"/>
              </a:rPr>
              <a:t> </a:t>
            </a:r>
            <a:r>
              <a:rPr lang="en-US" sz="2800" dirty="0" err="1" smtClean="0">
                <a:latin typeface="Corbel" pitchFamily="34" charset="0"/>
              </a:rPr>
              <a:t>chung</a:t>
            </a:r>
            <a:r>
              <a:rPr lang="en-US" sz="2800" dirty="0" smtClean="0">
                <a:latin typeface="Corbel" pitchFamily="34" charset="0"/>
              </a:rPr>
              <a:t> </a:t>
            </a:r>
            <a:r>
              <a:rPr lang="en-US" sz="2800" dirty="0" err="1" smtClean="0">
                <a:latin typeface="Corbel" pitchFamily="34" charset="0"/>
              </a:rPr>
              <a:t>về</a:t>
            </a:r>
            <a:r>
              <a:rPr lang="en-US" sz="2800" dirty="0" smtClean="0">
                <a:latin typeface="Corbel" pitchFamily="34" charset="0"/>
              </a:rPr>
              <a:t> GE </a:t>
            </a:r>
            <a:r>
              <a:rPr lang="en-US" sz="2800" dirty="0" err="1" smtClean="0">
                <a:latin typeface="Corbel" pitchFamily="34" charset="0"/>
              </a:rPr>
              <a:t>và</a:t>
            </a:r>
            <a:r>
              <a:rPr lang="en-US" sz="2800" dirty="0" smtClean="0">
                <a:latin typeface="Corbel" pitchFamily="34" charset="0"/>
              </a:rPr>
              <a:t> ESP</a:t>
            </a:r>
            <a:endParaRPr lang="vi-VN" sz="2800" dirty="0" smtClean="0">
              <a:latin typeface="Corbel" pitchFamily="34" charset="0"/>
            </a:endParaRPr>
          </a:p>
          <a:p>
            <a:r>
              <a:rPr lang="vi-VN" sz="2800" dirty="0" smtClean="0">
                <a:latin typeface="Corbel" pitchFamily="34" charset="0"/>
              </a:rPr>
              <a:t>Những thuận lợi và khó khăn giảng dạy tiếng Anh chuyên ngành Tuyển khoáng</a:t>
            </a:r>
          </a:p>
          <a:p>
            <a:r>
              <a:rPr lang="en-US" sz="2800" dirty="0" err="1" smtClean="0">
                <a:latin typeface="Corbel" pitchFamily="34" charset="0"/>
              </a:rPr>
              <a:t>Các</a:t>
            </a:r>
            <a:r>
              <a:rPr lang="en-US" sz="2800" dirty="0" smtClean="0">
                <a:latin typeface="Corbel" pitchFamily="34" charset="0"/>
              </a:rPr>
              <a:t> p</a:t>
            </a:r>
            <a:r>
              <a:rPr lang="vi-VN" sz="2800" dirty="0" smtClean="0">
                <a:latin typeface="Corbel" pitchFamily="34" charset="0"/>
              </a:rPr>
              <a:t>hương pháp giảng dạy tiếng Anh</a:t>
            </a:r>
            <a:r>
              <a:rPr lang="en-US" sz="2800" dirty="0" smtClean="0">
                <a:latin typeface="Corbel" pitchFamily="34" charset="0"/>
              </a:rPr>
              <a:t> </a:t>
            </a:r>
            <a:r>
              <a:rPr lang="en-US" sz="2800" dirty="0" err="1" smtClean="0">
                <a:latin typeface="Corbel" pitchFamily="34" charset="0"/>
              </a:rPr>
              <a:t>phổ</a:t>
            </a:r>
            <a:r>
              <a:rPr lang="en-US" sz="2800" dirty="0" smtClean="0">
                <a:latin typeface="Corbel" pitchFamily="34" charset="0"/>
              </a:rPr>
              <a:t> </a:t>
            </a:r>
            <a:r>
              <a:rPr lang="en-US" sz="2800" dirty="0" err="1" smtClean="0">
                <a:latin typeface="Corbel" pitchFamily="34" charset="0"/>
              </a:rPr>
              <a:t>thông</a:t>
            </a:r>
            <a:endParaRPr lang="vi-VN" sz="2800" dirty="0" smtClean="0">
              <a:latin typeface="Corbel" pitchFamily="34" charset="0"/>
            </a:endParaRPr>
          </a:p>
          <a:p>
            <a:r>
              <a:rPr lang="en-US" sz="2800" dirty="0" err="1" smtClean="0">
                <a:latin typeface="Corbel" pitchFamily="34" charset="0"/>
              </a:rPr>
              <a:t>Lựa</a:t>
            </a:r>
            <a:r>
              <a:rPr lang="en-US" sz="2800" dirty="0" smtClean="0">
                <a:latin typeface="Corbel" pitchFamily="34" charset="0"/>
              </a:rPr>
              <a:t> </a:t>
            </a:r>
            <a:r>
              <a:rPr lang="en-US" sz="2800" dirty="0" err="1" smtClean="0">
                <a:latin typeface="Corbel" pitchFamily="34" charset="0"/>
              </a:rPr>
              <a:t>chọn</a:t>
            </a:r>
            <a:r>
              <a:rPr lang="en-US" sz="2800" dirty="0" smtClean="0">
                <a:latin typeface="Corbel" pitchFamily="34" charset="0"/>
              </a:rPr>
              <a:t> </a:t>
            </a:r>
            <a:r>
              <a:rPr lang="en-US" sz="2800" dirty="0" err="1" smtClean="0">
                <a:latin typeface="Corbel" pitchFamily="34" charset="0"/>
              </a:rPr>
              <a:t>phương</a:t>
            </a:r>
            <a:r>
              <a:rPr lang="en-US" sz="2800" dirty="0" smtClean="0">
                <a:latin typeface="Corbel" pitchFamily="34" charset="0"/>
              </a:rPr>
              <a:t> </a:t>
            </a:r>
            <a:r>
              <a:rPr lang="en-US" sz="2800" dirty="0" err="1" smtClean="0">
                <a:latin typeface="Corbel" pitchFamily="34" charset="0"/>
              </a:rPr>
              <a:t>pháp</a:t>
            </a:r>
            <a:r>
              <a:rPr lang="en-US" sz="2800" dirty="0" smtClean="0">
                <a:latin typeface="Corbel" pitchFamily="34" charset="0"/>
              </a:rPr>
              <a:t> </a:t>
            </a:r>
            <a:r>
              <a:rPr lang="vi-VN" sz="2800" dirty="0" smtClean="0">
                <a:latin typeface="Corbel" pitchFamily="34" charset="0"/>
              </a:rPr>
              <a:t>giảng dạy ESP Tuyển khoáng</a:t>
            </a:r>
            <a:endParaRPr lang="en-US" sz="2800" dirty="0" smtClean="0">
              <a:latin typeface="Corbel" pitchFamily="34" charset="0"/>
            </a:endParaRPr>
          </a:p>
          <a:p>
            <a:r>
              <a:rPr lang="vi-VN" sz="2800" dirty="0" smtClean="0">
                <a:latin typeface="Corbel" pitchFamily="34" charset="0"/>
              </a:rPr>
              <a:t>Khuyến nghị các bước làm việc với khóa học ESP Tuyển khoáng</a:t>
            </a:r>
          </a:p>
          <a:p>
            <a:r>
              <a:rPr lang="vi-VN" sz="2800" dirty="0" smtClean="0">
                <a:latin typeface="Corbel" pitchFamily="34" charset="0"/>
              </a:rPr>
              <a:t>Kết luận</a:t>
            </a:r>
            <a:r>
              <a:rPr lang="en-US" sz="2800" dirty="0" smtClean="0">
                <a:latin typeface="Corbel" pitchFamily="34" charset="0"/>
              </a:rPr>
              <a:t>.</a:t>
            </a:r>
            <a:endParaRPr lang="vi-VN" sz="2800" dirty="0" smtClean="0">
              <a:latin typeface="Corbel" pitchFamily="34" charset="0"/>
            </a:endParaRPr>
          </a:p>
          <a:p>
            <a:endParaRPr lang="vi-VN" sz="2400" dirty="0" smtClean="0">
              <a:latin typeface="Corbel" pitchFamily="34" charset="0"/>
            </a:endParaRPr>
          </a:p>
          <a:p>
            <a:endParaRPr lang="en-US" sz="24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fade">
                                      <p:cBhvr>
                                        <p:cTn id="37"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dirty="0" err="1" smtClean="0"/>
              <a:t>Tổng</a:t>
            </a:r>
            <a:r>
              <a:rPr lang="en-AU" dirty="0" smtClean="0"/>
              <a:t> </a:t>
            </a:r>
            <a:r>
              <a:rPr lang="en-AU" dirty="0" err="1" smtClean="0"/>
              <a:t>quan</a:t>
            </a:r>
            <a:r>
              <a:rPr lang="en-AU" dirty="0" smtClean="0"/>
              <a:t> </a:t>
            </a:r>
            <a:r>
              <a:rPr lang="en-AU" dirty="0" err="1" smtClean="0"/>
              <a:t>về</a:t>
            </a:r>
            <a:r>
              <a:rPr lang="en-AU" dirty="0" smtClean="0"/>
              <a:t> </a:t>
            </a:r>
            <a:r>
              <a:rPr lang="en-AU" dirty="0" err="1" smtClean="0"/>
              <a:t>giảng</a:t>
            </a:r>
            <a:r>
              <a:rPr lang="en-AU" dirty="0" smtClean="0"/>
              <a:t> </a:t>
            </a:r>
            <a:r>
              <a:rPr lang="en-AU" dirty="0" err="1" smtClean="0"/>
              <a:t>dạy</a:t>
            </a:r>
            <a:r>
              <a:rPr lang="en-AU" dirty="0" smtClean="0"/>
              <a:t> English</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400" dirty="0" err="1" smtClean="0"/>
              <a:t>Tiếng</a:t>
            </a:r>
            <a:r>
              <a:rPr lang="en-US" sz="2400" dirty="0" smtClean="0"/>
              <a:t> </a:t>
            </a:r>
            <a:r>
              <a:rPr lang="en-US" sz="2400" dirty="0" err="1" smtClean="0"/>
              <a:t>Anh</a:t>
            </a:r>
            <a:r>
              <a:rPr lang="en-US" sz="2400" dirty="0" smtClean="0"/>
              <a:t> </a:t>
            </a:r>
            <a:r>
              <a:rPr lang="en-US" sz="2400" dirty="0" err="1" smtClean="0"/>
              <a:t>phổ</a:t>
            </a:r>
            <a:r>
              <a:rPr lang="en-US" sz="2400" dirty="0" smtClean="0"/>
              <a:t> </a:t>
            </a:r>
            <a:r>
              <a:rPr lang="en-US" sz="2400" dirty="0" err="1" smtClean="0"/>
              <a:t>thông</a:t>
            </a:r>
            <a:r>
              <a:rPr lang="en-US" sz="2400" dirty="0" smtClean="0"/>
              <a:t> (General English) </a:t>
            </a:r>
          </a:p>
          <a:p>
            <a:pPr lvl="1"/>
            <a:r>
              <a:rPr lang="en-US" sz="2000" dirty="0" err="1" smtClean="0"/>
              <a:t>Dành</a:t>
            </a:r>
            <a:r>
              <a:rPr lang="en-US" sz="2000" dirty="0" smtClean="0"/>
              <a:t> </a:t>
            </a:r>
            <a:r>
              <a:rPr lang="en-US" sz="2000" dirty="0" err="1" smtClean="0"/>
              <a:t>cho</a:t>
            </a:r>
            <a:r>
              <a:rPr lang="en-US" sz="2000" dirty="0" smtClean="0"/>
              <a:t> </a:t>
            </a:r>
            <a:r>
              <a:rPr lang="en-US" sz="2000" dirty="0" err="1" smtClean="0"/>
              <a:t>những</a:t>
            </a:r>
            <a:r>
              <a:rPr lang="en-US" sz="2000" dirty="0" smtClean="0"/>
              <a:t> </a:t>
            </a:r>
            <a:r>
              <a:rPr lang="en-US" sz="2000" dirty="0" err="1" smtClean="0"/>
              <a:t>đối</a:t>
            </a:r>
            <a:r>
              <a:rPr lang="en-US" sz="2000" dirty="0" smtClean="0"/>
              <a:t> </a:t>
            </a:r>
            <a:r>
              <a:rPr lang="en-US" sz="2000" dirty="0" err="1" smtClean="0"/>
              <a:t>tượng</a:t>
            </a:r>
            <a:r>
              <a:rPr lang="en-US" sz="2000" dirty="0" smtClean="0"/>
              <a:t> </a:t>
            </a:r>
            <a:r>
              <a:rPr lang="en-US" sz="2000" dirty="0" err="1" smtClean="0"/>
              <a:t>phổ</a:t>
            </a:r>
            <a:r>
              <a:rPr lang="en-US" sz="2000" dirty="0" smtClean="0"/>
              <a:t> </a:t>
            </a:r>
            <a:r>
              <a:rPr lang="en-US" sz="2000" dirty="0" err="1" smtClean="0"/>
              <a:t>thông</a:t>
            </a:r>
            <a:r>
              <a:rPr lang="en-US" sz="2000" dirty="0" smtClean="0"/>
              <a:t> </a:t>
            </a:r>
            <a:r>
              <a:rPr lang="en-US" sz="2000" dirty="0" err="1" smtClean="0"/>
              <a:t>và</a:t>
            </a:r>
            <a:r>
              <a:rPr lang="en-US" sz="2000" dirty="0" smtClean="0"/>
              <a:t> </a:t>
            </a:r>
            <a:r>
              <a:rPr lang="en-US" sz="2000" dirty="0" err="1" smtClean="0"/>
              <a:t>không</a:t>
            </a:r>
            <a:r>
              <a:rPr lang="en-US" sz="2000" dirty="0" smtClean="0"/>
              <a:t> </a:t>
            </a:r>
            <a:r>
              <a:rPr lang="en-US" sz="2000" dirty="0" err="1" smtClean="0"/>
              <a:t>đi</a:t>
            </a:r>
            <a:r>
              <a:rPr lang="en-US" sz="2000" dirty="0" smtClean="0"/>
              <a:t> </a:t>
            </a:r>
            <a:r>
              <a:rPr lang="en-US" sz="2000" dirty="0" err="1" smtClean="0"/>
              <a:t>sâu</a:t>
            </a:r>
            <a:r>
              <a:rPr lang="en-US" sz="2000" dirty="0" smtClean="0"/>
              <a:t> </a:t>
            </a:r>
            <a:r>
              <a:rPr lang="en-US" sz="2000" dirty="0" err="1" smtClean="0"/>
              <a:t>vào</a:t>
            </a:r>
            <a:r>
              <a:rPr lang="en-US" sz="2000" dirty="0" smtClean="0"/>
              <a:t> </a:t>
            </a:r>
            <a:r>
              <a:rPr lang="en-US" sz="2000" dirty="0" err="1" smtClean="0"/>
              <a:t>bất</a:t>
            </a:r>
            <a:r>
              <a:rPr lang="en-US" sz="2000" dirty="0" smtClean="0"/>
              <a:t> </a:t>
            </a:r>
            <a:r>
              <a:rPr lang="en-US" sz="2000" dirty="0" err="1" smtClean="0"/>
              <a:t>cứ</a:t>
            </a:r>
            <a:r>
              <a:rPr lang="en-US" sz="2000" dirty="0" smtClean="0"/>
              <a:t> </a:t>
            </a:r>
            <a:r>
              <a:rPr lang="en-US" sz="2000" dirty="0" err="1" smtClean="0"/>
              <a:t>lĩnh</a:t>
            </a:r>
            <a:r>
              <a:rPr lang="en-US" sz="2000" dirty="0" smtClean="0"/>
              <a:t> </a:t>
            </a:r>
            <a:r>
              <a:rPr lang="en-US" sz="2000" dirty="0" err="1" smtClean="0"/>
              <a:t>vực</a:t>
            </a:r>
            <a:r>
              <a:rPr lang="en-US" sz="2000" dirty="0" smtClean="0"/>
              <a:t> </a:t>
            </a:r>
            <a:r>
              <a:rPr lang="en-US" sz="2000" dirty="0" err="1" smtClean="0"/>
              <a:t>nào</a:t>
            </a:r>
            <a:endParaRPr lang="en-US" sz="2000" dirty="0" smtClean="0"/>
          </a:p>
          <a:p>
            <a:pPr lvl="1"/>
            <a:r>
              <a:rPr lang="en-US" sz="2000" dirty="0" err="1" smtClean="0"/>
              <a:t>Đề</a:t>
            </a:r>
            <a:r>
              <a:rPr lang="en-US" sz="2000" dirty="0" smtClean="0"/>
              <a:t> </a:t>
            </a:r>
            <a:r>
              <a:rPr lang="en-US" sz="2000" dirty="0" err="1" smtClean="0"/>
              <a:t>cập</a:t>
            </a:r>
            <a:r>
              <a:rPr lang="en-US" sz="2000" dirty="0" smtClean="0"/>
              <a:t> </a:t>
            </a:r>
            <a:r>
              <a:rPr lang="en-US" sz="2000" dirty="0" err="1" smtClean="0"/>
              <a:t>tới</a:t>
            </a:r>
            <a:r>
              <a:rPr lang="en-US" sz="2000" dirty="0" smtClean="0"/>
              <a:t> </a:t>
            </a:r>
            <a:r>
              <a:rPr lang="en-US" sz="2000" dirty="0" err="1" smtClean="0"/>
              <a:t>các</a:t>
            </a:r>
            <a:r>
              <a:rPr lang="en-US" sz="2000" dirty="0" smtClean="0"/>
              <a:t> </a:t>
            </a:r>
            <a:r>
              <a:rPr lang="en-US" sz="2000" dirty="0" err="1" smtClean="0"/>
              <a:t>vấn</a:t>
            </a:r>
            <a:r>
              <a:rPr lang="en-US" sz="2000" dirty="0" smtClean="0"/>
              <a:t> </a:t>
            </a:r>
            <a:r>
              <a:rPr lang="en-US" sz="2000" dirty="0" err="1" smtClean="0"/>
              <a:t>đề</a:t>
            </a:r>
            <a:r>
              <a:rPr lang="en-US" sz="2000" dirty="0" smtClean="0"/>
              <a:t> </a:t>
            </a:r>
            <a:r>
              <a:rPr lang="en-US" sz="2000" dirty="0" err="1" smtClean="0"/>
              <a:t>đời</a:t>
            </a:r>
            <a:r>
              <a:rPr lang="en-US" sz="2000" dirty="0" smtClean="0"/>
              <a:t> </a:t>
            </a:r>
            <a:r>
              <a:rPr lang="en-US" sz="2000" dirty="0" err="1" smtClean="0"/>
              <a:t>sống</a:t>
            </a:r>
            <a:r>
              <a:rPr lang="en-US" sz="2000" dirty="0" smtClean="0"/>
              <a:t> </a:t>
            </a:r>
            <a:r>
              <a:rPr lang="en-US" sz="2000" dirty="0" err="1" smtClean="0"/>
              <a:t>hàng</a:t>
            </a:r>
            <a:r>
              <a:rPr lang="en-US" sz="2000" dirty="0" smtClean="0"/>
              <a:t> </a:t>
            </a:r>
            <a:r>
              <a:rPr lang="en-US" sz="2000" dirty="0" err="1" smtClean="0"/>
              <a:t>ngày</a:t>
            </a:r>
            <a:r>
              <a:rPr lang="en-US" sz="2000" dirty="0" smtClean="0"/>
              <a:t> </a:t>
            </a:r>
            <a:r>
              <a:rPr lang="en-US" sz="2000" dirty="0" err="1" smtClean="0"/>
              <a:t>nhằm</a:t>
            </a:r>
            <a:r>
              <a:rPr lang="en-US" sz="2000" dirty="0" smtClean="0"/>
              <a:t> </a:t>
            </a:r>
            <a:r>
              <a:rPr lang="en-US" sz="2000" dirty="0" err="1" smtClean="0"/>
              <a:t>cung</a:t>
            </a:r>
            <a:r>
              <a:rPr lang="en-US" sz="2000" dirty="0" smtClean="0"/>
              <a:t> </a:t>
            </a:r>
            <a:r>
              <a:rPr lang="en-US" sz="2000" dirty="0" err="1" smtClean="0"/>
              <a:t>cấp</a:t>
            </a:r>
            <a:r>
              <a:rPr lang="en-US" sz="2000" dirty="0" smtClean="0"/>
              <a:t> </a:t>
            </a:r>
            <a:r>
              <a:rPr lang="en-US" sz="2000" dirty="0" err="1" smtClean="0"/>
              <a:t>cho</a:t>
            </a:r>
            <a:r>
              <a:rPr lang="en-US" sz="2000" dirty="0" smtClean="0"/>
              <a:t> </a:t>
            </a:r>
            <a:r>
              <a:rPr lang="en-US" sz="2000" dirty="0" err="1" smtClean="0"/>
              <a:t>người</a:t>
            </a:r>
            <a:r>
              <a:rPr lang="en-US" sz="2000" dirty="0" smtClean="0"/>
              <a:t> </a:t>
            </a:r>
            <a:r>
              <a:rPr lang="en-US" sz="2000" dirty="0" err="1" smtClean="0"/>
              <a:t>học</a:t>
            </a:r>
            <a:r>
              <a:rPr lang="en-US" sz="2000" dirty="0" smtClean="0"/>
              <a:t> </a:t>
            </a:r>
            <a:r>
              <a:rPr lang="en-US" sz="2000" dirty="0" err="1" smtClean="0"/>
              <a:t>những</a:t>
            </a:r>
            <a:r>
              <a:rPr lang="en-US" sz="2000" dirty="0" smtClean="0"/>
              <a:t> </a:t>
            </a:r>
            <a:r>
              <a:rPr lang="en-US" sz="2000" dirty="0" err="1" smtClean="0"/>
              <a:t>kỹ</a:t>
            </a:r>
            <a:r>
              <a:rPr lang="en-US" sz="2000" dirty="0" smtClean="0"/>
              <a:t> </a:t>
            </a:r>
            <a:r>
              <a:rPr lang="en-US" sz="2000" dirty="0" err="1" smtClean="0"/>
              <a:t>năng</a:t>
            </a:r>
            <a:r>
              <a:rPr lang="en-US" sz="2000" dirty="0" smtClean="0"/>
              <a:t> </a:t>
            </a:r>
            <a:r>
              <a:rPr lang="en-US" sz="2000" dirty="0" err="1" smtClean="0"/>
              <a:t>tiếng</a:t>
            </a:r>
            <a:r>
              <a:rPr lang="en-US" sz="2000" dirty="0" smtClean="0"/>
              <a:t> </a:t>
            </a:r>
            <a:r>
              <a:rPr lang="en-US" sz="2000" dirty="0" err="1" smtClean="0"/>
              <a:t>Anh</a:t>
            </a:r>
            <a:r>
              <a:rPr lang="en-US" sz="2000" dirty="0" smtClean="0"/>
              <a:t> </a:t>
            </a:r>
            <a:r>
              <a:rPr lang="en-US" sz="2000" dirty="0" err="1" smtClean="0"/>
              <a:t>căn</a:t>
            </a:r>
            <a:r>
              <a:rPr lang="en-US" sz="2000" dirty="0" smtClean="0"/>
              <a:t> </a:t>
            </a:r>
            <a:r>
              <a:rPr lang="en-US" sz="2000" dirty="0" err="1" smtClean="0"/>
              <a:t>bản</a:t>
            </a:r>
            <a:r>
              <a:rPr lang="en-US" sz="2000" dirty="0" smtClean="0"/>
              <a:t> </a:t>
            </a:r>
            <a:r>
              <a:rPr lang="en-US" sz="2000" dirty="0" err="1" smtClean="0"/>
              <a:t>về</a:t>
            </a:r>
            <a:r>
              <a:rPr lang="en-US" sz="2000" dirty="0" smtClean="0"/>
              <a:t> </a:t>
            </a:r>
            <a:r>
              <a:rPr lang="en-US" sz="2000" dirty="0" err="1" smtClean="0"/>
              <a:t>giao</a:t>
            </a:r>
            <a:r>
              <a:rPr lang="en-US" sz="2000" dirty="0" smtClean="0"/>
              <a:t> </a:t>
            </a:r>
            <a:r>
              <a:rPr lang="en-US" sz="2000" dirty="0" err="1" smtClean="0"/>
              <a:t>tiếp</a:t>
            </a:r>
            <a:r>
              <a:rPr lang="en-US" sz="2000" dirty="0" smtClean="0"/>
              <a:t>, </a:t>
            </a:r>
            <a:r>
              <a:rPr lang="en-US" sz="2000" dirty="0" err="1" smtClean="0"/>
              <a:t>đọc</a:t>
            </a:r>
            <a:r>
              <a:rPr lang="en-US" sz="2000" dirty="0" smtClean="0"/>
              <a:t> </a:t>
            </a:r>
            <a:r>
              <a:rPr lang="en-US" sz="2000" dirty="0" err="1" smtClean="0"/>
              <a:t>và</a:t>
            </a:r>
            <a:r>
              <a:rPr lang="en-US" sz="2000" dirty="0" smtClean="0"/>
              <a:t> </a:t>
            </a:r>
            <a:r>
              <a:rPr lang="en-US" sz="2000" dirty="0" err="1" smtClean="0"/>
              <a:t>viết</a:t>
            </a:r>
            <a:r>
              <a:rPr lang="en-US" sz="2000" dirty="0" smtClean="0"/>
              <a:t>; </a:t>
            </a:r>
          </a:p>
          <a:p>
            <a:r>
              <a:rPr lang="en-US" sz="2400" dirty="0" smtClean="0"/>
              <a:t> </a:t>
            </a:r>
            <a:r>
              <a:rPr lang="en-US" sz="2400" dirty="0" err="1" smtClean="0"/>
              <a:t>Tiếng</a:t>
            </a:r>
            <a:r>
              <a:rPr lang="en-US" sz="2400" dirty="0" smtClean="0"/>
              <a:t> </a:t>
            </a:r>
            <a:r>
              <a:rPr lang="en-US" sz="2400" dirty="0" err="1" smtClean="0"/>
              <a:t>Anh</a:t>
            </a:r>
            <a:r>
              <a:rPr lang="en-US" sz="2400" dirty="0" smtClean="0"/>
              <a:t> </a:t>
            </a:r>
            <a:r>
              <a:rPr lang="en-US" sz="2400" dirty="0" err="1" smtClean="0"/>
              <a:t>chuyên</a:t>
            </a:r>
            <a:r>
              <a:rPr lang="en-US" sz="2400" dirty="0" smtClean="0"/>
              <a:t> </a:t>
            </a:r>
            <a:r>
              <a:rPr lang="en-US" sz="2400" dirty="0" err="1" smtClean="0"/>
              <a:t>ngữ</a:t>
            </a:r>
            <a:r>
              <a:rPr lang="en-US" sz="2400" dirty="0" smtClean="0"/>
              <a:t> (Specialty English) </a:t>
            </a:r>
          </a:p>
          <a:p>
            <a:pPr lvl="1"/>
            <a:r>
              <a:rPr lang="en-US" sz="2000" dirty="0" err="1" smtClean="0"/>
              <a:t>Dành</a:t>
            </a:r>
            <a:r>
              <a:rPr lang="en-US" sz="2000" dirty="0" smtClean="0"/>
              <a:t> </a:t>
            </a:r>
            <a:r>
              <a:rPr lang="en-US" sz="2000" dirty="0" err="1" smtClean="0"/>
              <a:t>cho</a:t>
            </a:r>
            <a:r>
              <a:rPr lang="en-US" sz="2000" dirty="0" smtClean="0"/>
              <a:t> </a:t>
            </a:r>
            <a:r>
              <a:rPr lang="en-US" sz="2000" dirty="0" err="1" smtClean="0"/>
              <a:t>những</a:t>
            </a:r>
            <a:r>
              <a:rPr lang="en-US" sz="2000" dirty="0" smtClean="0"/>
              <a:t> </a:t>
            </a:r>
            <a:r>
              <a:rPr lang="en-US" sz="2000" dirty="0" err="1" smtClean="0"/>
              <a:t>người</a:t>
            </a:r>
            <a:r>
              <a:rPr lang="en-US" sz="2000" dirty="0" smtClean="0"/>
              <a:t> </a:t>
            </a:r>
            <a:r>
              <a:rPr lang="en-US" sz="2000" dirty="0" err="1" smtClean="0"/>
              <a:t>chuyên</a:t>
            </a:r>
            <a:r>
              <a:rPr lang="en-US" sz="2000" dirty="0" smtClean="0"/>
              <a:t> </a:t>
            </a:r>
            <a:r>
              <a:rPr lang="en-US" sz="2000" dirty="0" err="1" smtClean="0"/>
              <a:t>sâu</a:t>
            </a:r>
            <a:r>
              <a:rPr lang="en-US" sz="2000" dirty="0" smtClean="0"/>
              <a:t> </a:t>
            </a:r>
            <a:r>
              <a:rPr lang="en-US" sz="2000" dirty="0" err="1" smtClean="0"/>
              <a:t>về</a:t>
            </a:r>
            <a:r>
              <a:rPr lang="en-US" sz="2000" dirty="0" smtClean="0"/>
              <a:t> </a:t>
            </a:r>
            <a:r>
              <a:rPr lang="en-US" sz="2000" dirty="0" err="1" smtClean="0"/>
              <a:t>mặt</a:t>
            </a:r>
            <a:r>
              <a:rPr lang="en-US" sz="2000" dirty="0" smtClean="0"/>
              <a:t> </a:t>
            </a:r>
            <a:r>
              <a:rPr lang="en-US" sz="2000" dirty="0" err="1" smtClean="0"/>
              <a:t>ngôn</a:t>
            </a:r>
            <a:r>
              <a:rPr lang="en-US" sz="2000" dirty="0" smtClean="0"/>
              <a:t> </a:t>
            </a:r>
            <a:r>
              <a:rPr lang="en-US" sz="2000" dirty="0" err="1" smtClean="0"/>
              <a:t>ngữ</a:t>
            </a:r>
            <a:r>
              <a:rPr lang="en-US" sz="2000" dirty="0" smtClean="0"/>
              <a:t> </a:t>
            </a:r>
            <a:r>
              <a:rPr lang="en-US" sz="2000" dirty="0" err="1" smtClean="0"/>
              <a:t>như</a:t>
            </a:r>
            <a:r>
              <a:rPr lang="en-US" sz="2000" dirty="0" smtClean="0"/>
              <a:t> </a:t>
            </a:r>
            <a:r>
              <a:rPr lang="en-US" sz="2000" dirty="0" err="1" smtClean="0"/>
              <a:t>nghiên</a:t>
            </a:r>
            <a:r>
              <a:rPr lang="en-US" sz="2000" dirty="0" smtClean="0"/>
              <a:t> </a:t>
            </a:r>
            <a:r>
              <a:rPr lang="en-US" sz="2000" dirty="0" err="1" smtClean="0"/>
              <a:t>cứu</a:t>
            </a:r>
            <a:r>
              <a:rPr lang="en-US" sz="2000" dirty="0" smtClean="0"/>
              <a:t> </a:t>
            </a:r>
            <a:r>
              <a:rPr lang="en-US" sz="2000" dirty="0" err="1" smtClean="0"/>
              <a:t>viên</a:t>
            </a:r>
            <a:r>
              <a:rPr lang="en-US" sz="2000" dirty="0" smtClean="0"/>
              <a:t>, </a:t>
            </a:r>
            <a:r>
              <a:rPr lang="en-US" sz="2000" dirty="0" err="1" smtClean="0"/>
              <a:t>biên</a:t>
            </a:r>
            <a:r>
              <a:rPr lang="en-US" sz="2000" dirty="0" smtClean="0"/>
              <a:t> </a:t>
            </a:r>
            <a:r>
              <a:rPr lang="en-US" sz="2000" dirty="0" err="1" smtClean="0"/>
              <a:t>dịch</a:t>
            </a:r>
            <a:r>
              <a:rPr lang="en-US" sz="2000" dirty="0" smtClean="0"/>
              <a:t> </a:t>
            </a:r>
            <a:r>
              <a:rPr lang="en-US" sz="2000" dirty="0" err="1" smtClean="0"/>
              <a:t>và</a:t>
            </a:r>
            <a:r>
              <a:rPr lang="en-US" sz="2000" dirty="0" smtClean="0"/>
              <a:t> </a:t>
            </a:r>
            <a:r>
              <a:rPr lang="en-US" sz="2000" dirty="0" err="1" smtClean="0"/>
              <a:t>thông</a:t>
            </a:r>
            <a:r>
              <a:rPr lang="en-US" sz="2000" dirty="0" smtClean="0"/>
              <a:t> </a:t>
            </a:r>
            <a:r>
              <a:rPr lang="en-US" sz="2000" dirty="0" err="1" smtClean="0"/>
              <a:t>dịch</a:t>
            </a:r>
            <a:r>
              <a:rPr lang="en-US" sz="2000" dirty="0" smtClean="0"/>
              <a:t> </a:t>
            </a:r>
            <a:r>
              <a:rPr lang="en-US" sz="2000" dirty="0" err="1" smtClean="0"/>
              <a:t>viên</a:t>
            </a:r>
            <a:r>
              <a:rPr lang="en-US" sz="2000" dirty="0" smtClean="0"/>
              <a:t>; </a:t>
            </a:r>
            <a:r>
              <a:rPr lang="en-US" sz="2000" dirty="0" err="1" smtClean="0"/>
              <a:t>và</a:t>
            </a:r>
            <a:r>
              <a:rPr lang="en-US" sz="2000" dirty="0" smtClean="0"/>
              <a:t> </a:t>
            </a:r>
          </a:p>
          <a:p>
            <a:r>
              <a:rPr lang="en-US" sz="2400" dirty="0" err="1" smtClean="0"/>
              <a:t>Tiếng</a:t>
            </a:r>
            <a:r>
              <a:rPr lang="en-US" sz="2400" dirty="0" smtClean="0"/>
              <a:t> </a:t>
            </a:r>
            <a:r>
              <a:rPr lang="en-US" sz="2400" dirty="0" err="1" smtClean="0"/>
              <a:t>Anh</a:t>
            </a:r>
            <a:r>
              <a:rPr lang="en-US" sz="2400" dirty="0" smtClean="0"/>
              <a:t> </a:t>
            </a:r>
            <a:r>
              <a:rPr lang="en-US" sz="2400" dirty="0" err="1" smtClean="0"/>
              <a:t>chuyên</a:t>
            </a:r>
            <a:r>
              <a:rPr lang="en-US" sz="2400" dirty="0" smtClean="0"/>
              <a:t> </a:t>
            </a:r>
            <a:r>
              <a:rPr lang="en-US" sz="2400" dirty="0" err="1" smtClean="0"/>
              <a:t>ngành</a:t>
            </a:r>
            <a:r>
              <a:rPr lang="en-US" sz="2400" dirty="0" smtClean="0"/>
              <a:t> ESP (English for Special Purposes) </a:t>
            </a:r>
          </a:p>
          <a:p>
            <a:pPr lvl="1"/>
            <a:r>
              <a:rPr lang="en-US" sz="2000" dirty="0" err="1" smtClean="0"/>
              <a:t>Dành</a:t>
            </a:r>
            <a:r>
              <a:rPr lang="en-US" sz="2000" dirty="0" smtClean="0"/>
              <a:t> </a:t>
            </a:r>
            <a:r>
              <a:rPr lang="en-US" sz="2000" dirty="0" err="1" smtClean="0"/>
              <a:t>cho</a:t>
            </a:r>
            <a:r>
              <a:rPr lang="en-US" sz="2000" dirty="0" smtClean="0"/>
              <a:t> </a:t>
            </a:r>
            <a:r>
              <a:rPr lang="en-US" sz="2000" dirty="0" err="1" smtClean="0"/>
              <a:t>người</a:t>
            </a:r>
            <a:r>
              <a:rPr lang="en-US" sz="2000" dirty="0" smtClean="0"/>
              <a:t> </a:t>
            </a:r>
            <a:r>
              <a:rPr lang="en-US" sz="2000" dirty="0" err="1" smtClean="0"/>
              <a:t>học</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chuyên</a:t>
            </a:r>
            <a:r>
              <a:rPr lang="en-US" sz="2000" dirty="0" smtClean="0"/>
              <a:t> </a:t>
            </a:r>
            <a:r>
              <a:rPr lang="en-US" sz="2000" dirty="0" err="1" smtClean="0"/>
              <a:t>ngành</a:t>
            </a:r>
            <a:r>
              <a:rPr lang="en-US" sz="2000" dirty="0" smtClean="0"/>
              <a:t> </a:t>
            </a:r>
            <a:r>
              <a:rPr lang="en-US" sz="2000" dirty="0" err="1" smtClean="0"/>
              <a:t>sâu</a:t>
            </a:r>
            <a:r>
              <a:rPr lang="en-US" sz="2000" dirty="0" smtClean="0"/>
              <a:t> </a:t>
            </a:r>
            <a:r>
              <a:rPr lang="en-US" sz="2000" dirty="0" err="1" smtClean="0"/>
              <a:t>nhưng</a:t>
            </a:r>
            <a:r>
              <a:rPr lang="en-US" sz="2000" dirty="0" smtClean="0"/>
              <a:t> </a:t>
            </a:r>
            <a:r>
              <a:rPr lang="en-US" sz="2000" dirty="0" err="1" smtClean="0"/>
              <a:t>không</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chuyên</a:t>
            </a:r>
            <a:r>
              <a:rPr lang="en-US" sz="2000" dirty="0" smtClean="0"/>
              <a:t> </a:t>
            </a:r>
            <a:r>
              <a:rPr lang="en-US" sz="2000" dirty="0" err="1" smtClean="0"/>
              <a:t>ngành</a:t>
            </a:r>
            <a:r>
              <a:rPr lang="en-US" sz="2000" dirty="0" smtClean="0"/>
              <a:t> </a:t>
            </a:r>
            <a:r>
              <a:rPr lang="en-US" sz="2000" dirty="0" err="1" smtClean="0"/>
              <a:t>về</a:t>
            </a:r>
            <a:r>
              <a:rPr lang="en-US" sz="2000" dirty="0" smtClean="0"/>
              <a:t> </a:t>
            </a:r>
            <a:r>
              <a:rPr lang="en-US" sz="2000" dirty="0" err="1" smtClean="0"/>
              <a:t>ngôn</a:t>
            </a:r>
            <a:r>
              <a:rPr lang="en-US" sz="2000" dirty="0" smtClean="0"/>
              <a:t> </a:t>
            </a:r>
            <a:r>
              <a:rPr lang="en-US" sz="2000" dirty="0" err="1" smtClean="0"/>
              <a:t>ngữ</a:t>
            </a:r>
            <a:endParaRPr lang="en-US" sz="2000" dirty="0" smtClean="0"/>
          </a:p>
          <a:p>
            <a:pPr lvl="1"/>
            <a:r>
              <a:rPr lang="en-US" sz="2000" dirty="0" smtClean="0"/>
              <a:t>ESP </a:t>
            </a:r>
            <a:r>
              <a:rPr lang="en-US" sz="2000" dirty="0" err="1" smtClean="0"/>
              <a:t>Tuyển</a:t>
            </a:r>
            <a:r>
              <a:rPr lang="en-US" sz="2000" dirty="0" smtClean="0"/>
              <a:t> </a:t>
            </a:r>
            <a:r>
              <a:rPr lang="en-US" sz="2000" dirty="0" err="1" smtClean="0"/>
              <a:t>khoáng</a:t>
            </a:r>
            <a:r>
              <a:rPr lang="en-US" sz="2000" dirty="0" smtClean="0"/>
              <a:t> </a:t>
            </a:r>
            <a:r>
              <a:rPr lang="en-US" sz="2000" dirty="0" err="1" smtClean="0"/>
              <a:t>có</a:t>
            </a:r>
            <a:r>
              <a:rPr lang="en-US" sz="2000" dirty="0" smtClean="0"/>
              <a:t> </a:t>
            </a:r>
            <a:r>
              <a:rPr lang="en-US" sz="2000" dirty="0" err="1" smtClean="0"/>
              <a:t>đặc</a:t>
            </a:r>
            <a:r>
              <a:rPr lang="en-US" sz="2000" dirty="0" smtClean="0"/>
              <a:t> </a:t>
            </a:r>
            <a:r>
              <a:rPr lang="en-US" sz="2000" dirty="0" err="1" smtClean="0"/>
              <a:t>thù</a:t>
            </a:r>
            <a:r>
              <a:rPr lang="en-US" sz="2000" dirty="0" smtClean="0"/>
              <a:t> </a:t>
            </a:r>
            <a:r>
              <a:rPr lang="en-US" sz="2000" dirty="0" err="1" smtClean="0"/>
              <a:t>riêng</a:t>
            </a:r>
            <a:r>
              <a:rPr lang="en-US" sz="2000" dirty="0" smtClean="0"/>
              <a:t> </a:t>
            </a:r>
            <a:r>
              <a:rPr lang="en-US" sz="2000" dirty="0" err="1" smtClean="0"/>
              <a:t>về</a:t>
            </a:r>
            <a:r>
              <a:rPr lang="en-US" sz="2000" dirty="0" smtClean="0"/>
              <a:t> </a:t>
            </a:r>
            <a:r>
              <a:rPr lang="en-US" sz="2000" dirty="0" err="1" smtClean="0"/>
              <a:t>chuyên</a:t>
            </a:r>
            <a:r>
              <a:rPr lang="en-US" sz="2000" dirty="0" smtClean="0"/>
              <a:t> </a:t>
            </a:r>
            <a:r>
              <a:rPr lang="en-US" sz="2000" dirty="0" err="1" smtClean="0"/>
              <a:t>sâu</a:t>
            </a:r>
            <a:r>
              <a:rPr lang="en-US" sz="2000" dirty="0" smtClean="0"/>
              <a:t> </a:t>
            </a:r>
            <a:r>
              <a:rPr lang="en-US" sz="2000" dirty="0" err="1" smtClean="0"/>
              <a:t>và</a:t>
            </a:r>
            <a:r>
              <a:rPr lang="en-US" sz="2000" dirty="0" smtClean="0"/>
              <a:t> </a:t>
            </a:r>
            <a:r>
              <a:rPr lang="en-US" sz="2000" dirty="0" err="1" smtClean="0"/>
              <a:t>về</a:t>
            </a:r>
            <a:r>
              <a:rPr lang="en-US" sz="2000" dirty="0" smtClean="0"/>
              <a:t> </a:t>
            </a:r>
            <a:r>
              <a:rPr lang="en-US" sz="2000" dirty="0" err="1" smtClean="0"/>
              <a:t>từ</a:t>
            </a:r>
            <a:r>
              <a:rPr lang="en-US" sz="2000" dirty="0" smtClean="0"/>
              <a:t> </a:t>
            </a:r>
            <a:r>
              <a:rPr lang="en-US" sz="2000" dirty="0" err="1" smtClean="0"/>
              <a:t>vựng</a:t>
            </a:r>
            <a:r>
              <a:rPr lang="en-US" sz="2000" dirty="0" smtClean="0"/>
              <a:t>.</a:t>
            </a:r>
            <a:endParaRPr lang="en-US" sz="20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fade">
                                      <p:cBhvr>
                                        <p:cTn id="15" dur="2000"/>
                                        <p:tgtEl>
                                          <p:spTgt spid="614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fade">
                                      <p:cBhvr>
                                        <p:cTn id="18" dur="2000"/>
                                        <p:tgtEl>
                                          <p:spTgt spid="61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fade">
                                      <p:cBhvr>
                                        <p:cTn id="23" dur="2000"/>
                                        <p:tgtEl>
                                          <p:spTgt spid="614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47">
                                            <p:txEl>
                                              <p:pRg st="4" end="4"/>
                                            </p:txEl>
                                          </p:spTgt>
                                        </p:tgtEl>
                                        <p:attrNameLst>
                                          <p:attrName>style.visibility</p:attrName>
                                        </p:attrNameLst>
                                      </p:cBhvr>
                                      <p:to>
                                        <p:strVal val="visible"/>
                                      </p:to>
                                    </p:set>
                                    <p:animEffect transition="in" filter="fade">
                                      <p:cBhvr>
                                        <p:cTn id="26" dur="2000"/>
                                        <p:tgtEl>
                                          <p:spTgt spid="614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fade">
                                      <p:cBhvr>
                                        <p:cTn id="31" dur="2000"/>
                                        <p:tgtEl>
                                          <p:spTgt spid="6147">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47">
                                            <p:txEl>
                                              <p:pRg st="6" end="6"/>
                                            </p:txEl>
                                          </p:spTgt>
                                        </p:tgtEl>
                                        <p:attrNameLst>
                                          <p:attrName>style.visibility</p:attrName>
                                        </p:attrNameLst>
                                      </p:cBhvr>
                                      <p:to>
                                        <p:strVal val="visible"/>
                                      </p:to>
                                    </p:set>
                                    <p:animEffect transition="in" filter="fade">
                                      <p:cBhvr>
                                        <p:cTn id="34" dur="2000"/>
                                        <p:tgtEl>
                                          <p:spTgt spid="6147">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fade">
                                      <p:cBhvr>
                                        <p:cTn id="37" dur="2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US" dirty="0" err="1" smtClean="0"/>
              <a:t>Những</a:t>
            </a:r>
            <a:r>
              <a:rPr lang="en-US" dirty="0" smtClean="0"/>
              <a:t> </a:t>
            </a:r>
            <a:r>
              <a:rPr lang="en-US" dirty="0" err="1" smtClean="0"/>
              <a:t>thuận</a:t>
            </a:r>
            <a:r>
              <a:rPr lang="en-US" dirty="0" smtClean="0"/>
              <a:t> </a:t>
            </a:r>
            <a:r>
              <a:rPr lang="en-US" dirty="0" err="1" smtClean="0"/>
              <a:t>lợi</a:t>
            </a:r>
            <a:r>
              <a:rPr lang="en-US" dirty="0" smtClean="0"/>
              <a:t> </a:t>
            </a:r>
            <a:r>
              <a:rPr lang="en-US" dirty="0" err="1" smtClean="0"/>
              <a:t>khi</a:t>
            </a:r>
            <a:r>
              <a:rPr lang="en-US" dirty="0" smtClean="0"/>
              <a:t> </a:t>
            </a:r>
            <a:r>
              <a:rPr lang="en-US" dirty="0" err="1" smtClean="0"/>
              <a:t>giảng</a:t>
            </a:r>
            <a:r>
              <a:rPr lang="en-US" dirty="0" smtClean="0"/>
              <a:t> </a:t>
            </a:r>
            <a:r>
              <a:rPr lang="en-US" dirty="0" err="1" smtClean="0"/>
              <a:t>dạy</a:t>
            </a:r>
            <a:r>
              <a:rPr lang="en-US" dirty="0" smtClean="0"/>
              <a:t> ESP</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n-US" sz="2400" dirty="0" err="1" smtClean="0"/>
              <a:t>Tiếng</a:t>
            </a:r>
            <a:r>
              <a:rPr lang="en-US" sz="2400" dirty="0" smtClean="0"/>
              <a:t> </a:t>
            </a:r>
            <a:r>
              <a:rPr lang="en-US" sz="2400" dirty="0" err="1" smtClean="0"/>
              <a:t>Anh</a:t>
            </a:r>
            <a:r>
              <a:rPr lang="en-US" sz="2400" dirty="0" smtClean="0"/>
              <a:t> </a:t>
            </a:r>
            <a:r>
              <a:rPr lang="en-US" sz="2400" dirty="0" err="1" smtClean="0"/>
              <a:t>là</a:t>
            </a:r>
            <a:r>
              <a:rPr lang="en-US" sz="2400" dirty="0" smtClean="0"/>
              <a:t> </a:t>
            </a:r>
            <a:r>
              <a:rPr lang="en-US" sz="2400" dirty="0" err="1" smtClean="0"/>
              <a:t>nhu</a:t>
            </a:r>
            <a:r>
              <a:rPr lang="en-US" sz="2400" dirty="0" smtClean="0"/>
              <a:t> </a:t>
            </a:r>
            <a:r>
              <a:rPr lang="en-US" sz="2400" dirty="0" err="1" smtClean="0"/>
              <a:t>cầu</a:t>
            </a:r>
            <a:r>
              <a:rPr lang="en-US" sz="2400" dirty="0" smtClean="0"/>
              <a:t> </a:t>
            </a:r>
            <a:r>
              <a:rPr lang="en-US" sz="2400" dirty="0" err="1" smtClean="0"/>
              <a:t>thực</a:t>
            </a:r>
            <a:r>
              <a:rPr lang="en-US" sz="2400" dirty="0" smtClean="0"/>
              <a:t> </a:t>
            </a:r>
            <a:r>
              <a:rPr lang="en-US" sz="2400" dirty="0" err="1" smtClean="0"/>
              <a:t>sự</a:t>
            </a:r>
            <a:r>
              <a:rPr lang="en-US" sz="2400" dirty="0" smtClean="0"/>
              <a:t> </a:t>
            </a:r>
            <a:r>
              <a:rPr lang="en-US" sz="2400" dirty="0" err="1" smtClean="0"/>
              <a:t>của</a:t>
            </a:r>
            <a:r>
              <a:rPr lang="en-US" sz="2400" dirty="0" smtClean="0"/>
              <a:t> </a:t>
            </a:r>
            <a:r>
              <a:rPr lang="en-US" sz="2400" dirty="0" err="1" smtClean="0"/>
              <a:t>xã</a:t>
            </a:r>
            <a:r>
              <a:rPr lang="en-US" sz="2400" dirty="0" smtClean="0"/>
              <a:t> </a:t>
            </a:r>
            <a:r>
              <a:rPr lang="en-US" sz="2400" dirty="0" err="1" smtClean="0"/>
              <a:t>hội</a:t>
            </a:r>
            <a:r>
              <a:rPr lang="en-US" sz="2400" dirty="0" smtClean="0"/>
              <a:t> - </a:t>
            </a:r>
            <a:r>
              <a:rPr lang="en-US" sz="2400" dirty="0" err="1" smtClean="0"/>
              <a:t>nhận</a:t>
            </a:r>
            <a:r>
              <a:rPr lang="en-US" sz="2400" dirty="0" smtClean="0"/>
              <a:t> </a:t>
            </a:r>
            <a:r>
              <a:rPr lang="en-US" sz="2400" dirty="0" err="1" smtClean="0"/>
              <a:t>thức</a:t>
            </a:r>
            <a:r>
              <a:rPr lang="en-US" sz="2400" dirty="0" smtClean="0"/>
              <a:t>, </a:t>
            </a:r>
            <a:r>
              <a:rPr lang="en-US" sz="2400" dirty="0" err="1" smtClean="0"/>
              <a:t>động</a:t>
            </a:r>
            <a:r>
              <a:rPr lang="en-US" sz="2400" dirty="0" smtClean="0"/>
              <a:t> </a:t>
            </a:r>
            <a:r>
              <a:rPr lang="en-US" sz="2400" dirty="0" err="1" smtClean="0"/>
              <a:t>lực</a:t>
            </a:r>
            <a:r>
              <a:rPr lang="en-US" sz="2400" dirty="0" smtClean="0"/>
              <a:t> </a:t>
            </a:r>
            <a:r>
              <a:rPr lang="en-US" sz="2400" dirty="0" err="1" smtClean="0"/>
              <a:t>và</a:t>
            </a:r>
            <a:r>
              <a:rPr lang="en-US" sz="2400" dirty="0" smtClean="0"/>
              <a:t> </a:t>
            </a:r>
            <a:r>
              <a:rPr lang="en-US" sz="2400" dirty="0" err="1" smtClean="0"/>
              <a:t>phương</a:t>
            </a:r>
            <a:r>
              <a:rPr lang="en-US" sz="2400" dirty="0" smtClean="0"/>
              <a:t> </a:t>
            </a:r>
            <a:r>
              <a:rPr lang="en-US" sz="2400" dirty="0" err="1" smtClean="0"/>
              <a:t>pháp</a:t>
            </a:r>
            <a:r>
              <a:rPr lang="en-US" sz="2400" dirty="0" smtClean="0"/>
              <a:t> </a:t>
            </a:r>
            <a:r>
              <a:rPr lang="en-US" sz="2400" dirty="0" err="1" smtClean="0"/>
              <a:t>dạy</a:t>
            </a:r>
            <a:r>
              <a:rPr lang="en-US" sz="2400" dirty="0" smtClean="0"/>
              <a:t> </a:t>
            </a:r>
            <a:r>
              <a:rPr lang="en-US" sz="2400" dirty="0" err="1" smtClean="0"/>
              <a:t>và</a:t>
            </a:r>
            <a:r>
              <a:rPr lang="en-US" sz="2400" dirty="0" smtClean="0"/>
              <a:t> </a:t>
            </a:r>
            <a:r>
              <a:rPr lang="en-US" sz="2400" dirty="0" err="1" smtClean="0"/>
              <a:t>học</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mạnh</a:t>
            </a:r>
            <a:r>
              <a:rPr lang="en-US" sz="2400" dirty="0" smtClean="0"/>
              <a:t>;</a:t>
            </a:r>
          </a:p>
          <a:p>
            <a:r>
              <a:rPr lang="en-US" sz="2400" dirty="0" smtClean="0"/>
              <a:t>ESP </a:t>
            </a:r>
            <a:r>
              <a:rPr lang="en-US" sz="2400" dirty="0" err="1" smtClean="0"/>
              <a:t>được</a:t>
            </a:r>
            <a:r>
              <a:rPr lang="en-US" sz="2400" dirty="0" smtClean="0"/>
              <a:t> </a:t>
            </a:r>
            <a:r>
              <a:rPr lang="en-US" sz="2400" dirty="0" err="1" smtClean="0"/>
              <a:t>giảng</a:t>
            </a:r>
            <a:r>
              <a:rPr lang="en-US" sz="2400" dirty="0" smtClean="0"/>
              <a:t> </a:t>
            </a:r>
            <a:r>
              <a:rPr lang="en-US" sz="2400" dirty="0" err="1" smtClean="0"/>
              <a:t>dạy</a:t>
            </a:r>
            <a:r>
              <a:rPr lang="en-US" sz="2400" dirty="0" smtClean="0"/>
              <a:t> </a:t>
            </a:r>
            <a:r>
              <a:rPr lang="en-US" sz="2400" dirty="0" err="1" smtClean="0"/>
              <a:t>tại</a:t>
            </a:r>
            <a:r>
              <a:rPr lang="en-US" sz="2400" dirty="0" smtClean="0"/>
              <a:t> </a:t>
            </a:r>
            <a:r>
              <a:rPr lang="en-US" sz="2400" dirty="0" err="1" smtClean="0"/>
              <a:t>nhiêu</a:t>
            </a:r>
            <a:r>
              <a:rPr lang="en-US" sz="2400" dirty="0" smtClean="0"/>
              <a:t> </a:t>
            </a:r>
            <a:r>
              <a:rPr lang="en-US" sz="2400" dirty="0" err="1" smtClean="0"/>
              <a:t>trường</a:t>
            </a:r>
            <a:r>
              <a:rPr lang="en-US" sz="2400" dirty="0" smtClean="0"/>
              <a:t> </a:t>
            </a:r>
            <a:r>
              <a:rPr lang="en-US" sz="2400" dirty="0" err="1" smtClean="0"/>
              <a:t>đại</a:t>
            </a:r>
            <a:r>
              <a:rPr lang="en-US" sz="2400" dirty="0" smtClean="0"/>
              <a:t> </a:t>
            </a:r>
            <a:r>
              <a:rPr lang="en-US" sz="2400" dirty="0" err="1" smtClean="0"/>
              <a:t>học</a:t>
            </a:r>
            <a:r>
              <a:rPr lang="en-US" sz="2400" dirty="0" smtClean="0"/>
              <a:t> </a:t>
            </a:r>
            <a:r>
              <a:rPr lang="en-US" sz="2400" dirty="0" err="1" smtClean="0"/>
              <a:t>trên</a:t>
            </a:r>
            <a:r>
              <a:rPr lang="en-US" sz="2400" dirty="0" smtClean="0"/>
              <a:t> </a:t>
            </a:r>
            <a:r>
              <a:rPr lang="en-US" sz="2400" dirty="0" err="1" smtClean="0"/>
              <a:t>thế</a:t>
            </a:r>
            <a:r>
              <a:rPr lang="en-US" sz="2400" dirty="0" smtClean="0"/>
              <a:t> </a:t>
            </a:r>
            <a:r>
              <a:rPr lang="en-US" sz="2400" dirty="0" err="1" smtClean="0"/>
              <a:t>giới</a:t>
            </a:r>
            <a:r>
              <a:rPr lang="en-US" sz="2400" dirty="0" smtClean="0"/>
              <a:t> </a:t>
            </a:r>
            <a:r>
              <a:rPr lang="en-US" sz="2400" dirty="0" err="1" smtClean="0"/>
              <a:t>cũng</a:t>
            </a:r>
            <a:r>
              <a:rPr lang="en-US" sz="2400" dirty="0" smtClean="0"/>
              <a:t> </a:t>
            </a:r>
            <a:r>
              <a:rPr lang="en-US" sz="2400" dirty="0" err="1" smtClean="0"/>
              <a:t>như</a:t>
            </a:r>
            <a:r>
              <a:rPr lang="en-US" sz="2400" dirty="0" smtClean="0"/>
              <a:t> ở </a:t>
            </a:r>
            <a:r>
              <a:rPr lang="en-US" sz="2400" dirty="0" err="1" smtClean="0"/>
              <a:t>Việt</a:t>
            </a:r>
            <a:r>
              <a:rPr lang="en-US" sz="2400" dirty="0" smtClean="0"/>
              <a:t> Nam, </a:t>
            </a:r>
            <a:r>
              <a:rPr lang="en-US" sz="2400" dirty="0" err="1" smtClean="0"/>
              <a:t>kể</a:t>
            </a:r>
            <a:r>
              <a:rPr lang="en-US" sz="2400" dirty="0" smtClean="0"/>
              <a:t> </a:t>
            </a:r>
            <a:r>
              <a:rPr lang="en-US" sz="2400" dirty="0" err="1" smtClean="0"/>
              <a:t>cả</a:t>
            </a:r>
            <a:r>
              <a:rPr lang="en-US" sz="2400" dirty="0" smtClean="0"/>
              <a:t> HUMG;</a:t>
            </a:r>
          </a:p>
          <a:p>
            <a:r>
              <a:rPr lang="en-US" sz="2400" dirty="0" smtClean="0"/>
              <a:t>ESP TK </a:t>
            </a:r>
            <a:r>
              <a:rPr lang="en-US" sz="2400" dirty="0" err="1" smtClean="0"/>
              <a:t>có</a:t>
            </a:r>
            <a:r>
              <a:rPr lang="en-US" sz="2400" dirty="0" smtClean="0"/>
              <a:t> </a:t>
            </a:r>
            <a:r>
              <a:rPr lang="en-US" sz="2400" dirty="0" err="1" smtClean="0"/>
              <a:t>trong</a:t>
            </a:r>
            <a:r>
              <a:rPr lang="en-US" sz="2400" dirty="0" smtClean="0"/>
              <a:t> </a:t>
            </a:r>
            <a:r>
              <a:rPr lang="en-US" sz="2400" dirty="0" err="1" smtClean="0"/>
              <a:t>chương</a:t>
            </a:r>
            <a:r>
              <a:rPr lang="en-US" sz="2400" dirty="0" smtClean="0"/>
              <a:t> </a:t>
            </a:r>
            <a:r>
              <a:rPr lang="en-US" sz="2400" dirty="0" err="1" smtClean="0"/>
              <a:t>trình</a:t>
            </a:r>
            <a:r>
              <a:rPr lang="en-US" sz="2400" dirty="0" smtClean="0"/>
              <a:t> </a:t>
            </a:r>
            <a:r>
              <a:rPr lang="en-US" sz="2400" dirty="0" err="1" smtClean="0"/>
              <a:t>đào</a:t>
            </a:r>
            <a:r>
              <a:rPr lang="en-US" sz="2400" dirty="0" smtClean="0"/>
              <a:t> </a:t>
            </a:r>
            <a:r>
              <a:rPr lang="en-US" sz="2400" dirty="0" err="1" smtClean="0"/>
              <a:t>tạo</a:t>
            </a:r>
            <a:r>
              <a:rPr lang="en-US" sz="2400" dirty="0" smtClean="0"/>
              <a:t>, </a:t>
            </a:r>
            <a:r>
              <a:rPr lang="en-US" sz="2400" dirty="0" err="1" smtClean="0"/>
              <a:t>người</a:t>
            </a:r>
            <a:r>
              <a:rPr lang="en-US" sz="2400" dirty="0" smtClean="0"/>
              <a:t> </a:t>
            </a:r>
            <a:r>
              <a:rPr lang="en-US" sz="2400" dirty="0" err="1" smtClean="0"/>
              <a:t>dạy</a:t>
            </a:r>
            <a:r>
              <a:rPr lang="en-US" sz="2400" dirty="0" smtClean="0"/>
              <a:t> </a:t>
            </a:r>
            <a:r>
              <a:rPr lang="en-US" sz="2400" dirty="0" err="1" smtClean="0"/>
              <a:t>nhiệt</a:t>
            </a:r>
            <a:r>
              <a:rPr lang="en-US" sz="2400" dirty="0" smtClean="0"/>
              <a:t> </a:t>
            </a:r>
            <a:r>
              <a:rPr lang="en-US" sz="2400" dirty="0" err="1" smtClean="0"/>
              <a:t>huyết</a:t>
            </a:r>
            <a:r>
              <a:rPr lang="en-US" sz="2400" dirty="0" smtClean="0"/>
              <a:t>, </a:t>
            </a:r>
            <a:r>
              <a:rPr lang="en-US" sz="2400" dirty="0" err="1" smtClean="0"/>
              <a:t>năng</a:t>
            </a:r>
            <a:r>
              <a:rPr lang="en-US" sz="2400" dirty="0" smtClean="0"/>
              <a:t> </a:t>
            </a:r>
            <a:r>
              <a:rPr lang="en-US" sz="2400" dirty="0" err="1" smtClean="0"/>
              <a:t>động</a:t>
            </a:r>
            <a:r>
              <a:rPr lang="en-US" sz="2400" dirty="0" smtClean="0">
                <a:latin typeface="Corbel" pitchFamily="34" charset="0"/>
              </a:rPr>
              <a:t>.</a:t>
            </a:r>
            <a:endParaRPr lang="en-US" sz="2400" dirty="0" smtClean="0"/>
          </a:p>
        </p:txBody>
      </p:sp>
      <p:pic>
        <p:nvPicPr>
          <p:cNvPr id="2057" name="Picture 9" descr="F:\Users\Phu\AppData\Local\Microsoft\Windows\Temporary Internet Files\Content.IE5\CZ0MIJ4I\4799644165_ed401dffde_b[1].jpg"/>
          <p:cNvPicPr>
            <a:picLocks noGrp="1" noChangeAspect="1" noChangeArrowheads="1"/>
          </p:cNvPicPr>
          <p:nvPr>
            <p:ph sz="quarter" idx="2"/>
          </p:nvPr>
        </p:nvPicPr>
        <p:blipFill>
          <a:blip r:embed="rId3" cstate="print"/>
          <a:stretch>
            <a:fillRect/>
          </a:stretch>
        </p:blipFill>
        <p:spPr bwMode="auto">
          <a:xfrm>
            <a:off x="4933950" y="2328179"/>
            <a:ext cx="3749675" cy="2811241"/>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AU" b="1" dirty="0" err="1" smtClean="0"/>
              <a:t>Khó</a:t>
            </a:r>
            <a:r>
              <a:rPr lang="en-AU" b="1" dirty="0" smtClean="0"/>
              <a:t> </a:t>
            </a:r>
            <a:r>
              <a:rPr lang="en-AU" b="1" dirty="0" err="1" smtClean="0"/>
              <a:t>khăn</a:t>
            </a:r>
            <a:r>
              <a:rPr lang="en-AU" b="1" dirty="0" smtClean="0"/>
              <a:t> </a:t>
            </a:r>
            <a:endParaRPr lang="en-AU" b="1" dirty="0"/>
          </a:p>
        </p:txBody>
      </p:sp>
      <p:sp>
        <p:nvSpPr>
          <p:cNvPr id="5" name="Content Placeholder 4"/>
          <p:cNvSpPr>
            <a:spLocks noGrp="1"/>
          </p:cNvSpPr>
          <p:nvPr>
            <p:ph sz="quarter" idx="1"/>
          </p:nvPr>
        </p:nvSpPr>
        <p:spPr>
          <a:xfrm>
            <a:off x="457200" y="1773936"/>
            <a:ext cx="4419600" cy="4855464"/>
          </a:xfrm>
        </p:spPr>
        <p:txBody>
          <a:bodyPr>
            <a:normAutofit fontScale="70000" lnSpcReduction="20000"/>
          </a:bodyPr>
          <a:lstStyle/>
          <a:p>
            <a:pPr lvl="0"/>
            <a:r>
              <a:rPr lang="en-US" dirty="0" err="1" smtClean="0"/>
              <a:t>Đa</a:t>
            </a:r>
            <a:r>
              <a:rPr lang="en-US" dirty="0" smtClean="0"/>
              <a:t> </a:t>
            </a:r>
            <a:r>
              <a:rPr lang="en-US" dirty="0" err="1" smtClean="0"/>
              <a:t>sô</a:t>
            </a:r>
            <a:r>
              <a:rPr lang="en-US" dirty="0" smtClean="0"/>
              <a:t> </a:t>
            </a:r>
            <a:r>
              <a:rPr lang="en-US" dirty="0" err="1" smtClean="0"/>
              <a:t>sinh</a:t>
            </a:r>
            <a:r>
              <a:rPr lang="en-US" dirty="0" smtClean="0"/>
              <a:t> </a:t>
            </a:r>
            <a:r>
              <a:rPr lang="en-US" dirty="0" err="1" smtClean="0"/>
              <a:t>viên</a:t>
            </a:r>
            <a:r>
              <a:rPr lang="en-US" dirty="0" smtClean="0"/>
              <a:t> </a:t>
            </a:r>
            <a:r>
              <a:rPr lang="en-US" dirty="0" err="1" smtClean="0"/>
              <a:t>đến</a:t>
            </a:r>
            <a:r>
              <a:rPr lang="en-US" dirty="0" smtClean="0"/>
              <a:t> </a:t>
            </a:r>
            <a:r>
              <a:rPr lang="en-US" dirty="0" err="1" smtClean="0"/>
              <a:t>từ</a:t>
            </a:r>
            <a:r>
              <a:rPr lang="en-US" dirty="0" smtClean="0"/>
              <a:t> </a:t>
            </a:r>
            <a:r>
              <a:rPr lang="en-US" dirty="0" err="1" smtClean="0"/>
              <a:t>các</a:t>
            </a:r>
            <a:r>
              <a:rPr lang="en-US" dirty="0" smtClean="0"/>
              <a:t> </a:t>
            </a:r>
            <a:r>
              <a:rPr lang="en-US" dirty="0" err="1" smtClean="0"/>
              <a:t>vùng</a:t>
            </a:r>
            <a:r>
              <a:rPr lang="en-US" dirty="0" smtClean="0"/>
              <a:t> </a:t>
            </a:r>
            <a:r>
              <a:rPr lang="en-US" dirty="0" err="1" smtClean="0"/>
              <a:t>nông</a:t>
            </a:r>
            <a:r>
              <a:rPr lang="en-US" dirty="0" smtClean="0"/>
              <a:t> </a:t>
            </a:r>
            <a:r>
              <a:rPr lang="en-US" dirty="0" err="1" smtClean="0"/>
              <a:t>thôn</a:t>
            </a:r>
            <a:r>
              <a:rPr lang="en-US" dirty="0" smtClean="0"/>
              <a:t>, </a:t>
            </a:r>
            <a:r>
              <a:rPr lang="en-US" dirty="0" err="1" smtClean="0"/>
              <a:t>miền</a:t>
            </a:r>
            <a:r>
              <a:rPr lang="en-US" dirty="0" smtClean="0"/>
              <a:t> </a:t>
            </a:r>
            <a:r>
              <a:rPr lang="en-US" dirty="0" err="1" smtClean="0"/>
              <a:t>núi</a:t>
            </a:r>
            <a:r>
              <a:rPr lang="en-US" dirty="0" smtClean="0"/>
              <a:t>. </a:t>
            </a:r>
            <a:r>
              <a:rPr lang="en-US" dirty="0" err="1" smtClean="0"/>
              <a:t>Khả</a:t>
            </a:r>
            <a:r>
              <a:rPr lang="en-US" dirty="0" smtClean="0"/>
              <a:t> </a:t>
            </a:r>
            <a:r>
              <a:rPr lang="en-US" dirty="0" err="1" smtClean="0"/>
              <a:t>năng</a:t>
            </a:r>
            <a:r>
              <a:rPr lang="en-US" dirty="0" smtClean="0"/>
              <a:t> GE </a:t>
            </a:r>
            <a:r>
              <a:rPr lang="en-US" dirty="0" err="1" smtClean="0"/>
              <a:t>hạn</a:t>
            </a:r>
            <a:r>
              <a:rPr lang="en-US" dirty="0" smtClean="0"/>
              <a:t> </a:t>
            </a:r>
            <a:r>
              <a:rPr lang="en-US" dirty="0" err="1" smtClean="0"/>
              <a:t>chế</a:t>
            </a:r>
            <a:r>
              <a:rPr lang="en-US" dirty="0" smtClean="0"/>
              <a:t>, </a:t>
            </a:r>
            <a:r>
              <a:rPr lang="en-US" dirty="0" err="1" smtClean="0"/>
              <a:t>cho</a:t>
            </a:r>
            <a:r>
              <a:rPr lang="en-US" dirty="0" smtClean="0"/>
              <a:t> </a:t>
            </a:r>
            <a:r>
              <a:rPr lang="en-US" dirty="0" err="1" smtClean="0"/>
              <a:t>dù</a:t>
            </a:r>
            <a:r>
              <a:rPr lang="en-US" dirty="0" smtClean="0"/>
              <a:t> </a:t>
            </a:r>
            <a:r>
              <a:rPr lang="en-US" dirty="0" err="1" smtClean="0"/>
              <a:t>đã</a:t>
            </a:r>
            <a:r>
              <a:rPr lang="en-US" dirty="0" smtClean="0"/>
              <a:t> </a:t>
            </a:r>
            <a:r>
              <a:rPr lang="en-US" dirty="0" err="1" smtClean="0"/>
              <a:t>học</a:t>
            </a:r>
            <a:r>
              <a:rPr lang="en-US" dirty="0" smtClean="0"/>
              <a:t> 4-6 </a:t>
            </a:r>
            <a:r>
              <a:rPr lang="en-US" dirty="0" err="1" smtClean="0"/>
              <a:t>năm</a:t>
            </a:r>
            <a:r>
              <a:rPr lang="en-US" dirty="0" smtClean="0"/>
              <a:t>;</a:t>
            </a:r>
          </a:p>
          <a:p>
            <a:pPr lvl="0"/>
            <a:r>
              <a:rPr lang="en-US" dirty="0" err="1" smtClean="0"/>
              <a:t>Kỹ</a:t>
            </a:r>
            <a:r>
              <a:rPr lang="en-US" dirty="0" smtClean="0"/>
              <a:t> </a:t>
            </a:r>
            <a:r>
              <a:rPr lang="en-US" dirty="0" err="1" smtClean="0"/>
              <a:t>năng</a:t>
            </a:r>
            <a:r>
              <a:rPr lang="en-US" dirty="0" smtClean="0"/>
              <a:t> </a:t>
            </a:r>
            <a:r>
              <a:rPr lang="en-US" dirty="0" err="1" smtClean="0"/>
              <a:t>giao</a:t>
            </a:r>
            <a:r>
              <a:rPr lang="en-US" dirty="0" smtClean="0"/>
              <a:t> </a:t>
            </a:r>
            <a:r>
              <a:rPr lang="en-US" dirty="0" err="1" smtClean="0"/>
              <a:t>tiếp</a:t>
            </a:r>
            <a:r>
              <a:rPr lang="en-US" dirty="0" smtClean="0"/>
              <a:t> (+GE) </a:t>
            </a:r>
            <a:r>
              <a:rPr lang="en-US" dirty="0" err="1" smtClean="0"/>
              <a:t>cực</a:t>
            </a:r>
            <a:r>
              <a:rPr lang="en-US" dirty="0" smtClean="0"/>
              <a:t> </a:t>
            </a:r>
            <a:r>
              <a:rPr lang="en-US" dirty="0" err="1" smtClean="0"/>
              <a:t>thấp</a:t>
            </a:r>
            <a:r>
              <a:rPr lang="en-US" dirty="0" smtClean="0"/>
              <a:t>;</a:t>
            </a:r>
          </a:p>
          <a:p>
            <a:pPr lvl="0"/>
            <a:r>
              <a:rPr lang="en-US" dirty="0" err="1" smtClean="0"/>
              <a:t>Tâm</a:t>
            </a:r>
            <a:r>
              <a:rPr lang="en-US" dirty="0" smtClean="0"/>
              <a:t> </a:t>
            </a:r>
            <a:r>
              <a:rPr lang="en-US" dirty="0" err="1" smtClean="0"/>
              <a:t>lý</a:t>
            </a:r>
            <a:r>
              <a:rPr lang="en-US" dirty="0" smtClean="0"/>
              <a:t> e </a:t>
            </a:r>
            <a:r>
              <a:rPr lang="en-US" dirty="0" err="1" smtClean="0"/>
              <a:t>ngại</a:t>
            </a:r>
            <a:r>
              <a:rPr lang="en-US" dirty="0" smtClean="0"/>
              <a:t>, </a:t>
            </a:r>
            <a:r>
              <a:rPr lang="en-US" dirty="0" err="1" smtClean="0"/>
              <a:t>thiếu</a:t>
            </a:r>
            <a:r>
              <a:rPr lang="en-US" dirty="0" smtClean="0"/>
              <a:t> </a:t>
            </a:r>
            <a:r>
              <a:rPr lang="en-US" dirty="0" err="1" smtClean="0"/>
              <a:t>tự</a:t>
            </a:r>
            <a:r>
              <a:rPr lang="en-US" dirty="0" smtClean="0"/>
              <a:t> tin, </a:t>
            </a:r>
            <a:r>
              <a:rPr lang="en-US" dirty="0" err="1" smtClean="0"/>
              <a:t>ngại</a:t>
            </a:r>
            <a:r>
              <a:rPr lang="en-US" dirty="0" smtClean="0"/>
              <a:t> </a:t>
            </a:r>
            <a:r>
              <a:rPr lang="en-US" dirty="0" err="1" smtClean="0"/>
              <a:t>tham</a:t>
            </a:r>
            <a:r>
              <a:rPr lang="en-US" dirty="0" smtClean="0"/>
              <a:t> </a:t>
            </a:r>
            <a:r>
              <a:rPr lang="en-US" dirty="0" err="1" smtClean="0"/>
              <a:t>gia</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học</a:t>
            </a:r>
            <a:r>
              <a:rPr lang="en-US" dirty="0" smtClean="0"/>
              <a:t>;</a:t>
            </a:r>
            <a:endParaRPr lang="vi-VN" dirty="0" smtClean="0"/>
          </a:p>
          <a:p>
            <a:pPr lvl="0"/>
            <a:r>
              <a:rPr lang="en-US" dirty="0" err="1" smtClean="0"/>
              <a:t>Tính</a:t>
            </a:r>
            <a:r>
              <a:rPr lang="en-US" dirty="0" smtClean="0"/>
              <a:t> </a:t>
            </a:r>
            <a:r>
              <a:rPr lang="en-US" dirty="0" err="1" smtClean="0"/>
              <a:t>tự</a:t>
            </a:r>
            <a:r>
              <a:rPr lang="en-US" dirty="0" smtClean="0"/>
              <a:t> </a:t>
            </a:r>
            <a:r>
              <a:rPr lang="en-US" dirty="0" err="1" smtClean="0"/>
              <a:t>giác</a:t>
            </a:r>
            <a:r>
              <a:rPr lang="en-US" dirty="0" smtClean="0"/>
              <a:t>, </a:t>
            </a:r>
            <a:r>
              <a:rPr lang="en-US" dirty="0" err="1" smtClean="0"/>
              <a:t>chủ</a:t>
            </a:r>
            <a:r>
              <a:rPr lang="en-US" dirty="0" smtClean="0"/>
              <a:t> </a:t>
            </a:r>
            <a:r>
              <a:rPr lang="en-US" dirty="0" err="1" smtClean="0"/>
              <a:t>động</a:t>
            </a:r>
            <a:r>
              <a:rPr lang="en-US" dirty="0" smtClean="0"/>
              <a:t> </a:t>
            </a:r>
            <a:r>
              <a:rPr lang="en-US" dirty="0" err="1" smtClean="0"/>
              <a:t>còn</a:t>
            </a:r>
            <a:r>
              <a:rPr lang="en-US" dirty="0" smtClean="0"/>
              <a:t> </a:t>
            </a:r>
            <a:r>
              <a:rPr lang="en-US" dirty="0" err="1" smtClean="0"/>
              <a:t>rất</a:t>
            </a:r>
            <a:r>
              <a:rPr lang="en-US" dirty="0" smtClean="0"/>
              <a:t> </a:t>
            </a:r>
            <a:r>
              <a:rPr lang="en-US" dirty="0" err="1" smtClean="0"/>
              <a:t>thấp</a:t>
            </a:r>
            <a:r>
              <a:rPr lang="en-US" dirty="0" smtClean="0"/>
              <a:t>;</a:t>
            </a:r>
            <a:endParaRPr lang="vi-VN" dirty="0" smtClean="0"/>
          </a:p>
          <a:p>
            <a:pPr lvl="0"/>
            <a:r>
              <a:rPr lang="en-US" dirty="0" err="1" smtClean="0"/>
              <a:t>Thái</a:t>
            </a:r>
            <a:r>
              <a:rPr lang="en-US" dirty="0" smtClean="0"/>
              <a:t> </a:t>
            </a:r>
            <a:r>
              <a:rPr lang="en-US" dirty="0" err="1" smtClean="0"/>
              <a:t>độ</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không</a:t>
            </a:r>
            <a:r>
              <a:rPr lang="en-US" dirty="0" smtClean="0"/>
              <a:t> </a:t>
            </a:r>
            <a:r>
              <a:rPr lang="en-US" dirty="0" err="1" smtClean="0"/>
              <a:t>đúng</a:t>
            </a:r>
            <a:r>
              <a:rPr lang="en-US" dirty="0" smtClean="0"/>
              <a:t> </a:t>
            </a:r>
            <a:r>
              <a:rPr lang="en-US" dirty="0" err="1" smtClean="0"/>
              <a:t>mực</a:t>
            </a:r>
            <a:r>
              <a:rPr lang="en-US" dirty="0" smtClean="0"/>
              <a:t>, </a:t>
            </a:r>
            <a:r>
              <a:rPr lang="en-US" dirty="0" err="1" smtClean="0"/>
              <a:t>không</a:t>
            </a:r>
            <a:r>
              <a:rPr lang="en-US" dirty="0" smtClean="0"/>
              <a:t> </a:t>
            </a:r>
            <a:r>
              <a:rPr lang="en-US" dirty="0" err="1" smtClean="0"/>
              <a:t>xác</a:t>
            </a:r>
            <a:r>
              <a:rPr lang="en-US" dirty="0" smtClean="0"/>
              <a:t> </a:t>
            </a:r>
            <a:r>
              <a:rPr lang="en-US" dirty="0" err="1" smtClean="0"/>
              <a:t>định</a:t>
            </a:r>
            <a:r>
              <a:rPr lang="en-US" dirty="0" smtClean="0"/>
              <a:t>;</a:t>
            </a:r>
          </a:p>
          <a:p>
            <a:pPr lvl="0"/>
            <a:r>
              <a:rPr lang="en-US" dirty="0" err="1" smtClean="0"/>
              <a:t>Nguời</a:t>
            </a:r>
            <a:r>
              <a:rPr lang="en-US" dirty="0" smtClean="0"/>
              <a:t> </a:t>
            </a:r>
            <a:r>
              <a:rPr lang="en-US" dirty="0" err="1" smtClean="0"/>
              <a:t>dạy</a:t>
            </a:r>
            <a:r>
              <a:rPr lang="en-US" dirty="0" smtClean="0"/>
              <a:t> ESP </a:t>
            </a:r>
            <a:r>
              <a:rPr lang="en-US" dirty="0" err="1" smtClean="0"/>
              <a:t>có</a:t>
            </a:r>
            <a:r>
              <a:rPr lang="en-US" dirty="0" smtClean="0"/>
              <a:t> </a:t>
            </a:r>
            <a:r>
              <a:rPr lang="en-US" dirty="0" err="1" smtClean="0"/>
              <a:t>trình</a:t>
            </a:r>
            <a:r>
              <a:rPr lang="en-US" dirty="0" smtClean="0"/>
              <a:t> </a:t>
            </a:r>
            <a:r>
              <a:rPr lang="en-US" dirty="0" err="1" smtClean="0"/>
              <a:t>độ</a:t>
            </a:r>
            <a:r>
              <a:rPr lang="en-US" dirty="0" smtClean="0"/>
              <a:t> GE </a:t>
            </a:r>
            <a:r>
              <a:rPr lang="en-US" dirty="0" err="1" smtClean="0"/>
              <a:t>khá</a:t>
            </a:r>
            <a:r>
              <a:rPr lang="en-US" dirty="0" smtClean="0"/>
              <a:t> </a:t>
            </a:r>
            <a:r>
              <a:rPr lang="en-US" dirty="0" err="1" smtClean="0"/>
              <a:t>yếu</a:t>
            </a:r>
            <a:r>
              <a:rPr lang="en-US" dirty="0" smtClean="0"/>
              <a:t>, </a:t>
            </a:r>
            <a:r>
              <a:rPr lang="en-US" dirty="0" err="1" smtClean="0"/>
              <a:t>ít</a:t>
            </a:r>
            <a:r>
              <a:rPr lang="en-US" dirty="0" smtClean="0"/>
              <a:t> </a:t>
            </a:r>
            <a:r>
              <a:rPr lang="en-US" dirty="0" err="1" smtClean="0"/>
              <a:t>có</a:t>
            </a:r>
            <a:r>
              <a:rPr lang="en-US" dirty="0" smtClean="0"/>
              <a:t> </a:t>
            </a:r>
            <a:r>
              <a:rPr lang="en-US" dirty="0" err="1" smtClean="0"/>
              <a:t>cơ</a:t>
            </a:r>
            <a:r>
              <a:rPr lang="en-US" dirty="0" smtClean="0"/>
              <a:t> </a:t>
            </a:r>
            <a:r>
              <a:rPr lang="en-US" dirty="0" err="1" smtClean="0"/>
              <a:t>hội</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và</a:t>
            </a:r>
            <a:r>
              <a:rPr lang="en-US" dirty="0" smtClean="0"/>
              <a:t> </a:t>
            </a:r>
            <a:r>
              <a:rPr lang="en-US" dirty="0" err="1" smtClean="0"/>
              <a:t>cải</a:t>
            </a:r>
            <a:r>
              <a:rPr lang="en-US" dirty="0" smtClean="0"/>
              <a:t> </a:t>
            </a:r>
            <a:r>
              <a:rPr lang="en-US" dirty="0" err="1" smtClean="0"/>
              <a:t>thiện</a:t>
            </a:r>
            <a:r>
              <a:rPr lang="en-US" dirty="0" smtClean="0"/>
              <a:t> </a:t>
            </a:r>
            <a:r>
              <a:rPr lang="en-US" dirty="0" err="1" smtClean="0"/>
              <a:t>trình</a:t>
            </a:r>
            <a:r>
              <a:rPr lang="en-US" dirty="0" smtClean="0"/>
              <a:t> </a:t>
            </a:r>
            <a:r>
              <a:rPr lang="en-US" dirty="0" err="1" smtClean="0"/>
              <a:t>độ</a:t>
            </a:r>
            <a:r>
              <a:rPr lang="en-US" dirty="0" smtClean="0"/>
              <a:t> GE;</a:t>
            </a:r>
            <a:endParaRPr lang="vi-VN" dirty="0" smtClean="0"/>
          </a:p>
          <a:p>
            <a:r>
              <a:rPr lang="en-US" dirty="0" err="1" smtClean="0"/>
              <a:t>Bố</a:t>
            </a:r>
            <a:r>
              <a:rPr lang="en-US" dirty="0" smtClean="0"/>
              <a:t> </a:t>
            </a:r>
            <a:r>
              <a:rPr lang="en-US" dirty="0" err="1" smtClean="0"/>
              <a:t>trí</a:t>
            </a:r>
            <a:r>
              <a:rPr lang="en-US" dirty="0" smtClean="0"/>
              <a:t> ESP </a:t>
            </a:r>
            <a:r>
              <a:rPr lang="en-US" dirty="0" err="1" smtClean="0"/>
              <a:t>quá</a:t>
            </a:r>
            <a:r>
              <a:rPr lang="en-US" dirty="0" smtClean="0"/>
              <a:t> </a:t>
            </a:r>
            <a:r>
              <a:rPr lang="en-US" dirty="0" err="1" smtClean="0"/>
              <a:t>sớm</a:t>
            </a:r>
            <a:r>
              <a:rPr lang="en-US" dirty="0" smtClean="0"/>
              <a:t> </a:t>
            </a:r>
            <a:r>
              <a:rPr lang="en-US" dirty="0" err="1" smtClean="0"/>
              <a:t>trong</a:t>
            </a:r>
            <a:r>
              <a:rPr lang="en-US" dirty="0" smtClean="0"/>
              <a:t> hung CTĐT </a:t>
            </a:r>
            <a:r>
              <a:rPr lang="en-US" dirty="0" err="1" smtClean="0"/>
              <a:t>chung</a:t>
            </a:r>
            <a:r>
              <a:rPr lang="en-US" dirty="0" smtClean="0"/>
              <a:t>;</a:t>
            </a:r>
          </a:p>
          <a:p>
            <a:r>
              <a:rPr lang="en-US" dirty="0" err="1" smtClean="0"/>
              <a:t>Quản</a:t>
            </a:r>
            <a:r>
              <a:rPr lang="en-US" dirty="0" smtClean="0"/>
              <a:t> </a:t>
            </a:r>
            <a:r>
              <a:rPr lang="en-US" dirty="0" err="1" smtClean="0"/>
              <a:t>lý</a:t>
            </a:r>
            <a:r>
              <a:rPr lang="en-US" dirty="0" smtClean="0"/>
              <a:t> </a:t>
            </a:r>
            <a:r>
              <a:rPr lang="en-US" dirty="0" err="1" smtClean="0"/>
              <a:t>giờ</a:t>
            </a:r>
            <a:r>
              <a:rPr lang="en-US" dirty="0" smtClean="0"/>
              <a:t> </a:t>
            </a:r>
            <a:r>
              <a:rPr lang="en-US" dirty="0" err="1" smtClean="0"/>
              <a:t>dạy</a:t>
            </a:r>
            <a:r>
              <a:rPr lang="en-US" dirty="0" smtClean="0"/>
              <a:t> </a:t>
            </a:r>
            <a:r>
              <a:rPr lang="en-US" dirty="0" err="1" smtClean="0"/>
              <a:t>cứng</a:t>
            </a:r>
            <a:r>
              <a:rPr lang="en-US" dirty="0" smtClean="0"/>
              <a:t> </a:t>
            </a:r>
            <a:r>
              <a:rPr lang="en-US" dirty="0" err="1" smtClean="0"/>
              <a:t>nhắc</a:t>
            </a:r>
            <a:r>
              <a:rPr lang="en-US" dirty="0" smtClean="0"/>
              <a:t>, </a:t>
            </a:r>
            <a:r>
              <a:rPr lang="en-US" dirty="0" err="1" smtClean="0"/>
              <a:t>không</a:t>
            </a:r>
            <a:r>
              <a:rPr lang="en-US" dirty="0" smtClean="0"/>
              <a:t> </a:t>
            </a:r>
            <a:r>
              <a:rPr lang="en-US" dirty="0" err="1" smtClean="0"/>
              <a:t>huy</a:t>
            </a:r>
            <a:r>
              <a:rPr lang="en-US" dirty="0" smtClean="0"/>
              <a:t> </a:t>
            </a:r>
            <a:r>
              <a:rPr lang="en-US" dirty="0" err="1" smtClean="0"/>
              <a:t>động</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nguồn</a:t>
            </a:r>
            <a:r>
              <a:rPr lang="en-US" dirty="0" smtClean="0"/>
              <a:t> </a:t>
            </a:r>
            <a:r>
              <a:rPr lang="en-US" dirty="0" err="1" smtClean="0"/>
              <a:t>lực</a:t>
            </a:r>
            <a:r>
              <a:rPr lang="en-US" dirty="0" smtClean="0"/>
              <a:t> </a:t>
            </a:r>
            <a:r>
              <a:rPr lang="en-US" dirty="0" err="1" smtClean="0"/>
              <a:t>tham</a:t>
            </a:r>
            <a:r>
              <a:rPr lang="en-US" dirty="0" smtClean="0"/>
              <a:t> </a:t>
            </a:r>
            <a:r>
              <a:rPr lang="en-US" dirty="0" err="1" smtClean="0"/>
              <a:t>gia</a:t>
            </a:r>
            <a:r>
              <a:rPr lang="en-US" dirty="0" smtClean="0"/>
              <a:t> </a:t>
            </a:r>
            <a:r>
              <a:rPr lang="en-US" dirty="0" err="1" smtClean="0"/>
              <a:t>giảng</a:t>
            </a:r>
            <a:r>
              <a:rPr lang="en-US" dirty="0" smtClean="0"/>
              <a:t> </a:t>
            </a:r>
            <a:r>
              <a:rPr lang="en-US" dirty="0" err="1" smtClean="0"/>
              <a:t>dạy</a:t>
            </a:r>
            <a:r>
              <a:rPr lang="en-US" dirty="0" smtClean="0"/>
              <a:t> (</a:t>
            </a:r>
            <a:r>
              <a:rPr lang="en-US" dirty="0" err="1" smtClean="0"/>
              <a:t>trợ</a:t>
            </a:r>
            <a:r>
              <a:rPr lang="en-US" dirty="0" smtClean="0"/>
              <a:t> </a:t>
            </a:r>
            <a:r>
              <a:rPr lang="en-US" dirty="0" err="1" smtClean="0"/>
              <a:t>giảng</a:t>
            </a:r>
            <a:r>
              <a:rPr lang="en-US" dirty="0" smtClean="0"/>
              <a:t>, </a:t>
            </a:r>
            <a:r>
              <a:rPr lang="en-US" dirty="0" err="1" smtClean="0"/>
              <a:t>sinh</a:t>
            </a:r>
            <a:r>
              <a:rPr lang="en-US" dirty="0" smtClean="0"/>
              <a:t> </a:t>
            </a:r>
            <a:r>
              <a:rPr lang="en-US" dirty="0" err="1" smtClean="0"/>
              <a:t>viên</a:t>
            </a:r>
            <a:r>
              <a:rPr lang="en-US" dirty="0" smtClean="0"/>
              <a:t> </a:t>
            </a:r>
            <a:r>
              <a:rPr lang="en-US" dirty="0" err="1" smtClean="0"/>
              <a:t>ưu</a:t>
            </a:r>
            <a:r>
              <a:rPr lang="en-US" dirty="0" smtClean="0"/>
              <a:t> </a:t>
            </a:r>
            <a:r>
              <a:rPr lang="en-US" dirty="0" err="1" smtClean="0"/>
              <a:t>tú</a:t>
            </a:r>
            <a:r>
              <a:rPr lang="en-US" dirty="0" smtClean="0"/>
              <a:t>, </a:t>
            </a:r>
            <a:r>
              <a:rPr lang="en-US" dirty="0" err="1" smtClean="0"/>
              <a:t>chuyên</a:t>
            </a:r>
            <a:r>
              <a:rPr lang="en-US" dirty="0" smtClean="0"/>
              <a:t> </a:t>
            </a:r>
            <a:r>
              <a:rPr lang="en-US" dirty="0" err="1" smtClean="0"/>
              <a:t>gia</a:t>
            </a:r>
            <a:r>
              <a:rPr lang="en-US" dirty="0" smtClean="0"/>
              <a:t>). </a:t>
            </a:r>
            <a:endParaRPr lang="vi-VN" dirty="0"/>
          </a:p>
        </p:txBody>
      </p:sp>
      <p:pic>
        <p:nvPicPr>
          <p:cNvPr id="1026" name="Picture 2" descr="F:\Users\Phu\AppData\Local\Microsoft\Windows\Temporary Internet Files\Content.IE5\CZ0MIJ4I\Difficult_WhatDoYouMean_withcite[1].jpg"/>
          <p:cNvPicPr>
            <a:picLocks noGrp="1" noChangeAspect="1" noChangeArrowheads="1"/>
          </p:cNvPicPr>
          <p:nvPr>
            <p:ph sz="quarter" idx="2"/>
          </p:nvPr>
        </p:nvPicPr>
        <p:blipFill>
          <a:blip r:embed="rId3" cstate="print"/>
          <a:stretch>
            <a:fillRect/>
          </a:stretch>
        </p:blipFill>
        <p:spPr bwMode="auto">
          <a:xfrm>
            <a:off x="5070475" y="1895475"/>
            <a:ext cx="3476625" cy="3676650"/>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pháp</a:t>
            </a:r>
            <a:r>
              <a:rPr lang="en-AU" b="1" dirty="0" smtClean="0"/>
              <a:t> </a:t>
            </a:r>
            <a:r>
              <a:rPr lang="en-AU" b="1" dirty="0" err="1" smtClean="0"/>
              <a:t>giảng</a:t>
            </a:r>
            <a:r>
              <a:rPr lang="en-AU" b="1" dirty="0" smtClean="0"/>
              <a:t> </a:t>
            </a:r>
            <a:r>
              <a:rPr lang="en-AU" b="1" dirty="0" err="1" smtClean="0"/>
              <a:t>dạy</a:t>
            </a:r>
            <a:r>
              <a:rPr lang="en-AU" b="1" dirty="0" smtClean="0"/>
              <a:t> GE</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r>
              <a:rPr lang="es-MX" sz="2400" dirty="0" err="1" smtClean="0"/>
              <a:t>Phương</a:t>
            </a:r>
            <a:r>
              <a:rPr lang="es-MX" sz="2400" dirty="0" smtClean="0"/>
              <a:t> </a:t>
            </a:r>
            <a:r>
              <a:rPr lang="es-MX" sz="2400" dirty="0" err="1" smtClean="0"/>
              <a:t>pháp</a:t>
            </a:r>
            <a:r>
              <a:rPr lang="es-MX" sz="2400" dirty="0" smtClean="0"/>
              <a:t> </a:t>
            </a:r>
            <a:r>
              <a:rPr lang="es-MX" sz="2400" dirty="0" err="1" smtClean="0"/>
              <a:t>phản</a:t>
            </a:r>
            <a:r>
              <a:rPr lang="es-MX" sz="2400" dirty="0" smtClean="0"/>
              <a:t> </a:t>
            </a:r>
            <a:r>
              <a:rPr lang="es-MX" sz="2400" dirty="0" err="1" smtClean="0"/>
              <a:t>ứng</a:t>
            </a:r>
            <a:r>
              <a:rPr lang="es-MX" sz="2400" dirty="0" smtClean="0"/>
              <a:t> </a:t>
            </a:r>
            <a:r>
              <a:rPr lang="es-MX" sz="2400" dirty="0" err="1" smtClean="0"/>
              <a:t>tự</a:t>
            </a:r>
            <a:r>
              <a:rPr lang="es-MX" sz="2400" dirty="0" smtClean="0"/>
              <a:t> </a:t>
            </a:r>
            <a:r>
              <a:rPr lang="es-MX" sz="2400" dirty="0" err="1" smtClean="0"/>
              <a:t>nhiên</a:t>
            </a:r>
            <a:r>
              <a:rPr lang="es-MX" sz="2400" dirty="0" smtClean="0"/>
              <a:t> - Total </a:t>
            </a:r>
            <a:r>
              <a:rPr lang="es-MX" sz="2400" dirty="0" err="1" smtClean="0"/>
              <a:t>Physical</a:t>
            </a:r>
            <a:r>
              <a:rPr lang="es-MX" sz="2400" dirty="0" smtClean="0"/>
              <a:t> Response (TPR) </a:t>
            </a:r>
            <a:r>
              <a:rPr lang="en-US" sz="2400" dirty="0" err="1" smtClean="0"/>
              <a:t>dựa</a:t>
            </a:r>
            <a:r>
              <a:rPr lang="en-US" sz="2400" dirty="0" smtClean="0"/>
              <a:t> </a:t>
            </a:r>
            <a:r>
              <a:rPr lang="en-US" sz="2400" dirty="0" err="1" smtClean="0"/>
              <a:t>trên</a:t>
            </a:r>
            <a:r>
              <a:rPr lang="en-US" sz="2400" dirty="0" smtClean="0"/>
              <a:t> </a:t>
            </a:r>
            <a:r>
              <a:rPr lang="en-US" sz="2400" dirty="0" err="1" smtClean="0"/>
              <a:t>sự</a:t>
            </a:r>
            <a:r>
              <a:rPr lang="en-US" sz="2400" dirty="0" smtClean="0"/>
              <a:t> </a:t>
            </a:r>
            <a:r>
              <a:rPr lang="en-US" sz="2400" dirty="0" err="1" smtClean="0"/>
              <a:t>kết</a:t>
            </a:r>
            <a:r>
              <a:rPr lang="en-US" sz="2400" dirty="0" smtClean="0"/>
              <a:t> </a:t>
            </a:r>
            <a:r>
              <a:rPr lang="en-US" sz="2400" dirty="0" err="1" smtClean="0"/>
              <a:t>hợp</a:t>
            </a:r>
            <a:r>
              <a:rPr lang="en-US" sz="2400" dirty="0" smtClean="0"/>
              <a:t> </a:t>
            </a:r>
            <a:r>
              <a:rPr lang="en-US" sz="2400" dirty="0" err="1" smtClean="0"/>
              <a:t>giữa</a:t>
            </a:r>
            <a:r>
              <a:rPr lang="en-US" sz="2400" dirty="0" smtClean="0"/>
              <a:t> </a:t>
            </a:r>
            <a:r>
              <a:rPr lang="en-US" sz="2400" dirty="0" err="1" smtClean="0"/>
              <a:t>lời</a:t>
            </a:r>
            <a:r>
              <a:rPr lang="en-US" sz="2400" dirty="0" smtClean="0"/>
              <a:t> </a:t>
            </a:r>
            <a:r>
              <a:rPr lang="en-US" sz="2400" dirty="0" err="1" smtClean="0"/>
              <a:t>thoại</a:t>
            </a:r>
            <a:r>
              <a:rPr lang="en-US" sz="2400" dirty="0" smtClean="0"/>
              <a:t> </a:t>
            </a:r>
            <a:r>
              <a:rPr lang="en-US" sz="2400" dirty="0" err="1" smtClean="0"/>
              <a:t>và</a:t>
            </a:r>
            <a:r>
              <a:rPr lang="en-US" sz="2400" dirty="0" smtClean="0"/>
              <a:t> </a:t>
            </a:r>
            <a:r>
              <a:rPr lang="en-US" sz="2400" dirty="0" err="1" smtClean="0"/>
              <a:t>cử</a:t>
            </a:r>
            <a:r>
              <a:rPr lang="en-US" sz="2400" dirty="0" smtClean="0"/>
              <a:t> </a:t>
            </a:r>
            <a:r>
              <a:rPr lang="en-US" sz="2400" dirty="0" err="1" smtClean="0"/>
              <a:t>chỉ</a:t>
            </a:r>
            <a:r>
              <a:rPr lang="en-US" sz="2400" dirty="0" smtClean="0"/>
              <a:t>, </a:t>
            </a:r>
            <a:r>
              <a:rPr lang="en-US" sz="2400" dirty="0" err="1" smtClean="0"/>
              <a:t>hành</a:t>
            </a:r>
            <a:r>
              <a:rPr lang="en-US" sz="2400" dirty="0" smtClean="0"/>
              <a:t> </a:t>
            </a:r>
            <a:r>
              <a:rPr lang="en-US" sz="2400" dirty="0" err="1" smtClean="0"/>
              <a:t>động</a:t>
            </a:r>
            <a:r>
              <a:rPr lang="en-US" sz="2400" dirty="0" smtClean="0"/>
              <a:t> </a:t>
            </a:r>
            <a:r>
              <a:rPr lang="en-US" sz="2400" dirty="0" err="1" smtClean="0"/>
              <a:t>nhằm</a:t>
            </a:r>
            <a:r>
              <a:rPr lang="en-US" sz="2400" dirty="0" smtClean="0"/>
              <a:t> </a:t>
            </a:r>
            <a:r>
              <a:rPr lang="en-US" sz="2400" dirty="0" err="1" smtClean="0"/>
              <a:t>làm</a:t>
            </a:r>
            <a:r>
              <a:rPr lang="en-US" sz="2400" dirty="0" smtClean="0"/>
              <a:t> </a:t>
            </a:r>
            <a:r>
              <a:rPr lang="en-US" sz="2400" dirty="0" err="1" smtClean="0"/>
              <a:t>tăng</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ghi</a:t>
            </a:r>
            <a:r>
              <a:rPr lang="en-US" sz="2400" dirty="0" smtClean="0"/>
              <a:t> </a:t>
            </a:r>
            <a:r>
              <a:rPr lang="en-US" sz="2400" dirty="0" err="1" smtClean="0"/>
              <a:t>nhớ</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học</a:t>
            </a:r>
            <a:r>
              <a:rPr lang="en-US" sz="2400" dirty="0" smtClean="0"/>
              <a:t>;</a:t>
            </a:r>
          </a:p>
          <a:p>
            <a:r>
              <a:rPr lang="es-MX" sz="2400" dirty="0" err="1" smtClean="0"/>
              <a:t>Phương</a:t>
            </a:r>
            <a:r>
              <a:rPr lang="es-MX" sz="2400" dirty="0" smtClean="0"/>
              <a:t> </a:t>
            </a:r>
            <a:r>
              <a:rPr lang="es-MX" sz="2400" dirty="0" err="1" smtClean="0"/>
              <a:t>pháp</a:t>
            </a:r>
            <a:r>
              <a:rPr lang="es-MX" sz="2400" dirty="0" smtClean="0"/>
              <a:t> </a:t>
            </a:r>
            <a:r>
              <a:rPr lang="es-MX" sz="2400" dirty="0" err="1" smtClean="0"/>
              <a:t>học</a:t>
            </a:r>
            <a:r>
              <a:rPr lang="es-MX" sz="2400" dirty="0" smtClean="0"/>
              <a:t> </a:t>
            </a:r>
            <a:r>
              <a:rPr lang="es-MX" sz="2400" dirty="0" err="1" smtClean="0"/>
              <a:t>tập</a:t>
            </a:r>
            <a:r>
              <a:rPr lang="es-MX" sz="2400" dirty="0" smtClean="0"/>
              <a:t> </a:t>
            </a:r>
            <a:r>
              <a:rPr lang="es-MX" sz="2400" dirty="0" err="1" smtClean="0"/>
              <a:t>cộng</a:t>
            </a:r>
            <a:r>
              <a:rPr lang="es-MX" sz="2400" dirty="0" smtClean="0"/>
              <a:t> </a:t>
            </a:r>
            <a:r>
              <a:rPr lang="es-MX" sz="2400" dirty="0" err="1" smtClean="0"/>
              <a:t>đồng</a:t>
            </a:r>
            <a:r>
              <a:rPr lang="es-MX" sz="2400" dirty="0" smtClean="0"/>
              <a:t> CLL (</a:t>
            </a:r>
            <a:r>
              <a:rPr lang="es-MX" sz="2400" dirty="0" err="1" smtClean="0"/>
              <a:t>Community</a:t>
            </a:r>
            <a:r>
              <a:rPr lang="es-MX" sz="2400" dirty="0" smtClean="0"/>
              <a:t> </a:t>
            </a:r>
            <a:r>
              <a:rPr lang="es-MX" sz="2400" dirty="0" err="1" smtClean="0"/>
              <a:t>Language</a:t>
            </a:r>
            <a:r>
              <a:rPr lang="es-MX" sz="2400" dirty="0" smtClean="0"/>
              <a:t> </a:t>
            </a:r>
            <a:r>
              <a:rPr lang="es-MX" sz="2400" dirty="0" err="1" smtClean="0"/>
              <a:t>Learning</a:t>
            </a:r>
            <a:r>
              <a:rPr lang="es-MX" sz="2400" dirty="0" smtClean="0"/>
              <a:t>) </a:t>
            </a:r>
            <a:r>
              <a:rPr lang="es-MX" sz="2400" dirty="0" err="1" smtClean="0"/>
              <a:t>dựa</a:t>
            </a:r>
            <a:r>
              <a:rPr lang="es-MX" sz="2400" dirty="0" smtClean="0"/>
              <a:t> </a:t>
            </a:r>
            <a:r>
              <a:rPr lang="es-MX" sz="2400" dirty="0" err="1" smtClean="0"/>
              <a:t>trên</a:t>
            </a:r>
            <a:r>
              <a:rPr lang="es-MX" sz="2400" dirty="0" smtClean="0"/>
              <a:t> </a:t>
            </a:r>
            <a:r>
              <a:rPr lang="es-MX" sz="2400" dirty="0" err="1" smtClean="0"/>
              <a:t>mô</a:t>
            </a:r>
            <a:r>
              <a:rPr lang="es-MX" sz="2400" dirty="0" smtClean="0"/>
              <a:t> </a:t>
            </a:r>
            <a:r>
              <a:rPr lang="es-MX" sz="2400" dirty="0" err="1" smtClean="0"/>
              <a:t>hình</a:t>
            </a:r>
            <a:r>
              <a:rPr lang="es-MX" sz="2400" dirty="0" smtClean="0"/>
              <a:t> </a:t>
            </a:r>
            <a:r>
              <a:rPr lang="es-MX" sz="2400" dirty="0" err="1" smtClean="0"/>
              <a:t>giáo</a:t>
            </a:r>
            <a:r>
              <a:rPr lang="es-MX" sz="2400" dirty="0" smtClean="0"/>
              <a:t> </a:t>
            </a:r>
            <a:r>
              <a:rPr lang="es-MX" sz="2400" dirty="0" err="1" smtClean="0"/>
              <a:t>dục</a:t>
            </a:r>
            <a:r>
              <a:rPr lang="es-MX" sz="2400" dirty="0" smtClean="0"/>
              <a:t> "</a:t>
            </a:r>
            <a:r>
              <a:rPr lang="es-MX" sz="2400" dirty="0" err="1" smtClean="0"/>
              <a:t>Counseling</a:t>
            </a:r>
            <a:r>
              <a:rPr lang="es-MX" sz="2400" dirty="0" smtClean="0"/>
              <a:t> –</a:t>
            </a:r>
            <a:r>
              <a:rPr lang="es-MX" sz="2400" dirty="0" err="1" smtClean="0"/>
              <a:t>Learning</a:t>
            </a:r>
            <a:r>
              <a:rPr lang="es-MX" sz="2400" dirty="0" smtClean="0"/>
              <a:t>" (</a:t>
            </a:r>
            <a:r>
              <a:rPr lang="es-MX" sz="2400" dirty="0" err="1" smtClean="0"/>
              <a:t>khuyên</a:t>
            </a:r>
            <a:r>
              <a:rPr lang="es-MX" sz="2400" dirty="0" smtClean="0"/>
              <a:t> </a:t>
            </a:r>
            <a:r>
              <a:rPr lang="es-MX" sz="2400" dirty="0" err="1" smtClean="0"/>
              <a:t>bảo</a:t>
            </a:r>
            <a:r>
              <a:rPr lang="es-MX" sz="2400" dirty="0" smtClean="0"/>
              <a:t> - </a:t>
            </a:r>
            <a:r>
              <a:rPr lang="es-MX" sz="2400" dirty="0" err="1" smtClean="0"/>
              <a:t>học</a:t>
            </a:r>
            <a:r>
              <a:rPr lang="es-MX" sz="2400" dirty="0" smtClean="0"/>
              <a:t>);</a:t>
            </a:r>
          </a:p>
          <a:p>
            <a:r>
              <a:rPr lang="es-MX" sz="2400" dirty="0" err="1" smtClean="0"/>
              <a:t>Phương</a:t>
            </a:r>
            <a:r>
              <a:rPr lang="es-MX" sz="2400" dirty="0" smtClean="0"/>
              <a:t> </a:t>
            </a:r>
            <a:r>
              <a:rPr lang="es-MX" sz="2400" dirty="0" err="1" smtClean="0"/>
              <a:t>pháp</a:t>
            </a:r>
            <a:r>
              <a:rPr lang="es-MX" sz="2400" dirty="0" smtClean="0"/>
              <a:t> </a:t>
            </a:r>
            <a:r>
              <a:rPr lang="es-MX" sz="2400" dirty="0" err="1" smtClean="0"/>
              <a:t>ngôn</a:t>
            </a:r>
            <a:r>
              <a:rPr lang="es-MX" sz="2400" dirty="0" smtClean="0"/>
              <a:t> </a:t>
            </a:r>
            <a:r>
              <a:rPr lang="es-MX" sz="2400" dirty="0" err="1" smtClean="0"/>
              <a:t>ngữ</a:t>
            </a:r>
            <a:r>
              <a:rPr lang="es-MX" sz="2400" dirty="0" smtClean="0"/>
              <a:t> </a:t>
            </a:r>
            <a:r>
              <a:rPr lang="es-MX" sz="2400" dirty="0" err="1" smtClean="0"/>
              <a:t>tổng</a:t>
            </a:r>
            <a:r>
              <a:rPr lang="es-MX" sz="2400" dirty="0" smtClean="0"/>
              <a:t> </a:t>
            </a:r>
            <a:r>
              <a:rPr lang="es-MX" sz="2400" dirty="0" err="1" smtClean="0"/>
              <a:t>thể</a:t>
            </a:r>
            <a:r>
              <a:rPr lang="es-MX" sz="2400" dirty="0" smtClean="0"/>
              <a:t> (</a:t>
            </a:r>
            <a:r>
              <a:rPr lang="es-MX" sz="2400" dirty="0" err="1" smtClean="0"/>
              <a:t>Whole</a:t>
            </a:r>
            <a:r>
              <a:rPr lang="es-MX" sz="2400" dirty="0" smtClean="0"/>
              <a:t> </a:t>
            </a:r>
            <a:r>
              <a:rPr lang="es-MX" sz="2400" dirty="0" err="1" smtClean="0"/>
              <a:t>Language</a:t>
            </a:r>
            <a:r>
              <a:rPr lang="es-MX" sz="2400" dirty="0" smtClean="0"/>
              <a:t>) </a:t>
            </a:r>
            <a:r>
              <a:rPr lang="es-MX" sz="2400" dirty="0" err="1" smtClean="0"/>
              <a:t>sử</a:t>
            </a:r>
            <a:r>
              <a:rPr lang="es-MX" sz="2400" dirty="0" smtClean="0"/>
              <a:t> </a:t>
            </a:r>
            <a:r>
              <a:rPr lang="es-MX" sz="2400" dirty="0" err="1" smtClean="0"/>
              <a:t>dụng</a:t>
            </a:r>
            <a:r>
              <a:rPr lang="es-MX" sz="2400" dirty="0" smtClean="0"/>
              <a:t> </a:t>
            </a:r>
            <a:r>
              <a:rPr lang="es-MX" sz="2400" dirty="0" err="1" smtClean="0"/>
              <a:t>kết</a:t>
            </a:r>
            <a:r>
              <a:rPr lang="es-MX" sz="2400" dirty="0" smtClean="0"/>
              <a:t> </a:t>
            </a:r>
            <a:r>
              <a:rPr lang="es-MX" sz="2400" dirty="0" err="1" smtClean="0"/>
              <a:t>hợp</a:t>
            </a:r>
            <a:r>
              <a:rPr lang="es-MX" sz="2400" dirty="0" smtClean="0"/>
              <a:t> </a:t>
            </a:r>
            <a:r>
              <a:rPr lang="es-MX" sz="2400" dirty="0" err="1" smtClean="0"/>
              <a:t>kỹ</a:t>
            </a:r>
            <a:r>
              <a:rPr lang="es-MX" sz="2400" dirty="0" smtClean="0"/>
              <a:t> </a:t>
            </a:r>
            <a:r>
              <a:rPr lang="es-MX" sz="2400" dirty="0" err="1" smtClean="0"/>
              <a:t>năng</a:t>
            </a:r>
            <a:r>
              <a:rPr lang="es-MX" sz="2400" dirty="0" smtClean="0"/>
              <a:t> </a:t>
            </a:r>
            <a:r>
              <a:rPr lang="es-MX" sz="2400" dirty="0" err="1" smtClean="0"/>
              <a:t>toàn</a:t>
            </a:r>
            <a:r>
              <a:rPr lang="es-MX" sz="2400" dirty="0" smtClean="0"/>
              <a:t> </a:t>
            </a:r>
            <a:r>
              <a:rPr lang="es-MX" sz="2400" dirty="0" err="1" smtClean="0"/>
              <a:t>bộ</a:t>
            </a:r>
            <a:r>
              <a:rPr lang="es-MX" sz="2400" dirty="0" smtClean="0"/>
              <a:t> </a:t>
            </a:r>
            <a:r>
              <a:rPr lang="es-MX" sz="2400" dirty="0" err="1" smtClean="0"/>
              <a:t>gồm</a:t>
            </a:r>
            <a:r>
              <a:rPr lang="es-MX" sz="2400" dirty="0" smtClean="0"/>
              <a:t> </a:t>
            </a:r>
            <a:r>
              <a:rPr lang="es-MX" sz="2400" dirty="0" err="1" smtClean="0"/>
              <a:t>đọc</a:t>
            </a:r>
            <a:r>
              <a:rPr lang="es-MX" sz="2400" dirty="0" smtClean="0"/>
              <a:t>, </a:t>
            </a:r>
            <a:r>
              <a:rPr lang="es-MX" sz="2400" dirty="0" err="1" smtClean="0"/>
              <a:t>viết</a:t>
            </a:r>
            <a:r>
              <a:rPr lang="es-MX" sz="2400" dirty="0" smtClean="0"/>
              <a:t>, </a:t>
            </a:r>
            <a:r>
              <a:rPr lang="es-MX" sz="2400" dirty="0" err="1" smtClean="0"/>
              <a:t>nói</a:t>
            </a:r>
            <a:r>
              <a:rPr lang="es-MX" sz="2400" dirty="0" smtClean="0"/>
              <a:t> </a:t>
            </a:r>
            <a:r>
              <a:rPr lang="es-MX" sz="2400" dirty="0" err="1" smtClean="0"/>
              <a:t>và</a:t>
            </a:r>
            <a:r>
              <a:rPr lang="es-MX" sz="2400" dirty="0" smtClean="0"/>
              <a:t> </a:t>
            </a:r>
            <a:r>
              <a:rPr lang="es-MX" sz="2400" dirty="0" err="1" smtClean="0"/>
              <a:t>nghe</a:t>
            </a:r>
            <a:r>
              <a:rPr lang="es-MX" sz="2400" dirty="0" smtClean="0"/>
              <a:t> </a:t>
            </a:r>
            <a:r>
              <a:rPr lang="es-MX" sz="2400" dirty="0" err="1" smtClean="0"/>
              <a:t>và</a:t>
            </a:r>
            <a:r>
              <a:rPr lang="es-MX" sz="2400" dirty="0" smtClean="0"/>
              <a:t> </a:t>
            </a:r>
            <a:r>
              <a:rPr lang="es-MX" sz="2400" dirty="0" err="1" smtClean="0"/>
              <a:t>phân</a:t>
            </a:r>
            <a:r>
              <a:rPr lang="es-MX" sz="2400" dirty="0" smtClean="0"/>
              <a:t> </a:t>
            </a:r>
            <a:r>
              <a:rPr lang="es-MX" sz="2400" dirty="0" err="1" smtClean="0"/>
              <a:t>tích</a:t>
            </a:r>
            <a:r>
              <a:rPr lang="es-MX" sz="2400" dirty="0" smtClean="0"/>
              <a:t> </a:t>
            </a:r>
            <a:r>
              <a:rPr lang="es-MX" sz="2400" dirty="0" err="1" smtClean="0"/>
              <a:t>ngữ</a:t>
            </a:r>
            <a:r>
              <a:rPr lang="es-MX" sz="2400" dirty="0" smtClean="0"/>
              <a:t> </a:t>
            </a:r>
            <a:r>
              <a:rPr lang="es-MX" sz="2400" dirty="0" err="1" smtClean="0"/>
              <a:t>cảnh</a:t>
            </a:r>
            <a:r>
              <a:rPr lang="es-MX" sz="2400" dirty="0" smtClean="0"/>
              <a:t>;</a:t>
            </a:r>
          </a:p>
          <a:p>
            <a:r>
              <a:rPr lang="en-US" sz="2400" dirty="0" err="1" smtClean="0"/>
              <a:t>Phương</a:t>
            </a:r>
            <a:r>
              <a:rPr lang="en-US" sz="2400" dirty="0" smtClean="0"/>
              <a:t> </a:t>
            </a:r>
            <a:r>
              <a:rPr lang="en-US" sz="2400" dirty="0" err="1" smtClean="0"/>
              <a:t>pháp</a:t>
            </a:r>
            <a:r>
              <a:rPr lang="en-US" sz="2400" dirty="0" smtClean="0"/>
              <a:t> </a:t>
            </a:r>
            <a:r>
              <a:rPr lang="en-US" sz="2400" dirty="0" err="1" smtClean="0"/>
              <a:t>giảng</a:t>
            </a:r>
            <a:r>
              <a:rPr lang="en-US" sz="2400" dirty="0" smtClean="0"/>
              <a:t> </a:t>
            </a:r>
            <a:r>
              <a:rPr lang="en-US" sz="2400" dirty="0" err="1" smtClean="0"/>
              <a:t>dạy</a:t>
            </a:r>
            <a:r>
              <a:rPr lang="en-US" sz="2400" dirty="0" smtClean="0"/>
              <a:t> </a:t>
            </a:r>
            <a:r>
              <a:rPr lang="en-US" sz="2400" dirty="0" err="1" smtClean="0"/>
              <a:t>chủ</a:t>
            </a:r>
            <a:r>
              <a:rPr lang="en-US" sz="2400" dirty="0" smtClean="0"/>
              <a:t> </a:t>
            </a:r>
            <a:r>
              <a:rPr lang="en-US" sz="2400" dirty="0" err="1" smtClean="0"/>
              <a:t>động</a:t>
            </a:r>
            <a:r>
              <a:rPr lang="en-US" sz="2400" dirty="0" smtClean="0"/>
              <a:t> (Active Teaching) </a:t>
            </a:r>
            <a:r>
              <a:rPr lang="en-US" sz="2400" dirty="0" err="1" smtClean="0"/>
              <a:t>phát</a:t>
            </a:r>
            <a:r>
              <a:rPr lang="en-US" sz="2400" dirty="0" smtClean="0"/>
              <a:t> </a:t>
            </a:r>
            <a:r>
              <a:rPr lang="en-US" sz="2400" dirty="0" err="1" smtClean="0"/>
              <a:t>huy</a:t>
            </a:r>
            <a:r>
              <a:rPr lang="en-US" sz="2400" dirty="0" smtClean="0"/>
              <a:t> </a:t>
            </a:r>
            <a:r>
              <a:rPr lang="en-US" sz="2400" dirty="0" err="1" smtClean="0"/>
              <a:t>tính</a:t>
            </a:r>
            <a:r>
              <a:rPr lang="en-US" sz="2400" dirty="0" smtClean="0"/>
              <a:t> </a:t>
            </a:r>
            <a:r>
              <a:rPr lang="en-US" sz="2400" dirty="0" err="1" smtClean="0"/>
              <a:t>tích</a:t>
            </a:r>
            <a:r>
              <a:rPr lang="en-US" sz="2400" dirty="0" smtClean="0"/>
              <a:t> </a:t>
            </a:r>
            <a:r>
              <a:rPr lang="en-US" sz="2400" dirty="0" err="1" smtClean="0"/>
              <a:t>cực</a:t>
            </a:r>
            <a:r>
              <a:rPr lang="en-US" sz="2400" dirty="0" smtClean="0"/>
              <a:t>, </a:t>
            </a:r>
            <a:r>
              <a:rPr lang="en-US" sz="2400" dirty="0" err="1" smtClean="0"/>
              <a:t>chủ</a:t>
            </a:r>
            <a:r>
              <a:rPr lang="en-US" sz="2400" dirty="0" smtClean="0"/>
              <a:t> </a:t>
            </a:r>
            <a:r>
              <a:rPr lang="en-US" sz="2400" dirty="0" err="1" smtClean="0"/>
              <a:t>động</a:t>
            </a:r>
            <a:r>
              <a:rPr lang="en-US" sz="2400" dirty="0" smtClean="0"/>
              <a:t>, </a:t>
            </a:r>
            <a:r>
              <a:rPr lang="en-US" sz="2400" dirty="0" err="1" smtClean="0"/>
              <a:t>sáng</a:t>
            </a:r>
            <a:r>
              <a:rPr lang="en-US" sz="2400" dirty="0" smtClean="0"/>
              <a:t> </a:t>
            </a:r>
            <a:r>
              <a:rPr lang="en-US" sz="2400" dirty="0" err="1" smtClean="0"/>
              <a:t>tạo</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trung</a:t>
            </a:r>
            <a:r>
              <a:rPr lang="en-US" sz="2400" dirty="0" smtClean="0"/>
              <a:t> </a:t>
            </a:r>
            <a:r>
              <a:rPr lang="en-US" sz="2400" dirty="0" err="1" smtClean="0"/>
              <a:t>vào</a:t>
            </a:r>
            <a:r>
              <a:rPr lang="en-US" sz="2400" dirty="0" smtClean="0"/>
              <a:t> </a:t>
            </a:r>
            <a:r>
              <a:rPr lang="en-US" sz="2400" dirty="0" err="1" smtClean="0"/>
              <a:t>phát</a:t>
            </a:r>
            <a:r>
              <a:rPr lang="en-US" sz="2400" dirty="0" smtClean="0"/>
              <a:t> </a:t>
            </a:r>
            <a:r>
              <a:rPr lang="en-US" sz="2400" dirty="0" err="1" smtClean="0"/>
              <a:t>huy</a:t>
            </a:r>
            <a:r>
              <a:rPr lang="en-US" sz="2400" dirty="0" smtClean="0"/>
              <a:t> </a:t>
            </a:r>
            <a:r>
              <a:rPr lang="en-US" sz="2400" dirty="0" err="1" smtClean="0"/>
              <a:t>tính</a:t>
            </a:r>
            <a:r>
              <a:rPr lang="en-US" sz="2400" dirty="0" smtClean="0"/>
              <a:t> </a:t>
            </a:r>
            <a:r>
              <a:rPr lang="en-US" sz="2400" dirty="0" err="1" smtClean="0"/>
              <a:t>chủ</a:t>
            </a:r>
            <a:r>
              <a:rPr lang="en-US" sz="2400" dirty="0" smtClean="0"/>
              <a:t> </a:t>
            </a:r>
            <a:r>
              <a:rPr lang="en-US" sz="2400" dirty="0" err="1" smtClean="0"/>
              <a:t>động</a:t>
            </a:r>
            <a:r>
              <a:rPr lang="en-US" sz="2400" dirty="0" smtClean="0"/>
              <a:t> </a:t>
            </a:r>
            <a:r>
              <a:rPr lang="en-US" sz="2400" dirty="0" err="1" smtClean="0"/>
              <a:t>của</a:t>
            </a:r>
            <a:r>
              <a:rPr lang="en-US" sz="2400" dirty="0" smtClean="0"/>
              <a:t> </a:t>
            </a:r>
            <a:r>
              <a:rPr lang="en-US" sz="2400" dirty="0" err="1" smtClean="0"/>
              <a:t>người</a:t>
            </a:r>
            <a:r>
              <a:rPr lang="en-US" sz="2400" dirty="0" smtClean="0"/>
              <a:t> </a:t>
            </a:r>
            <a:r>
              <a:rPr lang="en-US" sz="2400" dirty="0" err="1" smtClean="0"/>
              <a:t>học</a:t>
            </a:r>
            <a:r>
              <a:rPr lang="en-US" sz="2400" dirty="0" smtClean="0"/>
              <a:t>;</a:t>
            </a:r>
          </a:p>
          <a:p>
            <a:pPr>
              <a:buNone/>
            </a:pPr>
            <a:endParaRPr lang="en-US" sz="2400" dirty="0" smtClean="0">
              <a:latin typeface="Corbel" pitchFamily="34" charset="0"/>
            </a:endParaRPr>
          </a:p>
        </p:txBody>
      </p:sp>
      <p:pic>
        <p:nvPicPr>
          <p:cNvPr id="4" name="Picture 1"/>
          <p:cNvPicPr>
            <a:picLocks noChangeAspect="1" noChangeArrowheads="1"/>
          </p:cNvPicPr>
          <p:nvPr/>
        </p:nvPicPr>
        <p:blipFill>
          <a:blip r:embed="rId3"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a:t>
            </a:r>
            <a:r>
              <a:rPr lang="en-AU" dirty="0" err="1" smtClean="0"/>
              <a:t>p</a:t>
            </a:r>
            <a:r>
              <a:rPr lang="en-AU" dirty="0" smtClean="0"/>
              <a:t> </a:t>
            </a:r>
            <a:r>
              <a:rPr lang="en-AU" dirty="0" err="1" smtClean="0"/>
              <a:t>giảng</a:t>
            </a:r>
            <a:r>
              <a:rPr lang="en-AU" dirty="0" smtClean="0"/>
              <a:t> </a:t>
            </a:r>
            <a:r>
              <a:rPr lang="en-AU" dirty="0" err="1" smtClean="0"/>
              <a:t>dạy</a:t>
            </a:r>
            <a:r>
              <a:rPr lang="en-AU" dirty="0" smtClean="0"/>
              <a:t>  TPR</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pPr lvl="0"/>
            <a:r>
              <a:rPr lang="en-US" dirty="0" err="1" smtClean="0"/>
              <a:t>Học</a:t>
            </a:r>
            <a:r>
              <a:rPr lang="en-US" dirty="0" smtClean="0"/>
              <a:t> </a:t>
            </a:r>
            <a:r>
              <a:rPr lang="en-US" dirty="0" err="1" smtClean="0"/>
              <a:t>theo</a:t>
            </a:r>
            <a:r>
              <a:rPr lang="en-US" dirty="0" smtClean="0"/>
              <a:t> </a:t>
            </a:r>
            <a:r>
              <a:rPr lang="en-US" dirty="0" err="1" smtClean="0"/>
              <a:t>cách</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của</a:t>
            </a:r>
            <a:r>
              <a:rPr lang="en-US" dirty="0" smtClean="0"/>
              <a:t> </a:t>
            </a:r>
            <a:r>
              <a:rPr lang="en-US" dirty="0" err="1" smtClean="0"/>
              <a:t>trẻ</a:t>
            </a:r>
            <a:r>
              <a:rPr lang="en-US" dirty="0" smtClean="0"/>
              <a:t> </a:t>
            </a:r>
            <a:r>
              <a:rPr lang="en-US" dirty="0" err="1" smtClean="0"/>
              <a:t>nhỏ</a:t>
            </a:r>
            <a:r>
              <a:rPr lang="en-US" dirty="0" smtClean="0"/>
              <a:t>, </a:t>
            </a:r>
            <a:r>
              <a:rPr lang="en-US" dirty="0" err="1" smtClean="0"/>
              <a:t>người</a:t>
            </a:r>
            <a:r>
              <a:rPr lang="en-US" dirty="0" smtClean="0"/>
              <a:t> </a:t>
            </a:r>
            <a:r>
              <a:rPr lang="en-US" dirty="0" err="1" smtClean="0"/>
              <a:t>lớn</a:t>
            </a:r>
            <a:r>
              <a:rPr lang="en-US" dirty="0" smtClean="0"/>
              <a:t> </a:t>
            </a:r>
            <a:r>
              <a:rPr lang="en-US" dirty="0" err="1" smtClean="0"/>
              <a:t>nhanh</a:t>
            </a:r>
            <a:r>
              <a:rPr lang="en-US" dirty="0" smtClean="0"/>
              <a:t> </a:t>
            </a:r>
            <a:r>
              <a:rPr lang="en-US" dirty="0" err="1" smtClean="0"/>
              <a:t>hơn</a:t>
            </a:r>
            <a:r>
              <a:rPr lang="en-US" dirty="0" smtClean="0"/>
              <a:t> </a:t>
            </a:r>
            <a:r>
              <a:rPr lang="en-US" dirty="0" err="1" smtClean="0"/>
              <a:t>trẻ</a:t>
            </a:r>
            <a:r>
              <a:rPr lang="en-US" dirty="0" smtClean="0"/>
              <a:t> </a:t>
            </a:r>
            <a:r>
              <a:rPr lang="en-US" dirty="0" err="1" smtClean="0"/>
              <a:t>nhỏ</a:t>
            </a:r>
            <a:r>
              <a:rPr lang="en-US" dirty="0" smtClean="0"/>
              <a:t>;</a:t>
            </a:r>
          </a:p>
          <a:p>
            <a:pPr lvl="0"/>
            <a:r>
              <a:rPr lang="en-US" dirty="0" err="1" smtClean="0"/>
              <a:t>Kỹ</a:t>
            </a:r>
            <a:r>
              <a:rPr lang="en-US" dirty="0" smtClean="0"/>
              <a:t> </a:t>
            </a:r>
            <a:r>
              <a:rPr lang="en-US" dirty="0" err="1" smtClean="0"/>
              <a:t>năng</a:t>
            </a:r>
            <a:r>
              <a:rPr lang="en-US" dirty="0" smtClean="0"/>
              <a:t> </a:t>
            </a:r>
            <a:r>
              <a:rPr lang="en-US" dirty="0" err="1" smtClean="0"/>
              <a:t>nghe</a:t>
            </a:r>
            <a:r>
              <a:rPr lang="en-US" dirty="0" smtClean="0"/>
              <a:t> (</a:t>
            </a:r>
            <a:r>
              <a:rPr lang="en-US" dirty="0" err="1" smtClean="0"/>
              <a:t>hiểu</a:t>
            </a:r>
            <a:r>
              <a:rPr lang="en-US" dirty="0" smtClean="0"/>
              <a:t>) </a:t>
            </a:r>
            <a:r>
              <a:rPr lang="en-US" dirty="0" err="1" smtClean="0"/>
              <a:t>phải</a:t>
            </a:r>
            <a:r>
              <a:rPr lang="en-US" dirty="0" smtClean="0"/>
              <a:t> </a:t>
            </a:r>
            <a:r>
              <a:rPr lang="en-US" dirty="0" err="1" smtClean="0"/>
              <a:t>được</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trước</a:t>
            </a:r>
            <a:r>
              <a:rPr lang="en-US" dirty="0" smtClean="0"/>
              <a:t> </a:t>
            </a:r>
            <a:r>
              <a:rPr lang="en-US" dirty="0" err="1" smtClean="0"/>
              <a:t>kỹ</a:t>
            </a:r>
            <a:r>
              <a:rPr lang="en-US" dirty="0" smtClean="0"/>
              <a:t> </a:t>
            </a:r>
            <a:r>
              <a:rPr lang="en-US" dirty="0" err="1" smtClean="0"/>
              <a:t>năng</a:t>
            </a:r>
            <a:r>
              <a:rPr lang="en-US" dirty="0" smtClean="0"/>
              <a:t> </a:t>
            </a:r>
            <a:r>
              <a:rPr lang="en-US" dirty="0" err="1" smtClean="0"/>
              <a:t>nói</a:t>
            </a:r>
            <a:r>
              <a:rPr lang="en-US" dirty="0" smtClean="0"/>
              <a:t> (</a:t>
            </a:r>
            <a:r>
              <a:rPr lang="en-US" dirty="0" err="1" smtClean="0"/>
              <a:t>phản</a:t>
            </a:r>
            <a:r>
              <a:rPr lang="en-US" dirty="0" smtClean="0"/>
              <a:t> </a:t>
            </a:r>
            <a:r>
              <a:rPr lang="en-US" dirty="0" err="1" smtClean="0"/>
              <a:t>ứng</a:t>
            </a:r>
            <a:r>
              <a:rPr lang="en-US" dirty="0" smtClean="0"/>
              <a:t>);</a:t>
            </a:r>
            <a:endParaRPr lang="vi-VN" dirty="0" smtClean="0"/>
          </a:p>
          <a:p>
            <a:r>
              <a:rPr lang="en-US" dirty="0" err="1" smtClean="0"/>
              <a:t>Khả</a:t>
            </a:r>
            <a:r>
              <a:rPr lang="en-US" dirty="0" smtClean="0"/>
              <a:t> </a:t>
            </a:r>
            <a:r>
              <a:rPr lang="en-US" dirty="0" err="1" smtClean="0"/>
              <a:t>năng</a:t>
            </a:r>
            <a:r>
              <a:rPr lang="en-US" dirty="0" smtClean="0"/>
              <a:t> </a:t>
            </a:r>
            <a:r>
              <a:rPr lang="en-US" dirty="0" err="1" smtClean="0"/>
              <a:t>nói</a:t>
            </a:r>
            <a:r>
              <a:rPr lang="en-US" dirty="0" smtClean="0"/>
              <a:t> </a:t>
            </a:r>
            <a:r>
              <a:rPr lang="en-US" dirty="0" err="1" smtClean="0"/>
              <a:t>sẽ</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một</a:t>
            </a:r>
            <a:r>
              <a:rPr lang="en-US" dirty="0" smtClean="0"/>
              <a:t> </a:t>
            </a:r>
            <a:r>
              <a:rPr lang="en-US" dirty="0" err="1" smtClean="0"/>
              <a:t>cách</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khi</a:t>
            </a:r>
            <a:r>
              <a:rPr lang="en-US" dirty="0" smtClean="0"/>
              <a:t> </a:t>
            </a:r>
            <a:r>
              <a:rPr lang="en-US" dirty="0" err="1" smtClean="0"/>
              <a:t>đã</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kỹ</a:t>
            </a:r>
            <a:r>
              <a:rPr lang="en-US" dirty="0" smtClean="0"/>
              <a:t> </a:t>
            </a:r>
            <a:r>
              <a:rPr lang="en-US" dirty="0" err="1" smtClean="0"/>
              <a:t>năng</a:t>
            </a:r>
            <a:r>
              <a:rPr lang="en-US" dirty="0" smtClean="0"/>
              <a:t> </a:t>
            </a:r>
            <a:r>
              <a:rPr lang="en-US" dirty="0" err="1" smtClean="0"/>
              <a:t>nghe</a:t>
            </a:r>
            <a:r>
              <a:rPr lang="en-US" dirty="0" smtClean="0"/>
              <a:t> </a:t>
            </a:r>
            <a:r>
              <a:rPr lang="en-US" dirty="0" err="1" smtClean="0"/>
              <a:t>hiêu</a:t>
            </a:r>
            <a:r>
              <a:rPr lang="en-US" dirty="0" smtClean="0"/>
              <a:t>.</a:t>
            </a:r>
            <a:endParaRPr lang="en-US" sz="2400" dirty="0" smtClean="0">
              <a:latin typeface="Corbel" pitchFamily="34" charset="0"/>
            </a:endParaRPr>
          </a:p>
        </p:txBody>
      </p:sp>
      <p:pic>
        <p:nvPicPr>
          <p:cNvPr id="3074" name="Picture 2" descr="F:\Users\Phu\AppData\Local\Microsoft\Windows\Temporary Internet Files\Content.IE5\4EDALRLA\1071103[1].gif"/>
          <p:cNvPicPr>
            <a:picLocks noGrp="1" noChangeAspect="1" noChangeArrowheads="1"/>
          </p:cNvPicPr>
          <p:nvPr>
            <p:ph sz="quarter" idx="2"/>
          </p:nvPr>
        </p:nvPicPr>
        <p:blipFill>
          <a:blip r:embed="rId3" cstate="print"/>
          <a:stretch>
            <a:fillRect/>
          </a:stretch>
        </p:blipFill>
        <p:spPr bwMode="auto">
          <a:xfrm>
            <a:off x="5084762" y="2357437"/>
            <a:ext cx="3448050" cy="2752725"/>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a:r>
              <a:rPr lang="en-AU" b="1" dirty="0" err="1" smtClean="0"/>
              <a:t>Phương</a:t>
            </a:r>
            <a:r>
              <a:rPr lang="en-AU" b="1" dirty="0" smtClean="0"/>
              <a:t> </a:t>
            </a:r>
            <a:r>
              <a:rPr lang="en-AU" b="1" dirty="0" err="1" smtClean="0"/>
              <a:t>phá</a:t>
            </a:r>
            <a:r>
              <a:rPr lang="en-AU" dirty="0" err="1" smtClean="0"/>
              <a:t>p</a:t>
            </a:r>
            <a:r>
              <a:rPr lang="en-AU" dirty="0" smtClean="0"/>
              <a:t> </a:t>
            </a:r>
            <a:r>
              <a:rPr lang="en-AU" dirty="0" err="1" smtClean="0"/>
              <a:t>giảng</a:t>
            </a:r>
            <a:r>
              <a:rPr lang="en-AU" dirty="0" smtClean="0"/>
              <a:t> </a:t>
            </a:r>
            <a:r>
              <a:rPr lang="en-AU" dirty="0" err="1" smtClean="0"/>
              <a:t>dạy</a:t>
            </a:r>
            <a:r>
              <a:rPr lang="en-AU" dirty="0" smtClean="0"/>
              <a:t> TPR</a:t>
            </a:r>
            <a:endParaRPr lang="en-AU" b="1" dirty="0"/>
          </a:p>
        </p:txBody>
      </p:sp>
      <p:sp>
        <p:nvSpPr>
          <p:cNvPr id="6147" name="Rectangle 3"/>
          <p:cNvSpPr>
            <a:spLocks noGrp="1" noChangeArrowheads="1"/>
          </p:cNvSpPr>
          <p:nvPr>
            <p:ph sz="quarter" idx="1"/>
          </p:nvPr>
        </p:nvSpPr>
        <p:spPr bwMode="auto">
          <a:prstGeom prst="rect">
            <a:avLst/>
          </a:prstGeom>
          <a:noFill/>
          <a:ln>
            <a:miter lim="800000"/>
            <a:headEnd/>
            <a:tailEnd/>
          </a:ln>
          <a:effectLst>
            <a:outerShdw dist="35921" dir="2700000" algn="ctr" rotWithShape="0">
              <a:schemeClr val="bg1"/>
            </a:outerShdw>
          </a:effectLst>
        </p:spPr>
        <p:txBody>
          <a:bodyPr>
            <a:noAutofit/>
          </a:bodyPr>
          <a:lstStyle/>
          <a:p>
            <a:pPr lvl="0"/>
            <a:r>
              <a:rPr lang="en-US" dirty="0" err="1" smtClean="0"/>
              <a:t>Phải</a:t>
            </a:r>
            <a:r>
              <a:rPr lang="en-US" dirty="0" smtClean="0"/>
              <a:t> </a:t>
            </a:r>
            <a:r>
              <a:rPr lang="en-US" dirty="0" err="1" smtClean="0"/>
              <a:t>có</a:t>
            </a:r>
            <a:r>
              <a:rPr lang="en-US" dirty="0" smtClean="0"/>
              <a:t> </a:t>
            </a:r>
            <a:r>
              <a:rPr lang="en-US" dirty="0" err="1" smtClean="0"/>
              <a:t>các</a:t>
            </a:r>
            <a:r>
              <a:rPr lang="en-US" dirty="0" smtClean="0"/>
              <a:t> </a:t>
            </a:r>
            <a:r>
              <a:rPr lang="en-US" dirty="0" err="1" smtClean="0"/>
              <a:t>tình</a:t>
            </a:r>
            <a:r>
              <a:rPr lang="en-US" dirty="0" smtClean="0"/>
              <a:t> </a:t>
            </a:r>
            <a:r>
              <a:rPr lang="en-US" dirty="0" err="1" smtClean="0"/>
              <a:t>huống</a:t>
            </a:r>
            <a:r>
              <a:rPr lang="en-US" dirty="0" smtClean="0"/>
              <a:t> </a:t>
            </a:r>
            <a:r>
              <a:rPr lang="en-US" dirty="0" err="1" smtClean="0"/>
              <a:t>được</a:t>
            </a:r>
            <a:r>
              <a:rPr lang="en-US" dirty="0" smtClean="0"/>
              <a:t> </a:t>
            </a:r>
            <a:r>
              <a:rPr lang="en-US" dirty="0" err="1" smtClean="0"/>
              <a:t>biên</a:t>
            </a:r>
            <a:r>
              <a:rPr lang="en-US" dirty="0" smtClean="0"/>
              <a:t> </a:t>
            </a:r>
            <a:r>
              <a:rPr lang="en-US" dirty="0" err="1" smtClean="0"/>
              <a:t>tập</a:t>
            </a:r>
            <a:r>
              <a:rPr lang="en-US" dirty="0" smtClean="0"/>
              <a:t> </a:t>
            </a:r>
            <a:r>
              <a:rPr lang="en-US" dirty="0" err="1" smtClean="0"/>
              <a:t>từ</a:t>
            </a:r>
            <a:r>
              <a:rPr lang="en-US" dirty="0" smtClean="0"/>
              <a:t> </a:t>
            </a:r>
            <a:r>
              <a:rPr lang="en-US" dirty="0" err="1" smtClean="0"/>
              <a:t>trước</a:t>
            </a:r>
            <a:r>
              <a:rPr lang="en-US" dirty="0" smtClean="0"/>
              <a:t>;</a:t>
            </a:r>
          </a:p>
          <a:p>
            <a:pPr lvl="0"/>
            <a:r>
              <a:rPr lang="en-US" dirty="0" err="1" smtClean="0"/>
              <a:t>Người</a:t>
            </a:r>
            <a:r>
              <a:rPr lang="en-US" dirty="0" smtClean="0"/>
              <a:t> </a:t>
            </a:r>
            <a:r>
              <a:rPr lang="en-US" dirty="0" err="1" smtClean="0"/>
              <a:t>dạy</a:t>
            </a:r>
            <a:r>
              <a:rPr lang="en-US" dirty="0" smtClean="0"/>
              <a:t> </a:t>
            </a:r>
            <a:r>
              <a:rPr lang="en-US" dirty="0" err="1" smtClean="0"/>
              <a:t>chủ</a:t>
            </a:r>
            <a:r>
              <a:rPr lang="en-US" dirty="0" smtClean="0"/>
              <a:t> </a:t>
            </a:r>
            <a:r>
              <a:rPr lang="en-US" dirty="0" err="1" smtClean="0"/>
              <a:t>động</a:t>
            </a:r>
            <a:r>
              <a:rPr lang="en-US" dirty="0" smtClean="0"/>
              <a:t>,  </a:t>
            </a:r>
            <a:r>
              <a:rPr lang="en-US" dirty="0" err="1" smtClean="0"/>
              <a:t>người</a:t>
            </a:r>
            <a:r>
              <a:rPr lang="en-US" dirty="0" smtClean="0"/>
              <a:t> </a:t>
            </a:r>
            <a:r>
              <a:rPr lang="en-US" dirty="0" err="1" smtClean="0"/>
              <a:t>học</a:t>
            </a:r>
            <a:r>
              <a:rPr lang="en-US" dirty="0" smtClean="0"/>
              <a:t> </a:t>
            </a:r>
            <a:r>
              <a:rPr lang="en-US" dirty="0" err="1" smtClean="0"/>
              <a:t>lại</a:t>
            </a:r>
            <a:r>
              <a:rPr lang="en-US" dirty="0" smtClean="0"/>
              <a:t> </a:t>
            </a:r>
            <a:r>
              <a:rPr lang="en-US" dirty="0" err="1" smtClean="0"/>
              <a:t>bị</a:t>
            </a:r>
            <a:r>
              <a:rPr lang="en-US" dirty="0" smtClean="0"/>
              <a:t> </a:t>
            </a:r>
            <a:r>
              <a:rPr lang="en-US" dirty="0" err="1" smtClean="0"/>
              <a:t>động</a:t>
            </a:r>
            <a:r>
              <a:rPr lang="en-US" dirty="0" smtClean="0"/>
              <a:t>;</a:t>
            </a:r>
            <a:endParaRPr lang="en-US" dirty="0" smtClean="0">
              <a:latin typeface="Corbel" pitchFamily="34" charset="0"/>
            </a:endParaRPr>
          </a:p>
          <a:p>
            <a:pPr lvl="0"/>
            <a:r>
              <a:rPr lang="en-US" dirty="0" err="1" smtClean="0">
                <a:latin typeface="Corbel" pitchFamily="34" charset="0"/>
              </a:rPr>
              <a:t>Yêu</a:t>
            </a:r>
            <a:r>
              <a:rPr lang="en-US" dirty="0" smtClean="0">
                <a:latin typeface="Corbel" pitchFamily="34" charset="0"/>
              </a:rPr>
              <a:t> </a:t>
            </a:r>
            <a:r>
              <a:rPr lang="en-US" dirty="0" err="1" smtClean="0">
                <a:latin typeface="Corbel" pitchFamily="34" charset="0"/>
              </a:rPr>
              <a:t>cầu</a:t>
            </a:r>
            <a:r>
              <a:rPr lang="en-US" dirty="0" smtClean="0">
                <a:latin typeface="Corbel" pitchFamily="34" charset="0"/>
              </a:rPr>
              <a:t> </a:t>
            </a:r>
            <a:r>
              <a:rPr lang="en-US" dirty="0" err="1" smtClean="0">
                <a:latin typeface="Corbel" pitchFamily="34" charset="0"/>
              </a:rPr>
              <a:t>nhiều</a:t>
            </a:r>
            <a:r>
              <a:rPr lang="en-US" dirty="0" smtClean="0">
                <a:latin typeface="Corbel" pitchFamily="34" charset="0"/>
              </a:rPr>
              <a:t> </a:t>
            </a:r>
            <a:r>
              <a:rPr lang="en-US" dirty="0" err="1" smtClean="0">
                <a:latin typeface="Corbel" pitchFamily="34" charset="0"/>
              </a:rPr>
              <a:t>thời</a:t>
            </a:r>
            <a:r>
              <a:rPr lang="en-US" dirty="0" smtClean="0">
                <a:latin typeface="Corbel" pitchFamily="34" charset="0"/>
              </a:rPr>
              <a:t> </a:t>
            </a:r>
            <a:r>
              <a:rPr lang="en-US" dirty="0" err="1" smtClean="0">
                <a:latin typeface="Corbel" pitchFamily="34" charset="0"/>
              </a:rPr>
              <a:t>gian</a:t>
            </a:r>
            <a:r>
              <a:rPr lang="en-US" dirty="0" smtClean="0">
                <a:latin typeface="Corbel" pitchFamily="34" charset="0"/>
              </a:rPr>
              <a:t>;</a:t>
            </a:r>
          </a:p>
          <a:p>
            <a:pPr lvl="0"/>
            <a:r>
              <a:rPr lang="en-US" dirty="0" err="1" smtClean="0">
                <a:latin typeface="Corbel" pitchFamily="34" charset="0"/>
              </a:rPr>
              <a:t>Hạn</a:t>
            </a:r>
            <a:r>
              <a:rPr lang="en-US" dirty="0" smtClean="0">
                <a:latin typeface="Corbel" pitchFamily="34" charset="0"/>
              </a:rPr>
              <a:t> </a:t>
            </a:r>
            <a:r>
              <a:rPr lang="en-US" dirty="0" err="1" smtClean="0">
                <a:latin typeface="Corbel" pitchFamily="34" charset="0"/>
              </a:rPr>
              <a:t>chế</a:t>
            </a:r>
            <a:r>
              <a:rPr lang="en-US" dirty="0" smtClean="0">
                <a:latin typeface="Corbel" pitchFamily="34" charset="0"/>
              </a:rPr>
              <a:t> </a:t>
            </a:r>
            <a:r>
              <a:rPr lang="en-US" dirty="0" err="1" smtClean="0">
                <a:latin typeface="Corbel" pitchFamily="34" charset="0"/>
              </a:rPr>
              <a:t>số</a:t>
            </a:r>
            <a:r>
              <a:rPr lang="en-US" dirty="0" smtClean="0">
                <a:latin typeface="Corbel" pitchFamily="34" charset="0"/>
              </a:rPr>
              <a:t> </a:t>
            </a:r>
            <a:r>
              <a:rPr lang="en-US" dirty="0" err="1" smtClean="0">
                <a:latin typeface="Corbel" pitchFamily="34" charset="0"/>
              </a:rPr>
              <a:t>lượng</a:t>
            </a:r>
            <a:r>
              <a:rPr lang="en-US" dirty="0" smtClean="0">
                <a:latin typeface="Corbel" pitchFamily="34" charset="0"/>
              </a:rPr>
              <a:t> </a:t>
            </a:r>
            <a:r>
              <a:rPr lang="en-US" dirty="0" err="1" smtClean="0">
                <a:latin typeface="Corbel" pitchFamily="34" charset="0"/>
              </a:rPr>
              <a:t>học</a:t>
            </a:r>
            <a:r>
              <a:rPr lang="en-US" dirty="0" smtClean="0">
                <a:latin typeface="Corbel" pitchFamily="34" charset="0"/>
              </a:rPr>
              <a:t> </a:t>
            </a:r>
            <a:r>
              <a:rPr lang="en-US" dirty="0" err="1" smtClean="0">
                <a:latin typeface="Corbel" pitchFamily="34" charset="0"/>
              </a:rPr>
              <a:t>viên</a:t>
            </a:r>
            <a:r>
              <a:rPr lang="en-US" dirty="0" smtClean="0">
                <a:latin typeface="Corbel" pitchFamily="34" charset="0"/>
              </a:rPr>
              <a:t>;</a:t>
            </a:r>
          </a:p>
          <a:p>
            <a:pPr lvl="0"/>
            <a:r>
              <a:rPr lang="en-US" dirty="0" err="1" smtClean="0">
                <a:latin typeface="Corbel" pitchFamily="34" charset="0"/>
              </a:rPr>
              <a:t>Phù</a:t>
            </a:r>
            <a:r>
              <a:rPr lang="en-US" dirty="0" smtClean="0">
                <a:latin typeface="Corbel" pitchFamily="34" charset="0"/>
              </a:rPr>
              <a:t> </a:t>
            </a:r>
            <a:r>
              <a:rPr lang="en-US" dirty="0" err="1" smtClean="0">
                <a:latin typeface="Corbel" pitchFamily="34" charset="0"/>
              </a:rPr>
              <a:t>phù</a:t>
            </a:r>
            <a:r>
              <a:rPr lang="en-US" dirty="0" smtClean="0">
                <a:latin typeface="Corbel" pitchFamily="34" charset="0"/>
              </a:rPr>
              <a:t> </a:t>
            </a:r>
            <a:r>
              <a:rPr lang="en-US" dirty="0" err="1" smtClean="0">
                <a:latin typeface="Corbel" pitchFamily="34" charset="0"/>
              </a:rPr>
              <a:t>hợp</a:t>
            </a:r>
            <a:r>
              <a:rPr lang="en-US" dirty="0" smtClean="0">
                <a:latin typeface="Corbel" pitchFamily="34" charset="0"/>
              </a:rPr>
              <a:t> </a:t>
            </a:r>
            <a:r>
              <a:rPr lang="en-US" dirty="0" err="1" smtClean="0">
                <a:latin typeface="Corbel" pitchFamily="34" charset="0"/>
              </a:rPr>
              <a:t>với</a:t>
            </a:r>
            <a:r>
              <a:rPr lang="en-US" dirty="0" smtClean="0">
                <a:latin typeface="Corbel" pitchFamily="34" charset="0"/>
              </a:rPr>
              <a:t> ESP?</a:t>
            </a:r>
          </a:p>
        </p:txBody>
      </p:sp>
      <p:pic>
        <p:nvPicPr>
          <p:cNvPr id="3074" name="Picture 2" descr="F:\Users\Phu\AppData\Local\Microsoft\Windows\Temporary Internet Files\Content.IE5\4EDALRLA\1071103[1].gif"/>
          <p:cNvPicPr>
            <a:picLocks noGrp="1" noChangeAspect="1" noChangeArrowheads="1"/>
          </p:cNvPicPr>
          <p:nvPr>
            <p:ph sz="quarter" idx="2"/>
          </p:nvPr>
        </p:nvPicPr>
        <p:blipFill>
          <a:blip r:embed="rId3" cstate="print"/>
          <a:stretch>
            <a:fillRect/>
          </a:stretch>
        </p:blipFill>
        <p:spPr bwMode="auto">
          <a:xfrm>
            <a:off x="5084762" y="2357437"/>
            <a:ext cx="3448050" cy="2752725"/>
          </a:xfrm>
          <a:prstGeom prst="rect">
            <a:avLst/>
          </a:prstGeom>
          <a:noFill/>
        </p:spPr>
      </p:pic>
      <p:pic>
        <p:nvPicPr>
          <p:cNvPr id="4" name="Picture 1"/>
          <p:cNvPicPr>
            <a:picLocks noChangeAspect="1" noChangeArrowheads="1"/>
          </p:cNvPicPr>
          <p:nvPr/>
        </p:nvPicPr>
        <p:blipFill>
          <a:blip r:embed="rId4" cstate="print"/>
          <a:srcRect/>
          <a:stretch>
            <a:fillRect/>
          </a:stretch>
        </p:blipFill>
        <p:spPr bwMode="auto">
          <a:xfrm>
            <a:off x="8305800" y="6068327"/>
            <a:ext cx="838200" cy="78967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20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6073</TotalTime>
  <Words>2002</Words>
  <Application>Microsoft Office PowerPoint</Application>
  <PresentationFormat>On-screen Show (4:3)</PresentationFormat>
  <Paragraphs>134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Báo cáo học thuật – Phương pháp giảng dạy ESP Tuyển khoáng</vt:lpstr>
      <vt:lpstr>Mục đích</vt:lpstr>
      <vt:lpstr>Nội dung chính</vt:lpstr>
      <vt:lpstr>Tổng quan về giảng dạy English</vt:lpstr>
      <vt:lpstr>Những thuận lợi khi giảng dạy ESP</vt:lpstr>
      <vt:lpstr>Khó khăn </vt:lpstr>
      <vt:lpstr>Phương pháp giảng dạy GE</vt:lpstr>
      <vt:lpstr>Phương pháp giảng dạy  TPR</vt:lpstr>
      <vt:lpstr>Phương pháp giảng dạy TPR</vt:lpstr>
      <vt:lpstr>Phương pháp giảng dạy CLL</vt:lpstr>
      <vt:lpstr>Phương pháp giảng dạy CLL</vt:lpstr>
      <vt:lpstr>Phương pháp Whole Language</vt:lpstr>
      <vt:lpstr>Phương pháp active teaching</vt:lpstr>
      <vt:lpstr>Một số phương pháp GE khác</vt:lpstr>
      <vt:lpstr>Phương pháp ESP phù hợp?</vt:lpstr>
      <vt:lpstr>Khuyến nghị giảng dạy ESP TK</vt:lpstr>
      <vt:lpstr>Khuyến nghị giảng dạy ESP TK</vt:lpstr>
      <vt:lpstr>Kết luận</vt:lpstr>
      <vt:lpstr>Kết luận</vt:lpstr>
      <vt:lpstr>Tài liệu tham khảo</vt:lpstr>
      <vt:lpstr>Discussion</vt:lpstr>
    </vt:vector>
  </TitlesOfParts>
  <Company>Orica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cad0</dc:creator>
  <cp:lastModifiedBy>Phu</cp:lastModifiedBy>
  <cp:revision>166</cp:revision>
  <dcterms:created xsi:type="dcterms:W3CDTF">2001-11-13T04:56:42Z</dcterms:created>
  <dcterms:modified xsi:type="dcterms:W3CDTF">2019-10-10T02:27:02Z</dcterms:modified>
</cp:coreProperties>
</file>