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19"/>
  </p:notesMasterIdLst>
  <p:sldIdLst>
    <p:sldId id="256" r:id="rId2"/>
    <p:sldId id="258" r:id="rId3"/>
    <p:sldId id="268" r:id="rId4"/>
    <p:sldId id="267" r:id="rId5"/>
    <p:sldId id="266" r:id="rId6"/>
    <p:sldId id="291" r:id="rId7"/>
    <p:sldId id="292" r:id="rId8"/>
    <p:sldId id="293" r:id="rId9"/>
    <p:sldId id="294" r:id="rId10"/>
    <p:sldId id="295" r:id="rId11"/>
    <p:sldId id="296" r:id="rId12"/>
    <p:sldId id="285" r:id="rId13"/>
    <p:sldId id="297" r:id="rId14"/>
    <p:sldId id="298" r:id="rId15"/>
    <p:sldId id="286" r:id="rId16"/>
    <p:sldId id="288" r:id="rId17"/>
    <p:sldId id="290" r:id="rId18"/>
  </p:sldIdLst>
  <p:sldSz cx="38404800" cy="28803600"/>
  <p:notesSz cx="6858000" cy="9144000"/>
  <p:defaultTextStyle>
    <a:defPPr>
      <a:defRPr lang="en-US"/>
    </a:defPPr>
    <a:lvl1pPr algn="l" defTabSz="2262188" rtl="0" eaLnBrk="0" fontAlgn="base" hangingPunct="0">
      <a:spcBef>
        <a:spcPct val="0"/>
      </a:spcBef>
      <a:spcAft>
        <a:spcPct val="0"/>
      </a:spcAft>
      <a:defRPr sz="4500" kern="1200">
        <a:solidFill>
          <a:schemeClr val="tx1"/>
        </a:solidFill>
        <a:latin typeface="Calibri" panose="020F0502020204030204" pitchFamily="34" charset="0"/>
        <a:ea typeface="+mn-ea"/>
        <a:cs typeface="Arial" panose="020B0604020202020204" pitchFamily="34" charset="0"/>
      </a:defRPr>
    </a:lvl1pPr>
    <a:lvl2pPr marL="1130300" indent="-673100" algn="l" defTabSz="2262188" rtl="0" eaLnBrk="0" fontAlgn="base" hangingPunct="0">
      <a:spcBef>
        <a:spcPct val="0"/>
      </a:spcBef>
      <a:spcAft>
        <a:spcPct val="0"/>
      </a:spcAft>
      <a:defRPr sz="4500" kern="1200">
        <a:solidFill>
          <a:schemeClr val="tx1"/>
        </a:solidFill>
        <a:latin typeface="Calibri" panose="020F0502020204030204" pitchFamily="34" charset="0"/>
        <a:ea typeface="+mn-ea"/>
        <a:cs typeface="Arial" panose="020B0604020202020204" pitchFamily="34" charset="0"/>
      </a:defRPr>
    </a:lvl2pPr>
    <a:lvl3pPr marL="2262188" indent="-1347788" algn="l" defTabSz="2262188" rtl="0" eaLnBrk="0" fontAlgn="base" hangingPunct="0">
      <a:spcBef>
        <a:spcPct val="0"/>
      </a:spcBef>
      <a:spcAft>
        <a:spcPct val="0"/>
      </a:spcAft>
      <a:defRPr sz="4500" kern="1200">
        <a:solidFill>
          <a:schemeClr val="tx1"/>
        </a:solidFill>
        <a:latin typeface="Calibri" panose="020F0502020204030204" pitchFamily="34" charset="0"/>
        <a:ea typeface="+mn-ea"/>
        <a:cs typeface="Arial" panose="020B0604020202020204" pitchFamily="34" charset="0"/>
      </a:defRPr>
    </a:lvl3pPr>
    <a:lvl4pPr marL="3394075" indent="-2022475" algn="l" defTabSz="2262188" rtl="0" eaLnBrk="0" fontAlgn="base" hangingPunct="0">
      <a:spcBef>
        <a:spcPct val="0"/>
      </a:spcBef>
      <a:spcAft>
        <a:spcPct val="0"/>
      </a:spcAft>
      <a:defRPr sz="4500" kern="1200">
        <a:solidFill>
          <a:schemeClr val="tx1"/>
        </a:solidFill>
        <a:latin typeface="Calibri" panose="020F0502020204030204" pitchFamily="34" charset="0"/>
        <a:ea typeface="+mn-ea"/>
        <a:cs typeface="Arial" panose="020B0604020202020204" pitchFamily="34" charset="0"/>
      </a:defRPr>
    </a:lvl4pPr>
    <a:lvl5pPr marL="4525963" indent="-2697163" algn="l" defTabSz="2262188" rtl="0" eaLnBrk="0" fontAlgn="base" hangingPunct="0">
      <a:spcBef>
        <a:spcPct val="0"/>
      </a:spcBef>
      <a:spcAft>
        <a:spcPct val="0"/>
      </a:spcAft>
      <a:defRPr sz="45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45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45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45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45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9072">
          <p15:clr>
            <a:srgbClr val="A4A3A4"/>
          </p15:clr>
        </p15:guide>
        <p15:guide id="2" pos="12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3735" autoAdjust="0"/>
  </p:normalViewPr>
  <p:slideViewPr>
    <p:cSldViewPr>
      <p:cViewPr varScale="1">
        <p:scale>
          <a:sx n="14" d="100"/>
          <a:sy n="14" d="100"/>
        </p:scale>
        <p:origin x="324" y="150"/>
      </p:cViewPr>
      <p:guideLst>
        <p:guide orient="horz" pos="9072"/>
        <p:guide pos="12096"/>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429756-9A27-4468-8A5B-4FF0A4BD590D}"/>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en-US"/>
          </a:p>
        </p:txBody>
      </p:sp>
      <p:sp>
        <p:nvSpPr>
          <p:cNvPr id="3" name="Date Placeholder 2">
            <a:extLst>
              <a:ext uri="{FF2B5EF4-FFF2-40B4-BE49-F238E27FC236}">
                <a16:creationId xmlns:a16="http://schemas.microsoft.com/office/drawing/2014/main" id="{1B65BAD7-77EA-4FDE-BBE0-C007A0A3FF22}"/>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840F2922-70A3-4AFF-94BD-F4ED74E98525}" type="datetimeFigureOut">
              <a:rPr lang="en-US"/>
              <a:pPr>
                <a:defRPr/>
              </a:pPr>
              <a:t>6/20/2019</a:t>
            </a:fld>
            <a:endParaRPr lang="en-US"/>
          </a:p>
        </p:txBody>
      </p:sp>
      <p:sp>
        <p:nvSpPr>
          <p:cNvPr id="4" name="Slide Image Placeholder 3">
            <a:extLst>
              <a:ext uri="{FF2B5EF4-FFF2-40B4-BE49-F238E27FC236}">
                <a16:creationId xmlns:a16="http://schemas.microsoft.com/office/drawing/2014/main" id="{DB44901B-BDEB-45AF-9556-D4523161E06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EF5FD3E6-6895-4854-9A38-D3892C28DD73}"/>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FFC6B30-0DFF-4848-9C7D-C183D8CA723B}"/>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245238D8-B998-4EFF-AD3F-905ECF953D0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0D6A519F-BD32-48A3-BD76-7BDA81C9FB7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7CA4D488-62B7-45A7-89B0-4E02A28777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C274C16F-4EAD-430A-A87A-1BFF753A71F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id="{7C6852F6-EE27-4A23-A6AC-E69312CDB1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D72283A8-22C4-40D5-97A4-DE06E8A19AD1}" type="slidenum">
              <a:rPr lang="en-US" altLang="en-US" sz="1200" smtClean="0"/>
              <a:pPr/>
              <a:t>1</a:t>
            </a:fld>
            <a:endParaRPr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6084D75-5B43-4D9B-8D4B-8C9B9BBDBA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80B0D56E-2BD8-462B-B08A-2D91F35894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2292" name="Slide Number Placeholder 3">
            <a:extLst>
              <a:ext uri="{FF2B5EF4-FFF2-40B4-BE49-F238E27FC236}">
                <a16:creationId xmlns:a16="http://schemas.microsoft.com/office/drawing/2014/main" id="{A162F8F4-2D06-48D7-805E-D6DE9F6D8C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09315D81-C343-4521-892E-BCEFB2D6B3E4}" type="slidenum">
              <a:rPr lang="en-US" altLang="en-US" sz="1200" smtClean="0"/>
              <a:pPr/>
              <a:t>10</a:t>
            </a:fld>
            <a:endParaRPr lang="en-US" altLang="en-US" sz="1200"/>
          </a:p>
        </p:txBody>
      </p:sp>
    </p:spTree>
    <p:extLst>
      <p:ext uri="{BB962C8B-B14F-4D97-AF65-F5344CB8AC3E}">
        <p14:creationId xmlns:p14="http://schemas.microsoft.com/office/powerpoint/2010/main" val="1488041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6084D75-5B43-4D9B-8D4B-8C9B9BBDBA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80B0D56E-2BD8-462B-B08A-2D91F35894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2292" name="Slide Number Placeholder 3">
            <a:extLst>
              <a:ext uri="{FF2B5EF4-FFF2-40B4-BE49-F238E27FC236}">
                <a16:creationId xmlns:a16="http://schemas.microsoft.com/office/drawing/2014/main" id="{A162F8F4-2D06-48D7-805E-D6DE9F6D8C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09315D81-C343-4521-892E-BCEFB2D6B3E4}" type="slidenum">
              <a:rPr lang="en-US" altLang="en-US" sz="1200" smtClean="0"/>
              <a:pPr/>
              <a:t>11</a:t>
            </a:fld>
            <a:endParaRPr lang="en-US" altLang="en-US" sz="1200"/>
          </a:p>
        </p:txBody>
      </p:sp>
    </p:spTree>
    <p:extLst>
      <p:ext uri="{BB962C8B-B14F-4D97-AF65-F5344CB8AC3E}">
        <p14:creationId xmlns:p14="http://schemas.microsoft.com/office/powerpoint/2010/main" val="1025214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C7AF8F9-9222-4781-B5CE-495E444E17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E7DEC691-05E7-46B2-921A-9ECCC988D6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3012" name="Slide Number Placeholder 3">
            <a:extLst>
              <a:ext uri="{FF2B5EF4-FFF2-40B4-BE49-F238E27FC236}">
                <a16:creationId xmlns:a16="http://schemas.microsoft.com/office/drawing/2014/main" id="{0B449D17-263E-45A8-BFF8-B1183E5C7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16D089A6-AF05-4A21-90EB-631A35D44AD5}" type="slidenum">
              <a:rPr lang="en-US" altLang="en-US" sz="1200" smtClean="0"/>
              <a:pPr/>
              <a:t>12</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C7AF8F9-9222-4781-B5CE-495E444E17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E7DEC691-05E7-46B2-921A-9ECCC988D6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3012" name="Slide Number Placeholder 3">
            <a:extLst>
              <a:ext uri="{FF2B5EF4-FFF2-40B4-BE49-F238E27FC236}">
                <a16:creationId xmlns:a16="http://schemas.microsoft.com/office/drawing/2014/main" id="{0B449D17-263E-45A8-BFF8-B1183E5C7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16D089A6-AF05-4A21-90EB-631A35D44AD5}" type="slidenum">
              <a:rPr lang="en-US" altLang="en-US" sz="1200" smtClean="0"/>
              <a:pPr/>
              <a:t>13</a:t>
            </a:fld>
            <a:endParaRPr lang="en-US" altLang="en-US" sz="1200"/>
          </a:p>
        </p:txBody>
      </p:sp>
    </p:spTree>
    <p:extLst>
      <p:ext uri="{BB962C8B-B14F-4D97-AF65-F5344CB8AC3E}">
        <p14:creationId xmlns:p14="http://schemas.microsoft.com/office/powerpoint/2010/main" val="3322990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FC7AF8F9-9222-4781-B5CE-495E444E17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E7DEC691-05E7-46B2-921A-9ECCC988D6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3012" name="Slide Number Placeholder 3">
            <a:extLst>
              <a:ext uri="{FF2B5EF4-FFF2-40B4-BE49-F238E27FC236}">
                <a16:creationId xmlns:a16="http://schemas.microsoft.com/office/drawing/2014/main" id="{0B449D17-263E-45A8-BFF8-B1183E5C7AC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16D089A6-AF05-4A21-90EB-631A35D44AD5}" type="slidenum">
              <a:rPr lang="en-US" altLang="en-US" sz="1200" smtClean="0"/>
              <a:pPr/>
              <a:t>14</a:t>
            </a:fld>
            <a:endParaRPr lang="en-US" altLang="en-US" sz="1200"/>
          </a:p>
        </p:txBody>
      </p:sp>
    </p:spTree>
    <p:extLst>
      <p:ext uri="{BB962C8B-B14F-4D97-AF65-F5344CB8AC3E}">
        <p14:creationId xmlns:p14="http://schemas.microsoft.com/office/powerpoint/2010/main" val="1654628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7826C3BA-9D20-4F80-9F1B-3839224F3C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70FFFA6E-3D97-4874-AB0F-BA1E2882DD3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5060" name="Slide Number Placeholder 3">
            <a:extLst>
              <a:ext uri="{FF2B5EF4-FFF2-40B4-BE49-F238E27FC236}">
                <a16:creationId xmlns:a16="http://schemas.microsoft.com/office/drawing/2014/main" id="{CD1917C4-41BD-422A-BD3D-7D24B8D3427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FEB3C4C4-1B13-44E9-A1C6-E42C110F4303}" type="slidenum">
              <a:rPr lang="en-US" altLang="en-US" sz="1200" smtClean="0"/>
              <a:pPr/>
              <a:t>15</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283DE612-2C2F-47DE-98FD-674D2318E27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158D6698-8856-4EA7-8762-BC7CE9EE1D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8" name="Slide Number Placeholder 3">
            <a:extLst>
              <a:ext uri="{FF2B5EF4-FFF2-40B4-BE49-F238E27FC236}">
                <a16:creationId xmlns:a16="http://schemas.microsoft.com/office/drawing/2014/main" id="{AD49FEF0-7828-4236-94B2-E19C29BADB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0E82FD65-2E39-43EA-8574-46BBDB4861B7}" type="slidenum">
              <a:rPr lang="en-US" altLang="en-US" sz="1200" smtClean="0"/>
              <a:pPr/>
              <a:t>16</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7C6B8182-A799-4A72-ABA3-123A0B42922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E7B7D714-8937-4AF0-BE6F-203ACA39520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9156" name="Slide Number Placeholder 3">
            <a:extLst>
              <a:ext uri="{FF2B5EF4-FFF2-40B4-BE49-F238E27FC236}">
                <a16:creationId xmlns:a16="http://schemas.microsoft.com/office/drawing/2014/main" id="{8F3C946F-B17C-47F5-8C16-6B1BB4171B9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1B291607-5D09-4880-839E-1B48143473AF}" type="slidenum">
              <a:rPr lang="en-US" altLang="en-US" sz="1200" smtClean="0"/>
              <a:pPr/>
              <a:t>17</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A3D5F1FE-2BD7-4A1F-BEBA-14A475996AA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93F71F48-41B1-479B-9C74-438990F2E8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148" name="Slide Number Placeholder 3">
            <a:extLst>
              <a:ext uri="{FF2B5EF4-FFF2-40B4-BE49-F238E27FC236}">
                <a16:creationId xmlns:a16="http://schemas.microsoft.com/office/drawing/2014/main" id="{02E89289-661D-448F-9972-C3D49B2D23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7B7BAC0E-0497-4592-8799-764CD7BC5A94}" type="slidenum">
              <a:rPr lang="en-US" altLang="en-US" sz="1200" smtClean="0"/>
              <a:pPr/>
              <a:t>2</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F1A341C1-2616-4D3B-AF52-9E3B95F5A96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DDE3FB35-8DD4-4625-A705-12453CB2FC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196" name="Slide Number Placeholder 3">
            <a:extLst>
              <a:ext uri="{FF2B5EF4-FFF2-40B4-BE49-F238E27FC236}">
                <a16:creationId xmlns:a16="http://schemas.microsoft.com/office/drawing/2014/main" id="{B9E5BB18-E171-4704-B0CC-A06596951F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844AA82B-38E7-4728-9235-2A3CDD4DB5E4}" type="slidenum">
              <a:rPr lang="en-US" altLang="en-US" sz="1200" smtClean="0"/>
              <a:pPr/>
              <a:t>3</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5E7AA3C6-24F9-4AA3-BC32-085D44F9CB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03951183-1CD5-4BDC-821C-25AE1E6206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0244" name="Slide Number Placeholder 3">
            <a:extLst>
              <a:ext uri="{FF2B5EF4-FFF2-40B4-BE49-F238E27FC236}">
                <a16:creationId xmlns:a16="http://schemas.microsoft.com/office/drawing/2014/main" id="{F77FE9D8-E01D-4F51-B5FF-83670608A7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5956C672-5E76-415C-829E-98B54964CB74}" type="slidenum">
              <a:rPr lang="en-US" altLang="en-US" sz="1200" smtClean="0"/>
              <a:pPr/>
              <a:t>4</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6084D75-5B43-4D9B-8D4B-8C9B9BBDBA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80B0D56E-2BD8-462B-B08A-2D91F35894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2292" name="Slide Number Placeholder 3">
            <a:extLst>
              <a:ext uri="{FF2B5EF4-FFF2-40B4-BE49-F238E27FC236}">
                <a16:creationId xmlns:a16="http://schemas.microsoft.com/office/drawing/2014/main" id="{A162F8F4-2D06-48D7-805E-D6DE9F6D8C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09315D81-C343-4521-892E-BCEFB2D6B3E4}" type="slidenum">
              <a:rPr lang="en-US" altLang="en-US" sz="1200" smtClean="0"/>
              <a:pPr/>
              <a:t>5</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6084D75-5B43-4D9B-8D4B-8C9B9BBDBA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80B0D56E-2BD8-462B-B08A-2D91F35894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2292" name="Slide Number Placeholder 3">
            <a:extLst>
              <a:ext uri="{FF2B5EF4-FFF2-40B4-BE49-F238E27FC236}">
                <a16:creationId xmlns:a16="http://schemas.microsoft.com/office/drawing/2014/main" id="{A162F8F4-2D06-48D7-805E-D6DE9F6D8C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09315D81-C343-4521-892E-BCEFB2D6B3E4}" type="slidenum">
              <a:rPr lang="en-US" altLang="en-US" sz="1200" smtClean="0"/>
              <a:pPr/>
              <a:t>6</a:t>
            </a:fld>
            <a:endParaRPr lang="en-US" altLang="en-US" sz="1200"/>
          </a:p>
        </p:txBody>
      </p:sp>
    </p:spTree>
    <p:extLst>
      <p:ext uri="{BB962C8B-B14F-4D97-AF65-F5344CB8AC3E}">
        <p14:creationId xmlns:p14="http://schemas.microsoft.com/office/powerpoint/2010/main" val="805600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6084D75-5B43-4D9B-8D4B-8C9B9BBDBA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80B0D56E-2BD8-462B-B08A-2D91F35894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2292" name="Slide Number Placeholder 3">
            <a:extLst>
              <a:ext uri="{FF2B5EF4-FFF2-40B4-BE49-F238E27FC236}">
                <a16:creationId xmlns:a16="http://schemas.microsoft.com/office/drawing/2014/main" id="{A162F8F4-2D06-48D7-805E-D6DE9F6D8C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09315D81-C343-4521-892E-BCEFB2D6B3E4}" type="slidenum">
              <a:rPr lang="en-US" altLang="en-US" sz="1200" smtClean="0"/>
              <a:pPr/>
              <a:t>7</a:t>
            </a:fld>
            <a:endParaRPr lang="en-US" altLang="en-US" sz="1200"/>
          </a:p>
        </p:txBody>
      </p:sp>
    </p:spTree>
    <p:extLst>
      <p:ext uri="{BB962C8B-B14F-4D97-AF65-F5344CB8AC3E}">
        <p14:creationId xmlns:p14="http://schemas.microsoft.com/office/powerpoint/2010/main" val="111636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6084D75-5B43-4D9B-8D4B-8C9B9BBDBA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80B0D56E-2BD8-462B-B08A-2D91F35894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2292" name="Slide Number Placeholder 3">
            <a:extLst>
              <a:ext uri="{FF2B5EF4-FFF2-40B4-BE49-F238E27FC236}">
                <a16:creationId xmlns:a16="http://schemas.microsoft.com/office/drawing/2014/main" id="{A162F8F4-2D06-48D7-805E-D6DE9F6D8C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09315D81-C343-4521-892E-BCEFB2D6B3E4}" type="slidenum">
              <a:rPr lang="en-US" altLang="en-US" sz="1200" smtClean="0"/>
              <a:pPr/>
              <a:t>8</a:t>
            </a:fld>
            <a:endParaRPr lang="en-US" altLang="en-US" sz="1200"/>
          </a:p>
        </p:txBody>
      </p:sp>
    </p:spTree>
    <p:extLst>
      <p:ext uri="{BB962C8B-B14F-4D97-AF65-F5344CB8AC3E}">
        <p14:creationId xmlns:p14="http://schemas.microsoft.com/office/powerpoint/2010/main" val="761002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36084D75-5B43-4D9B-8D4B-8C9B9BBDBA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80B0D56E-2BD8-462B-B08A-2D91F35894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2292" name="Slide Number Placeholder 3">
            <a:extLst>
              <a:ext uri="{FF2B5EF4-FFF2-40B4-BE49-F238E27FC236}">
                <a16:creationId xmlns:a16="http://schemas.microsoft.com/office/drawing/2014/main" id="{A162F8F4-2D06-48D7-805E-D6DE9F6D8C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fld id="{09315D81-C343-4521-892E-BCEFB2D6B3E4}" type="slidenum">
              <a:rPr lang="en-US" altLang="en-US" sz="1200" smtClean="0"/>
              <a:pPr/>
              <a:t>9</a:t>
            </a:fld>
            <a:endParaRPr lang="en-US" altLang="en-US" sz="1200"/>
          </a:p>
        </p:txBody>
      </p:sp>
    </p:spTree>
    <p:extLst>
      <p:ext uri="{BB962C8B-B14F-4D97-AF65-F5344CB8AC3E}">
        <p14:creationId xmlns:p14="http://schemas.microsoft.com/office/powerpoint/2010/main" val="2871594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880360" y="8947791"/>
            <a:ext cx="32644082" cy="6174105"/>
          </a:xfrm>
        </p:spPr>
        <p:txBody>
          <a:bodyPr/>
          <a:lstStyle/>
          <a:p>
            <a:r>
              <a:rPr lang="en-US"/>
              <a:t>Click to edit Master title style</a:t>
            </a:r>
          </a:p>
        </p:txBody>
      </p:sp>
      <p:sp>
        <p:nvSpPr>
          <p:cNvPr id="3" name="Subtitle 2"/>
          <p:cNvSpPr>
            <a:spLocks noGrp="1"/>
          </p:cNvSpPr>
          <p:nvPr>
            <p:ph type="subTitle" idx="1"/>
          </p:nvPr>
        </p:nvSpPr>
        <p:spPr>
          <a:xfrm>
            <a:off x="5760724" y="16322040"/>
            <a:ext cx="26883360" cy="7360920"/>
          </a:xfrm>
        </p:spPr>
        <p:txBody>
          <a:bodyPr/>
          <a:lstStyle>
            <a:lvl1pPr marL="0" indent="0" algn="ctr">
              <a:buNone/>
              <a:defRPr>
                <a:solidFill>
                  <a:schemeClr val="tx1">
                    <a:tint val="75000"/>
                  </a:schemeClr>
                </a:solidFill>
              </a:defRPr>
            </a:lvl1pPr>
            <a:lvl2pPr marL="3017495" indent="0" algn="ctr">
              <a:buNone/>
              <a:defRPr>
                <a:solidFill>
                  <a:schemeClr val="tx1">
                    <a:tint val="75000"/>
                  </a:schemeClr>
                </a:solidFill>
              </a:defRPr>
            </a:lvl2pPr>
            <a:lvl3pPr marL="6034988" indent="0" algn="ctr">
              <a:buNone/>
              <a:defRPr>
                <a:solidFill>
                  <a:schemeClr val="tx1">
                    <a:tint val="75000"/>
                  </a:schemeClr>
                </a:solidFill>
              </a:defRPr>
            </a:lvl3pPr>
            <a:lvl4pPr marL="9052483" indent="0" algn="ctr">
              <a:buNone/>
              <a:defRPr>
                <a:solidFill>
                  <a:schemeClr val="tx1">
                    <a:tint val="75000"/>
                  </a:schemeClr>
                </a:solidFill>
              </a:defRPr>
            </a:lvl4pPr>
            <a:lvl5pPr marL="12069977" indent="0" algn="ctr">
              <a:buNone/>
              <a:defRPr>
                <a:solidFill>
                  <a:schemeClr val="tx1">
                    <a:tint val="75000"/>
                  </a:schemeClr>
                </a:solidFill>
              </a:defRPr>
            </a:lvl5pPr>
            <a:lvl6pPr marL="15087470" indent="0" algn="ctr">
              <a:buNone/>
              <a:defRPr>
                <a:solidFill>
                  <a:schemeClr val="tx1">
                    <a:tint val="75000"/>
                  </a:schemeClr>
                </a:solidFill>
              </a:defRPr>
            </a:lvl6pPr>
            <a:lvl7pPr marL="18104964" indent="0" algn="ctr">
              <a:buNone/>
              <a:defRPr>
                <a:solidFill>
                  <a:schemeClr val="tx1">
                    <a:tint val="75000"/>
                  </a:schemeClr>
                </a:solidFill>
              </a:defRPr>
            </a:lvl7pPr>
            <a:lvl8pPr marL="21122459" indent="0" algn="ctr">
              <a:buNone/>
              <a:defRPr>
                <a:solidFill>
                  <a:schemeClr val="tx1">
                    <a:tint val="75000"/>
                  </a:schemeClr>
                </a:solidFill>
              </a:defRPr>
            </a:lvl8pPr>
            <a:lvl9pPr marL="24139952"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CDC28758-3605-4311-AEDE-5356ADB922F4}"/>
              </a:ext>
            </a:extLst>
          </p:cNvPr>
          <p:cNvSpPr>
            <a:spLocks noGrp="1"/>
          </p:cNvSpPr>
          <p:nvPr>
            <p:ph type="dt" sz="half" idx="10"/>
          </p:nvPr>
        </p:nvSpPr>
        <p:spPr/>
        <p:txBody>
          <a:bodyPr/>
          <a:lstStyle>
            <a:lvl1pPr>
              <a:defRPr/>
            </a:lvl1pPr>
          </a:lstStyle>
          <a:p>
            <a:pPr>
              <a:defRPr/>
            </a:pPr>
            <a:fld id="{7290FBD8-03BF-4E32-AC76-360316C2C2F1}" type="datetimeFigureOut">
              <a:rPr lang="en-US"/>
              <a:pPr>
                <a:defRPr/>
              </a:pPr>
              <a:t>6/20/2019</a:t>
            </a:fld>
            <a:endParaRPr lang="en-US"/>
          </a:p>
        </p:txBody>
      </p:sp>
      <p:sp>
        <p:nvSpPr>
          <p:cNvPr id="5" name="Footer Placeholder 4">
            <a:extLst>
              <a:ext uri="{FF2B5EF4-FFF2-40B4-BE49-F238E27FC236}">
                <a16:creationId xmlns:a16="http://schemas.microsoft.com/office/drawing/2014/main" id="{8A4CB7A5-56CC-4298-9DA3-C593C2AE6E5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5C7BB28-6CEC-4E56-9D55-83A85723B60A}"/>
              </a:ext>
            </a:extLst>
          </p:cNvPr>
          <p:cNvSpPr>
            <a:spLocks noGrp="1"/>
          </p:cNvSpPr>
          <p:nvPr>
            <p:ph type="sldNum" sz="quarter" idx="12"/>
          </p:nvPr>
        </p:nvSpPr>
        <p:spPr/>
        <p:txBody>
          <a:bodyPr/>
          <a:lstStyle>
            <a:lvl1pPr>
              <a:defRPr/>
            </a:lvl1pPr>
          </a:lstStyle>
          <a:p>
            <a:pPr>
              <a:defRPr/>
            </a:pPr>
            <a:fld id="{1EEECA2E-3573-400B-91E3-0F6BA74291E0}" type="slidenum">
              <a:rPr lang="en-US" altLang="en-US"/>
              <a:pPr>
                <a:defRPr/>
              </a:pPr>
              <a:t>‹#›</a:t>
            </a:fld>
            <a:endParaRPr lang="en-US" altLang="en-US"/>
          </a:p>
        </p:txBody>
      </p:sp>
    </p:spTree>
    <p:extLst>
      <p:ext uri="{BB962C8B-B14F-4D97-AF65-F5344CB8AC3E}">
        <p14:creationId xmlns:p14="http://schemas.microsoft.com/office/powerpoint/2010/main" val="4192476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22B75D-F369-4DB0-9C4A-FF60A1B54E51}"/>
              </a:ext>
            </a:extLst>
          </p:cNvPr>
          <p:cNvSpPr>
            <a:spLocks noGrp="1"/>
          </p:cNvSpPr>
          <p:nvPr>
            <p:ph type="dt" sz="half" idx="10"/>
          </p:nvPr>
        </p:nvSpPr>
        <p:spPr/>
        <p:txBody>
          <a:bodyPr/>
          <a:lstStyle>
            <a:lvl1pPr>
              <a:defRPr/>
            </a:lvl1pPr>
          </a:lstStyle>
          <a:p>
            <a:pPr>
              <a:defRPr/>
            </a:pPr>
            <a:fld id="{505FEC99-4D01-441D-B227-E802FB84D32A}" type="datetimeFigureOut">
              <a:rPr lang="en-US"/>
              <a:pPr>
                <a:defRPr/>
              </a:pPr>
              <a:t>6/20/2019</a:t>
            </a:fld>
            <a:endParaRPr lang="en-US"/>
          </a:p>
        </p:txBody>
      </p:sp>
      <p:sp>
        <p:nvSpPr>
          <p:cNvPr id="5" name="Footer Placeholder 4">
            <a:extLst>
              <a:ext uri="{FF2B5EF4-FFF2-40B4-BE49-F238E27FC236}">
                <a16:creationId xmlns:a16="http://schemas.microsoft.com/office/drawing/2014/main" id="{D9E5CDDC-91DF-4B0F-97FE-B70A9CC03AA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F69C4E6-D76C-4528-972D-209062154624}"/>
              </a:ext>
            </a:extLst>
          </p:cNvPr>
          <p:cNvSpPr>
            <a:spLocks noGrp="1"/>
          </p:cNvSpPr>
          <p:nvPr>
            <p:ph type="sldNum" sz="quarter" idx="12"/>
          </p:nvPr>
        </p:nvSpPr>
        <p:spPr/>
        <p:txBody>
          <a:bodyPr/>
          <a:lstStyle>
            <a:lvl1pPr>
              <a:defRPr/>
            </a:lvl1pPr>
          </a:lstStyle>
          <a:p>
            <a:pPr>
              <a:defRPr/>
            </a:pPr>
            <a:fld id="{6AA955F8-4A0C-4437-84C6-CDE6202835D5}" type="slidenum">
              <a:rPr lang="en-US" altLang="en-US"/>
              <a:pPr>
                <a:defRPr/>
              </a:pPr>
              <a:t>‹#›</a:t>
            </a:fld>
            <a:endParaRPr lang="en-US" altLang="en-US"/>
          </a:p>
        </p:txBody>
      </p:sp>
    </p:spTree>
    <p:extLst>
      <p:ext uri="{BB962C8B-B14F-4D97-AF65-F5344CB8AC3E}">
        <p14:creationId xmlns:p14="http://schemas.microsoft.com/office/powerpoint/2010/main" val="3862262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2890783" y="4847281"/>
            <a:ext cx="10207940" cy="10321956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66949" y="4847281"/>
            <a:ext cx="29983751" cy="1032195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99CEE-093B-4D5C-98FD-0A2F6AAF4C95}"/>
              </a:ext>
            </a:extLst>
          </p:cNvPr>
          <p:cNvSpPr>
            <a:spLocks noGrp="1"/>
          </p:cNvSpPr>
          <p:nvPr>
            <p:ph type="dt" sz="half" idx="10"/>
          </p:nvPr>
        </p:nvSpPr>
        <p:spPr/>
        <p:txBody>
          <a:bodyPr/>
          <a:lstStyle>
            <a:lvl1pPr>
              <a:defRPr/>
            </a:lvl1pPr>
          </a:lstStyle>
          <a:p>
            <a:pPr>
              <a:defRPr/>
            </a:pPr>
            <a:fld id="{3D17495A-D4EC-4AED-87C8-C7F8171811FB}" type="datetimeFigureOut">
              <a:rPr lang="en-US"/>
              <a:pPr>
                <a:defRPr/>
              </a:pPr>
              <a:t>6/20/2019</a:t>
            </a:fld>
            <a:endParaRPr lang="en-US"/>
          </a:p>
        </p:txBody>
      </p:sp>
      <p:sp>
        <p:nvSpPr>
          <p:cNvPr id="5" name="Footer Placeholder 4">
            <a:extLst>
              <a:ext uri="{FF2B5EF4-FFF2-40B4-BE49-F238E27FC236}">
                <a16:creationId xmlns:a16="http://schemas.microsoft.com/office/drawing/2014/main" id="{D2E85898-258F-4782-8414-1784E817AB3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A8B25C8-9F38-4BCC-830C-4271F4EA1090}"/>
              </a:ext>
            </a:extLst>
          </p:cNvPr>
          <p:cNvSpPr>
            <a:spLocks noGrp="1"/>
          </p:cNvSpPr>
          <p:nvPr>
            <p:ph type="sldNum" sz="quarter" idx="12"/>
          </p:nvPr>
        </p:nvSpPr>
        <p:spPr/>
        <p:txBody>
          <a:bodyPr/>
          <a:lstStyle>
            <a:lvl1pPr>
              <a:defRPr/>
            </a:lvl1pPr>
          </a:lstStyle>
          <a:p>
            <a:pPr>
              <a:defRPr/>
            </a:pPr>
            <a:fld id="{19F9219F-02C8-4401-90A3-B1FC34E18B99}" type="slidenum">
              <a:rPr lang="en-US" altLang="en-US"/>
              <a:pPr>
                <a:defRPr/>
              </a:pPr>
              <a:t>‹#›</a:t>
            </a:fld>
            <a:endParaRPr lang="en-US" altLang="en-US"/>
          </a:p>
        </p:txBody>
      </p:sp>
    </p:spTree>
    <p:extLst>
      <p:ext uri="{BB962C8B-B14F-4D97-AF65-F5344CB8AC3E}">
        <p14:creationId xmlns:p14="http://schemas.microsoft.com/office/powerpoint/2010/main" val="1637933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DB286E-5869-4F85-8077-147579DC9855}"/>
              </a:ext>
            </a:extLst>
          </p:cNvPr>
          <p:cNvSpPr>
            <a:spLocks noGrp="1"/>
          </p:cNvSpPr>
          <p:nvPr>
            <p:ph type="dt" sz="half" idx="10"/>
          </p:nvPr>
        </p:nvSpPr>
        <p:spPr/>
        <p:txBody>
          <a:bodyPr/>
          <a:lstStyle>
            <a:lvl1pPr>
              <a:defRPr/>
            </a:lvl1pPr>
          </a:lstStyle>
          <a:p>
            <a:pPr>
              <a:defRPr/>
            </a:pPr>
            <a:fld id="{FCD03998-0AAD-4639-AADC-AD0538B74A24}" type="datetimeFigureOut">
              <a:rPr lang="en-US"/>
              <a:pPr>
                <a:defRPr/>
              </a:pPr>
              <a:t>6/20/2019</a:t>
            </a:fld>
            <a:endParaRPr lang="en-US"/>
          </a:p>
        </p:txBody>
      </p:sp>
      <p:sp>
        <p:nvSpPr>
          <p:cNvPr id="5" name="Footer Placeholder 4">
            <a:extLst>
              <a:ext uri="{FF2B5EF4-FFF2-40B4-BE49-F238E27FC236}">
                <a16:creationId xmlns:a16="http://schemas.microsoft.com/office/drawing/2014/main" id="{C2F86AC8-53A1-426A-A0F0-E30508B4284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FF4D9BE-CEF8-4AAD-B063-511B63F55957}"/>
              </a:ext>
            </a:extLst>
          </p:cNvPr>
          <p:cNvSpPr>
            <a:spLocks noGrp="1"/>
          </p:cNvSpPr>
          <p:nvPr>
            <p:ph type="sldNum" sz="quarter" idx="12"/>
          </p:nvPr>
        </p:nvSpPr>
        <p:spPr/>
        <p:txBody>
          <a:bodyPr/>
          <a:lstStyle>
            <a:lvl1pPr>
              <a:defRPr/>
            </a:lvl1pPr>
          </a:lstStyle>
          <a:p>
            <a:pPr>
              <a:defRPr/>
            </a:pPr>
            <a:fld id="{B629B032-B593-4202-9F2F-551666EFD3E9}" type="slidenum">
              <a:rPr lang="en-US" altLang="en-US"/>
              <a:pPr>
                <a:defRPr/>
              </a:pPr>
              <a:t>‹#›</a:t>
            </a:fld>
            <a:endParaRPr lang="en-US" altLang="en-US"/>
          </a:p>
        </p:txBody>
      </p:sp>
    </p:spTree>
    <p:extLst>
      <p:ext uri="{BB962C8B-B14F-4D97-AF65-F5344CB8AC3E}">
        <p14:creationId xmlns:p14="http://schemas.microsoft.com/office/powerpoint/2010/main" val="11899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033715" y="18508986"/>
            <a:ext cx="32644082" cy="5720715"/>
          </a:xfrm>
        </p:spPr>
        <p:txBody>
          <a:bodyPr anchor="t"/>
          <a:lstStyle>
            <a:lvl1pPr algn="l">
              <a:defRPr sz="26400" b="1" cap="all"/>
            </a:lvl1pPr>
          </a:lstStyle>
          <a:p>
            <a:r>
              <a:rPr lang="en-US"/>
              <a:t>Click to edit Master title style</a:t>
            </a:r>
          </a:p>
        </p:txBody>
      </p:sp>
      <p:sp>
        <p:nvSpPr>
          <p:cNvPr id="3" name="Text Placeholder 2"/>
          <p:cNvSpPr>
            <a:spLocks noGrp="1"/>
          </p:cNvSpPr>
          <p:nvPr>
            <p:ph type="body" idx="1"/>
          </p:nvPr>
        </p:nvSpPr>
        <p:spPr>
          <a:xfrm>
            <a:off x="3033715" y="12208200"/>
            <a:ext cx="32644082" cy="6300785"/>
          </a:xfrm>
        </p:spPr>
        <p:txBody>
          <a:bodyPr anchor="b"/>
          <a:lstStyle>
            <a:lvl1pPr marL="0" indent="0">
              <a:buNone/>
              <a:defRPr sz="13334">
                <a:solidFill>
                  <a:schemeClr val="tx1">
                    <a:tint val="75000"/>
                  </a:schemeClr>
                </a:solidFill>
              </a:defRPr>
            </a:lvl1pPr>
            <a:lvl2pPr marL="3017495" indent="0">
              <a:buNone/>
              <a:defRPr sz="12000">
                <a:solidFill>
                  <a:schemeClr val="tx1">
                    <a:tint val="75000"/>
                  </a:schemeClr>
                </a:solidFill>
              </a:defRPr>
            </a:lvl2pPr>
            <a:lvl3pPr marL="6034988" indent="0">
              <a:buNone/>
              <a:defRPr sz="10667">
                <a:solidFill>
                  <a:schemeClr val="tx1">
                    <a:tint val="75000"/>
                  </a:schemeClr>
                </a:solidFill>
              </a:defRPr>
            </a:lvl3pPr>
            <a:lvl4pPr marL="9052483" indent="0">
              <a:buNone/>
              <a:defRPr sz="9333">
                <a:solidFill>
                  <a:schemeClr val="tx1">
                    <a:tint val="75000"/>
                  </a:schemeClr>
                </a:solidFill>
              </a:defRPr>
            </a:lvl4pPr>
            <a:lvl5pPr marL="12069977" indent="0">
              <a:buNone/>
              <a:defRPr sz="9333">
                <a:solidFill>
                  <a:schemeClr val="tx1">
                    <a:tint val="75000"/>
                  </a:schemeClr>
                </a:solidFill>
              </a:defRPr>
            </a:lvl5pPr>
            <a:lvl6pPr marL="15087470" indent="0">
              <a:buNone/>
              <a:defRPr sz="9333">
                <a:solidFill>
                  <a:schemeClr val="tx1">
                    <a:tint val="75000"/>
                  </a:schemeClr>
                </a:solidFill>
              </a:defRPr>
            </a:lvl6pPr>
            <a:lvl7pPr marL="18104964" indent="0">
              <a:buNone/>
              <a:defRPr sz="9333">
                <a:solidFill>
                  <a:schemeClr val="tx1">
                    <a:tint val="75000"/>
                  </a:schemeClr>
                </a:solidFill>
              </a:defRPr>
            </a:lvl7pPr>
            <a:lvl8pPr marL="21122459" indent="0">
              <a:buNone/>
              <a:defRPr sz="9333">
                <a:solidFill>
                  <a:schemeClr val="tx1">
                    <a:tint val="75000"/>
                  </a:schemeClr>
                </a:solidFill>
              </a:defRPr>
            </a:lvl8pPr>
            <a:lvl9pPr marL="24139952" indent="0">
              <a:buNone/>
              <a:defRPr sz="93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16BD38C-807F-48C0-9C48-893C52167469}"/>
              </a:ext>
            </a:extLst>
          </p:cNvPr>
          <p:cNvSpPr>
            <a:spLocks noGrp="1"/>
          </p:cNvSpPr>
          <p:nvPr>
            <p:ph type="dt" sz="half" idx="10"/>
          </p:nvPr>
        </p:nvSpPr>
        <p:spPr/>
        <p:txBody>
          <a:bodyPr/>
          <a:lstStyle>
            <a:lvl1pPr>
              <a:defRPr/>
            </a:lvl1pPr>
          </a:lstStyle>
          <a:p>
            <a:pPr>
              <a:defRPr/>
            </a:pPr>
            <a:fld id="{BD84D678-92F4-439A-8522-AACF5111DF0A}" type="datetimeFigureOut">
              <a:rPr lang="en-US"/>
              <a:pPr>
                <a:defRPr/>
              </a:pPr>
              <a:t>6/20/2019</a:t>
            </a:fld>
            <a:endParaRPr lang="en-US"/>
          </a:p>
        </p:txBody>
      </p:sp>
      <p:sp>
        <p:nvSpPr>
          <p:cNvPr id="5" name="Footer Placeholder 4">
            <a:extLst>
              <a:ext uri="{FF2B5EF4-FFF2-40B4-BE49-F238E27FC236}">
                <a16:creationId xmlns:a16="http://schemas.microsoft.com/office/drawing/2014/main" id="{8A47E6D0-FB3A-4195-8151-E73C11722E8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2B42DD2-DF98-4CD1-938A-E9503095C4D6}"/>
              </a:ext>
            </a:extLst>
          </p:cNvPr>
          <p:cNvSpPr>
            <a:spLocks noGrp="1"/>
          </p:cNvSpPr>
          <p:nvPr>
            <p:ph type="sldNum" sz="quarter" idx="12"/>
          </p:nvPr>
        </p:nvSpPr>
        <p:spPr/>
        <p:txBody>
          <a:bodyPr/>
          <a:lstStyle>
            <a:lvl1pPr>
              <a:defRPr/>
            </a:lvl1pPr>
          </a:lstStyle>
          <a:p>
            <a:pPr>
              <a:defRPr/>
            </a:pPr>
            <a:fld id="{9AB39834-11A0-4FF8-B1B6-268FB9410942}" type="slidenum">
              <a:rPr lang="en-US" altLang="en-US"/>
              <a:pPr>
                <a:defRPr/>
              </a:pPr>
              <a:t>‹#›</a:t>
            </a:fld>
            <a:endParaRPr lang="en-US" altLang="en-US"/>
          </a:p>
        </p:txBody>
      </p:sp>
    </p:spTree>
    <p:extLst>
      <p:ext uri="{BB962C8B-B14F-4D97-AF65-F5344CB8AC3E}">
        <p14:creationId xmlns:p14="http://schemas.microsoft.com/office/powerpoint/2010/main" val="2477989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66951" y="28230201"/>
            <a:ext cx="20095844" cy="79836645"/>
          </a:xfrm>
        </p:spPr>
        <p:txBody>
          <a:bodyPr/>
          <a:lstStyle>
            <a:lvl1pPr>
              <a:defRPr sz="18400"/>
            </a:lvl1pPr>
            <a:lvl2pPr>
              <a:defRPr sz="15734"/>
            </a:lvl2pPr>
            <a:lvl3pPr>
              <a:defRPr sz="13334"/>
            </a:lvl3pPr>
            <a:lvl4pPr>
              <a:defRPr sz="12000"/>
            </a:lvl4pPr>
            <a:lvl5pPr>
              <a:defRPr sz="12000"/>
            </a:lvl5pPr>
            <a:lvl6pPr>
              <a:defRPr sz="12000"/>
            </a:lvl6pPr>
            <a:lvl7pPr>
              <a:defRPr sz="12000"/>
            </a:lvl7pPr>
            <a:lvl8pPr>
              <a:defRPr sz="12000"/>
            </a:lvl8pPr>
            <a:lvl9pPr>
              <a:defRPr sz="1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3002876" y="28230201"/>
            <a:ext cx="20095844" cy="79836645"/>
          </a:xfrm>
        </p:spPr>
        <p:txBody>
          <a:bodyPr/>
          <a:lstStyle>
            <a:lvl1pPr>
              <a:defRPr sz="18400"/>
            </a:lvl1pPr>
            <a:lvl2pPr>
              <a:defRPr sz="15734"/>
            </a:lvl2pPr>
            <a:lvl3pPr>
              <a:defRPr sz="13334"/>
            </a:lvl3pPr>
            <a:lvl4pPr>
              <a:defRPr sz="12000"/>
            </a:lvl4pPr>
            <a:lvl5pPr>
              <a:defRPr sz="12000"/>
            </a:lvl5pPr>
            <a:lvl6pPr>
              <a:defRPr sz="12000"/>
            </a:lvl6pPr>
            <a:lvl7pPr>
              <a:defRPr sz="12000"/>
            </a:lvl7pPr>
            <a:lvl8pPr>
              <a:defRPr sz="12000"/>
            </a:lvl8pPr>
            <a:lvl9pPr>
              <a:defRPr sz="1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9826B5D2-6DE8-4B49-9E6B-94F83C35FC0C}"/>
              </a:ext>
            </a:extLst>
          </p:cNvPr>
          <p:cNvSpPr>
            <a:spLocks noGrp="1"/>
          </p:cNvSpPr>
          <p:nvPr>
            <p:ph type="dt" sz="half" idx="10"/>
          </p:nvPr>
        </p:nvSpPr>
        <p:spPr/>
        <p:txBody>
          <a:bodyPr/>
          <a:lstStyle>
            <a:lvl1pPr>
              <a:defRPr/>
            </a:lvl1pPr>
          </a:lstStyle>
          <a:p>
            <a:pPr>
              <a:defRPr/>
            </a:pPr>
            <a:fld id="{C5EEDB57-641A-40EB-9D9B-6B8C9612B993}" type="datetimeFigureOut">
              <a:rPr lang="en-US"/>
              <a:pPr>
                <a:defRPr/>
              </a:pPr>
              <a:t>6/20/2019</a:t>
            </a:fld>
            <a:endParaRPr lang="en-US"/>
          </a:p>
        </p:txBody>
      </p:sp>
      <p:sp>
        <p:nvSpPr>
          <p:cNvPr id="6" name="Footer Placeholder 4">
            <a:extLst>
              <a:ext uri="{FF2B5EF4-FFF2-40B4-BE49-F238E27FC236}">
                <a16:creationId xmlns:a16="http://schemas.microsoft.com/office/drawing/2014/main" id="{C8C3C363-139B-49D1-89B0-0886F5244EB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489DA5B-F07D-4BFE-89AF-BA6C4DAAF526}"/>
              </a:ext>
            </a:extLst>
          </p:cNvPr>
          <p:cNvSpPr>
            <a:spLocks noGrp="1"/>
          </p:cNvSpPr>
          <p:nvPr>
            <p:ph type="sldNum" sz="quarter" idx="12"/>
          </p:nvPr>
        </p:nvSpPr>
        <p:spPr/>
        <p:txBody>
          <a:bodyPr/>
          <a:lstStyle>
            <a:lvl1pPr>
              <a:defRPr/>
            </a:lvl1pPr>
          </a:lstStyle>
          <a:p>
            <a:pPr>
              <a:defRPr/>
            </a:pPr>
            <a:fld id="{1CB857C1-04E2-4396-976D-35F813E3338E}" type="slidenum">
              <a:rPr lang="en-US" altLang="en-US"/>
              <a:pPr>
                <a:defRPr/>
              </a:pPr>
              <a:t>‹#›</a:t>
            </a:fld>
            <a:endParaRPr lang="en-US" altLang="en-US"/>
          </a:p>
        </p:txBody>
      </p:sp>
    </p:spTree>
    <p:extLst>
      <p:ext uri="{BB962C8B-B14F-4D97-AF65-F5344CB8AC3E}">
        <p14:creationId xmlns:p14="http://schemas.microsoft.com/office/powerpoint/2010/main" val="3536498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920244" y="1153480"/>
            <a:ext cx="34564320" cy="4800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920242" y="6447475"/>
            <a:ext cx="16968789" cy="2687000"/>
          </a:xfrm>
        </p:spPr>
        <p:txBody>
          <a:bodyPr anchor="b"/>
          <a:lstStyle>
            <a:lvl1pPr marL="0" indent="0">
              <a:buNone/>
              <a:defRPr sz="15734" b="1"/>
            </a:lvl1pPr>
            <a:lvl2pPr marL="3017495" indent="0">
              <a:buNone/>
              <a:defRPr sz="13334" b="1"/>
            </a:lvl2pPr>
            <a:lvl3pPr marL="6034988" indent="0">
              <a:buNone/>
              <a:defRPr sz="12000" b="1"/>
            </a:lvl3pPr>
            <a:lvl4pPr marL="9052483" indent="0">
              <a:buNone/>
              <a:defRPr sz="10667" b="1"/>
            </a:lvl4pPr>
            <a:lvl5pPr marL="12069977" indent="0">
              <a:buNone/>
              <a:defRPr sz="10667" b="1"/>
            </a:lvl5pPr>
            <a:lvl6pPr marL="15087470" indent="0">
              <a:buNone/>
              <a:defRPr sz="10667" b="1"/>
            </a:lvl6pPr>
            <a:lvl7pPr marL="18104964" indent="0">
              <a:buNone/>
              <a:defRPr sz="10667" b="1"/>
            </a:lvl7pPr>
            <a:lvl8pPr marL="21122459" indent="0">
              <a:buNone/>
              <a:defRPr sz="10667" b="1"/>
            </a:lvl8pPr>
            <a:lvl9pPr marL="24139952" indent="0">
              <a:buNone/>
              <a:defRPr sz="10667" b="1"/>
            </a:lvl9pPr>
          </a:lstStyle>
          <a:p>
            <a:pPr lvl="0"/>
            <a:r>
              <a:rPr lang="en-US"/>
              <a:t>Click to edit Master text styles</a:t>
            </a:r>
          </a:p>
        </p:txBody>
      </p:sp>
      <p:sp>
        <p:nvSpPr>
          <p:cNvPr id="4" name="Content Placeholder 3"/>
          <p:cNvSpPr>
            <a:spLocks noGrp="1"/>
          </p:cNvSpPr>
          <p:nvPr>
            <p:ph sz="half" idx="2"/>
          </p:nvPr>
        </p:nvSpPr>
        <p:spPr>
          <a:xfrm>
            <a:off x="1920242" y="9134475"/>
            <a:ext cx="16968789" cy="16595410"/>
          </a:xfrm>
        </p:spPr>
        <p:txBody>
          <a:bodyPr/>
          <a:lstStyle>
            <a:lvl1pPr>
              <a:defRPr sz="15734"/>
            </a:lvl1pPr>
            <a:lvl2pPr>
              <a:defRPr sz="13334"/>
            </a:lvl2pPr>
            <a:lvl3pPr>
              <a:defRPr sz="12000"/>
            </a:lvl3pPr>
            <a:lvl4pPr>
              <a:defRPr sz="10667"/>
            </a:lvl4pPr>
            <a:lvl5pPr>
              <a:defRPr sz="10667"/>
            </a:lvl5pPr>
            <a:lvl6pPr>
              <a:defRPr sz="10667"/>
            </a:lvl6pPr>
            <a:lvl7pPr>
              <a:defRPr sz="10667"/>
            </a:lvl7pPr>
            <a:lvl8pPr>
              <a:defRPr sz="10667"/>
            </a:lvl8pPr>
            <a:lvl9pPr>
              <a:defRPr sz="10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9509108" y="6447475"/>
            <a:ext cx="16975456" cy="2687000"/>
          </a:xfrm>
        </p:spPr>
        <p:txBody>
          <a:bodyPr anchor="b"/>
          <a:lstStyle>
            <a:lvl1pPr marL="0" indent="0">
              <a:buNone/>
              <a:defRPr sz="15734" b="1"/>
            </a:lvl1pPr>
            <a:lvl2pPr marL="3017495" indent="0">
              <a:buNone/>
              <a:defRPr sz="13334" b="1"/>
            </a:lvl2pPr>
            <a:lvl3pPr marL="6034988" indent="0">
              <a:buNone/>
              <a:defRPr sz="12000" b="1"/>
            </a:lvl3pPr>
            <a:lvl4pPr marL="9052483" indent="0">
              <a:buNone/>
              <a:defRPr sz="10667" b="1"/>
            </a:lvl4pPr>
            <a:lvl5pPr marL="12069977" indent="0">
              <a:buNone/>
              <a:defRPr sz="10667" b="1"/>
            </a:lvl5pPr>
            <a:lvl6pPr marL="15087470" indent="0">
              <a:buNone/>
              <a:defRPr sz="10667" b="1"/>
            </a:lvl6pPr>
            <a:lvl7pPr marL="18104964" indent="0">
              <a:buNone/>
              <a:defRPr sz="10667" b="1"/>
            </a:lvl7pPr>
            <a:lvl8pPr marL="21122459" indent="0">
              <a:buNone/>
              <a:defRPr sz="10667" b="1"/>
            </a:lvl8pPr>
            <a:lvl9pPr marL="24139952" indent="0">
              <a:buNone/>
              <a:defRPr sz="10667" b="1"/>
            </a:lvl9pPr>
          </a:lstStyle>
          <a:p>
            <a:pPr lvl="0"/>
            <a:r>
              <a:rPr lang="en-US"/>
              <a:t>Click to edit Master text styles</a:t>
            </a:r>
          </a:p>
        </p:txBody>
      </p:sp>
      <p:sp>
        <p:nvSpPr>
          <p:cNvPr id="6" name="Content Placeholder 5"/>
          <p:cNvSpPr>
            <a:spLocks noGrp="1"/>
          </p:cNvSpPr>
          <p:nvPr>
            <p:ph sz="quarter" idx="4"/>
          </p:nvPr>
        </p:nvSpPr>
        <p:spPr>
          <a:xfrm>
            <a:off x="19509108" y="9134475"/>
            <a:ext cx="16975456" cy="16595410"/>
          </a:xfrm>
        </p:spPr>
        <p:txBody>
          <a:bodyPr/>
          <a:lstStyle>
            <a:lvl1pPr>
              <a:defRPr sz="15734"/>
            </a:lvl1pPr>
            <a:lvl2pPr>
              <a:defRPr sz="13334"/>
            </a:lvl2pPr>
            <a:lvl3pPr>
              <a:defRPr sz="12000"/>
            </a:lvl3pPr>
            <a:lvl4pPr>
              <a:defRPr sz="10667"/>
            </a:lvl4pPr>
            <a:lvl5pPr>
              <a:defRPr sz="10667"/>
            </a:lvl5pPr>
            <a:lvl6pPr>
              <a:defRPr sz="10667"/>
            </a:lvl6pPr>
            <a:lvl7pPr>
              <a:defRPr sz="10667"/>
            </a:lvl7pPr>
            <a:lvl8pPr>
              <a:defRPr sz="10667"/>
            </a:lvl8pPr>
            <a:lvl9pPr>
              <a:defRPr sz="10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197A281-BCA9-4C54-B7B7-8EF9B82F075D}"/>
              </a:ext>
            </a:extLst>
          </p:cNvPr>
          <p:cNvSpPr>
            <a:spLocks noGrp="1"/>
          </p:cNvSpPr>
          <p:nvPr>
            <p:ph type="dt" sz="half" idx="10"/>
          </p:nvPr>
        </p:nvSpPr>
        <p:spPr/>
        <p:txBody>
          <a:bodyPr/>
          <a:lstStyle>
            <a:lvl1pPr>
              <a:defRPr/>
            </a:lvl1pPr>
          </a:lstStyle>
          <a:p>
            <a:pPr>
              <a:defRPr/>
            </a:pPr>
            <a:fld id="{25CD9795-D1F0-4C10-BCCC-712D8A9D9828}" type="datetimeFigureOut">
              <a:rPr lang="en-US"/>
              <a:pPr>
                <a:defRPr/>
              </a:pPr>
              <a:t>6/20/2019</a:t>
            </a:fld>
            <a:endParaRPr lang="en-US"/>
          </a:p>
        </p:txBody>
      </p:sp>
      <p:sp>
        <p:nvSpPr>
          <p:cNvPr id="8" name="Footer Placeholder 4">
            <a:extLst>
              <a:ext uri="{FF2B5EF4-FFF2-40B4-BE49-F238E27FC236}">
                <a16:creationId xmlns:a16="http://schemas.microsoft.com/office/drawing/2014/main" id="{F21C3B17-EF75-4171-8BBB-3EE9F33A065C}"/>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811F79E-24F8-4EE6-BA5A-DBB97A15A733}"/>
              </a:ext>
            </a:extLst>
          </p:cNvPr>
          <p:cNvSpPr>
            <a:spLocks noGrp="1"/>
          </p:cNvSpPr>
          <p:nvPr>
            <p:ph type="sldNum" sz="quarter" idx="12"/>
          </p:nvPr>
        </p:nvSpPr>
        <p:spPr/>
        <p:txBody>
          <a:bodyPr/>
          <a:lstStyle>
            <a:lvl1pPr>
              <a:defRPr/>
            </a:lvl1pPr>
          </a:lstStyle>
          <a:p>
            <a:pPr>
              <a:defRPr/>
            </a:pPr>
            <a:fld id="{1C409DF2-DCBA-46FE-A105-766C0BF4B167}" type="slidenum">
              <a:rPr lang="en-US" altLang="en-US"/>
              <a:pPr>
                <a:defRPr/>
              </a:pPr>
              <a:t>‹#›</a:t>
            </a:fld>
            <a:endParaRPr lang="en-US" altLang="en-US"/>
          </a:p>
        </p:txBody>
      </p:sp>
    </p:spTree>
    <p:extLst>
      <p:ext uri="{BB962C8B-B14F-4D97-AF65-F5344CB8AC3E}">
        <p14:creationId xmlns:p14="http://schemas.microsoft.com/office/powerpoint/2010/main" val="3933829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30431E20-3DC5-43F0-B80A-C4EF10B4CDF0}"/>
              </a:ext>
            </a:extLst>
          </p:cNvPr>
          <p:cNvSpPr>
            <a:spLocks noGrp="1"/>
          </p:cNvSpPr>
          <p:nvPr>
            <p:ph type="dt" sz="half" idx="10"/>
          </p:nvPr>
        </p:nvSpPr>
        <p:spPr/>
        <p:txBody>
          <a:bodyPr/>
          <a:lstStyle>
            <a:lvl1pPr>
              <a:defRPr/>
            </a:lvl1pPr>
          </a:lstStyle>
          <a:p>
            <a:pPr>
              <a:defRPr/>
            </a:pPr>
            <a:fld id="{56D695E7-902E-486E-815C-2F04196C08DD}" type="datetimeFigureOut">
              <a:rPr lang="en-US"/>
              <a:pPr>
                <a:defRPr/>
              </a:pPr>
              <a:t>6/20/2019</a:t>
            </a:fld>
            <a:endParaRPr lang="en-US"/>
          </a:p>
        </p:txBody>
      </p:sp>
      <p:sp>
        <p:nvSpPr>
          <p:cNvPr id="4" name="Footer Placeholder 4">
            <a:extLst>
              <a:ext uri="{FF2B5EF4-FFF2-40B4-BE49-F238E27FC236}">
                <a16:creationId xmlns:a16="http://schemas.microsoft.com/office/drawing/2014/main" id="{979C564D-E122-451D-81F5-13151AB88AEA}"/>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3F1DA38-1223-43E9-B58E-A1EC7B4704B5}"/>
              </a:ext>
            </a:extLst>
          </p:cNvPr>
          <p:cNvSpPr>
            <a:spLocks noGrp="1"/>
          </p:cNvSpPr>
          <p:nvPr>
            <p:ph type="sldNum" sz="quarter" idx="12"/>
          </p:nvPr>
        </p:nvSpPr>
        <p:spPr/>
        <p:txBody>
          <a:bodyPr/>
          <a:lstStyle>
            <a:lvl1pPr>
              <a:defRPr/>
            </a:lvl1pPr>
          </a:lstStyle>
          <a:p>
            <a:pPr>
              <a:defRPr/>
            </a:pPr>
            <a:fld id="{DB7216B3-CF7C-42D1-9C4C-F96AB803CD6D}" type="slidenum">
              <a:rPr lang="en-US" altLang="en-US"/>
              <a:pPr>
                <a:defRPr/>
              </a:pPr>
              <a:t>‹#›</a:t>
            </a:fld>
            <a:endParaRPr lang="en-US" altLang="en-US"/>
          </a:p>
        </p:txBody>
      </p:sp>
    </p:spTree>
    <p:extLst>
      <p:ext uri="{BB962C8B-B14F-4D97-AF65-F5344CB8AC3E}">
        <p14:creationId xmlns:p14="http://schemas.microsoft.com/office/powerpoint/2010/main" val="2325500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ECE9E7D-4602-41BC-BE40-76218555A6FA}"/>
              </a:ext>
            </a:extLst>
          </p:cNvPr>
          <p:cNvSpPr>
            <a:spLocks noGrp="1"/>
          </p:cNvSpPr>
          <p:nvPr>
            <p:ph type="dt" sz="half" idx="10"/>
          </p:nvPr>
        </p:nvSpPr>
        <p:spPr/>
        <p:txBody>
          <a:bodyPr/>
          <a:lstStyle>
            <a:lvl1pPr>
              <a:defRPr/>
            </a:lvl1pPr>
          </a:lstStyle>
          <a:p>
            <a:pPr>
              <a:defRPr/>
            </a:pPr>
            <a:fld id="{032931F7-D9D9-46F2-BA16-C0836615537D}" type="datetimeFigureOut">
              <a:rPr lang="en-US"/>
              <a:pPr>
                <a:defRPr/>
              </a:pPr>
              <a:t>6/20/2019</a:t>
            </a:fld>
            <a:endParaRPr lang="en-US"/>
          </a:p>
        </p:txBody>
      </p:sp>
      <p:sp>
        <p:nvSpPr>
          <p:cNvPr id="3" name="Footer Placeholder 4">
            <a:extLst>
              <a:ext uri="{FF2B5EF4-FFF2-40B4-BE49-F238E27FC236}">
                <a16:creationId xmlns:a16="http://schemas.microsoft.com/office/drawing/2014/main" id="{A90ABA28-E8D0-4BBF-8D49-8BAF6A68B0F0}"/>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F580A378-F555-4396-967F-6D23329492F8}"/>
              </a:ext>
            </a:extLst>
          </p:cNvPr>
          <p:cNvSpPr>
            <a:spLocks noGrp="1"/>
          </p:cNvSpPr>
          <p:nvPr>
            <p:ph type="sldNum" sz="quarter" idx="12"/>
          </p:nvPr>
        </p:nvSpPr>
        <p:spPr/>
        <p:txBody>
          <a:bodyPr/>
          <a:lstStyle>
            <a:lvl1pPr>
              <a:defRPr/>
            </a:lvl1pPr>
          </a:lstStyle>
          <a:p>
            <a:pPr>
              <a:defRPr/>
            </a:pPr>
            <a:fld id="{326F5F50-E071-4293-9FD2-407ADF399019}" type="slidenum">
              <a:rPr lang="en-US" altLang="en-US"/>
              <a:pPr>
                <a:defRPr/>
              </a:pPr>
              <a:t>‹#›</a:t>
            </a:fld>
            <a:endParaRPr lang="en-US" altLang="en-US"/>
          </a:p>
        </p:txBody>
      </p:sp>
    </p:spTree>
    <p:extLst>
      <p:ext uri="{BB962C8B-B14F-4D97-AF65-F5344CB8AC3E}">
        <p14:creationId xmlns:p14="http://schemas.microsoft.com/office/powerpoint/2010/main" val="4001654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20241" y="1146810"/>
            <a:ext cx="12634916" cy="4880610"/>
          </a:xfrm>
        </p:spPr>
        <p:txBody>
          <a:bodyPr anchor="b"/>
          <a:lstStyle>
            <a:lvl1pPr algn="l">
              <a:defRPr sz="13334" b="1"/>
            </a:lvl1pPr>
          </a:lstStyle>
          <a:p>
            <a:r>
              <a:rPr lang="en-US"/>
              <a:t>Click to edit Master title style</a:t>
            </a:r>
          </a:p>
        </p:txBody>
      </p:sp>
      <p:sp>
        <p:nvSpPr>
          <p:cNvPr id="3" name="Content Placeholder 2"/>
          <p:cNvSpPr>
            <a:spLocks noGrp="1"/>
          </p:cNvSpPr>
          <p:nvPr>
            <p:ph idx="1"/>
          </p:nvPr>
        </p:nvSpPr>
        <p:spPr>
          <a:xfrm>
            <a:off x="15015214" y="1146816"/>
            <a:ext cx="21469351" cy="24583075"/>
          </a:xfrm>
        </p:spPr>
        <p:txBody>
          <a:bodyPr/>
          <a:lstStyle>
            <a:lvl1pPr>
              <a:defRPr sz="21067"/>
            </a:lvl1pPr>
            <a:lvl2pPr>
              <a:defRPr sz="18400"/>
            </a:lvl2pPr>
            <a:lvl3pPr>
              <a:defRPr sz="15734"/>
            </a:lvl3pPr>
            <a:lvl4pPr>
              <a:defRPr sz="13334"/>
            </a:lvl4pPr>
            <a:lvl5pPr>
              <a:defRPr sz="13334"/>
            </a:lvl5pPr>
            <a:lvl6pPr>
              <a:defRPr sz="13334"/>
            </a:lvl6pPr>
            <a:lvl7pPr>
              <a:defRPr sz="13334"/>
            </a:lvl7pPr>
            <a:lvl8pPr>
              <a:defRPr sz="13334"/>
            </a:lvl8pPr>
            <a:lvl9pPr>
              <a:defRPr sz="1333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920241" y="6027423"/>
            <a:ext cx="12634916" cy="19702465"/>
          </a:xfrm>
        </p:spPr>
        <p:txBody>
          <a:bodyPr/>
          <a:lstStyle>
            <a:lvl1pPr marL="0" indent="0">
              <a:buNone/>
              <a:defRPr sz="9333"/>
            </a:lvl1pPr>
            <a:lvl2pPr marL="3017495" indent="0">
              <a:buNone/>
              <a:defRPr sz="8000"/>
            </a:lvl2pPr>
            <a:lvl3pPr marL="6034988" indent="0">
              <a:buNone/>
              <a:defRPr sz="6667"/>
            </a:lvl3pPr>
            <a:lvl4pPr marL="9052483" indent="0">
              <a:buNone/>
              <a:defRPr sz="5867"/>
            </a:lvl4pPr>
            <a:lvl5pPr marL="12069977" indent="0">
              <a:buNone/>
              <a:defRPr sz="5867"/>
            </a:lvl5pPr>
            <a:lvl6pPr marL="15087470" indent="0">
              <a:buNone/>
              <a:defRPr sz="5867"/>
            </a:lvl6pPr>
            <a:lvl7pPr marL="18104964" indent="0">
              <a:buNone/>
              <a:defRPr sz="5867"/>
            </a:lvl7pPr>
            <a:lvl8pPr marL="21122459" indent="0">
              <a:buNone/>
              <a:defRPr sz="5867"/>
            </a:lvl8pPr>
            <a:lvl9pPr marL="24139952" indent="0">
              <a:buNone/>
              <a:defRPr sz="5867"/>
            </a:lvl9pPr>
          </a:lstStyle>
          <a:p>
            <a:pPr lvl="0"/>
            <a:r>
              <a:rPr lang="en-US"/>
              <a:t>Click to edit Master text styles</a:t>
            </a:r>
          </a:p>
        </p:txBody>
      </p:sp>
      <p:sp>
        <p:nvSpPr>
          <p:cNvPr id="5" name="Date Placeholder 3">
            <a:extLst>
              <a:ext uri="{FF2B5EF4-FFF2-40B4-BE49-F238E27FC236}">
                <a16:creationId xmlns:a16="http://schemas.microsoft.com/office/drawing/2014/main" id="{A836E0D0-34DD-4885-BDAE-64B97CE2BF03}"/>
              </a:ext>
            </a:extLst>
          </p:cNvPr>
          <p:cNvSpPr>
            <a:spLocks noGrp="1"/>
          </p:cNvSpPr>
          <p:nvPr>
            <p:ph type="dt" sz="half" idx="10"/>
          </p:nvPr>
        </p:nvSpPr>
        <p:spPr/>
        <p:txBody>
          <a:bodyPr/>
          <a:lstStyle>
            <a:lvl1pPr>
              <a:defRPr/>
            </a:lvl1pPr>
          </a:lstStyle>
          <a:p>
            <a:pPr>
              <a:defRPr/>
            </a:pPr>
            <a:fld id="{2BD2F568-BD5C-4F91-896A-D49822462631}" type="datetimeFigureOut">
              <a:rPr lang="en-US"/>
              <a:pPr>
                <a:defRPr/>
              </a:pPr>
              <a:t>6/20/2019</a:t>
            </a:fld>
            <a:endParaRPr lang="en-US"/>
          </a:p>
        </p:txBody>
      </p:sp>
      <p:sp>
        <p:nvSpPr>
          <p:cNvPr id="6" name="Footer Placeholder 4">
            <a:extLst>
              <a:ext uri="{FF2B5EF4-FFF2-40B4-BE49-F238E27FC236}">
                <a16:creationId xmlns:a16="http://schemas.microsoft.com/office/drawing/2014/main" id="{E19B1B78-20EC-48C0-BC06-70140A31E12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9D09E2E-EF14-45D1-827D-75A106FAD1BC}"/>
              </a:ext>
            </a:extLst>
          </p:cNvPr>
          <p:cNvSpPr>
            <a:spLocks noGrp="1"/>
          </p:cNvSpPr>
          <p:nvPr>
            <p:ph type="sldNum" sz="quarter" idx="12"/>
          </p:nvPr>
        </p:nvSpPr>
        <p:spPr/>
        <p:txBody>
          <a:bodyPr/>
          <a:lstStyle>
            <a:lvl1pPr>
              <a:defRPr/>
            </a:lvl1pPr>
          </a:lstStyle>
          <a:p>
            <a:pPr>
              <a:defRPr/>
            </a:pPr>
            <a:fld id="{D4438B3D-E213-4530-A6FF-93C63491C299}" type="slidenum">
              <a:rPr lang="en-US" altLang="en-US"/>
              <a:pPr>
                <a:defRPr/>
              </a:pPr>
              <a:t>‹#›</a:t>
            </a:fld>
            <a:endParaRPr lang="en-US" altLang="en-US"/>
          </a:p>
        </p:txBody>
      </p:sp>
    </p:spTree>
    <p:extLst>
      <p:ext uri="{BB962C8B-B14F-4D97-AF65-F5344CB8AC3E}">
        <p14:creationId xmlns:p14="http://schemas.microsoft.com/office/powerpoint/2010/main" val="803258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27609" y="20162520"/>
            <a:ext cx="23042880" cy="2380300"/>
          </a:xfrm>
        </p:spPr>
        <p:txBody>
          <a:bodyPr anchor="b"/>
          <a:lstStyle>
            <a:lvl1pPr algn="l">
              <a:defRPr sz="13334" b="1"/>
            </a:lvl1pPr>
          </a:lstStyle>
          <a:p>
            <a:r>
              <a:rPr lang="en-US"/>
              <a:t>Click to edit Master title style</a:t>
            </a:r>
          </a:p>
        </p:txBody>
      </p:sp>
      <p:sp>
        <p:nvSpPr>
          <p:cNvPr id="3" name="Picture Placeholder 2"/>
          <p:cNvSpPr>
            <a:spLocks noGrp="1"/>
          </p:cNvSpPr>
          <p:nvPr>
            <p:ph type="pic" idx="1"/>
          </p:nvPr>
        </p:nvSpPr>
        <p:spPr>
          <a:xfrm>
            <a:off x="7527609" y="2573655"/>
            <a:ext cx="23042880" cy="17282160"/>
          </a:xfrm>
        </p:spPr>
        <p:txBody>
          <a:bodyPr rtlCol="0">
            <a:normAutofit/>
          </a:bodyPr>
          <a:lstStyle>
            <a:lvl1pPr marL="0" indent="0">
              <a:buNone/>
              <a:defRPr sz="21067"/>
            </a:lvl1pPr>
            <a:lvl2pPr marL="3017495" indent="0">
              <a:buNone/>
              <a:defRPr sz="18400"/>
            </a:lvl2pPr>
            <a:lvl3pPr marL="6034988" indent="0">
              <a:buNone/>
              <a:defRPr sz="15734"/>
            </a:lvl3pPr>
            <a:lvl4pPr marL="9052483" indent="0">
              <a:buNone/>
              <a:defRPr sz="13334"/>
            </a:lvl4pPr>
            <a:lvl5pPr marL="12069977" indent="0">
              <a:buNone/>
              <a:defRPr sz="13334"/>
            </a:lvl5pPr>
            <a:lvl6pPr marL="15087470" indent="0">
              <a:buNone/>
              <a:defRPr sz="13334"/>
            </a:lvl6pPr>
            <a:lvl7pPr marL="18104964" indent="0">
              <a:buNone/>
              <a:defRPr sz="13334"/>
            </a:lvl7pPr>
            <a:lvl8pPr marL="21122459" indent="0">
              <a:buNone/>
              <a:defRPr sz="13334"/>
            </a:lvl8pPr>
            <a:lvl9pPr marL="24139952" indent="0">
              <a:buNone/>
              <a:defRPr sz="13334"/>
            </a:lvl9pPr>
          </a:lstStyle>
          <a:p>
            <a:pPr lvl="0"/>
            <a:endParaRPr lang="en-US" noProof="0"/>
          </a:p>
        </p:txBody>
      </p:sp>
      <p:sp>
        <p:nvSpPr>
          <p:cNvPr id="4" name="Text Placeholder 3"/>
          <p:cNvSpPr>
            <a:spLocks noGrp="1"/>
          </p:cNvSpPr>
          <p:nvPr>
            <p:ph type="body" sz="half" idx="2"/>
          </p:nvPr>
        </p:nvSpPr>
        <p:spPr>
          <a:xfrm>
            <a:off x="7527609" y="22542820"/>
            <a:ext cx="23042880" cy="3380420"/>
          </a:xfrm>
        </p:spPr>
        <p:txBody>
          <a:bodyPr/>
          <a:lstStyle>
            <a:lvl1pPr marL="0" indent="0">
              <a:buNone/>
              <a:defRPr sz="9333"/>
            </a:lvl1pPr>
            <a:lvl2pPr marL="3017495" indent="0">
              <a:buNone/>
              <a:defRPr sz="8000"/>
            </a:lvl2pPr>
            <a:lvl3pPr marL="6034988" indent="0">
              <a:buNone/>
              <a:defRPr sz="6667"/>
            </a:lvl3pPr>
            <a:lvl4pPr marL="9052483" indent="0">
              <a:buNone/>
              <a:defRPr sz="5867"/>
            </a:lvl4pPr>
            <a:lvl5pPr marL="12069977" indent="0">
              <a:buNone/>
              <a:defRPr sz="5867"/>
            </a:lvl5pPr>
            <a:lvl6pPr marL="15087470" indent="0">
              <a:buNone/>
              <a:defRPr sz="5867"/>
            </a:lvl6pPr>
            <a:lvl7pPr marL="18104964" indent="0">
              <a:buNone/>
              <a:defRPr sz="5867"/>
            </a:lvl7pPr>
            <a:lvl8pPr marL="21122459" indent="0">
              <a:buNone/>
              <a:defRPr sz="5867"/>
            </a:lvl8pPr>
            <a:lvl9pPr marL="24139952" indent="0">
              <a:buNone/>
              <a:defRPr sz="5867"/>
            </a:lvl9pPr>
          </a:lstStyle>
          <a:p>
            <a:pPr lvl="0"/>
            <a:r>
              <a:rPr lang="en-US"/>
              <a:t>Click to edit Master text styles</a:t>
            </a:r>
          </a:p>
        </p:txBody>
      </p:sp>
      <p:sp>
        <p:nvSpPr>
          <p:cNvPr id="5" name="Date Placeholder 3">
            <a:extLst>
              <a:ext uri="{FF2B5EF4-FFF2-40B4-BE49-F238E27FC236}">
                <a16:creationId xmlns:a16="http://schemas.microsoft.com/office/drawing/2014/main" id="{4CDB76A1-7727-4EE4-A394-513C3881B91E}"/>
              </a:ext>
            </a:extLst>
          </p:cNvPr>
          <p:cNvSpPr>
            <a:spLocks noGrp="1"/>
          </p:cNvSpPr>
          <p:nvPr>
            <p:ph type="dt" sz="half" idx="10"/>
          </p:nvPr>
        </p:nvSpPr>
        <p:spPr/>
        <p:txBody>
          <a:bodyPr/>
          <a:lstStyle>
            <a:lvl1pPr>
              <a:defRPr/>
            </a:lvl1pPr>
          </a:lstStyle>
          <a:p>
            <a:pPr>
              <a:defRPr/>
            </a:pPr>
            <a:fld id="{5F31C840-10D4-4E0C-8373-1254890348D1}" type="datetimeFigureOut">
              <a:rPr lang="en-US"/>
              <a:pPr>
                <a:defRPr/>
              </a:pPr>
              <a:t>6/20/2019</a:t>
            </a:fld>
            <a:endParaRPr lang="en-US"/>
          </a:p>
        </p:txBody>
      </p:sp>
      <p:sp>
        <p:nvSpPr>
          <p:cNvPr id="6" name="Footer Placeholder 4">
            <a:extLst>
              <a:ext uri="{FF2B5EF4-FFF2-40B4-BE49-F238E27FC236}">
                <a16:creationId xmlns:a16="http://schemas.microsoft.com/office/drawing/2014/main" id="{B585BE62-0D96-4737-A714-3E34BED25A6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D838D81E-FCAB-4283-8D24-87A44816A97E}"/>
              </a:ext>
            </a:extLst>
          </p:cNvPr>
          <p:cNvSpPr>
            <a:spLocks noGrp="1"/>
          </p:cNvSpPr>
          <p:nvPr>
            <p:ph type="sldNum" sz="quarter" idx="12"/>
          </p:nvPr>
        </p:nvSpPr>
        <p:spPr/>
        <p:txBody>
          <a:bodyPr/>
          <a:lstStyle>
            <a:lvl1pPr>
              <a:defRPr/>
            </a:lvl1pPr>
          </a:lstStyle>
          <a:p>
            <a:pPr>
              <a:defRPr/>
            </a:pPr>
            <a:fld id="{130B3EE1-BE0F-46E3-A35F-B0410DADE367}" type="slidenum">
              <a:rPr lang="en-US" altLang="en-US"/>
              <a:pPr>
                <a:defRPr/>
              </a:pPr>
              <a:t>‹#›</a:t>
            </a:fld>
            <a:endParaRPr lang="en-US" altLang="en-US"/>
          </a:p>
        </p:txBody>
      </p:sp>
    </p:spTree>
    <p:extLst>
      <p:ext uri="{BB962C8B-B14F-4D97-AF65-F5344CB8AC3E}">
        <p14:creationId xmlns:p14="http://schemas.microsoft.com/office/powerpoint/2010/main" val="4278241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F633A04C-A741-4A3B-9514-2AA1B9617C8D}"/>
              </a:ext>
            </a:extLst>
          </p:cNvPr>
          <p:cNvSpPr>
            <a:spLocks noGrp="1"/>
          </p:cNvSpPr>
          <p:nvPr>
            <p:ph type="title"/>
          </p:nvPr>
        </p:nvSpPr>
        <p:spPr bwMode="auto">
          <a:xfrm>
            <a:off x="1919288" y="1154113"/>
            <a:ext cx="3456622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26314" tIns="113157" rIns="226314" bIns="113157"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B84332E1-6328-497C-B2CC-431ED5A6D38F}"/>
              </a:ext>
            </a:extLst>
          </p:cNvPr>
          <p:cNvSpPr>
            <a:spLocks noGrp="1"/>
          </p:cNvSpPr>
          <p:nvPr>
            <p:ph type="body" idx="1"/>
          </p:nvPr>
        </p:nvSpPr>
        <p:spPr bwMode="auto">
          <a:xfrm>
            <a:off x="1919288" y="6721475"/>
            <a:ext cx="34566225" cy="1900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26314" tIns="113157" rIns="226314" bIns="113157"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BE050BC8-EEC5-4CE3-B0AA-9F48166CB107}"/>
              </a:ext>
            </a:extLst>
          </p:cNvPr>
          <p:cNvSpPr>
            <a:spLocks noGrp="1"/>
          </p:cNvSpPr>
          <p:nvPr>
            <p:ph type="dt" sz="half" idx="2"/>
          </p:nvPr>
        </p:nvSpPr>
        <p:spPr>
          <a:xfrm>
            <a:off x="1919288" y="26696988"/>
            <a:ext cx="8963025" cy="1533525"/>
          </a:xfrm>
          <a:prstGeom prst="rect">
            <a:avLst/>
          </a:prstGeom>
        </p:spPr>
        <p:txBody>
          <a:bodyPr vert="horz" lIns="226314" tIns="113157" rIns="226314" bIns="113157" rtlCol="0" anchor="ctr"/>
          <a:lstStyle>
            <a:lvl1pPr algn="l" defTabSz="6034988" eaLnBrk="1" fontAlgn="auto" hangingPunct="1">
              <a:spcBef>
                <a:spcPts val="0"/>
              </a:spcBef>
              <a:spcAft>
                <a:spcPts val="0"/>
              </a:spcAft>
              <a:defRPr sz="8000">
                <a:solidFill>
                  <a:schemeClr val="tx1">
                    <a:tint val="75000"/>
                  </a:schemeClr>
                </a:solidFill>
                <a:latin typeface="+mn-lt"/>
                <a:cs typeface="+mn-cs"/>
              </a:defRPr>
            </a:lvl1pPr>
          </a:lstStyle>
          <a:p>
            <a:pPr>
              <a:defRPr/>
            </a:pPr>
            <a:fld id="{552CAB8B-9387-419A-879F-D3638DD3229C}" type="datetimeFigureOut">
              <a:rPr lang="en-US"/>
              <a:pPr>
                <a:defRPr/>
              </a:pPr>
              <a:t>6/20/2019</a:t>
            </a:fld>
            <a:endParaRPr lang="en-US"/>
          </a:p>
        </p:txBody>
      </p:sp>
      <p:sp>
        <p:nvSpPr>
          <p:cNvPr id="5" name="Footer Placeholder 4">
            <a:extLst>
              <a:ext uri="{FF2B5EF4-FFF2-40B4-BE49-F238E27FC236}">
                <a16:creationId xmlns:a16="http://schemas.microsoft.com/office/drawing/2014/main" id="{71FC1883-1F98-4E49-ADE5-9DC7F2DBE217}"/>
              </a:ext>
            </a:extLst>
          </p:cNvPr>
          <p:cNvSpPr>
            <a:spLocks noGrp="1"/>
          </p:cNvSpPr>
          <p:nvPr>
            <p:ph type="ftr" sz="quarter" idx="3"/>
          </p:nvPr>
        </p:nvSpPr>
        <p:spPr>
          <a:xfrm>
            <a:off x="13123863" y="26696988"/>
            <a:ext cx="12157075" cy="1533525"/>
          </a:xfrm>
          <a:prstGeom prst="rect">
            <a:avLst/>
          </a:prstGeom>
        </p:spPr>
        <p:txBody>
          <a:bodyPr vert="horz" lIns="226314" tIns="113157" rIns="226314" bIns="113157" rtlCol="0" anchor="ctr"/>
          <a:lstStyle>
            <a:lvl1pPr algn="ctr" defTabSz="6034988" eaLnBrk="1" fontAlgn="auto" hangingPunct="1">
              <a:spcBef>
                <a:spcPts val="0"/>
              </a:spcBef>
              <a:spcAft>
                <a:spcPts val="0"/>
              </a:spcAft>
              <a:defRPr sz="80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A4167A0C-E56E-40CF-970B-CAB215FBBA9E}"/>
              </a:ext>
            </a:extLst>
          </p:cNvPr>
          <p:cNvSpPr>
            <a:spLocks noGrp="1"/>
          </p:cNvSpPr>
          <p:nvPr>
            <p:ph type="sldNum" sz="quarter" idx="4"/>
          </p:nvPr>
        </p:nvSpPr>
        <p:spPr>
          <a:xfrm>
            <a:off x="27522488" y="26696988"/>
            <a:ext cx="8963025" cy="1533525"/>
          </a:xfrm>
          <a:prstGeom prst="rect">
            <a:avLst/>
          </a:prstGeom>
        </p:spPr>
        <p:txBody>
          <a:bodyPr vert="horz" wrap="square" lIns="226314" tIns="113157" rIns="226314" bIns="113157" numCol="1" anchor="ctr" anchorCtr="0" compatLnSpc="1">
            <a:prstTxWarp prst="textNoShape">
              <a:avLst/>
            </a:prstTxWarp>
          </a:bodyPr>
          <a:lstStyle>
            <a:lvl1pPr algn="r" eaLnBrk="1" hangingPunct="1">
              <a:defRPr sz="8000">
                <a:solidFill>
                  <a:srgbClr val="FFFFFF"/>
                </a:solidFill>
              </a:defRPr>
            </a:lvl1pPr>
          </a:lstStyle>
          <a:p>
            <a:pPr>
              <a:defRPr/>
            </a:pPr>
            <a:fld id="{EDFB1087-DF23-4266-8EF0-0AD2CE489771}"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6030913" rtl="0" eaLnBrk="0" fontAlgn="base" hangingPunct="0">
        <a:spcBef>
          <a:spcPct val="0"/>
        </a:spcBef>
        <a:spcAft>
          <a:spcPct val="0"/>
        </a:spcAft>
        <a:defRPr sz="29000" kern="1200">
          <a:solidFill>
            <a:schemeClr val="tx1"/>
          </a:solidFill>
          <a:latin typeface="+mj-lt"/>
          <a:ea typeface="+mj-ea"/>
          <a:cs typeface="+mj-cs"/>
        </a:defRPr>
      </a:lvl1pPr>
      <a:lvl2pPr algn="ctr" defTabSz="6030913" rtl="0" eaLnBrk="0" fontAlgn="base" hangingPunct="0">
        <a:spcBef>
          <a:spcPct val="0"/>
        </a:spcBef>
        <a:spcAft>
          <a:spcPct val="0"/>
        </a:spcAft>
        <a:defRPr sz="29000">
          <a:solidFill>
            <a:schemeClr val="tx1"/>
          </a:solidFill>
          <a:latin typeface="Calibri" panose="020F0502020204030204" pitchFamily="34" charset="0"/>
        </a:defRPr>
      </a:lvl2pPr>
      <a:lvl3pPr algn="ctr" defTabSz="6030913" rtl="0" eaLnBrk="0" fontAlgn="base" hangingPunct="0">
        <a:spcBef>
          <a:spcPct val="0"/>
        </a:spcBef>
        <a:spcAft>
          <a:spcPct val="0"/>
        </a:spcAft>
        <a:defRPr sz="29000">
          <a:solidFill>
            <a:schemeClr val="tx1"/>
          </a:solidFill>
          <a:latin typeface="Calibri" panose="020F0502020204030204" pitchFamily="34" charset="0"/>
        </a:defRPr>
      </a:lvl3pPr>
      <a:lvl4pPr algn="ctr" defTabSz="6030913" rtl="0" eaLnBrk="0" fontAlgn="base" hangingPunct="0">
        <a:spcBef>
          <a:spcPct val="0"/>
        </a:spcBef>
        <a:spcAft>
          <a:spcPct val="0"/>
        </a:spcAft>
        <a:defRPr sz="29000">
          <a:solidFill>
            <a:schemeClr val="tx1"/>
          </a:solidFill>
          <a:latin typeface="Calibri" panose="020F0502020204030204" pitchFamily="34" charset="0"/>
        </a:defRPr>
      </a:lvl4pPr>
      <a:lvl5pPr algn="ctr" defTabSz="6030913" rtl="0" eaLnBrk="0" fontAlgn="base" hangingPunct="0">
        <a:spcBef>
          <a:spcPct val="0"/>
        </a:spcBef>
        <a:spcAft>
          <a:spcPct val="0"/>
        </a:spcAft>
        <a:defRPr sz="29000">
          <a:solidFill>
            <a:schemeClr val="tx1"/>
          </a:solidFill>
          <a:latin typeface="Calibri" panose="020F0502020204030204" pitchFamily="34" charset="0"/>
        </a:defRPr>
      </a:lvl5pPr>
      <a:lvl6pPr marL="1219190" algn="ctr" defTabSz="6032450" rtl="0" fontAlgn="base">
        <a:spcBef>
          <a:spcPct val="0"/>
        </a:spcBef>
        <a:spcAft>
          <a:spcPct val="0"/>
        </a:spcAft>
        <a:defRPr sz="29067">
          <a:solidFill>
            <a:schemeClr val="tx1"/>
          </a:solidFill>
          <a:latin typeface="Calibri" panose="020F0502020204030204" pitchFamily="34" charset="0"/>
        </a:defRPr>
      </a:lvl6pPr>
      <a:lvl7pPr marL="2438379" algn="ctr" defTabSz="6032450" rtl="0" fontAlgn="base">
        <a:spcBef>
          <a:spcPct val="0"/>
        </a:spcBef>
        <a:spcAft>
          <a:spcPct val="0"/>
        </a:spcAft>
        <a:defRPr sz="29067">
          <a:solidFill>
            <a:schemeClr val="tx1"/>
          </a:solidFill>
          <a:latin typeface="Calibri" panose="020F0502020204030204" pitchFamily="34" charset="0"/>
        </a:defRPr>
      </a:lvl7pPr>
      <a:lvl8pPr marL="3657569" algn="ctr" defTabSz="6032450" rtl="0" fontAlgn="base">
        <a:spcBef>
          <a:spcPct val="0"/>
        </a:spcBef>
        <a:spcAft>
          <a:spcPct val="0"/>
        </a:spcAft>
        <a:defRPr sz="29067">
          <a:solidFill>
            <a:schemeClr val="tx1"/>
          </a:solidFill>
          <a:latin typeface="Calibri" panose="020F0502020204030204" pitchFamily="34" charset="0"/>
        </a:defRPr>
      </a:lvl8pPr>
      <a:lvl9pPr marL="4876758" algn="ctr" defTabSz="6032450" rtl="0" fontAlgn="base">
        <a:spcBef>
          <a:spcPct val="0"/>
        </a:spcBef>
        <a:spcAft>
          <a:spcPct val="0"/>
        </a:spcAft>
        <a:defRPr sz="29067">
          <a:solidFill>
            <a:schemeClr val="tx1"/>
          </a:solidFill>
          <a:latin typeface="Calibri" panose="020F0502020204030204" pitchFamily="34" charset="0"/>
        </a:defRPr>
      </a:lvl9pPr>
    </p:titleStyle>
    <p:bodyStyle>
      <a:lvl1pPr marL="2259013" indent="-2259013" algn="l" defTabSz="6030913" rtl="0" eaLnBrk="0" fontAlgn="base" hangingPunct="0">
        <a:spcBef>
          <a:spcPct val="20000"/>
        </a:spcBef>
        <a:spcAft>
          <a:spcPct val="0"/>
        </a:spcAft>
        <a:buFont typeface="Arial" panose="020B0604020202020204" pitchFamily="34" charset="0"/>
        <a:buChar char="•"/>
        <a:defRPr sz="21000" kern="1200">
          <a:solidFill>
            <a:schemeClr val="tx1"/>
          </a:solidFill>
          <a:latin typeface="+mn-lt"/>
          <a:ea typeface="+mn-ea"/>
          <a:cs typeface="+mn-cs"/>
        </a:defRPr>
      </a:lvl1pPr>
      <a:lvl2pPr marL="4900613" indent="-1882775" algn="l" defTabSz="6030913" rtl="0" eaLnBrk="0" fontAlgn="base" hangingPunct="0">
        <a:spcBef>
          <a:spcPct val="20000"/>
        </a:spcBef>
        <a:spcAft>
          <a:spcPct val="0"/>
        </a:spcAft>
        <a:buFont typeface="Arial" panose="020B0604020202020204" pitchFamily="34" charset="0"/>
        <a:buChar char="–"/>
        <a:defRPr sz="18400" kern="1200">
          <a:solidFill>
            <a:schemeClr val="tx1"/>
          </a:solidFill>
          <a:latin typeface="+mn-lt"/>
          <a:ea typeface="+mn-ea"/>
          <a:cs typeface="+mn-cs"/>
        </a:defRPr>
      </a:lvl2pPr>
      <a:lvl3pPr marL="7542213" indent="-1506538" algn="l" defTabSz="6030913" rtl="0" eaLnBrk="0" fontAlgn="base" hangingPunct="0">
        <a:spcBef>
          <a:spcPct val="20000"/>
        </a:spcBef>
        <a:spcAft>
          <a:spcPct val="0"/>
        </a:spcAft>
        <a:buFont typeface="Arial" panose="020B0604020202020204" pitchFamily="34" charset="0"/>
        <a:buChar char="•"/>
        <a:defRPr sz="15700" kern="1200">
          <a:solidFill>
            <a:schemeClr val="tx1"/>
          </a:solidFill>
          <a:latin typeface="+mn-lt"/>
          <a:ea typeface="+mn-ea"/>
          <a:cs typeface="+mn-cs"/>
        </a:defRPr>
      </a:lvl3pPr>
      <a:lvl4pPr marL="10556875" indent="-1506538" algn="l" defTabSz="6030913" rtl="0" eaLnBrk="0" fontAlgn="base" hangingPunct="0">
        <a:spcBef>
          <a:spcPct val="20000"/>
        </a:spcBef>
        <a:spcAft>
          <a:spcPct val="0"/>
        </a:spcAft>
        <a:buFont typeface="Arial" panose="020B0604020202020204" pitchFamily="34" charset="0"/>
        <a:buChar char="–"/>
        <a:defRPr sz="13300" kern="1200">
          <a:solidFill>
            <a:schemeClr val="tx1"/>
          </a:solidFill>
          <a:latin typeface="+mn-lt"/>
          <a:ea typeface="+mn-ea"/>
          <a:cs typeface="+mn-cs"/>
        </a:defRPr>
      </a:lvl4pPr>
      <a:lvl5pPr marL="13574713" indent="-1506538" algn="l" defTabSz="6030913" rtl="0" eaLnBrk="0" fontAlgn="base" hangingPunct="0">
        <a:spcBef>
          <a:spcPct val="20000"/>
        </a:spcBef>
        <a:spcAft>
          <a:spcPct val="0"/>
        </a:spcAft>
        <a:buFont typeface="Arial" panose="020B0604020202020204" pitchFamily="34" charset="0"/>
        <a:buChar char="»"/>
        <a:defRPr sz="13300" kern="1200">
          <a:solidFill>
            <a:schemeClr val="tx1"/>
          </a:solidFill>
          <a:latin typeface="+mn-lt"/>
          <a:ea typeface="+mn-ea"/>
          <a:cs typeface="+mn-cs"/>
        </a:defRPr>
      </a:lvl5pPr>
      <a:lvl6pPr marL="16596218" indent="-1508747" algn="l" defTabSz="6034988" rtl="0" eaLnBrk="1" latinLnBrk="0" hangingPunct="1">
        <a:spcBef>
          <a:spcPct val="20000"/>
        </a:spcBef>
        <a:buFont typeface="Arial" pitchFamily="34" charset="0"/>
        <a:buChar char="•"/>
        <a:defRPr sz="13334" kern="1200">
          <a:solidFill>
            <a:schemeClr val="tx1"/>
          </a:solidFill>
          <a:latin typeface="+mn-lt"/>
          <a:ea typeface="+mn-ea"/>
          <a:cs typeface="+mn-cs"/>
        </a:defRPr>
      </a:lvl6pPr>
      <a:lvl7pPr marL="19613711" indent="-1508747" algn="l" defTabSz="6034988" rtl="0" eaLnBrk="1" latinLnBrk="0" hangingPunct="1">
        <a:spcBef>
          <a:spcPct val="20000"/>
        </a:spcBef>
        <a:buFont typeface="Arial" pitchFamily="34" charset="0"/>
        <a:buChar char="•"/>
        <a:defRPr sz="13334" kern="1200">
          <a:solidFill>
            <a:schemeClr val="tx1"/>
          </a:solidFill>
          <a:latin typeface="+mn-lt"/>
          <a:ea typeface="+mn-ea"/>
          <a:cs typeface="+mn-cs"/>
        </a:defRPr>
      </a:lvl7pPr>
      <a:lvl8pPr marL="22631206" indent="-1508747" algn="l" defTabSz="6034988" rtl="0" eaLnBrk="1" latinLnBrk="0" hangingPunct="1">
        <a:spcBef>
          <a:spcPct val="20000"/>
        </a:spcBef>
        <a:buFont typeface="Arial" pitchFamily="34" charset="0"/>
        <a:buChar char="•"/>
        <a:defRPr sz="13334" kern="1200">
          <a:solidFill>
            <a:schemeClr val="tx1"/>
          </a:solidFill>
          <a:latin typeface="+mn-lt"/>
          <a:ea typeface="+mn-ea"/>
          <a:cs typeface="+mn-cs"/>
        </a:defRPr>
      </a:lvl8pPr>
      <a:lvl9pPr marL="25648700" indent="-1508747" algn="l" defTabSz="6034988" rtl="0" eaLnBrk="1" latinLnBrk="0" hangingPunct="1">
        <a:spcBef>
          <a:spcPct val="20000"/>
        </a:spcBef>
        <a:buFont typeface="Arial" pitchFamily="34" charset="0"/>
        <a:buChar char="•"/>
        <a:defRPr sz="13334" kern="1200">
          <a:solidFill>
            <a:schemeClr val="tx1"/>
          </a:solidFill>
          <a:latin typeface="+mn-lt"/>
          <a:ea typeface="+mn-ea"/>
          <a:cs typeface="+mn-cs"/>
        </a:defRPr>
      </a:lvl9pPr>
    </p:bodyStyle>
    <p:otherStyle>
      <a:defPPr>
        <a:defRPr lang="en-US"/>
      </a:defPPr>
      <a:lvl1pPr marL="0" algn="l" defTabSz="6034988" rtl="0" eaLnBrk="1" latinLnBrk="0" hangingPunct="1">
        <a:defRPr sz="12000" kern="1200">
          <a:solidFill>
            <a:schemeClr val="tx1"/>
          </a:solidFill>
          <a:latin typeface="+mn-lt"/>
          <a:ea typeface="+mn-ea"/>
          <a:cs typeface="+mn-cs"/>
        </a:defRPr>
      </a:lvl1pPr>
      <a:lvl2pPr marL="3017495" algn="l" defTabSz="6034988" rtl="0" eaLnBrk="1" latinLnBrk="0" hangingPunct="1">
        <a:defRPr sz="12000" kern="1200">
          <a:solidFill>
            <a:schemeClr val="tx1"/>
          </a:solidFill>
          <a:latin typeface="+mn-lt"/>
          <a:ea typeface="+mn-ea"/>
          <a:cs typeface="+mn-cs"/>
        </a:defRPr>
      </a:lvl2pPr>
      <a:lvl3pPr marL="6034988" algn="l" defTabSz="6034988" rtl="0" eaLnBrk="1" latinLnBrk="0" hangingPunct="1">
        <a:defRPr sz="12000" kern="1200">
          <a:solidFill>
            <a:schemeClr val="tx1"/>
          </a:solidFill>
          <a:latin typeface="+mn-lt"/>
          <a:ea typeface="+mn-ea"/>
          <a:cs typeface="+mn-cs"/>
        </a:defRPr>
      </a:lvl3pPr>
      <a:lvl4pPr marL="9052483" algn="l" defTabSz="6034988" rtl="0" eaLnBrk="1" latinLnBrk="0" hangingPunct="1">
        <a:defRPr sz="12000" kern="1200">
          <a:solidFill>
            <a:schemeClr val="tx1"/>
          </a:solidFill>
          <a:latin typeface="+mn-lt"/>
          <a:ea typeface="+mn-ea"/>
          <a:cs typeface="+mn-cs"/>
        </a:defRPr>
      </a:lvl4pPr>
      <a:lvl5pPr marL="12069977" algn="l" defTabSz="6034988" rtl="0" eaLnBrk="1" latinLnBrk="0" hangingPunct="1">
        <a:defRPr sz="12000" kern="1200">
          <a:solidFill>
            <a:schemeClr val="tx1"/>
          </a:solidFill>
          <a:latin typeface="+mn-lt"/>
          <a:ea typeface="+mn-ea"/>
          <a:cs typeface="+mn-cs"/>
        </a:defRPr>
      </a:lvl5pPr>
      <a:lvl6pPr marL="15087470" algn="l" defTabSz="6034988" rtl="0" eaLnBrk="1" latinLnBrk="0" hangingPunct="1">
        <a:defRPr sz="12000" kern="1200">
          <a:solidFill>
            <a:schemeClr val="tx1"/>
          </a:solidFill>
          <a:latin typeface="+mn-lt"/>
          <a:ea typeface="+mn-ea"/>
          <a:cs typeface="+mn-cs"/>
        </a:defRPr>
      </a:lvl6pPr>
      <a:lvl7pPr marL="18104964" algn="l" defTabSz="6034988" rtl="0" eaLnBrk="1" latinLnBrk="0" hangingPunct="1">
        <a:defRPr sz="12000" kern="1200">
          <a:solidFill>
            <a:schemeClr val="tx1"/>
          </a:solidFill>
          <a:latin typeface="+mn-lt"/>
          <a:ea typeface="+mn-ea"/>
          <a:cs typeface="+mn-cs"/>
        </a:defRPr>
      </a:lvl7pPr>
      <a:lvl8pPr marL="21122459" algn="l" defTabSz="6034988" rtl="0" eaLnBrk="1" latinLnBrk="0" hangingPunct="1">
        <a:defRPr sz="12000" kern="1200">
          <a:solidFill>
            <a:schemeClr val="tx1"/>
          </a:solidFill>
          <a:latin typeface="+mn-lt"/>
          <a:ea typeface="+mn-ea"/>
          <a:cs typeface="+mn-cs"/>
        </a:defRPr>
      </a:lvl8pPr>
      <a:lvl9pPr marL="24139952" algn="l" defTabSz="6034988" rtl="0" eaLnBrk="1" latinLnBrk="0" hangingPunct="1">
        <a:defRPr sz="1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7.emf"/><Relationship Id="rId4" Type="http://schemas.openxmlformats.org/officeDocument/2006/relationships/image" Target="../media/image16.emf"/></Relationships>
</file>

<file path=ppt/slides/_rels/slide12.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notesSlide" Target="../notesSlides/notesSlide12.xml"/><Relationship Id="rId7" Type="http://schemas.openxmlformats.org/officeDocument/2006/relationships/image" Target="../media/image20.e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9.emf"/><Relationship Id="rId5" Type="http://schemas.openxmlformats.org/officeDocument/2006/relationships/image" Target="../media/image18.wmf"/><Relationship Id="rId4" Type="http://schemas.openxmlformats.org/officeDocument/2006/relationships/oleObject" Target="../embeddings/oleObject1.bin"/><Relationship Id="rId9" Type="http://schemas.openxmlformats.org/officeDocument/2006/relationships/image" Target="../media/image22.emf"/></Relationships>
</file>

<file path=ppt/slides/_rels/slide13.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notesSlide" Target="../notesSlides/notesSlide13.xml"/><Relationship Id="rId7" Type="http://schemas.openxmlformats.org/officeDocument/2006/relationships/image" Target="../media/image24.e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23.emf"/><Relationship Id="rId5" Type="http://schemas.openxmlformats.org/officeDocument/2006/relationships/image" Target="../media/image18.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26.e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23.emf"/><Relationship Id="rId5" Type="http://schemas.openxmlformats.org/officeDocument/2006/relationships/image" Target="../media/image18.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18.wmf"/><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18.wmf"/><Relationship Id="rId4"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18.wmf"/><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emf"/><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emf"/><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74975F-BE6D-43DE-AA9E-0C85A8F21AA8}"/>
              </a:ext>
            </a:extLst>
          </p:cNvPr>
          <p:cNvSpPr/>
          <p:nvPr/>
        </p:nvSpPr>
        <p:spPr>
          <a:xfrm>
            <a:off x="552450" y="792163"/>
            <a:ext cx="37299900" cy="2671445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endParaRPr lang="en-US" sz="12000"/>
          </a:p>
        </p:txBody>
      </p:sp>
      <p:sp>
        <p:nvSpPr>
          <p:cNvPr id="3087" name="TextBox 22">
            <a:extLst>
              <a:ext uri="{FF2B5EF4-FFF2-40B4-BE49-F238E27FC236}">
                <a16:creationId xmlns:a16="http://schemas.microsoft.com/office/drawing/2014/main" id="{BBE5C81C-7230-425E-A904-5FDEAF23E182}"/>
              </a:ext>
            </a:extLst>
          </p:cNvPr>
          <p:cNvSpPr txBox="1">
            <a:spLocks noChangeArrowheads="1"/>
          </p:cNvSpPr>
          <p:nvPr/>
        </p:nvSpPr>
        <p:spPr bwMode="auto">
          <a:xfrm>
            <a:off x="1055688" y="8424863"/>
            <a:ext cx="36075937" cy="504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ctr" eaLnBrk="1" hangingPunct="1">
              <a:lnSpc>
                <a:spcPct val="110000"/>
              </a:lnSpc>
              <a:defRPr/>
            </a:pPr>
            <a:r>
              <a:rPr lang="en-US" altLang="en-US" sz="15000" b="1" spc="300">
                <a:solidFill>
                  <a:srgbClr val="FF0000"/>
                </a:solidFill>
                <a:latin typeface="Arial" panose="020B0604020202020204" pitchFamily="34" charset="0"/>
              </a:rPr>
              <a:t>BÁO CÁO HỌC THUẬT NĂM 2019</a:t>
            </a:r>
          </a:p>
          <a:p>
            <a:pPr algn="ctr" eaLnBrk="1" hangingPunct="1">
              <a:lnSpc>
                <a:spcPct val="110000"/>
              </a:lnSpc>
              <a:defRPr/>
            </a:pPr>
            <a:r>
              <a:rPr lang="en-US" altLang="en-US" sz="15000" b="1" spc="300">
                <a:solidFill>
                  <a:srgbClr val="FF0000"/>
                </a:solidFill>
                <a:latin typeface="Arial" panose="020B0604020202020204" pitchFamily="34" charset="0"/>
              </a:rPr>
              <a:t>BỘ MÔN C</a:t>
            </a:r>
            <a:r>
              <a:rPr lang="vi-VN" altLang="en-US" sz="15000" b="1" spc="300">
                <a:solidFill>
                  <a:srgbClr val="FF0000"/>
                </a:solidFill>
                <a:latin typeface="Arial" panose="020B0604020202020204" pitchFamily="34" charset="0"/>
              </a:rPr>
              <a:t>Ơ</a:t>
            </a:r>
            <a:r>
              <a:rPr lang="en-US" altLang="en-US" sz="15000" b="1" spc="300">
                <a:solidFill>
                  <a:srgbClr val="FF0000"/>
                </a:solidFill>
                <a:latin typeface="Arial" panose="020B0604020202020204" pitchFamily="34" charset="0"/>
              </a:rPr>
              <a:t> LÝ THUYẾT</a:t>
            </a:r>
            <a:endParaRPr lang="en-US" altLang="en-US" sz="15000" spc="300" dirty="0">
              <a:solidFill>
                <a:srgbClr val="FF0000"/>
              </a:solidFill>
            </a:endParaRPr>
          </a:p>
        </p:txBody>
      </p:sp>
      <p:sp>
        <p:nvSpPr>
          <p:cNvPr id="3088" name="TextBox 23">
            <a:extLst>
              <a:ext uri="{FF2B5EF4-FFF2-40B4-BE49-F238E27FC236}">
                <a16:creationId xmlns:a16="http://schemas.microsoft.com/office/drawing/2014/main" id="{AF27DFEF-4E10-4B68-8A5B-413E70FE819B}"/>
              </a:ext>
            </a:extLst>
          </p:cNvPr>
          <p:cNvSpPr txBox="1">
            <a:spLocks noChangeArrowheads="1"/>
          </p:cNvSpPr>
          <p:nvPr/>
        </p:nvSpPr>
        <p:spPr bwMode="auto">
          <a:xfrm>
            <a:off x="6419850" y="26066750"/>
            <a:ext cx="25217438"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ctr" eaLnBrk="1" hangingPunct="1">
              <a:spcBef>
                <a:spcPts val="800"/>
              </a:spcBef>
              <a:spcAft>
                <a:spcPts val="800"/>
              </a:spcAft>
              <a:defRPr/>
            </a:pPr>
            <a:r>
              <a:rPr lang="en-US" altLang="en-US" sz="5333" b="1" dirty="0">
                <a:solidFill>
                  <a:schemeClr val="bg2">
                    <a:lumMod val="50000"/>
                  </a:schemeClr>
                </a:solidFill>
                <a:latin typeface="Arial" panose="020B0604020202020204" pitchFamily="34" charset="0"/>
              </a:rPr>
              <a:t>HÀ NỘI, </a:t>
            </a:r>
            <a:r>
              <a:rPr lang="en-US" altLang="en-US" sz="5333" b="1">
                <a:solidFill>
                  <a:schemeClr val="bg2">
                    <a:lumMod val="50000"/>
                  </a:schemeClr>
                </a:solidFill>
                <a:latin typeface="Arial" panose="020B0604020202020204" pitchFamily="34" charset="0"/>
              </a:rPr>
              <a:t>NGÀY 20 THÁNG 06 NĂM 2019</a:t>
            </a:r>
            <a:endParaRPr lang="en-US" altLang="en-US" sz="5333" dirty="0">
              <a:solidFill>
                <a:schemeClr val="bg2">
                  <a:lumMod val="50000"/>
                </a:schemeClr>
              </a:solidFill>
              <a:latin typeface="Arial" panose="020B0604020202020204" pitchFamily="34" charset="0"/>
            </a:endParaRPr>
          </a:p>
        </p:txBody>
      </p:sp>
      <p:sp>
        <p:nvSpPr>
          <p:cNvPr id="3077" name="Rectangle 127">
            <a:extLst>
              <a:ext uri="{FF2B5EF4-FFF2-40B4-BE49-F238E27FC236}">
                <a16:creationId xmlns:a16="http://schemas.microsoft.com/office/drawing/2014/main" id="{F3C6A3C4-66C0-4651-967B-3C9697C076E2}"/>
              </a:ext>
            </a:extLst>
          </p:cNvPr>
          <p:cNvSpPr>
            <a:spLocks noChangeArrowheads="1"/>
          </p:cNvSpPr>
          <p:nvPr/>
        </p:nvSpPr>
        <p:spPr bwMode="auto">
          <a:xfrm>
            <a:off x="5207000" y="-30867350"/>
            <a:ext cx="184150" cy="193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endParaRPr lang="en-US" altLang="en-US" sz="120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F1606BE1-FEEC-4E9C-8C57-6824D30B28CA}"/>
              </a:ext>
            </a:extLst>
          </p:cNvPr>
          <p:cNvSpPr/>
          <p:nvPr/>
        </p:nvSpPr>
        <p:spPr>
          <a:xfrm>
            <a:off x="1128713" y="936625"/>
            <a:ext cx="36363275" cy="26858913"/>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endParaRPr lang="en-US" sz="6401" b="1">
              <a:solidFill>
                <a:schemeClr val="bg1"/>
              </a:solidFill>
              <a:latin typeface="Arial" pitchFamily="34" charset="0"/>
              <a:cs typeface="Arial" pitchFamily="34" charset="0"/>
            </a:endParaRPr>
          </a:p>
        </p:txBody>
      </p:sp>
      <p:sp>
        <p:nvSpPr>
          <p:cNvPr id="11268" name="Rectangle 127">
            <a:extLst>
              <a:ext uri="{FF2B5EF4-FFF2-40B4-BE49-F238E27FC236}">
                <a16:creationId xmlns:a16="http://schemas.microsoft.com/office/drawing/2014/main" id="{45D56107-192A-4499-9F6A-8CFC349F6F71}"/>
              </a:ext>
            </a:extLst>
          </p:cNvPr>
          <p:cNvSpPr>
            <a:spLocks noChangeArrowheads="1"/>
          </p:cNvSpPr>
          <p:nvPr/>
        </p:nvSpPr>
        <p:spPr bwMode="auto">
          <a:xfrm>
            <a:off x="5207000" y="-30867350"/>
            <a:ext cx="184150" cy="193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endParaRPr lang="en-US" altLang="en-US" sz="12000"/>
          </a:p>
        </p:txBody>
      </p:sp>
      <p:sp>
        <p:nvSpPr>
          <p:cNvPr id="11270" name="Rectangle 90">
            <a:extLst>
              <a:ext uri="{FF2B5EF4-FFF2-40B4-BE49-F238E27FC236}">
                <a16:creationId xmlns:a16="http://schemas.microsoft.com/office/drawing/2014/main" id="{8D28C10C-1875-4856-BD46-6EFAD6AC1D24}"/>
              </a:ext>
            </a:extLst>
          </p:cNvPr>
          <p:cNvSpPr>
            <a:spLocks noChangeArrowheads="1"/>
          </p:cNvSpPr>
          <p:nvPr/>
        </p:nvSpPr>
        <p:spPr bwMode="auto">
          <a:xfrm>
            <a:off x="9193213" y="12241213"/>
            <a:ext cx="384048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0" name="Rectangle 2">
            <a:extLst>
              <a:ext uri="{FF2B5EF4-FFF2-40B4-BE49-F238E27FC236}">
                <a16:creationId xmlns:a16="http://schemas.microsoft.com/office/drawing/2014/main" id="{FD50680F-8D45-4DA4-A343-A4E2B2005D6A}"/>
              </a:ext>
            </a:extLst>
          </p:cNvPr>
          <p:cNvSpPr>
            <a:spLocks noChangeArrowheads="1"/>
          </p:cNvSpPr>
          <p:nvPr/>
        </p:nvSpPr>
        <p:spPr bwMode="auto">
          <a:xfrm>
            <a:off x="1672385" y="970194"/>
            <a:ext cx="3651726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539750" algn="l"/>
                <a:tab pos="5940425" algn="r"/>
              </a:tabLst>
              <a:defRPr sz="4500">
                <a:solidFill>
                  <a:schemeClr val="tx1"/>
                </a:solidFill>
                <a:latin typeface="Calibri" panose="020F0502020204030204" pitchFamily="34" charset="0"/>
                <a:cs typeface="Arial" panose="020B0604020202020204" pitchFamily="34" charset="0"/>
              </a:defRPr>
            </a:lvl1pPr>
            <a:lvl2pPr>
              <a:tabLst>
                <a:tab pos="539750" algn="l"/>
                <a:tab pos="5940425" algn="r"/>
              </a:tabLst>
              <a:defRPr sz="4500">
                <a:solidFill>
                  <a:schemeClr val="tx1"/>
                </a:solidFill>
                <a:latin typeface="Calibri" panose="020F0502020204030204" pitchFamily="34" charset="0"/>
                <a:cs typeface="Arial" panose="020B0604020202020204" pitchFamily="34" charset="0"/>
              </a:defRPr>
            </a:lvl2pPr>
            <a:lvl3pPr>
              <a:tabLst>
                <a:tab pos="539750" algn="l"/>
                <a:tab pos="5940425" algn="r"/>
              </a:tabLst>
              <a:defRPr sz="4500">
                <a:solidFill>
                  <a:schemeClr val="tx1"/>
                </a:solidFill>
                <a:latin typeface="Calibri" panose="020F0502020204030204" pitchFamily="34" charset="0"/>
                <a:cs typeface="Arial" panose="020B0604020202020204" pitchFamily="34" charset="0"/>
              </a:defRPr>
            </a:lvl3pPr>
            <a:lvl4pPr>
              <a:tabLst>
                <a:tab pos="539750" algn="l"/>
                <a:tab pos="5940425" algn="r"/>
              </a:tabLst>
              <a:defRPr sz="4500">
                <a:solidFill>
                  <a:schemeClr val="tx1"/>
                </a:solidFill>
                <a:latin typeface="Calibri" panose="020F0502020204030204" pitchFamily="34" charset="0"/>
                <a:cs typeface="Arial" panose="020B0604020202020204" pitchFamily="34" charset="0"/>
              </a:defRPr>
            </a:lvl4pPr>
            <a:lvl5pPr>
              <a:tabLst>
                <a:tab pos="539750" algn="l"/>
                <a:tab pos="5940425" algn="r"/>
              </a:tabLst>
              <a:defRPr sz="4500">
                <a:solidFill>
                  <a:schemeClr val="tx1"/>
                </a:solidFill>
                <a:latin typeface="Calibri" panose="020F0502020204030204" pitchFamily="34" charset="0"/>
                <a:cs typeface="Arial" panose="020B0604020202020204" pitchFamily="34" charset="0"/>
              </a:defRPr>
            </a:lvl5pPr>
            <a:lvl6pPr marL="49831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6pPr>
            <a:lvl7pPr marL="54403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7pPr>
            <a:lvl8pPr marL="58975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8pPr>
            <a:lvl9pPr marL="63547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9pPr>
          </a:lstStyle>
          <a:p>
            <a:pPr algn="just"/>
            <a:r>
              <a:rPr lang="en-US" altLang="en-US" sz="9000">
                <a:solidFill>
                  <a:schemeClr val="bg1"/>
                </a:solidFill>
                <a:latin typeface="Arial" panose="020B0604020202020204" pitchFamily="34" charset="0"/>
              </a:rPr>
              <a:t>Sử dụng phương trình Lagrange loại 2 dạng nhận tử ta có phương</a:t>
            </a:r>
          </a:p>
          <a:p>
            <a:pPr algn="just"/>
            <a:r>
              <a:rPr lang="en-US" altLang="en-US" sz="9000">
                <a:solidFill>
                  <a:schemeClr val="bg1"/>
                </a:solidFill>
                <a:latin typeface="Arial" panose="020B0604020202020204" pitchFamily="34" charset="0"/>
              </a:rPr>
              <a:t>trình vi phân chuyển động của cơ cấu:</a:t>
            </a:r>
          </a:p>
        </p:txBody>
      </p:sp>
      <p:sp>
        <p:nvSpPr>
          <p:cNvPr id="6" name="Rectangle 6">
            <a:extLst>
              <a:ext uri="{FF2B5EF4-FFF2-40B4-BE49-F238E27FC236}">
                <a16:creationId xmlns:a16="http://schemas.microsoft.com/office/drawing/2014/main" id="{6FEB0558-D77C-4267-8A19-0941DB11638D}"/>
              </a:ext>
            </a:extLst>
          </p:cNvPr>
          <p:cNvSpPr>
            <a:spLocks noChangeArrowheads="1"/>
          </p:cNvSpPr>
          <p:nvPr/>
        </p:nvSpPr>
        <p:spPr bwMode="auto">
          <a:xfrm>
            <a:off x="2281237" y="8040333"/>
            <a:ext cx="1036859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8" name="Hình ảnh 27">
            <a:extLst>
              <a:ext uri="{FF2B5EF4-FFF2-40B4-BE49-F238E27FC236}">
                <a16:creationId xmlns:a16="http://schemas.microsoft.com/office/drawing/2014/main" id="{873D1753-00EE-4E3A-B6D7-64E95EED9796}"/>
              </a:ext>
            </a:extLst>
          </p:cNvPr>
          <p:cNvPicPr>
            <a:picLocks noChangeAspect="1"/>
          </p:cNvPicPr>
          <p:nvPr/>
        </p:nvPicPr>
        <p:blipFill>
          <a:blip r:embed="rId3"/>
          <a:stretch>
            <a:fillRect/>
          </a:stretch>
        </p:blipFill>
        <p:spPr>
          <a:xfrm>
            <a:off x="2281237" y="3866086"/>
            <a:ext cx="28822340" cy="24347440"/>
          </a:xfrm>
          <a:prstGeom prst="rect">
            <a:avLst/>
          </a:prstGeom>
        </p:spPr>
      </p:pic>
    </p:spTree>
    <p:extLst>
      <p:ext uri="{BB962C8B-B14F-4D97-AF65-F5344CB8AC3E}">
        <p14:creationId xmlns:p14="http://schemas.microsoft.com/office/powerpoint/2010/main" val="32466660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F1606BE1-FEEC-4E9C-8C57-6824D30B28CA}"/>
              </a:ext>
            </a:extLst>
          </p:cNvPr>
          <p:cNvSpPr/>
          <p:nvPr/>
        </p:nvSpPr>
        <p:spPr>
          <a:xfrm>
            <a:off x="1128713" y="936625"/>
            <a:ext cx="36363275" cy="26858913"/>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endParaRPr lang="en-US" sz="6401" b="1">
              <a:solidFill>
                <a:schemeClr val="bg1"/>
              </a:solidFill>
              <a:latin typeface="Arial" pitchFamily="34" charset="0"/>
              <a:cs typeface="Arial" pitchFamily="34" charset="0"/>
            </a:endParaRPr>
          </a:p>
        </p:txBody>
      </p:sp>
      <p:sp>
        <p:nvSpPr>
          <p:cNvPr id="11268" name="Rectangle 127">
            <a:extLst>
              <a:ext uri="{FF2B5EF4-FFF2-40B4-BE49-F238E27FC236}">
                <a16:creationId xmlns:a16="http://schemas.microsoft.com/office/drawing/2014/main" id="{45D56107-192A-4499-9F6A-8CFC349F6F71}"/>
              </a:ext>
            </a:extLst>
          </p:cNvPr>
          <p:cNvSpPr>
            <a:spLocks noChangeArrowheads="1"/>
          </p:cNvSpPr>
          <p:nvPr/>
        </p:nvSpPr>
        <p:spPr bwMode="auto">
          <a:xfrm>
            <a:off x="5207000" y="-30867350"/>
            <a:ext cx="184150" cy="193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endParaRPr lang="en-US" altLang="en-US" sz="12000"/>
          </a:p>
        </p:txBody>
      </p:sp>
      <p:sp>
        <p:nvSpPr>
          <p:cNvPr id="11270" name="Rectangle 90">
            <a:extLst>
              <a:ext uri="{FF2B5EF4-FFF2-40B4-BE49-F238E27FC236}">
                <a16:creationId xmlns:a16="http://schemas.microsoft.com/office/drawing/2014/main" id="{8D28C10C-1875-4856-BD46-6EFAD6AC1D24}"/>
              </a:ext>
            </a:extLst>
          </p:cNvPr>
          <p:cNvSpPr>
            <a:spLocks noChangeArrowheads="1"/>
          </p:cNvSpPr>
          <p:nvPr/>
        </p:nvSpPr>
        <p:spPr bwMode="auto">
          <a:xfrm>
            <a:off x="9193213" y="12241213"/>
            <a:ext cx="384048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0" name="Rectangle 2">
            <a:extLst>
              <a:ext uri="{FF2B5EF4-FFF2-40B4-BE49-F238E27FC236}">
                <a16:creationId xmlns:a16="http://schemas.microsoft.com/office/drawing/2014/main" id="{FD50680F-8D45-4DA4-A343-A4E2B2005D6A}"/>
              </a:ext>
            </a:extLst>
          </p:cNvPr>
          <p:cNvSpPr>
            <a:spLocks noChangeArrowheads="1"/>
          </p:cNvSpPr>
          <p:nvPr/>
        </p:nvSpPr>
        <p:spPr bwMode="auto">
          <a:xfrm>
            <a:off x="1890877" y="1643409"/>
            <a:ext cx="3651726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539750" algn="l"/>
                <a:tab pos="5940425" algn="r"/>
              </a:tabLst>
              <a:defRPr sz="4500">
                <a:solidFill>
                  <a:schemeClr val="tx1"/>
                </a:solidFill>
                <a:latin typeface="Calibri" panose="020F0502020204030204" pitchFamily="34" charset="0"/>
                <a:cs typeface="Arial" panose="020B0604020202020204" pitchFamily="34" charset="0"/>
              </a:defRPr>
            </a:lvl1pPr>
            <a:lvl2pPr>
              <a:tabLst>
                <a:tab pos="539750" algn="l"/>
                <a:tab pos="5940425" algn="r"/>
              </a:tabLst>
              <a:defRPr sz="4500">
                <a:solidFill>
                  <a:schemeClr val="tx1"/>
                </a:solidFill>
                <a:latin typeface="Calibri" panose="020F0502020204030204" pitchFamily="34" charset="0"/>
                <a:cs typeface="Arial" panose="020B0604020202020204" pitchFamily="34" charset="0"/>
              </a:defRPr>
            </a:lvl2pPr>
            <a:lvl3pPr>
              <a:tabLst>
                <a:tab pos="539750" algn="l"/>
                <a:tab pos="5940425" algn="r"/>
              </a:tabLst>
              <a:defRPr sz="4500">
                <a:solidFill>
                  <a:schemeClr val="tx1"/>
                </a:solidFill>
                <a:latin typeface="Calibri" panose="020F0502020204030204" pitchFamily="34" charset="0"/>
                <a:cs typeface="Arial" panose="020B0604020202020204" pitchFamily="34" charset="0"/>
              </a:defRPr>
            </a:lvl3pPr>
            <a:lvl4pPr>
              <a:tabLst>
                <a:tab pos="539750" algn="l"/>
                <a:tab pos="5940425" algn="r"/>
              </a:tabLst>
              <a:defRPr sz="4500">
                <a:solidFill>
                  <a:schemeClr val="tx1"/>
                </a:solidFill>
                <a:latin typeface="Calibri" panose="020F0502020204030204" pitchFamily="34" charset="0"/>
                <a:cs typeface="Arial" panose="020B0604020202020204" pitchFamily="34" charset="0"/>
              </a:defRPr>
            </a:lvl4pPr>
            <a:lvl5pPr>
              <a:tabLst>
                <a:tab pos="539750" algn="l"/>
                <a:tab pos="5940425" algn="r"/>
              </a:tabLst>
              <a:defRPr sz="4500">
                <a:solidFill>
                  <a:schemeClr val="tx1"/>
                </a:solidFill>
                <a:latin typeface="Calibri" panose="020F0502020204030204" pitchFamily="34" charset="0"/>
                <a:cs typeface="Arial" panose="020B0604020202020204" pitchFamily="34" charset="0"/>
              </a:defRPr>
            </a:lvl5pPr>
            <a:lvl6pPr marL="49831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6pPr>
            <a:lvl7pPr marL="54403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7pPr>
            <a:lvl8pPr marL="58975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8pPr>
            <a:lvl9pPr marL="63547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9pPr>
          </a:lstStyle>
          <a:p>
            <a:pPr algn="just"/>
            <a:r>
              <a:rPr lang="en-US" altLang="en-US" sz="9000">
                <a:solidFill>
                  <a:schemeClr val="bg1"/>
                </a:solidFill>
                <a:latin typeface="Arial" panose="020B0604020202020204" pitchFamily="34" charset="0"/>
              </a:rPr>
              <a:t>Điều Kiện đầu</a:t>
            </a:r>
          </a:p>
        </p:txBody>
      </p:sp>
      <p:sp>
        <p:nvSpPr>
          <p:cNvPr id="6" name="Rectangle 6">
            <a:extLst>
              <a:ext uri="{FF2B5EF4-FFF2-40B4-BE49-F238E27FC236}">
                <a16:creationId xmlns:a16="http://schemas.microsoft.com/office/drawing/2014/main" id="{6FEB0558-D77C-4267-8A19-0941DB11638D}"/>
              </a:ext>
            </a:extLst>
          </p:cNvPr>
          <p:cNvSpPr>
            <a:spLocks noChangeArrowheads="1"/>
          </p:cNvSpPr>
          <p:nvPr/>
        </p:nvSpPr>
        <p:spPr bwMode="auto">
          <a:xfrm>
            <a:off x="2281237" y="8040333"/>
            <a:ext cx="1036859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2" name="Hình ảnh 1">
            <a:extLst>
              <a:ext uri="{FF2B5EF4-FFF2-40B4-BE49-F238E27FC236}">
                <a16:creationId xmlns:a16="http://schemas.microsoft.com/office/drawing/2014/main" id="{4693A8D3-6ACB-4C84-A3AF-F4B8CD1A79A0}"/>
              </a:ext>
            </a:extLst>
          </p:cNvPr>
          <p:cNvPicPr>
            <a:picLocks noChangeAspect="1"/>
          </p:cNvPicPr>
          <p:nvPr/>
        </p:nvPicPr>
        <p:blipFill>
          <a:blip r:embed="rId3"/>
          <a:stretch>
            <a:fillRect/>
          </a:stretch>
        </p:blipFill>
        <p:spPr>
          <a:xfrm>
            <a:off x="3000601" y="4104657"/>
            <a:ext cx="21097030" cy="13273546"/>
          </a:xfrm>
          <a:prstGeom prst="rect">
            <a:avLst/>
          </a:prstGeom>
        </p:spPr>
      </p:pic>
      <p:pic>
        <p:nvPicPr>
          <p:cNvPr id="61" name="Hình ảnh 60">
            <a:extLst>
              <a:ext uri="{FF2B5EF4-FFF2-40B4-BE49-F238E27FC236}">
                <a16:creationId xmlns:a16="http://schemas.microsoft.com/office/drawing/2014/main" id="{950D9EB5-A114-41DE-8CD1-EC2FD7E1EB08}"/>
              </a:ext>
            </a:extLst>
          </p:cNvPr>
          <p:cNvPicPr>
            <a:picLocks noChangeAspect="1"/>
          </p:cNvPicPr>
          <p:nvPr/>
        </p:nvPicPr>
        <p:blipFill>
          <a:blip r:embed="rId4"/>
          <a:stretch>
            <a:fillRect/>
          </a:stretch>
        </p:blipFill>
        <p:spPr>
          <a:xfrm>
            <a:off x="2559609" y="18442948"/>
            <a:ext cx="31410490" cy="4836093"/>
          </a:xfrm>
          <a:prstGeom prst="rect">
            <a:avLst/>
          </a:prstGeom>
        </p:spPr>
      </p:pic>
      <p:pic>
        <p:nvPicPr>
          <p:cNvPr id="11267" name="Hình ảnh 11266">
            <a:extLst>
              <a:ext uri="{FF2B5EF4-FFF2-40B4-BE49-F238E27FC236}">
                <a16:creationId xmlns:a16="http://schemas.microsoft.com/office/drawing/2014/main" id="{5F8A0AD4-DEE4-473B-9F0A-30507537E590}"/>
              </a:ext>
            </a:extLst>
          </p:cNvPr>
          <p:cNvPicPr>
            <a:picLocks noChangeAspect="1"/>
          </p:cNvPicPr>
          <p:nvPr/>
        </p:nvPicPr>
        <p:blipFill>
          <a:blip r:embed="rId5"/>
          <a:stretch>
            <a:fillRect/>
          </a:stretch>
        </p:blipFill>
        <p:spPr>
          <a:xfrm>
            <a:off x="2281237" y="22685802"/>
            <a:ext cx="34808959" cy="4118326"/>
          </a:xfrm>
          <a:prstGeom prst="rect">
            <a:avLst/>
          </a:prstGeom>
        </p:spPr>
      </p:pic>
    </p:spTree>
    <p:extLst>
      <p:ext uri="{BB962C8B-B14F-4D97-AF65-F5344CB8AC3E}">
        <p14:creationId xmlns:p14="http://schemas.microsoft.com/office/powerpoint/2010/main" val="19742464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74754153-E1E0-42DD-951D-2D944A248D44}"/>
              </a:ext>
            </a:extLst>
          </p:cNvPr>
          <p:cNvSpPr/>
          <p:nvPr/>
        </p:nvSpPr>
        <p:spPr>
          <a:xfrm>
            <a:off x="444500" y="1008062"/>
            <a:ext cx="37515800" cy="27795538"/>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r>
              <a:rPr lang="en-US" sz="6401" b="1" dirty="0">
                <a:solidFill>
                  <a:schemeClr val="bg1"/>
                </a:solidFill>
                <a:latin typeface="Arial" pitchFamily="34" charset="0"/>
                <a:cs typeface="Arial" pitchFamily="34" charset="0"/>
              </a:rPr>
              <a:t> </a:t>
            </a:r>
          </a:p>
        </p:txBody>
      </p:sp>
      <p:sp>
        <p:nvSpPr>
          <p:cNvPr id="41987" name="Rectangle 5">
            <a:extLst>
              <a:ext uri="{FF2B5EF4-FFF2-40B4-BE49-F238E27FC236}">
                <a16:creationId xmlns:a16="http://schemas.microsoft.com/office/drawing/2014/main" id="{95472FC0-7BC6-4895-90D0-F13C6B36CCC2}"/>
              </a:ext>
            </a:extLst>
          </p:cNvPr>
          <p:cNvSpPr>
            <a:spLocks noChangeArrowheads="1"/>
          </p:cNvSpPr>
          <p:nvPr/>
        </p:nvSpPr>
        <p:spPr bwMode="auto">
          <a:xfrm>
            <a:off x="1631950" y="1152525"/>
            <a:ext cx="3581400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10000" b="1">
                <a:solidFill>
                  <a:schemeClr val="bg2"/>
                </a:solidFill>
                <a:latin typeface="Arial" panose="020B0604020202020204" pitchFamily="34" charset="0"/>
              </a:rPr>
              <a:t>KẾT QUẢ VÀ THẢO LUẬN</a:t>
            </a:r>
          </a:p>
        </p:txBody>
      </p:sp>
      <p:sp>
        <p:nvSpPr>
          <p:cNvPr id="41988" name="Rectangle 1">
            <a:extLst>
              <a:ext uri="{FF2B5EF4-FFF2-40B4-BE49-F238E27FC236}">
                <a16:creationId xmlns:a16="http://schemas.microsoft.com/office/drawing/2014/main" id="{1877DBBD-ED2A-4AA8-9B16-1BC062DD7702}"/>
              </a:ext>
            </a:extLst>
          </p:cNvPr>
          <p:cNvSpPr>
            <a:spLocks noChangeArrowheads="1"/>
          </p:cNvSpPr>
          <p:nvPr/>
        </p:nvSpPr>
        <p:spPr bwMode="auto">
          <a:xfrm>
            <a:off x="16278225" y="14979650"/>
            <a:ext cx="18415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altLang="en-US"/>
          </a:p>
        </p:txBody>
      </p:sp>
      <p:graphicFrame>
        <p:nvGraphicFramePr>
          <p:cNvPr id="41990" name="Object 8">
            <a:extLst>
              <a:ext uri="{FF2B5EF4-FFF2-40B4-BE49-F238E27FC236}">
                <a16:creationId xmlns:a16="http://schemas.microsoft.com/office/drawing/2014/main" id="{B7B51FCF-0003-42C9-9732-0CF8C3942DCD}"/>
              </a:ext>
            </a:extLst>
          </p:cNvPr>
          <p:cNvGraphicFramePr>
            <a:graphicFrameLocks noChangeAspect="1"/>
          </p:cNvGraphicFramePr>
          <p:nvPr/>
        </p:nvGraphicFramePr>
        <p:xfrm>
          <a:off x="0" y="0"/>
          <a:ext cx="180975" cy="238125"/>
        </p:xfrm>
        <a:graphic>
          <a:graphicData uri="http://schemas.openxmlformats.org/presentationml/2006/ole">
            <mc:AlternateContent xmlns:mc="http://schemas.openxmlformats.org/markup-compatibility/2006">
              <mc:Choice xmlns:v="urn:schemas-microsoft-com:vml" Requires="v">
                <p:oleObj spid="_x0000_s42048" name="Equation" r:id="rId4" imgW="177646" imgH="241091" progId="Equation.DSMT4">
                  <p:embed/>
                </p:oleObj>
              </mc:Choice>
              <mc:Fallback>
                <p:oleObj name="Equation" r:id="rId4" imgW="177646" imgH="241091" progId="Equation.DSMT4">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7" name="Hình ảnh 6">
            <a:extLst>
              <a:ext uri="{FF2B5EF4-FFF2-40B4-BE49-F238E27FC236}">
                <a16:creationId xmlns:a16="http://schemas.microsoft.com/office/drawing/2014/main" id="{2D276085-689E-44F4-9DD2-408873D9D06B}"/>
              </a:ext>
            </a:extLst>
          </p:cNvPr>
          <p:cNvPicPr>
            <a:picLocks noChangeAspect="1"/>
          </p:cNvPicPr>
          <p:nvPr/>
        </p:nvPicPr>
        <p:blipFill>
          <a:blip r:embed="rId6"/>
          <a:stretch>
            <a:fillRect/>
          </a:stretch>
        </p:blipFill>
        <p:spPr>
          <a:xfrm>
            <a:off x="2406773" y="3551238"/>
            <a:ext cx="32219137" cy="5198841"/>
          </a:xfrm>
          <a:prstGeom prst="rect">
            <a:avLst/>
          </a:prstGeom>
        </p:spPr>
      </p:pic>
      <p:pic>
        <p:nvPicPr>
          <p:cNvPr id="26" name="Hình ảnh 25">
            <a:extLst>
              <a:ext uri="{FF2B5EF4-FFF2-40B4-BE49-F238E27FC236}">
                <a16:creationId xmlns:a16="http://schemas.microsoft.com/office/drawing/2014/main" id="{E9A88830-0075-4AAA-8E11-23C455DF9DD1}"/>
              </a:ext>
            </a:extLst>
          </p:cNvPr>
          <p:cNvPicPr>
            <a:picLocks noChangeAspect="1"/>
          </p:cNvPicPr>
          <p:nvPr/>
        </p:nvPicPr>
        <p:blipFill>
          <a:blip r:embed="rId7"/>
          <a:stretch>
            <a:fillRect/>
          </a:stretch>
        </p:blipFill>
        <p:spPr>
          <a:xfrm>
            <a:off x="-527792" y="7885955"/>
            <a:ext cx="26280454" cy="10890884"/>
          </a:xfrm>
          <a:prstGeom prst="rect">
            <a:avLst/>
          </a:prstGeom>
        </p:spPr>
      </p:pic>
      <p:pic>
        <p:nvPicPr>
          <p:cNvPr id="33" name="Hình ảnh 32">
            <a:extLst>
              <a:ext uri="{FF2B5EF4-FFF2-40B4-BE49-F238E27FC236}">
                <a16:creationId xmlns:a16="http://schemas.microsoft.com/office/drawing/2014/main" id="{B64C5E48-DABC-4EFF-BAA1-021FC8048AA6}"/>
              </a:ext>
            </a:extLst>
          </p:cNvPr>
          <p:cNvPicPr>
            <a:picLocks noChangeAspect="1"/>
          </p:cNvPicPr>
          <p:nvPr/>
        </p:nvPicPr>
        <p:blipFill>
          <a:blip r:embed="rId8"/>
          <a:stretch>
            <a:fillRect/>
          </a:stretch>
        </p:blipFill>
        <p:spPr>
          <a:xfrm>
            <a:off x="126031" y="18271444"/>
            <a:ext cx="26280454" cy="11179735"/>
          </a:xfrm>
          <a:prstGeom prst="rect">
            <a:avLst/>
          </a:prstGeom>
        </p:spPr>
      </p:pic>
      <p:pic>
        <p:nvPicPr>
          <p:cNvPr id="38" name="Hình ảnh 37">
            <a:extLst>
              <a:ext uri="{FF2B5EF4-FFF2-40B4-BE49-F238E27FC236}">
                <a16:creationId xmlns:a16="http://schemas.microsoft.com/office/drawing/2014/main" id="{EE41D30B-2E3E-4934-BA0F-810C17F17AE4}"/>
              </a:ext>
            </a:extLst>
          </p:cNvPr>
          <p:cNvPicPr>
            <a:picLocks noChangeAspect="1"/>
          </p:cNvPicPr>
          <p:nvPr/>
        </p:nvPicPr>
        <p:blipFill>
          <a:blip r:embed="rId9"/>
          <a:stretch>
            <a:fillRect/>
          </a:stretch>
        </p:blipFill>
        <p:spPr>
          <a:xfrm>
            <a:off x="18879078" y="11423643"/>
            <a:ext cx="24345102" cy="1184275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74754153-E1E0-42DD-951D-2D944A248D44}"/>
              </a:ext>
            </a:extLst>
          </p:cNvPr>
          <p:cNvSpPr/>
          <p:nvPr/>
        </p:nvSpPr>
        <p:spPr>
          <a:xfrm>
            <a:off x="481013" y="923925"/>
            <a:ext cx="37515800" cy="27795538"/>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r>
              <a:rPr lang="en-US" sz="6401" b="1">
                <a:solidFill>
                  <a:schemeClr val="bg1"/>
                </a:solidFill>
                <a:latin typeface="Arial" pitchFamily="34" charset="0"/>
                <a:cs typeface="Arial" pitchFamily="34" charset="0"/>
              </a:rPr>
              <a:t> </a:t>
            </a:r>
            <a:endParaRPr lang="en-US" sz="6401" b="1" dirty="0">
              <a:solidFill>
                <a:schemeClr val="bg1"/>
              </a:solidFill>
              <a:latin typeface="Arial" pitchFamily="34" charset="0"/>
              <a:cs typeface="Arial" pitchFamily="34" charset="0"/>
            </a:endParaRPr>
          </a:p>
        </p:txBody>
      </p:sp>
      <p:sp>
        <p:nvSpPr>
          <p:cNvPr id="41987" name="Rectangle 5">
            <a:extLst>
              <a:ext uri="{FF2B5EF4-FFF2-40B4-BE49-F238E27FC236}">
                <a16:creationId xmlns:a16="http://schemas.microsoft.com/office/drawing/2014/main" id="{95472FC0-7BC6-4895-90D0-F13C6B36CCC2}"/>
              </a:ext>
            </a:extLst>
          </p:cNvPr>
          <p:cNvSpPr>
            <a:spLocks noChangeArrowheads="1"/>
          </p:cNvSpPr>
          <p:nvPr/>
        </p:nvSpPr>
        <p:spPr bwMode="auto">
          <a:xfrm>
            <a:off x="1631950" y="1152525"/>
            <a:ext cx="3581400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10000" b="1">
                <a:solidFill>
                  <a:schemeClr val="bg2"/>
                </a:solidFill>
                <a:latin typeface="Arial" panose="020B0604020202020204" pitchFamily="34" charset="0"/>
              </a:rPr>
              <a:t>KẾT QUẢ VÀ THẢO LUẬN</a:t>
            </a:r>
          </a:p>
        </p:txBody>
      </p:sp>
      <p:sp>
        <p:nvSpPr>
          <p:cNvPr id="41988" name="Rectangle 1">
            <a:extLst>
              <a:ext uri="{FF2B5EF4-FFF2-40B4-BE49-F238E27FC236}">
                <a16:creationId xmlns:a16="http://schemas.microsoft.com/office/drawing/2014/main" id="{1877DBBD-ED2A-4AA8-9B16-1BC062DD7702}"/>
              </a:ext>
            </a:extLst>
          </p:cNvPr>
          <p:cNvSpPr>
            <a:spLocks noChangeArrowheads="1"/>
          </p:cNvSpPr>
          <p:nvPr/>
        </p:nvSpPr>
        <p:spPr bwMode="auto">
          <a:xfrm>
            <a:off x="16278225" y="14979650"/>
            <a:ext cx="18415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altLang="en-US"/>
          </a:p>
        </p:txBody>
      </p:sp>
      <p:sp>
        <p:nvSpPr>
          <p:cNvPr id="5" name="Rectangle 4">
            <a:extLst>
              <a:ext uri="{FF2B5EF4-FFF2-40B4-BE49-F238E27FC236}">
                <a16:creationId xmlns:a16="http://schemas.microsoft.com/office/drawing/2014/main" id="{0FDFF838-5B32-4552-AAFC-688078D17B13}"/>
              </a:ext>
            </a:extLst>
          </p:cNvPr>
          <p:cNvSpPr>
            <a:spLocks noChangeArrowheads="1"/>
          </p:cNvSpPr>
          <p:nvPr/>
        </p:nvSpPr>
        <p:spPr bwMode="auto">
          <a:xfrm>
            <a:off x="6409775" y="3332163"/>
            <a:ext cx="24731449"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tabLst>
                <a:tab pos="539750" algn="l"/>
                <a:tab pos="5940425" algn="r"/>
              </a:tabLst>
              <a:defRPr sz="4500">
                <a:solidFill>
                  <a:schemeClr val="tx1"/>
                </a:solidFill>
                <a:latin typeface="Calibri" panose="020F0502020204030204" pitchFamily="34" charset="0"/>
                <a:cs typeface="Arial" panose="020B0604020202020204" pitchFamily="34" charset="0"/>
              </a:defRPr>
            </a:lvl1pPr>
            <a:lvl2pPr>
              <a:tabLst>
                <a:tab pos="539750" algn="l"/>
                <a:tab pos="5940425" algn="r"/>
              </a:tabLst>
              <a:defRPr sz="4500">
                <a:solidFill>
                  <a:schemeClr val="tx1"/>
                </a:solidFill>
                <a:latin typeface="Calibri" panose="020F0502020204030204" pitchFamily="34" charset="0"/>
                <a:cs typeface="Arial" panose="020B0604020202020204" pitchFamily="34" charset="0"/>
              </a:defRPr>
            </a:lvl2pPr>
            <a:lvl3pPr>
              <a:tabLst>
                <a:tab pos="539750" algn="l"/>
                <a:tab pos="5940425" algn="r"/>
              </a:tabLst>
              <a:defRPr sz="4500">
                <a:solidFill>
                  <a:schemeClr val="tx1"/>
                </a:solidFill>
                <a:latin typeface="Calibri" panose="020F0502020204030204" pitchFamily="34" charset="0"/>
                <a:cs typeface="Arial" panose="020B0604020202020204" pitchFamily="34" charset="0"/>
              </a:defRPr>
            </a:lvl3pPr>
            <a:lvl4pPr>
              <a:tabLst>
                <a:tab pos="539750" algn="l"/>
                <a:tab pos="5940425" algn="r"/>
              </a:tabLst>
              <a:defRPr sz="4500">
                <a:solidFill>
                  <a:schemeClr val="tx1"/>
                </a:solidFill>
                <a:latin typeface="Calibri" panose="020F0502020204030204" pitchFamily="34" charset="0"/>
                <a:cs typeface="Arial" panose="020B0604020202020204" pitchFamily="34" charset="0"/>
              </a:defRPr>
            </a:lvl4pPr>
            <a:lvl5pPr>
              <a:tabLst>
                <a:tab pos="539750" algn="l"/>
                <a:tab pos="5940425" algn="r"/>
              </a:tabLst>
              <a:defRPr sz="4500">
                <a:solidFill>
                  <a:schemeClr val="tx1"/>
                </a:solidFill>
                <a:latin typeface="Calibri" panose="020F0502020204030204" pitchFamily="34" charset="0"/>
                <a:cs typeface="Arial" panose="020B0604020202020204" pitchFamily="34" charset="0"/>
              </a:defRPr>
            </a:lvl5pPr>
            <a:lvl6pPr marL="49831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6pPr>
            <a:lvl7pPr marL="54403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7pPr>
            <a:lvl8pPr marL="58975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8pPr>
            <a:lvl9pPr marL="63547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9pPr>
          </a:lstStyle>
          <a:p>
            <a:pPr algn="ctr"/>
            <a:r>
              <a:rPr lang="en-US" altLang="en-US" sz="9000" b="1">
                <a:solidFill>
                  <a:schemeClr val="bg1"/>
                </a:solidFill>
                <a:latin typeface="Arial" panose="020B0604020202020204" pitchFamily="34" charset="0"/>
              </a:rPr>
              <a:t>Điều khiển dao động bằng phương pháp PD </a:t>
            </a:r>
          </a:p>
        </p:txBody>
      </p:sp>
      <p:graphicFrame>
        <p:nvGraphicFramePr>
          <p:cNvPr id="41990" name="Object 8">
            <a:extLst>
              <a:ext uri="{FF2B5EF4-FFF2-40B4-BE49-F238E27FC236}">
                <a16:creationId xmlns:a16="http://schemas.microsoft.com/office/drawing/2014/main" id="{B7B51FCF-0003-42C9-9732-0CF8C3942DCD}"/>
              </a:ext>
            </a:extLst>
          </p:cNvPr>
          <p:cNvGraphicFramePr>
            <a:graphicFrameLocks noChangeAspect="1"/>
          </p:cNvGraphicFramePr>
          <p:nvPr/>
        </p:nvGraphicFramePr>
        <p:xfrm>
          <a:off x="0" y="0"/>
          <a:ext cx="180975" cy="238125"/>
        </p:xfrm>
        <a:graphic>
          <a:graphicData uri="http://schemas.openxmlformats.org/presentationml/2006/ole">
            <mc:AlternateContent xmlns:mc="http://schemas.openxmlformats.org/markup-compatibility/2006">
              <mc:Choice xmlns:v="urn:schemas-microsoft-com:vml" Requires="v">
                <p:oleObj spid="_x0000_s56341" name="Equation" r:id="rId4" imgW="177646" imgH="241091" progId="Equation.DSMT4">
                  <p:embed/>
                </p:oleObj>
              </mc:Choice>
              <mc:Fallback>
                <p:oleObj name="Equation" r:id="rId4" imgW="177646" imgH="241091" progId="Equation.DSMT4">
                  <p:embed/>
                  <p:pic>
                    <p:nvPicPr>
                      <p:cNvPr id="41990" name="Object 8">
                        <a:extLst>
                          <a:ext uri="{FF2B5EF4-FFF2-40B4-BE49-F238E27FC236}">
                            <a16:creationId xmlns:a16="http://schemas.microsoft.com/office/drawing/2014/main" id="{B7B51FCF-0003-42C9-9732-0CF8C3942D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 name="Hình ảnh 1">
            <a:extLst>
              <a:ext uri="{FF2B5EF4-FFF2-40B4-BE49-F238E27FC236}">
                <a16:creationId xmlns:a16="http://schemas.microsoft.com/office/drawing/2014/main" id="{CF348247-E3A7-4D04-AE19-837832414544}"/>
              </a:ext>
            </a:extLst>
          </p:cNvPr>
          <p:cNvPicPr>
            <a:picLocks noChangeAspect="1"/>
          </p:cNvPicPr>
          <p:nvPr/>
        </p:nvPicPr>
        <p:blipFill>
          <a:blip r:embed="rId6"/>
          <a:stretch>
            <a:fillRect/>
          </a:stretch>
        </p:blipFill>
        <p:spPr>
          <a:xfrm>
            <a:off x="2280520" y="5358766"/>
            <a:ext cx="30562012" cy="1630363"/>
          </a:xfrm>
          <a:prstGeom prst="rect">
            <a:avLst/>
          </a:prstGeom>
        </p:spPr>
      </p:pic>
      <p:pic>
        <p:nvPicPr>
          <p:cNvPr id="10" name="Hình ảnh 9">
            <a:extLst>
              <a:ext uri="{FF2B5EF4-FFF2-40B4-BE49-F238E27FC236}">
                <a16:creationId xmlns:a16="http://schemas.microsoft.com/office/drawing/2014/main" id="{AEF54F61-01D1-4799-BF1F-60AA76284895}"/>
              </a:ext>
            </a:extLst>
          </p:cNvPr>
          <p:cNvPicPr>
            <a:picLocks noChangeAspect="1"/>
          </p:cNvPicPr>
          <p:nvPr/>
        </p:nvPicPr>
        <p:blipFill>
          <a:blip r:embed="rId7"/>
          <a:stretch>
            <a:fillRect/>
          </a:stretch>
        </p:blipFill>
        <p:spPr>
          <a:xfrm>
            <a:off x="6888814" y="6418457"/>
            <a:ext cx="25953718" cy="10719647"/>
          </a:xfrm>
          <a:prstGeom prst="rect">
            <a:avLst/>
          </a:prstGeom>
        </p:spPr>
      </p:pic>
      <p:pic>
        <p:nvPicPr>
          <p:cNvPr id="16" name="Hình ảnh 15">
            <a:extLst>
              <a:ext uri="{FF2B5EF4-FFF2-40B4-BE49-F238E27FC236}">
                <a16:creationId xmlns:a16="http://schemas.microsoft.com/office/drawing/2014/main" id="{38AB38AD-587E-4529-9C5B-B78E5CB7595B}"/>
              </a:ext>
            </a:extLst>
          </p:cNvPr>
          <p:cNvPicPr>
            <a:picLocks noChangeAspect="1"/>
          </p:cNvPicPr>
          <p:nvPr/>
        </p:nvPicPr>
        <p:blipFill>
          <a:blip r:embed="rId8"/>
          <a:stretch>
            <a:fillRect/>
          </a:stretch>
        </p:blipFill>
        <p:spPr>
          <a:xfrm>
            <a:off x="4351297" y="17138104"/>
            <a:ext cx="28848404" cy="12130634"/>
          </a:xfrm>
          <a:prstGeom prst="rect">
            <a:avLst/>
          </a:prstGeom>
        </p:spPr>
      </p:pic>
    </p:spTree>
    <p:extLst>
      <p:ext uri="{BB962C8B-B14F-4D97-AF65-F5344CB8AC3E}">
        <p14:creationId xmlns:p14="http://schemas.microsoft.com/office/powerpoint/2010/main" val="34177595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74754153-E1E0-42DD-951D-2D944A248D44}"/>
              </a:ext>
            </a:extLst>
          </p:cNvPr>
          <p:cNvSpPr/>
          <p:nvPr/>
        </p:nvSpPr>
        <p:spPr>
          <a:xfrm>
            <a:off x="481013" y="923925"/>
            <a:ext cx="37515800" cy="27795538"/>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r>
              <a:rPr lang="en-US" sz="6401" b="1">
                <a:solidFill>
                  <a:schemeClr val="bg1"/>
                </a:solidFill>
                <a:latin typeface="Arial" pitchFamily="34" charset="0"/>
                <a:cs typeface="Arial" pitchFamily="34" charset="0"/>
              </a:rPr>
              <a:t> </a:t>
            </a:r>
            <a:endParaRPr lang="en-US" sz="6401" b="1" dirty="0">
              <a:solidFill>
                <a:schemeClr val="bg1"/>
              </a:solidFill>
              <a:latin typeface="Arial" pitchFamily="34" charset="0"/>
              <a:cs typeface="Arial" pitchFamily="34" charset="0"/>
            </a:endParaRPr>
          </a:p>
        </p:txBody>
      </p:sp>
      <p:sp>
        <p:nvSpPr>
          <p:cNvPr id="41987" name="Rectangle 5">
            <a:extLst>
              <a:ext uri="{FF2B5EF4-FFF2-40B4-BE49-F238E27FC236}">
                <a16:creationId xmlns:a16="http://schemas.microsoft.com/office/drawing/2014/main" id="{95472FC0-7BC6-4895-90D0-F13C6B36CCC2}"/>
              </a:ext>
            </a:extLst>
          </p:cNvPr>
          <p:cNvSpPr>
            <a:spLocks noChangeArrowheads="1"/>
          </p:cNvSpPr>
          <p:nvPr/>
        </p:nvSpPr>
        <p:spPr bwMode="auto">
          <a:xfrm>
            <a:off x="1631950" y="1152525"/>
            <a:ext cx="3581400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10000" b="1">
                <a:solidFill>
                  <a:schemeClr val="bg2"/>
                </a:solidFill>
                <a:latin typeface="Arial" panose="020B0604020202020204" pitchFamily="34" charset="0"/>
              </a:rPr>
              <a:t>KẾT QUẢ VÀ THẢO LUẬN</a:t>
            </a:r>
          </a:p>
        </p:txBody>
      </p:sp>
      <p:sp>
        <p:nvSpPr>
          <p:cNvPr id="41988" name="Rectangle 1">
            <a:extLst>
              <a:ext uri="{FF2B5EF4-FFF2-40B4-BE49-F238E27FC236}">
                <a16:creationId xmlns:a16="http://schemas.microsoft.com/office/drawing/2014/main" id="{1877DBBD-ED2A-4AA8-9B16-1BC062DD7702}"/>
              </a:ext>
            </a:extLst>
          </p:cNvPr>
          <p:cNvSpPr>
            <a:spLocks noChangeArrowheads="1"/>
          </p:cNvSpPr>
          <p:nvPr/>
        </p:nvSpPr>
        <p:spPr bwMode="auto">
          <a:xfrm>
            <a:off x="16278225" y="14979650"/>
            <a:ext cx="18415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altLang="en-US"/>
          </a:p>
        </p:txBody>
      </p:sp>
      <p:sp>
        <p:nvSpPr>
          <p:cNvPr id="5" name="Rectangle 4">
            <a:extLst>
              <a:ext uri="{FF2B5EF4-FFF2-40B4-BE49-F238E27FC236}">
                <a16:creationId xmlns:a16="http://schemas.microsoft.com/office/drawing/2014/main" id="{0FDFF838-5B32-4552-AAFC-688078D17B13}"/>
              </a:ext>
            </a:extLst>
          </p:cNvPr>
          <p:cNvSpPr>
            <a:spLocks noChangeArrowheads="1"/>
          </p:cNvSpPr>
          <p:nvPr/>
        </p:nvSpPr>
        <p:spPr bwMode="auto">
          <a:xfrm>
            <a:off x="6409775" y="3332163"/>
            <a:ext cx="24731449"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tabLst>
                <a:tab pos="539750" algn="l"/>
                <a:tab pos="5940425" algn="r"/>
              </a:tabLst>
              <a:defRPr sz="4500">
                <a:solidFill>
                  <a:schemeClr val="tx1"/>
                </a:solidFill>
                <a:latin typeface="Calibri" panose="020F0502020204030204" pitchFamily="34" charset="0"/>
                <a:cs typeface="Arial" panose="020B0604020202020204" pitchFamily="34" charset="0"/>
              </a:defRPr>
            </a:lvl1pPr>
            <a:lvl2pPr>
              <a:tabLst>
                <a:tab pos="539750" algn="l"/>
                <a:tab pos="5940425" algn="r"/>
              </a:tabLst>
              <a:defRPr sz="4500">
                <a:solidFill>
                  <a:schemeClr val="tx1"/>
                </a:solidFill>
                <a:latin typeface="Calibri" panose="020F0502020204030204" pitchFamily="34" charset="0"/>
                <a:cs typeface="Arial" panose="020B0604020202020204" pitchFamily="34" charset="0"/>
              </a:defRPr>
            </a:lvl2pPr>
            <a:lvl3pPr>
              <a:tabLst>
                <a:tab pos="539750" algn="l"/>
                <a:tab pos="5940425" algn="r"/>
              </a:tabLst>
              <a:defRPr sz="4500">
                <a:solidFill>
                  <a:schemeClr val="tx1"/>
                </a:solidFill>
                <a:latin typeface="Calibri" panose="020F0502020204030204" pitchFamily="34" charset="0"/>
                <a:cs typeface="Arial" panose="020B0604020202020204" pitchFamily="34" charset="0"/>
              </a:defRPr>
            </a:lvl3pPr>
            <a:lvl4pPr>
              <a:tabLst>
                <a:tab pos="539750" algn="l"/>
                <a:tab pos="5940425" algn="r"/>
              </a:tabLst>
              <a:defRPr sz="4500">
                <a:solidFill>
                  <a:schemeClr val="tx1"/>
                </a:solidFill>
                <a:latin typeface="Calibri" panose="020F0502020204030204" pitchFamily="34" charset="0"/>
                <a:cs typeface="Arial" panose="020B0604020202020204" pitchFamily="34" charset="0"/>
              </a:defRPr>
            </a:lvl4pPr>
            <a:lvl5pPr>
              <a:tabLst>
                <a:tab pos="539750" algn="l"/>
                <a:tab pos="5940425" algn="r"/>
              </a:tabLst>
              <a:defRPr sz="4500">
                <a:solidFill>
                  <a:schemeClr val="tx1"/>
                </a:solidFill>
                <a:latin typeface="Calibri" panose="020F0502020204030204" pitchFamily="34" charset="0"/>
                <a:cs typeface="Arial" panose="020B0604020202020204" pitchFamily="34" charset="0"/>
              </a:defRPr>
            </a:lvl5pPr>
            <a:lvl6pPr marL="49831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6pPr>
            <a:lvl7pPr marL="54403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7pPr>
            <a:lvl8pPr marL="58975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8pPr>
            <a:lvl9pPr marL="63547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9pPr>
          </a:lstStyle>
          <a:p>
            <a:pPr algn="ctr"/>
            <a:r>
              <a:rPr lang="en-US" altLang="en-US" sz="9000" b="1">
                <a:solidFill>
                  <a:schemeClr val="bg1"/>
                </a:solidFill>
                <a:latin typeface="Arial" panose="020B0604020202020204" pitchFamily="34" charset="0"/>
              </a:rPr>
              <a:t>Điều khiển dao động bằng phương pháp PD </a:t>
            </a:r>
          </a:p>
        </p:txBody>
      </p:sp>
      <p:graphicFrame>
        <p:nvGraphicFramePr>
          <p:cNvPr id="41990" name="Object 8">
            <a:extLst>
              <a:ext uri="{FF2B5EF4-FFF2-40B4-BE49-F238E27FC236}">
                <a16:creationId xmlns:a16="http://schemas.microsoft.com/office/drawing/2014/main" id="{B7B51FCF-0003-42C9-9732-0CF8C3942DCD}"/>
              </a:ext>
            </a:extLst>
          </p:cNvPr>
          <p:cNvGraphicFramePr>
            <a:graphicFrameLocks noChangeAspect="1"/>
          </p:cNvGraphicFramePr>
          <p:nvPr/>
        </p:nvGraphicFramePr>
        <p:xfrm>
          <a:off x="0" y="0"/>
          <a:ext cx="180975" cy="238125"/>
        </p:xfrm>
        <a:graphic>
          <a:graphicData uri="http://schemas.openxmlformats.org/presentationml/2006/ole">
            <mc:AlternateContent xmlns:mc="http://schemas.openxmlformats.org/markup-compatibility/2006">
              <mc:Choice xmlns:v="urn:schemas-microsoft-com:vml" Requires="v">
                <p:oleObj spid="_x0000_s57356" name="Equation" r:id="rId4" imgW="177646" imgH="241091" progId="Equation.DSMT4">
                  <p:embed/>
                </p:oleObj>
              </mc:Choice>
              <mc:Fallback>
                <p:oleObj name="Equation" r:id="rId4" imgW="177646" imgH="241091" progId="Equation.DSMT4">
                  <p:embed/>
                  <p:pic>
                    <p:nvPicPr>
                      <p:cNvPr id="41990" name="Object 8">
                        <a:extLst>
                          <a:ext uri="{FF2B5EF4-FFF2-40B4-BE49-F238E27FC236}">
                            <a16:creationId xmlns:a16="http://schemas.microsoft.com/office/drawing/2014/main" id="{B7B51FCF-0003-42C9-9732-0CF8C3942D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 name="Hình ảnh 1">
            <a:extLst>
              <a:ext uri="{FF2B5EF4-FFF2-40B4-BE49-F238E27FC236}">
                <a16:creationId xmlns:a16="http://schemas.microsoft.com/office/drawing/2014/main" id="{CF348247-E3A7-4D04-AE19-837832414544}"/>
              </a:ext>
            </a:extLst>
          </p:cNvPr>
          <p:cNvPicPr>
            <a:picLocks noChangeAspect="1"/>
          </p:cNvPicPr>
          <p:nvPr/>
        </p:nvPicPr>
        <p:blipFill>
          <a:blip r:embed="rId6"/>
          <a:stretch>
            <a:fillRect/>
          </a:stretch>
        </p:blipFill>
        <p:spPr>
          <a:xfrm>
            <a:off x="2280520" y="5358766"/>
            <a:ext cx="30562012" cy="1630363"/>
          </a:xfrm>
          <a:prstGeom prst="rect">
            <a:avLst/>
          </a:prstGeom>
        </p:spPr>
      </p:pic>
      <p:pic>
        <p:nvPicPr>
          <p:cNvPr id="11" name="Hình ảnh 10">
            <a:extLst>
              <a:ext uri="{FF2B5EF4-FFF2-40B4-BE49-F238E27FC236}">
                <a16:creationId xmlns:a16="http://schemas.microsoft.com/office/drawing/2014/main" id="{410A3073-8864-4463-A89B-2E756BF73A67}"/>
              </a:ext>
            </a:extLst>
          </p:cNvPr>
          <p:cNvPicPr>
            <a:picLocks noChangeAspect="1"/>
          </p:cNvPicPr>
          <p:nvPr/>
        </p:nvPicPr>
        <p:blipFill>
          <a:blip r:embed="rId7"/>
          <a:stretch>
            <a:fillRect/>
          </a:stretch>
        </p:blipFill>
        <p:spPr>
          <a:xfrm>
            <a:off x="5876689" y="6805933"/>
            <a:ext cx="27324521" cy="12553530"/>
          </a:xfrm>
          <a:prstGeom prst="rect">
            <a:avLst/>
          </a:prstGeom>
        </p:spPr>
      </p:pic>
      <p:sp>
        <p:nvSpPr>
          <p:cNvPr id="12" name="Hộp Văn bản 11">
            <a:extLst>
              <a:ext uri="{FF2B5EF4-FFF2-40B4-BE49-F238E27FC236}">
                <a16:creationId xmlns:a16="http://schemas.microsoft.com/office/drawing/2014/main" id="{05706669-1913-4B7B-860E-73A8580676BF}"/>
              </a:ext>
            </a:extLst>
          </p:cNvPr>
          <p:cNvSpPr txBox="1"/>
          <p:nvPr/>
        </p:nvSpPr>
        <p:spPr>
          <a:xfrm>
            <a:off x="2444353" y="18785392"/>
            <a:ext cx="34189192" cy="9941183"/>
          </a:xfrm>
          <a:prstGeom prst="rect">
            <a:avLst/>
          </a:prstGeom>
          <a:noFill/>
        </p:spPr>
        <p:txBody>
          <a:bodyPr wrap="square" rtlCol="0">
            <a:spAutoFit/>
          </a:bodyPr>
          <a:lstStyle/>
          <a:p>
            <a:pPr algn="just"/>
            <a:r>
              <a:rPr lang="vi-VN" sz="8000">
                <a:solidFill>
                  <a:schemeClr val="bg1"/>
                </a:solidFill>
              </a:rPr>
              <a:t>Kết quả của bài toán điều khiển được trình bày từ Hình 12 đến Hình 13. Từ Hình 16 đến Hình 16 cho thấy hiệu quả của bộ điều khiển PD tăng cường, bộ điều khiển có khả năng hạn chế dao động đàn hồi và điều khiển chuyển động. Sự sai lệch của cơ cấu đàn hồi do sự biến dạng gây ra là không đáng kể, chuyển động của cơ cấu đàn hồi bám theo cơ cấu rắn. </a:t>
            </a:r>
          </a:p>
          <a:p>
            <a:pPr algn="just"/>
            <a:r>
              <a:rPr lang="vi-VN" sz="8000">
                <a:solidFill>
                  <a:schemeClr val="bg1"/>
                </a:solidFill>
              </a:rPr>
              <a:t>Dao động uốn cũng được dập tắt như Hình 16. Biến dạng uốn gần như triệt tiêu sau khoảng thời gian 1s. Hình 17 là mômen điều khiển </a:t>
            </a:r>
            <a:r>
              <a:rPr lang="el-GR" sz="8000">
                <a:solidFill>
                  <a:schemeClr val="bg1"/>
                </a:solidFill>
              </a:rPr>
              <a:t>τ</a:t>
            </a:r>
            <a:r>
              <a:rPr lang="vi-VN" sz="8000">
                <a:solidFill>
                  <a:schemeClr val="bg1"/>
                </a:solidFill>
              </a:rPr>
              <a:t>C cần thiết để điều khiển cơ cấu.</a:t>
            </a:r>
          </a:p>
        </p:txBody>
      </p:sp>
    </p:spTree>
    <p:extLst>
      <p:ext uri="{BB962C8B-B14F-4D97-AF65-F5344CB8AC3E}">
        <p14:creationId xmlns:p14="http://schemas.microsoft.com/office/powerpoint/2010/main" val="38460780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6EE37538-F7DB-4B18-B77B-4B672B969061}"/>
              </a:ext>
            </a:extLst>
          </p:cNvPr>
          <p:cNvSpPr/>
          <p:nvPr/>
        </p:nvSpPr>
        <p:spPr>
          <a:xfrm>
            <a:off x="481013" y="923925"/>
            <a:ext cx="37515800" cy="27795538"/>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r>
              <a:rPr lang="en-US" sz="6401" b="1" dirty="0">
                <a:solidFill>
                  <a:schemeClr val="bg1"/>
                </a:solidFill>
                <a:latin typeface="Arial" pitchFamily="34" charset="0"/>
                <a:cs typeface="Arial" pitchFamily="34" charset="0"/>
              </a:rPr>
              <a:t> </a:t>
            </a:r>
          </a:p>
        </p:txBody>
      </p:sp>
      <p:sp>
        <p:nvSpPr>
          <p:cNvPr id="44035" name="Rectangle 5">
            <a:extLst>
              <a:ext uri="{FF2B5EF4-FFF2-40B4-BE49-F238E27FC236}">
                <a16:creationId xmlns:a16="http://schemas.microsoft.com/office/drawing/2014/main" id="{55A259E6-44B4-46A8-A933-7EA09D388B48}"/>
              </a:ext>
            </a:extLst>
          </p:cNvPr>
          <p:cNvSpPr>
            <a:spLocks noChangeArrowheads="1"/>
          </p:cNvSpPr>
          <p:nvPr/>
        </p:nvSpPr>
        <p:spPr bwMode="auto">
          <a:xfrm>
            <a:off x="1631950" y="1152525"/>
            <a:ext cx="3581400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10000" b="1">
                <a:solidFill>
                  <a:schemeClr val="bg2"/>
                </a:solidFill>
                <a:latin typeface="Arial" panose="020B0604020202020204" pitchFamily="34" charset="0"/>
              </a:rPr>
              <a:t>KẾT LUẬN</a:t>
            </a:r>
          </a:p>
        </p:txBody>
      </p:sp>
      <p:sp>
        <p:nvSpPr>
          <p:cNvPr id="44036" name="Rectangle 1">
            <a:extLst>
              <a:ext uri="{FF2B5EF4-FFF2-40B4-BE49-F238E27FC236}">
                <a16:creationId xmlns:a16="http://schemas.microsoft.com/office/drawing/2014/main" id="{839D4698-F699-45A4-8081-F49C72E0ABD7}"/>
              </a:ext>
            </a:extLst>
          </p:cNvPr>
          <p:cNvSpPr>
            <a:spLocks noChangeArrowheads="1"/>
          </p:cNvSpPr>
          <p:nvPr/>
        </p:nvSpPr>
        <p:spPr bwMode="auto">
          <a:xfrm>
            <a:off x="16278225" y="14979650"/>
            <a:ext cx="18415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altLang="en-US"/>
          </a:p>
        </p:txBody>
      </p:sp>
      <p:graphicFrame>
        <p:nvGraphicFramePr>
          <p:cNvPr id="44037" name="Object 8">
            <a:extLst>
              <a:ext uri="{FF2B5EF4-FFF2-40B4-BE49-F238E27FC236}">
                <a16:creationId xmlns:a16="http://schemas.microsoft.com/office/drawing/2014/main" id="{3C482246-C55B-40BB-806D-7983D38484B1}"/>
              </a:ext>
            </a:extLst>
          </p:cNvPr>
          <p:cNvGraphicFramePr>
            <a:graphicFrameLocks noChangeAspect="1"/>
          </p:cNvGraphicFramePr>
          <p:nvPr/>
        </p:nvGraphicFramePr>
        <p:xfrm>
          <a:off x="0" y="0"/>
          <a:ext cx="180975" cy="238125"/>
        </p:xfrm>
        <a:graphic>
          <a:graphicData uri="http://schemas.openxmlformats.org/presentationml/2006/ole">
            <mc:AlternateContent xmlns:mc="http://schemas.openxmlformats.org/markup-compatibility/2006">
              <mc:Choice xmlns:v="urn:schemas-microsoft-com:vml" Requires="v">
                <p:oleObj spid="_x0000_s44056" name="Equation" r:id="rId4" imgW="177646" imgH="241091" progId="Equation.DSMT4">
                  <p:embed/>
                </p:oleObj>
              </mc:Choice>
              <mc:Fallback>
                <p:oleObj name="Equation" r:id="rId4" imgW="177646" imgH="241091" progId="Equation.DSMT4">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Rectangle 3">
            <a:extLst>
              <a:ext uri="{FF2B5EF4-FFF2-40B4-BE49-F238E27FC236}">
                <a16:creationId xmlns:a16="http://schemas.microsoft.com/office/drawing/2014/main" id="{6A0829A0-0933-40D6-8D45-DBE4D999A7F5}"/>
              </a:ext>
            </a:extLst>
          </p:cNvPr>
          <p:cNvSpPr>
            <a:spLocks noChangeArrowheads="1"/>
          </p:cNvSpPr>
          <p:nvPr/>
        </p:nvSpPr>
        <p:spPr bwMode="auto">
          <a:xfrm>
            <a:off x="804863" y="3384550"/>
            <a:ext cx="36868100" cy="2268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43000" indent="-1143000">
              <a:defRPr sz="4500">
                <a:solidFill>
                  <a:schemeClr val="tx1"/>
                </a:solidFill>
                <a:latin typeface="Calibri" panose="020F0502020204030204" pitchFamily="34" charset="0"/>
                <a:cs typeface="Arial" panose="020B0604020202020204" pitchFamily="34" charset="0"/>
              </a:defRPr>
            </a:lvl1pPr>
            <a:lvl2pPr>
              <a:defRPr sz="4500">
                <a:solidFill>
                  <a:schemeClr val="tx1"/>
                </a:solidFill>
                <a:latin typeface="Calibri" panose="020F0502020204030204" pitchFamily="34" charset="0"/>
                <a:cs typeface="Arial" panose="020B0604020202020204" pitchFamily="34" charset="0"/>
              </a:defRPr>
            </a:lvl2pPr>
            <a:lvl3pPr>
              <a:defRPr sz="4500">
                <a:solidFill>
                  <a:schemeClr val="tx1"/>
                </a:solidFill>
                <a:latin typeface="Calibri" panose="020F0502020204030204" pitchFamily="34" charset="0"/>
                <a:cs typeface="Arial" panose="020B0604020202020204" pitchFamily="34" charset="0"/>
              </a:defRPr>
            </a:lvl3pPr>
            <a:lvl4pPr>
              <a:defRPr sz="4500">
                <a:solidFill>
                  <a:schemeClr val="tx1"/>
                </a:solidFill>
                <a:latin typeface="Calibri" panose="020F0502020204030204" pitchFamily="34" charset="0"/>
                <a:cs typeface="Arial" panose="020B0604020202020204" pitchFamily="34" charset="0"/>
              </a:defRPr>
            </a:lvl4pPr>
            <a:lvl5pPr>
              <a:defRPr sz="4500">
                <a:solidFill>
                  <a:schemeClr val="tx1"/>
                </a:solidFill>
                <a:latin typeface="Calibri" panose="020F0502020204030204" pitchFamily="34" charset="0"/>
                <a:cs typeface="Arial" panose="020B0604020202020204" pitchFamily="34" charset="0"/>
              </a:defRPr>
            </a:lvl5pPr>
            <a:lvl6pPr marL="4983163" indent="-2697163"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5440363" indent="-2697163"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5897563" indent="-2697163"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6354763" indent="-2697163"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just" eaLnBrk="1" hangingPunct="1">
              <a:lnSpc>
                <a:spcPct val="150000"/>
              </a:lnSpc>
              <a:buFont typeface="Arial" panose="020B0604020202020204" pitchFamily="34" charset="0"/>
              <a:buChar char="•"/>
            </a:pPr>
            <a:r>
              <a:rPr lang="vi-VN" altLang="en-US" sz="11000">
                <a:solidFill>
                  <a:schemeClr val="bg1"/>
                </a:solidFill>
              </a:rPr>
              <a:t>Báo cáo này trình bày việc thiết lập phương trình vi phân chuyển động của cơ cấu 4 khâu bản lề với thanh truyền đàn hồi bằng phương Pháp Ritz – Galerkin và phương trình Lagrange loại 2.</a:t>
            </a:r>
            <a:endParaRPr lang="en-US" altLang="en-US" sz="11000">
              <a:solidFill>
                <a:schemeClr val="bg1"/>
              </a:solidFill>
            </a:endParaRPr>
          </a:p>
          <a:p>
            <a:pPr algn="just" eaLnBrk="1" hangingPunct="1">
              <a:lnSpc>
                <a:spcPct val="150000"/>
              </a:lnSpc>
              <a:buFont typeface="Arial" panose="020B0604020202020204" pitchFamily="34" charset="0"/>
              <a:buChar char="•"/>
            </a:pPr>
            <a:r>
              <a:rPr lang="vi-VN" altLang="en-US" sz="11000">
                <a:solidFill>
                  <a:schemeClr val="bg1"/>
                </a:solidFill>
              </a:rPr>
              <a:t> Xác định điều kiện đầu động học và giải hệ phương trình trên tìm đáp ứng động lực học của hệ.</a:t>
            </a:r>
            <a:endParaRPr lang="en-US" altLang="en-US" sz="11000">
              <a:solidFill>
                <a:schemeClr val="bg1"/>
              </a:solidFill>
            </a:endParaRPr>
          </a:p>
          <a:p>
            <a:pPr algn="just" eaLnBrk="1" hangingPunct="1">
              <a:lnSpc>
                <a:spcPct val="150000"/>
              </a:lnSpc>
              <a:buFont typeface="Arial" panose="020B0604020202020204" pitchFamily="34" charset="0"/>
              <a:buChar char="•"/>
            </a:pPr>
            <a:r>
              <a:rPr lang="vi-VN" altLang="en-US" sz="11000">
                <a:solidFill>
                  <a:schemeClr val="bg1"/>
                </a:solidFill>
              </a:rPr>
              <a:t> Điều khiển PD áp dụng để chuyển động khâu đàn hồi bám theo chuyển động rắn. Mô phỏng số chứng minh độ tin cậy của phương án đề xuất.</a:t>
            </a:r>
            <a:endParaRPr lang="en-US" altLang="en-US" sz="11000">
              <a:solidFill>
                <a:schemeClr val="bg1"/>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1DF9A428-B503-43B9-B780-8CE405928637}"/>
              </a:ext>
            </a:extLst>
          </p:cNvPr>
          <p:cNvSpPr/>
          <p:nvPr/>
        </p:nvSpPr>
        <p:spPr>
          <a:xfrm>
            <a:off x="481013" y="923925"/>
            <a:ext cx="37515800" cy="27795538"/>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r>
              <a:rPr lang="en-US" sz="6401" b="1" dirty="0">
                <a:solidFill>
                  <a:schemeClr val="bg1"/>
                </a:solidFill>
                <a:latin typeface="Arial" pitchFamily="34" charset="0"/>
                <a:cs typeface="Arial" pitchFamily="34" charset="0"/>
              </a:rPr>
              <a:t> </a:t>
            </a:r>
          </a:p>
        </p:txBody>
      </p:sp>
      <p:sp>
        <p:nvSpPr>
          <p:cNvPr id="46083" name="Rectangle 5">
            <a:extLst>
              <a:ext uri="{FF2B5EF4-FFF2-40B4-BE49-F238E27FC236}">
                <a16:creationId xmlns:a16="http://schemas.microsoft.com/office/drawing/2014/main" id="{9F5B35FC-4216-4050-909F-C84136CCAFB0}"/>
              </a:ext>
            </a:extLst>
          </p:cNvPr>
          <p:cNvSpPr>
            <a:spLocks noChangeArrowheads="1"/>
          </p:cNvSpPr>
          <p:nvPr/>
        </p:nvSpPr>
        <p:spPr bwMode="auto">
          <a:xfrm>
            <a:off x="1631950" y="1152525"/>
            <a:ext cx="3581400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10000" b="1">
                <a:solidFill>
                  <a:schemeClr val="bg2"/>
                </a:solidFill>
                <a:latin typeface="Arial" panose="020B0604020202020204" pitchFamily="34" charset="0"/>
              </a:rPr>
              <a:t>TÀI LIỆU THAM KHẢO</a:t>
            </a:r>
          </a:p>
        </p:txBody>
      </p:sp>
      <p:sp>
        <p:nvSpPr>
          <p:cNvPr id="46084" name="Rectangle 1">
            <a:extLst>
              <a:ext uri="{FF2B5EF4-FFF2-40B4-BE49-F238E27FC236}">
                <a16:creationId xmlns:a16="http://schemas.microsoft.com/office/drawing/2014/main" id="{49FDF5E6-3F8C-4C18-880F-23849ADA4EBE}"/>
              </a:ext>
            </a:extLst>
          </p:cNvPr>
          <p:cNvSpPr>
            <a:spLocks noChangeArrowheads="1"/>
          </p:cNvSpPr>
          <p:nvPr/>
        </p:nvSpPr>
        <p:spPr bwMode="auto">
          <a:xfrm>
            <a:off x="16278225" y="14979650"/>
            <a:ext cx="18415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altLang="en-US"/>
          </a:p>
        </p:txBody>
      </p:sp>
      <p:graphicFrame>
        <p:nvGraphicFramePr>
          <p:cNvPr id="46085" name="Object 8">
            <a:extLst>
              <a:ext uri="{FF2B5EF4-FFF2-40B4-BE49-F238E27FC236}">
                <a16:creationId xmlns:a16="http://schemas.microsoft.com/office/drawing/2014/main" id="{18D6B062-78E5-4E58-9A9A-5741E4331193}"/>
              </a:ext>
            </a:extLst>
          </p:cNvPr>
          <p:cNvGraphicFramePr>
            <a:graphicFrameLocks noChangeAspect="1"/>
          </p:cNvGraphicFramePr>
          <p:nvPr/>
        </p:nvGraphicFramePr>
        <p:xfrm>
          <a:off x="0" y="0"/>
          <a:ext cx="180975" cy="238125"/>
        </p:xfrm>
        <a:graphic>
          <a:graphicData uri="http://schemas.openxmlformats.org/presentationml/2006/ole">
            <mc:AlternateContent xmlns:mc="http://schemas.openxmlformats.org/markup-compatibility/2006">
              <mc:Choice xmlns:v="urn:schemas-microsoft-com:vml" Requires="v">
                <p:oleObj spid="_x0000_s46104" name="Equation" r:id="rId4" imgW="177646" imgH="241091" progId="Equation.DSMT4">
                  <p:embed/>
                </p:oleObj>
              </mc:Choice>
              <mc:Fallback>
                <p:oleObj name="Equation" r:id="rId4" imgW="177646" imgH="241091" progId="Equation.DSMT4">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Rectangle 3">
            <a:extLst>
              <a:ext uri="{FF2B5EF4-FFF2-40B4-BE49-F238E27FC236}">
                <a16:creationId xmlns:a16="http://schemas.microsoft.com/office/drawing/2014/main" id="{988CF792-5FF5-414D-838A-86196F5F29D0}"/>
              </a:ext>
            </a:extLst>
          </p:cNvPr>
          <p:cNvSpPr>
            <a:spLocks noChangeArrowheads="1"/>
          </p:cNvSpPr>
          <p:nvPr/>
        </p:nvSpPr>
        <p:spPr bwMode="auto">
          <a:xfrm>
            <a:off x="804863" y="2919413"/>
            <a:ext cx="36868100" cy="2569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vi-VN" altLang="en-US" sz="3200">
                <a:solidFill>
                  <a:schemeClr val="bg1"/>
                </a:solidFill>
              </a:rPr>
              <a:t>[1]	</a:t>
            </a:r>
            <a:r>
              <a:rPr lang="vi-VN" altLang="en-US" sz="4800">
                <a:solidFill>
                  <a:schemeClr val="bg1"/>
                </a:solidFill>
              </a:rPr>
              <a:t>Ahmed A. Shabana: Flexible Multibody Dynamics: Review of Past and Recent Developments. Multibody System Dynamics 1: 189–222, 1997</a:t>
            </a:r>
          </a:p>
          <a:p>
            <a:pPr algn="just"/>
            <a:r>
              <a:rPr lang="vi-VN" altLang="en-US" sz="4800">
                <a:solidFill>
                  <a:schemeClr val="bg1"/>
                </a:solidFill>
              </a:rPr>
              <a:t>[2]	Santosha Kumar Dwivedy and Peter Eberhard: Dynamic analysis of flexible manipulators, a literature review. Mechanism and Machine Theory 41 (2006) 749–777.</a:t>
            </a:r>
          </a:p>
          <a:p>
            <a:pPr algn="just"/>
            <a:r>
              <a:rPr lang="vi-VN" altLang="en-US" sz="4800">
                <a:solidFill>
                  <a:schemeClr val="bg1"/>
                </a:solidFill>
              </a:rPr>
              <a:t>[3]	K. Lochan, B.K. Roy, B. Subudhi: A review on two-link flexible manipulators. Annual Reviews in Control, Volume 42, 2016, Pages 346-367.</a:t>
            </a:r>
          </a:p>
          <a:p>
            <a:pPr algn="just"/>
            <a:r>
              <a:rPr lang="vi-VN" altLang="en-US" sz="4800">
                <a:solidFill>
                  <a:schemeClr val="bg1"/>
                </a:solidFill>
              </a:rPr>
              <a:t>[4]	Yanqing Gao, Fei-Yue Wang, Zhi-Quan Zhao: Flexible Manipulators: Modeling, Analysis and Optimum Design, Academic Press, 2012.</a:t>
            </a:r>
          </a:p>
          <a:p>
            <a:pPr algn="just"/>
            <a:r>
              <a:rPr lang="vi-VN" altLang="en-US" sz="4800">
                <a:solidFill>
                  <a:schemeClr val="bg1"/>
                </a:solidFill>
              </a:rPr>
              <a:t>[5]	Nguyen Van Khang: Dynamics of Multibody Systems (in Vietnamese). Science and Technics Publishing House, Hanoi (2007).</a:t>
            </a:r>
          </a:p>
          <a:p>
            <a:pPr algn="just"/>
            <a:r>
              <a:rPr lang="vi-VN" altLang="en-US" sz="4800">
                <a:solidFill>
                  <a:schemeClr val="bg1"/>
                </a:solidFill>
              </a:rPr>
              <a:t>[6]	Nguyen Van Khang: Kronecker product and a new matrix form of Lagrangian equations with multipliers for constrained multibody systems. Mechanics Research Communications 38, (2011) 294-29. </a:t>
            </a:r>
          </a:p>
          <a:p>
            <a:pPr algn="just"/>
            <a:r>
              <a:rPr lang="vi-VN" altLang="en-US" sz="4800">
                <a:solidFill>
                  <a:schemeClr val="bg1"/>
                </a:solidFill>
              </a:rPr>
              <a:t>[7]	Zhi-Cheng Qiu (2012) Adaptive nonlinear vibration control of a Cartesian flexible manipulator driven by a ballscrew mechanism. Mechanical Systems and Signal Processing, 30, pp. 248–266.</a:t>
            </a:r>
          </a:p>
          <a:p>
            <a:pPr algn="just"/>
            <a:r>
              <a:rPr lang="vi-VN" altLang="en-US" sz="4800">
                <a:solidFill>
                  <a:schemeClr val="bg1"/>
                </a:solidFill>
              </a:rPr>
              <a:t>[8]	Dadfarnia, M., Jalili N., Xian B., Dawson D. M. (2004) Lyapunov-Based Vibration Control of Translational Euler-Bernoulli Beams Using the Stabilizing Effect of Beam Damping Mechanisms. Journal of Vibration and Control, 10, pp. 933–961.</a:t>
            </a:r>
          </a:p>
          <a:p>
            <a:pPr algn="just"/>
            <a:r>
              <a:rPr lang="vi-VN" altLang="en-US" sz="4800">
                <a:solidFill>
                  <a:schemeClr val="bg1"/>
                </a:solidFill>
              </a:rPr>
              <a:t>[9]	Benosman M., Le Vey G. (2002) Joint trajectory tracking for planar  multi-link  flexible  manipulator. IEEE  Int.  Conference on Robotics and Automation, Washington D.C., pp. 2461–2466.</a:t>
            </a:r>
          </a:p>
          <a:p>
            <a:pPr algn="just"/>
            <a:r>
              <a:rPr lang="vi-VN" altLang="en-US" sz="4800">
                <a:solidFill>
                  <a:schemeClr val="bg1"/>
                </a:solidFill>
              </a:rPr>
              <a:t>[10]	Yang H., Krishnan H., Ang Jr. M. (1997) A simple rest-to-rest control command for a flexible link robot. IEEE Int. Conference on Robotics and Automation, Albuquerque, New Mexico, pp. 3312–3317.</a:t>
            </a:r>
          </a:p>
          <a:p>
            <a:pPr algn="just"/>
            <a:r>
              <a:rPr lang="vi-VN" altLang="en-US" sz="4800">
                <a:solidFill>
                  <a:schemeClr val="bg1"/>
                </a:solidFill>
              </a:rPr>
              <a:t>[11]	Benosman M., Le Vey G., Lanari L., De Luca A. (2001) Rest-to-Rest Motion for Planar Multi-Link Flexible Manipulator Through Backward Recursion. Journal of Dynamic Systems, Measurement, and Control, 126(1), pp. 115-123.</a:t>
            </a:r>
          </a:p>
          <a:p>
            <a:pPr algn="just"/>
            <a:r>
              <a:rPr lang="vi-VN" altLang="en-US" sz="4800">
                <a:solidFill>
                  <a:schemeClr val="bg1"/>
                </a:solidFill>
              </a:rPr>
              <a:t>[12]	R. E. Valembois, P. Fisette, and J. C. Samin:  Comparison of Various Techniques for Modelling Flexible Beams in Multibody Dynamics, Nonlinear Dynamics 12: 367–397, 1997.</a:t>
            </a:r>
          </a:p>
          <a:p>
            <a:pPr algn="just"/>
            <a:r>
              <a:rPr lang="vi-VN" altLang="en-US" sz="4800">
                <a:solidFill>
                  <a:schemeClr val="bg1"/>
                </a:solidFill>
              </a:rPr>
              <a:t>[13]	Tamer M Wasfy and Ahmed K Noor: Computational strategies for flexible multibody systems, Appl Mech Rev vol 56, no 6, November 2003, pp.533-613.</a:t>
            </a:r>
          </a:p>
          <a:p>
            <a:pPr algn="just"/>
            <a:r>
              <a:rPr lang="vi-VN" altLang="en-US" sz="4800">
                <a:solidFill>
                  <a:schemeClr val="bg1"/>
                </a:solidFill>
              </a:rPr>
              <a:t>[14]	Javier García de Jalón, Eduardo Bayo: Kinematic and Dynamic Simulation of Multibody Systems, The Real-Time Challenge, Springer-Verlag NewYork, Inc., 1994.</a:t>
            </a:r>
          </a:p>
          <a:p>
            <a:pPr algn="just"/>
            <a:r>
              <a:rPr lang="vi-VN" altLang="en-US" sz="4800">
                <a:solidFill>
                  <a:schemeClr val="bg1"/>
                </a:solidFill>
              </a:rPr>
              <a:t>[15]	Sang-Myeong Kim: Lumped Element Modeling of a Flexible Manipulator System. IEEE/ASME Transactions on Mechatronics, VOL. 20, NO. 2, APRIL 2015 967-974.</a:t>
            </a:r>
          </a:p>
          <a:p>
            <a:pPr algn="just"/>
            <a:r>
              <a:rPr lang="vi-VN" altLang="en-US" sz="4800">
                <a:solidFill>
                  <a:schemeClr val="bg1"/>
                </a:solidFill>
              </a:rPr>
              <a:t>[16]	Chu Quốc Thắng (1997): Phương pháp phần tử hữu hạn. NXB Khoa học và Kỹ thuật.</a:t>
            </a:r>
          </a:p>
          <a:p>
            <a:pPr algn="just"/>
            <a:r>
              <a:rPr lang="vi-VN" altLang="en-US" sz="4800">
                <a:solidFill>
                  <a:schemeClr val="bg1"/>
                </a:solidFill>
              </a:rPr>
              <a:t>[17]	Trần Ích Thịnh, Ngô Như Khoa (2007): Phương pháp phần tử hữu hạn. NXB Khoa học và Kỹ thuật. </a:t>
            </a:r>
          </a:p>
          <a:p>
            <a:pPr algn="just"/>
            <a:r>
              <a:rPr lang="vi-VN" altLang="en-US" sz="4800">
                <a:solidFill>
                  <a:schemeClr val="bg1"/>
                </a:solidFill>
              </a:rPr>
              <a:t>[18]	Usoro, P.B., Nadira, R., and Mahil, S.S. (1986). A Finite Element/Lagrange Approach to Modeling Lightweight Flexible Manipulators. ASME Journal of Dynamic Systems, Measurement, and Control. 108: 198-205.</a:t>
            </a:r>
          </a:p>
          <a:p>
            <a:pPr algn="just"/>
            <a:r>
              <a:rPr lang="vi-VN" altLang="en-US" sz="4800">
                <a:solidFill>
                  <a:schemeClr val="bg1"/>
                </a:solidFill>
              </a:rPr>
              <a:t>[19]	Seifried, R. (2014): Dynamics of Underactuated Multibody Systems - Modeling, Control and Optimal Design. Solid Mechanics and Its Applications, Vol. 205, Springer.</a:t>
            </a:r>
          </a:p>
          <a:p>
            <a:pPr algn="just"/>
            <a:r>
              <a:rPr lang="vi-VN" altLang="en-US" sz="4800">
                <a:solidFill>
                  <a:schemeClr val="bg1"/>
                </a:solidFill>
              </a:rPr>
              <a:t>[20]	Lammerts, I. M. M. (1993). Adaptive computed reference computed torque control of flexible manipulators. Eindhoven: Technische Universiteit Eindhoven, DOI: 10.6100/IR402510..</a:t>
            </a:r>
          </a:p>
          <a:p>
            <a:endParaRPr lang="en-US" altLang="en-US" sz="3200">
              <a:solidFill>
                <a:schemeClr val="bg1"/>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9D63898D-8920-485A-951C-26A8500E694E}"/>
              </a:ext>
            </a:extLst>
          </p:cNvPr>
          <p:cNvSpPr/>
          <p:nvPr/>
        </p:nvSpPr>
        <p:spPr>
          <a:xfrm>
            <a:off x="481013" y="8208963"/>
            <a:ext cx="37515800" cy="10514012"/>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r>
              <a:rPr lang="en-US" sz="6401" b="1" dirty="0">
                <a:solidFill>
                  <a:schemeClr val="bg1"/>
                </a:solidFill>
                <a:latin typeface="Arial" pitchFamily="34" charset="0"/>
                <a:cs typeface="Arial" pitchFamily="34" charset="0"/>
              </a:rPr>
              <a:t> </a:t>
            </a:r>
          </a:p>
        </p:txBody>
      </p:sp>
      <p:sp>
        <p:nvSpPr>
          <p:cNvPr id="15364" name="Rectangle 5">
            <a:extLst>
              <a:ext uri="{FF2B5EF4-FFF2-40B4-BE49-F238E27FC236}">
                <a16:creationId xmlns:a16="http://schemas.microsoft.com/office/drawing/2014/main" id="{378CF90B-8A1C-4013-B1AE-58F465EAFBB2}"/>
              </a:ext>
            </a:extLst>
          </p:cNvPr>
          <p:cNvSpPr>
            <a:spLocks noChangeArrowheads="1"/>
          </p:cNvSpPr>
          <p:nvPr/>
        </p:nvSpPr>
        <p:spPr bwMode="auto">
          <a:xfrm>
            <a:off x="1631950" y="12650788"/>
            <a:ext cx="358140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en-US" sz="15000" b="1">
                <a:solidFill>
                  <a:schemeClr val="bg2"/>
                </a:solidFill>
                <a:latin typeface="Arial" panose="020B0604020202020204" pitchFamily="34" charset="0"/>
              </a:rPr>
              <a:t>CẢM ƠN CÁC THẦY CÔ ĐÃ THEO DÕI</a:t>
            </a:r>
          </a:p>
        </p:txBody>
      </p:sp>
      <p:sp>
        <p:nvSpPr>
          <p:cNvPr id="48132" name="Rectangle 1">
            <a:extLst>
              <a:ext uri="{FF2B5EF4-FFF2-40B4-BE49-F238E27FC236}">
                <a16:creationId xmlns:a16="http://schemas.microsoft.com/office/drawing/2014/main" id="{47B02BF2-329C-4F61-9E0E-0B42D6171BCE}"/>
              </a:ext>
            </a:extLst>
          </p:cNvPr>
          <p:cNvSpPr>
            <a:spLocks noChangeArrowheads="1"/>
          </p:cNvSpPr>
          <p:nvPr/>
        </p:nvSpPr>
        <p:spPr bwMode="auto">
          <a:xfrm>
            <a:off x="16278225" y="14979650"/>
            <a:ext cx="18415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altLang="en-US"/>
          </a:p>
        </p:txBody>
      </p:sp>
      <p:graphicFrame>
        <p:nvGraphicFramePr>
          <p:cNvPr id="48133" name="Object 8">
            <a:extLst>
              <a:ext uri="{FF2B5EF4-FFF2-40B4-BE49-F238E27FC236}">
                <a16:creationId xmlns:a16="http://schemas.microsoft.com/office/drawing/2014/main" id="{9D33C953-D864-4D66-9F9E-F2D5C2D3953C}"/>
              </a:ext>
            </a:extLst>
          </p:cNvPr>
          <p:cNvGraphicFramePr>
            <a:graphicFrameLocks noChangeAspect="1"/>
          </p:cNvGraphicFramePr>
          <p:nvPr/>
        </p:nvGraphicFramePr>
        <p:xfrm>
          <a:off x="0" y="0"/>
          <a:ext cx="180975" cy="238125"/>
        </p:xfrm>
        <a:graphic>
          <a:graphicData uri="http://schemas.openxmlformats.org/presentationml/2006/ole">
            <mc:AlternateContent xmlns:mc="http://schemas.openxmlformats.org/markup-compatibility/2006">
              <mc:Choice xmlns:v="urn:schemas-microsoft-com:vml" Requires="v">
                <p:oleObj spid="_x0000_s48150" name="Equation" r:id="rId4" imgW="177646" imgH="241091" progId="Equation.DSMT4">
                  <p:embed/>
                </p:oleObj>
              </mc:Choice>
              <mc:Fallback>
                <p:oleObj name="Equation" r:id="rId4" imgW="177646" imgH="241091" progId="Equation.DSMT4">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8097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randombar(horizontal)">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73FA251-9286-42BA-BE93-60101F22126B}"/>
              </a:ext>
            </a:extLst>
          </p:cNvPr>
          <p:cNvSpPr/>
          <p:nvPr/>
        </p:nvSpPr>
        <p:spPr>
          <a:xfrm>
            <a:off x="912813" y="2089150"/>
            <a:ext cx="36633150" cy="2318543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endParaRPr lang="en-US" sz="12000"/>
          </a:p>
        </p:txBody>
      </p:sp>
      <p:sp>
        <p:nvSpPr>
          <p:cNvPr id="5123" name="TextBox 22">
            <a:extLst>
              <a:ext uri="{FF2B5EF4-FFF2-40B4-BE49-F238E27FC236}">
                <a16:creationId xmlns:a16="http://schemas.microsoft.com/office/drawing/2014/main" id="{A314D664-E444-44C3-A9D1-5FB4DABC0C44}"/>
              </a:ext>
            </a:extLst>
          </p:cNvPr>
          <p:cNvSpPr txBox="1">
            <a:spLocks noChangeArrowheads="1"/>
          </p:cNvSpPr>
          <p:nvPr/>
        </p:nvSpPr>
        <p:spPr bwMode="auto">
          <a:xfrm>
            <a:off x="5056188" y="6315075"/>
            <a:ext cx="28689300" cy="266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ctr">
              <a:lnSpc>
                <a:spcPct val="107000"/>
              </a:lnSpc>
              <a:spcAft>
                <a:spcPts val="0"/>
              </a:spcAft>
            </a:pPr>
            <a:r>
              <a:rPr lang="fr-FR" sz="80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ĐỘNG LỰC HỌC CƠ CẤU 4 KHÂU BẢN LỀ </a:t>
            </a:r>
            <a:endParaRPr lang="en-US" sz="6600">
              <a:solidFill>
                <a:schemeClr val="bg1"/>
              </a:solidFill>
              <a:ea typeface="Calibri" panose="020F0502020204030204" pitchFamily="34" charset="0"/>
              <a:cs typeface="Times New Roman" panose="02020603050405020304" pitchFamily="18" charset="0"/>
            </a:endParaRPr>
          </a:p>
          <a:p>
            <a:pPr algn="ctr">
              <a:lnSpc>
                <a:spcPct val="107000"/>
              </a:lnSpc>
              <a:spcAft>
                <a:spcPts val="0"/>
              </a:spcAft>
            </a:pPr>
            <a:r>
              <a:rPr lang="fr-FR" sz="80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VỚI THANH TRUYỀN ĐÀN HỒI</a:t>
            </a:r>
            <a:endParaRPr lang="en-US" sz="6600">
              <a:solidFill>
                <a:schemeClr val="bg1"/>
              </a:solidFill>
              <a:ea typeface="Calibri" panose="020F0502020204030204" pitchFamily="34" charset="0"/>
              <a:cs typeface="Times New Roman" panose="02020603050405020304" pitchFamily="18" charset="0"/>
            </a:endParaRPr>
          </a:p>
        </p:txBody>
      </p:sp>
      <p:sp>
        <p:nvSpPr>
          <p:cNvPr id="5124" name="TextBox 23">
            <a:extLst>
              <a:ext uri="{FF2B5EF4-FFF2-40B4-BE49-F238E27FC236}">
                <a16:creationId xmlns:a16="http://schemas.microsoft.com/office/drawing/2014/main" id="{EB2F151B-B47B-4FDA-A6F3-3A929EE54278}"/>
              </a:ext>
            </a:extLst>
          </p:cNvPr>
          <p:cNvSpPr txBox="1">
            <a:spLocks noChangeArrowheads="1"/>
          </p:cNvSpPr>
          <p:nvPr/>
        </p:nvSpPr>
        <p:spPr bwMode="auto">
          <a:xfrm>
            <a:off x="1992313" y="15122525"/>
            <a:ext cx="338439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ctr" eaLnBrk="1" hangingPunct="1">
              <a:spcBef>
                <a:spcPts val="800"/>
              </a:spcBef>
              <a:spcAft>
                <a:spcPts val="800"/>
              </a:spcAft>
            </a:pPr>
            <a:r>
              <a:rPr lang="en-US" altLang="en-US" sz="8000" b="1">
                <a:solidFill>
                  <a:schemeClr val="bg1"/>
                </a:solidFill>
                <a:latin typeface="Arial" panose="020B0604020202020204" pitchFamily="34" charset="0"/>
              </a:rPr>
              <a:t>Đinh Công Đạt</a:t>
            </a:r>
            <a:endParaRPr lang="en-US" altLang="en-US" sz="8000">
              <a:solidFill>
                <a:schemeClr val="bg1"/>
              </a:solidFill>
              <a:latin typeface="Arial" panose="020B0604020202020204" pitchFamily="34" charset="0"/>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8B5263A9-19F8-467E-93D5-30C6956760BA}"/>
              </a:ext>
            </a:extLst>
          </p:cNvPr>
          <p:cNvSpPr/>
          <p:nvPr/>
        </p:nvSpPr>
        <p:spPr>
          <a:xfrm>
            <a:off x="1055688" y="1944688"/>
            <a:ext cx="36580762" cy="24626887"/>
          </a:xfrm>
          <a:prstGeom prst="roundRect">
            <a:avLst>
              <a:gd name="adj" fmla="val 7465"/>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1143000" indent="-1143000">
              <a:defRPr sz="4500">
                <a:solidFill>
                  <a:schemeClr val="tx1"/>
                </a:solidFill>
                <a:latin typeface="Calibri" panose="020F0502020204030204" pitchFamily="34" charset="0"/>
                <a:cs typeface="Arial" panose="020B0604020202020204" pitchFamily="34" charset="0"/>
              </a:defRPr>
            </a:lvl1pPr>
            <a:lvl2pPr>
              <a:defRPr sz="4500">
                <a:solidFill>
                  <a:schemeClr val="tx1"/>
                </a:solidFill>
                <a:latin typeface="Calibri" panose="020F0502020204030204" pitchFamily="34" charset="0"/>
                <a:cs typeface="Arial" panose="020B0604020202020204" pitchFamily="34" charset="0"/>
              </a:defRPr>
            </a:lvl2pPr>
            <a:lvl3pPr>
              <a:defRPr sz="4500">
                <a:solidFill>
                  <a:schemeClr val="tx1"/>
                </a:solidFill>
                <a:latin typeface="Calibri" panose="020F0502020204030204" pitchFamily="34" charset="0"/>
                <a:cs typeface="Arial" panose="020B0604020202020204" pitchFamily="34" charset="0"/>
              </a:defRPr>
            </a:lvl3pPr>
            <a:lvl4pPr>
              <a:defRPr sz="4500">
                <a:solidFill>
                  <a:schemeClr val="tx1"/>
                </a:solidFill>
                <a:latin typeface="Calibri" panose="020F0502020204030204" pitchFamily="34" charset="0"/>
                <a:cs typeface="Arial" panose="020B0604020202020204" pitchFamily="34" charset="0"/>
              </a:defRPr>
            </a:lvl4pPr>
            <a:lvl5pPr>
              <a:defRPr sz="4500">
                <a:solidFill>
                  <a:schemeClr val="tx1"/>
                </a:solidFill>
                <a:latin typeface="Calibri" panose="020F0502020204030204" pitchFamily="34" charset="0"/>
                <a:cs typeface="Arial" panose="020B0604020202020204" pitchFamily="34" charset="0"/>
              </a:defRPr>
            </a:lvl5pPr>
            <a:lvl6pPr marL="4983163" indent="-2697163"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5440363" indent="-2697163"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5897563" indent="-2697163"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6354763" indent="-2697163"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just" eaLnBrk="1" hangingPunct="1">
              <a:lnSpc>
                <a:spcPct val="110000"/>
              </a:lnSpc>
              <a:buFont typeface="Arial" panose="020B0604020202020204" pitchFamily="34" charset="0"/>
              <a:buChar char="•"/>
              <a:defRPr/>
            </a:pPr>
            <a:r>
              <a:rPr lang="vi-VN" altLang="en-US" sz="9600" dirty="0">
                <a:solidFill>
                  <a:schemeClr val="bg1"/>
                </a:solidFill>
                <a:latin typeface="Arial" panose="020B0604020202020204" pitchFamily="34" charset="0"/>
              </a:rPr>
              <a:t>Vì lý do tiết kiệm vật liệu và giảm thời gian tăng tốc, </a:t>
            </a:r>
            <a:r>
              <a:rPr lang="vi-VN" altLang="en-US" sz="9600">
                <a:solidFill>
                  <a:schemeClr val="bg1"/>
                </a:solidFill>
                <a:latin typeface="Arial" panose="020B0604020202020204" pitchFamily="34" charset="0"/>
              </a:rPr>
              <a:t>các </a:t>
            </a:r>
            <a:r>
              <a:rPr lang="en-US" altLang="en-US" sz="9600">
                <a:solidFill>
                  <a:schemeClr val="bg1"/>
                </a:solidFill>
                <a:latin typeface="Arial" panose="020B0604020202020204" pitchFamily="34" charset="0"/>
              </a:rPr>
              <a:t>cơ cấu</a:t>
            </a:r>
            <a:r>
              <a:rPr lang="vi-VN" altLang="en-US" sz="9600">
                <a:solidFill>
                  <a:schemeClr val="bg1"/>
                </a:solidFill>
                <a:latin typeface="Arial" panose="020B0604020202020204" pitchFamily="34" charset="0"/>
              </a:rPr>
              <a:t> </a:t>
            </a:r>
            <a:r>
              <a:rPr lang="vi-VN" altLang="en-US" sz="9600" dirty="0">
                <a:solidFill>
                  <a:schemeClr val="bg1"/>
                </a:solidFill>
                <a:latin typeface="Arial" panose="020B0604020202020204" pitchFamily="34" charset="0"/>
              </a:rPr>
              <a:t>robot ngày càng được thiết kế mảnh hơn và do đó tính đàn hồi của các khâu là không thể bỏ qua trong việc khảo sát động lực học và thiết kế bộ điều khiển chuyển động</a:t>
            </a:r>
            <a:r>
              <a:rPr lang="vi-VN" altLang="en-US" sz="9600">
                <a:solidFill>
                  <a:schemeClr val="bg1"/>
                </a:solidFill>
                <a:latin typeface="Arial" panose="020B0604020202020204" pitchFamily="34" charset="0"/>
              </a:rPr>
              <a:t>. </a:t>
            </a:r>
            <a:endParaRPr lang="en-US" altLang="en-US" sz="9600">
              <a:solidFill>
                <a:schemeClr val="bg1"/>
              </a:solidFill>
              <a:latin typeface="Arial" panose="020B0604020202020204" pitchFamily="34" charset="0"/>
            </a:endParaRPr>
          </a:p>
          <a:p>
            <a:pPr algn="just" eaLnBrk="1" hangingPunct="1">
              <a:lnSpc>
                <a:spcPct val="110000"/>
              </a:lnSpc>
              <a:buFont typeface="Arial" panose="020B0604020202020204" pitchFamily="34" charset="0"/>
              <a:buChar char="•"/>
              <a:defRPr/>
            </a:pPr>
            <a:r>
              <a:rPr lang="fr-FR" sz="9600">
                <a:solidFill>
                  <a:schemeClr val="bg1"/>
                </a:solidFill>
                <a:latin typeface="Arial" panose="020B0604020202020204" pitchFamily="34" charset="0"/>
                <a:ea typeface="Times New Roman" panose="02020603050405020304" pitchFamily="18" charset="0"/>
              </a:rPr>
              <a:t>Trong bài báo này, trình bày việc thiết lập phương trình chuyển động của cơ cấu 4 khâu bản lề với thanh truyền đàn hồi bằng phương pháp Ritz – Galerkin và phương trình Lagrange loại 2. Tính toán động lực học và áp dụng lý thuyết điều khiển ổn định để đảm bảo chuyển động thực của robot có khâu đàn hồi sai khác chuyển động mong muốn của khâu thao tác nhỏ như có thể. </a:t>
            </a:r>
            <a:endParaRPr lang="en-US" altLang="en-US" sz="9600" dirty="0">
              <a:solidFill>
                <a:schemeClr val="bg1"/>
              </a:solidFill>
              <a:latin typeface="Arial" panose="020B0604020202020204" pitchFamily="34" charset="0"/>
            </a:endParaRPr>
          </a:p>
        </p:txBody>
      </p:sp>
      <p:sp>
        <p:nvSpPr>
          <p:cNvPr id="7171" name="TextBox 8">
            <a:extLst>
              <a:ext uri="{FF2B5EF4-FFF2-40B4-BE49-F238E27FC236}">
                <a16:creationId xmlns:a16="http://schemas.microsoft.com/office/drawing/2014/main" id="{2893FFA6-603C-4A7B-B67A-B803E368203E}"/>
              </a:ext>
            </a:extLst>
          </p:cNvPr>
          <p:cNvSpPr txBox="1">
            <a:spLocks noChangeArrowheads="1"/>
          </p:cNvSpPr>
          <p:nvPr/>
        </p:nvSpPr>
        <p:spPr bwMode="auto">
          <a:xfrm>
            <a:off x="13009563" y="2808288"/>
            <a:ext cx="115189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0000" b="1">
                <a:solidFill>
                  <a:schemeClr val="bg2"/>
                </a:solidFill>
                <a:latin typeface="Arial" panose="020B0604020202020204" pitchFamily="34" charset="0"/>
              </a:rPr>
              <a:t>GIỚI THIỆU</a:t>
            </a:r>
          </a:p>
        </p:txBody>
      </p:sp>
      <p:sp>
        <p:nvSpPr>
          <p:cNvPr id="7172" name="Rectangle 127">
            <a:extLst>
              <a:ext uri="{FF2B5EF4-FFF2-40B4-BE49-F238E27FC236}">
                <a16:creationId xmlns:a16="http://schemas.microsoft.com/office/drawing/2014/main" id="{29C27DEA-1361-4A81-96F5-F4B4429EF8ED}"/>
              </a:ext>
            </a:extLst>
          </p:cNvPr>
          <p:cNvSpPr>
            <a:spLocks noChangeArrowheads="1"/>
          </p:cNvSpPr>
          <p:nvPr/>
        </p:nvSpPr>
        <p:spPr bwMode="auto">
          <a:xfrm>
            <a:off x="5207000" y="-30867350"/>
            <a:ext cx="184150" cy="193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endParaRPr lang="en-US" altLang="en-US" sz="120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arn(inVertical)">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5" name="Rounded Rectangle 14">
            <a:extLst>
              <a:ext uri="{FF2B5EF4-FFF2-40B4-BE49-F238E27FC236}">
                <a16:creationId xmlns:a16="http://schemas.microsoft.com/office/drawing/2014/main" id="{1F590DF6-4F34-4D8D-BB10-07C1F65597F8}"/>
              </a:ext>
            </a:extLst>
          </p:cNvPr>
          <p:cNvSpPr/>
          <p:nvPr/>
        </p:nvSpPr>
        <p:spPr>
          <a:xfrm>
            <a:off x="995363" y="1655763"/>
            <a:ext cx="36436300" cy="24195087"/>
          </a:xfrm>
          <a:prstGeom prst="roundRect">
            <a:avLst>
              <a:gd name="adj" fmla="val 7792"/>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endParaRPr lang="en-US" sz="6401" b="1">
              <a:solidFill>
                <a:schemeClr val="bg1"/>
              </a:solidFill>
              <a:latin typeface="Arial" pitchFamily="34" charset="0"/>
              <a:cs typeface="Arial" pitchFamily="34" charset="0"/>
            </a:endParaRPr>
          </a:p>
        </p:txBody>
      </p:sp>
      <p:sp>
        <p:nvSpPr>
          <p:cNvPr id="9219" name="TextBox 15">
            <a:extLst>
              <a:ext uri="{FF2B5EF4-FFF2-40B4-BE49-F238E27FC236}">
                <a16:creationId xmlns:a16="http://schemas.microsoft.com/office/drawing/2014/main" id="{113BB68B-7324-4962-9366-58662312B98B}"/>
              </a:ext>
            </a:extLst>
          </p:cNvPr>
          <p:cNvSpPr txBox="1">
            <a:spLocks noChangeArrowheads="1"/>
          </p:cNvSpPr>
          <p:nvPr/>
        </p:nvSpPr>
        <p:spPr bwMode="auto">
          <a:xfrm>
            <a:off x="2008188" y="2840038"/>
            <a:ext cx="344106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0000" b="1">
                <a:solidFill>
                  <a:schemeClr val="bg2"/>
                </a:solidFill>
                <a:latin typeface="Arial" panose="020B0604020202020204" pitchFamily="34" charset="0"/>
              </a:rPr>
              <a:t>PHƯƠNG PHÁP NGHIÊN CỨU</a:t>
            </a:r>
          </a:p>
        </p:txBody>
      </p:sp>
      <p:sp>
        <p:nvSpPr>
          <p:cNvPr id="9220" name="TextBox 16">
            <a:extLst>
              <a:ext uri="{FF2B5EF4-FFF2-40B4-BE49-F238E27FC236}">
                <a16:creationId xmlns:a16="http://schemas.microsoft.com/office/drawing/2014/main" id="{3E72CF42-106E-4C73-9CFF-772366854F35}"/>
              </a:ext>
            </a:extLst>
          </p:cNvPr>
          <p:cNvSpPr txBox="1">
            <a:spLocks noChangeArrowheads="1"/>
          </p:cNvSpPr>
          <p:nvPr/>
        </p:nvSpPr>
        <p:spPr bwMode="auto">
          <a:xfrm>
            <a:off x="1731963" y="5227638"/>
            <a:ext cx="35091687" cy="14050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just" eaLnBrk="1" hangingPunct="1">
              <a:lnSpc>
                <a:spcPct val="110000"/>
              </a:lnSpc>
              <a:buFont typeface="Arial" panose="020B0604020202020204" pitchFamily="34" charset="0"/>
              <a:buChar char="•"/>
            </a:pPr>
            <a:r>
              <a:rPr lang="en-US" altLang="en-US" sz="9600">
                <a:solidFill>
                  <a:schemeClr val="bg1"/>
                </a:solidFill>
                <a:latin typeface="Arial" panose="020B0604020202020204" pitchFamily="34" charset="0"/>
              </a:rPr>
              <a:t> </a:t>
            </a:r>
            <a:r>
              <a:rPr lang="vi-VN" altLang="en-US" sz="9600">
                <a:solidFill>
                  <a:schemeClr val="bg1"/>
                </a:solidFill>
                <a:latin typeface="Arial" panose="020B0604020202020204" pitchFamily="34" charset="0"/>
              </a:rPr>
              <a:t>Bài báo này trình bày việc mô hình hóa </a:t>
            </a:r>
            <a:r>
              <a:rPr lang="en-US" altLang="en-US" sz="9600">
                <a:solidFill>
                  <a:schemeClr val="bg1"/>
                </a:solidFill>
                <a:latin typeface="Arial" panose="020B0604020202020204" pitchFamily="34" charset="0"/>
              </a:rPr>
              <a:t>cơ cấu 4 khâu </a:t>
            </a:r>
            <a:r>
              <a:rPr lang="vi-VN" altLang="en-US" sz="9600">
                <a:solidFill>
                  <a:schemeClr val="bg1"/>
                </a:solidFill>
                <a:latin typeface="Arial" panose="020B0604020202020204" pitchFamily="34" charset="0"/>
              </a:rPr>
              <a:t>phẳng có </a:t>
            </a:r>
            <a:r>
              <a:rPr lang="en-US" altLang="en-US" sz="9600">
                <a:solidFill>
                  <a:schemeClr val="bg1"/>
                </a:solidFill>
                <a:latin typeface="Arial" panose="020B0604020202020204" pitchFamily="34" charset="0"/>
              </a:rPr>
              <a:t>thanh truyền </a:t>
            </a:r>
            <a:r>
              <a:rPr lang="vi-VN" altLang="en-US" sz="9600">
                <a:solidFill>
                  <a:schemeClr val="bg1"/>
                </a:solidFill>
                <a:latin typeface="Arial" panose="020B0604020202020204" pitchFamily="34" charset="0"/>
              </a:rPr>
              <a:t>đàn hồi bằng phương pháp </a:t>
            </a:r>
            <a:r>
              <a:rPr lang="en-US" altLang="en-US" sz="9600">
                <a:solidFill>
                  <a:schemeClr val="bg1"/>
                </a:solidFill>
                <a:latin typeface="Arial" panose="020B0604020202020204" pitchFamily="34" charset="0"/>
              </a:rPr>
              <a:t>Ritz - Galerkin</a:t>
            </a:r>
          </a:p>
          <a:p>
            <a:pPr algn="just" eaLnBrk="1" hangingPunct="1">
              <a:lnSpc>
                <a:spcPct val="110000"/>
              </a:lnSpc>
              <a:buFont typeface="Arial" panose="020B0604020202020204" pitchFamily="34" charset="0"/>
              <a:buChar char="•"/>
            </a:pPr>
            <a:endParaRPr lang="en-US" altLang="en-US" sz="9600" baseline="30000">
              <a:solidFill>
                <a:schemeClr val="bg1"/>
              </a:solidFill>
              <a:latin typeface="Arial" panose="020B0604020202020204" pitchFamily="34" charset="0"/>
            </a:endParaRPr>
          </a:p>
          <a:p>
            <a:pPr algn="just" eaLnBrk="1" hangingPunct="1">
              <a:lnSpc>
                <a:spcPct val="110000"/>
              </a:lnSpc>
              <a:buFont typeface="Arial" panose="020B0604020202020204" pitchFamily="34" charset="0"/>
              <a:buChar char="•"/>
            </a:pPr>
            <a:r>
              <a:rPr lang="en-US" altLang="en-US" sz="9600">
                <a:solidFill>
                  <a:schemeClr val="bg1"/>
                </a:solidFill>
                <a:latin typeface="Arial" panose="020B0604020202020204" pitchFamily="34" charset="0"/>
              </a:rPr>
              <a:t> Sử dụng </a:t>
            </a:r>
            <a:r>
              <a:rPr lang="vi-VN" altLang="en-US" sz="9600">
                <a:solidFill>
                  <a:schemeClr val="bg1"/>
                </a:solidFill>
                <a:latin typeface="Arial" panose="020B0604020202020204" pitchFamily="34" charset="0"/>
              </a:rPr>
              <a:t>phương trình Lagrange loại 2</a:t>
            </a:r>
            <a:r>
              <a:rPr lang="en-US" altLang="en-US" sz="9600">
                <a:solidFill>
                  <a:schemeClr val="bg1"/>
                </a:solidFill>
                <a:latin typeface="Arial" panose="020B0604020202020204" pitchFamily="34" charset="0"/>
              </a:rPr>
              <a:t> để thiết lập phương trình vi phân chuyển động của hệ</a:t>
            </a:r>
            <a:r>
              <a:rPr lang="vi-VN" altLang="en-US" sz="9600">
                <a:solidFill>
                  <a:schemeClr val="bg1"/>
                </a:solidFill>
                <a:latin typeface="Arial" panose="020B0604020202020204" pitchFamily="34" charset="0"/>
              </a:rPr>
              <a:t>. </a:t>
            </a:r>
            <a:endParaRPr lang="en-US" altLang="en-US" sz="9600">
              <a:solidFill>
                <a:schemeClr val="bg1"/>
              </a:solidFill>
              <a:latin typeface="Arial" panose="020B0604020202020204" pitchFamily="34" charset="0"/>
            </a:endParaRPr>
          </a:p>
          <a:p>
            <a:pPr algn="just" eaLnBrk="1" hangingPunct="1">
              <a:lnSpc>
                <a:spcPct val="110000"/>
              </a:lnSpc>
              <a:buFont typeface="Arial" panose="020B0604020202020204" pitchFamily="34" charset="0"/>
              <a:buChar char="•"/>
            </a:pPr>
            <a:endParaRPr lang="en-US" altLang="en-US" sz="9600">
              <a:solidFill>
                <a:schemeClr val="bg1"/>
              </a:solidFill>
              <a:latin typeface="Arial" panose="020B0604020202020204" pitchFamily="34" charset="0"/>
            </a:endParaRPr>
          </a:p>
          <a:p>
            <a:pPr algn="just" eaLnBrk="1" hangingPunct="1">
              <a:lnSpc>
                <a:spcPct val="110000"/>
              </a:lnSpc>
              <a:buFont typeface="Arial" panose="020B0604020202020204" pitchFamily="34" charset="0"/>
              <a:buChar char="•"/>
            </a:pPr>
            <a:r>
              <a:rPr lang="en-US" altLang="en-US" sz="9600">
                <a:solidFill>
                  <a:schemeClr val="bg1"/>
                </a:solidFill>
                <a:latin typeface="Arial" panose="020B0604020202020204" pitchFamily="34" charset="0"/>
              </a:rPr>
              <a:t> Thiết kế bộ</a:t>
            </a:r>
            <a:r>
              <a:rPr lang="vi-VN" altLang="en-US" sz="9600">
                <a:solidFill>
                  <a:schemeClr val="bg1"/>
                </a:solidFill>
                <a:latin typeface="Arial" panose="020B0604020202020204" pitchFamily="34" charset="0"/>
              </a:rPr>
              <a:t> điều khiển PD cho bài toán </a:t>
            </a:r>
            <a:r>
              <a:rPr lang="en-US" altLang="en-US" sz="9600">
                <a:solidFill>
                  <a:schemeClr val="bg1"/>
                </a:solidFill>
                <a:latin typeface="Arial" panose="020B0604020202020204" pitchFamily="34" charset="0"/>
              </a:rPr>
              <a:t>điều khiển ổn định</a:t>
            </a:r>
          </a:p>
          <a:p>
            <a:pPr algn="just" eaLnBrk="1" hangingPunct="1">
              <a:lnSpc>
                <a:spcPct val="110000"/>
              </a:lnSpc>
              <a:buFont typeface="Arial" panose="020B0604020202020204" pitchFamily="34" charset="0"/>
              <a:buChar char="•"/>
            </a:pPr>
            <a:r>
              <a:rPr lang="en-US" altLang="en-US" sz="9600">
                <a:solidFill>
                  <a:schemeClr val="bg1"/>
                </a:solidFill>
                <a:latin typeface="Arial" panose="020B0604020202020204" pitchFamily="34" charset="0"/>
              </a:rPr>
              <a:t>Tính toán số thực hiện bằng Matlab</a:t>
            </a:r>
          </a:p>
          <a:p>
            <a:pPr marL="0" indent="0" algn="just" eaLnBrk="1" hangingPunct="1">
              <a:lnSpc>
                <a:spcPct val="110000"/>
              </a:lnSpc>
            </a:pPr>
            <a:endParaRPr lang="en-US" altLang="en-US" sz="9600">
              <a:solidFill>
                <a:schemeClr val="bg1"/>
              </a:solidFill>
              <a:latin typeface="Arial" panose="020B0604020202020204" pitchFamily="34"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9220">
                                            <p:txEl>
                                              <p:pRg st="0" end="0"/>
                                            </p:txEl>
                                          </p:spTgt>
                                        </p:tgtEl>
                                        <p:attrNameLst>
                                          <p:attrName>style.visibility</p:attrName>
                                        </p:attrNameLst>
                                      </p:cBhvr>
                                      <p:to>
                                        <p:strVal val="visible"/>
                                      </p:to>
                                    </p:set>
                                    <p:animEffect transition="in" filter="barn(inVertical)">
                                      <p:cBhvr>
                                        <p:cTn id="7" dur="500"/>
                                        <p:tgtEl>
                                          <p:spTgt spid="922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9220">
                                            <p:txEl>
                                              <p:pRg st="2" end="2"/>
                                            </p:txEl>
                                          </p:spTgt>
                                        </p:tgtEl>
                                        <p:attrNameLst>
                                          <p:attrName>style.visibility</p:attrName>
                                        </p:attrNameLst>
                                      </p:cBhvr>
                                      <p:to>
                                        <p:strVal val="visible"/>
                                      </p:to>
                                    </p:set>
                                    <p:animEffect transition="in" filter="barn(inVertical)">
                                      <p:cBhvr>
                                        <p:cTn id="12" dur="500"/>
                                        <p:tgtEl>
                                          <p:spTgt spid="9220">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9220">
                                            <p:txEl>
                                              <p:pRg st="4" end="4"/>
                                            </p:txEl>
                                          </p:spTgt>
                                        </p:tgtEl>
                                        <p:attrNameLst>
                                          <p:attrName>style.visibility</p:attrName>
                                        </p:attrNameLst>
                                      </p:cBhvr>
                                      <p:to>
                                        <p:strVal val="visible"/>
                                      </p:to>
                                    </p:set>
                                    <p:animEffect transition="in" filter="barn(inVertical)">
                                      <p:cBhvr>
                                        <p:cTn id="17" dur="500"/>
                                        <p:tgtEl>
                                          <p:spTgt spid="922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220">
                                            <p:txEl>
                                              <p:pRg st="5" end="5"/>
                                            </p:txEl>
                                          </p:spTgt>
                                        </p:tgtEl>
                                        <p:attrNameLst>
                                          <p:attrName>style.visibility</p:attrName>
                                        </p:attrNameLst>
                                      </p:cBhvr>
                                      <p:to>
                                        <p:strVal val="visible"/>
                                      </p:to>
                                    </p:set>
                                    <p:animEffect transition="in" filter="barn(inVertical)">
                                      <p:cBhvr>
                                        <p:cTn id="22" dur="500"/>
                                        <p:tgtEl>
                                          <p:spTgt spid="922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F1606BE1-FEEC-4E9C-8C57-6824D30B28CA}"/>
              </a:ext>
            </a:extLst>
          </p:cNvPr>
          <p:cNvSpPr/>
          <p:nvPr/>
        </p:nvSpPr>
        <p:spPr>
          <a:xfrm>
            <a:off x="1128713" y="936625"/>
            <a:ext cx="36363275" cy="26858913"/>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endParaRPr lang="en-US" sz="6401" b="1">
              <a:solidFill>
                <a:schemeClr val="bg1"/>
              </a:solidFill>
              <a:latin typeface="Arial" pitchFamily="34" charset="0"/>
              <a:cs typeface="Arial" pitchFamily="34" charset="0"/>
            </a:endParaRPr>
          </a:p>
        </p:txBody>
      </p:sp>
      <p:sp>
        <p:nvSpPr>
          <p:cNvPr id="11267" name="TextBox 19">
            <a:extLst>
              <a:ext uri="{FF2B5EF4-FFF2-40B4-BE49-F238E27FC236}">
                <a16:creationId xmlns:a16="http://schemas.microsoft.com/office/drawing/2014/main" id="{65DE77A8-BC0E-44B4-AA83-A6223317BA09}"/>
              </a:ext>
            </a:extLst>
          </p:cNvPr>
          <p:cNvSpPr txBox="1">
            <a:spLocks noChangeArrowheads="1"/>
          </p:cNvSpPr>
          <p:nvPr/>
        </p:nvSpPr>
        <p:spPr bwMode="auto">
          <a:xfrm>
            <a:off x="2281238" y="1357313"/>
            <a:ext cx="34850387"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0000" b="1">
                <a:solidFill>
                  <a:schemeClr val="bg2"/>
                </a:solidFill>
                <a:latin typeface="Arial" panose="020B0604020202020204" pitchFamily="34" charset="0"/>
              </a:rPr>
              <a:t>XÂY DỰNG MÔ HÌNH ĐỘNG LỰC HỌC C</a:t>
            </a:r>
            <a:r>
              <a:rPr lang="vi-VN" altLang="en-US" sz="10000" b="1">
                <a:solidFill>
                  <a:schemeClr val="bg2"/>
                </a:solidFill>
                <a:latin typeface="Arial" panose="020B0604020202020204" pitchFamily="34" charset="0"/>
              </a:rPr>
              <a:t>Ơ</a:t>
            </a:r>
            <a:r>
              <a:rPr lang="en-US" altLang="en-US" sz="10000" b="1">
                <a:solidFill>
                  <a:schemeClr val="bg2"/>
                </a:solidFill>
                <a:latin typeface="Arial" panose="020B0604020202020204" pitchFamily="34" charset="0"/>
              </a:rPr>
              <a:t> CẤU 4 KHÂU BẢN LỀ VỚI THANH TRUYỀN ĐÀN HỒI</a:t>
            </a:r>
          </a:p>
        </p:txBody>
      </p:sp>
      <p:sp>
        <p:nvSpPr>
          <p:cNvPr id="11268" name="Rectangle 127">
            <a:extLst>
              <a:ext uri="{FF2B5EF4-FFF2-40B4-BE49-F238E27FC236}">
                <a16:creationId xmlns:a16="http://schemas.microsoft.com/office/drawing/2014/main" id="{45D56107-192A-4499-9F6A-8CFC349F6F71}"/>
              </a:ext>
            </a:extLst>
          </p:cNvPr>
          <p:cNvSpPr>
            <a:spLocks noChangeArrowheads="1"/>
          </p:cNvSpPr>
          <p:nvPr/>
        </p:nvSpPr>
        <p:spPr bwMode="auto">
          <a:xfrm>
            <a:off x="5207000" y="-30867350"/>
            <a:ext cx="184150" cy="193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endParaRPr lang="en-US" altLang="en-US" sz="12000"/>
          </a:p>
        </p:txBody>
      </p:sp>
      <p:sp>
        <p:nvSpPr>
          <p:cNvPr id="11270" name="Rectangle 90">
            <a:extLst>
              <a:ext uri="{FF2B5EF4-FFF2-40B4-BE49-F238E27FC236}">
                <a16:creationId xmlns:a16="http://schemas.microsoft.com/office/drawing/2014/main" id="{8D28C10C-1875-4856-BD46-6EFAD6AC1D24}"/>
              </a:ext>
            </a:extLst>
          </p:cNvPr>
          <p:cNvSpPr>
            <a:spLocks noChangeArrowheads="1"/>
          </p:cNvSpPr>
          <p:nvPr/>
        </p:nvSpPr>
        <p:spPr bwMode="auto">
          <a:xfrm>
            <a:off x="9193213" y="12241213"/>
            <a:ext cx="384048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pic>
        <p:nvPicPr>
          <p:cNvPr id="2" name="Hình ảnh 1">
            <a:extLst>
              <a:ext uri="{FF2B5EF4-FFF2-40B4-BE49-F238E27FC236}">
                <a16:creationId xmlns:a16="http://schemas.microsoft.com/office/drawing/2014/main" id="{067020E6-112B-4BB6-923A-418B6259F11F}"/>
              </a:ext>
            </a:extLst>
          </p:cNvPr>
          <p:cNvPicPr>
            <a:picLocks noChangeAspect="1"/>
          </p:cNvPicPr>
          <p:nvPr/>
        </p:nvPicPr>
        <p:blipFill>
          <a:blip r:embed="rId4"/>
          <a:stretch>
            <a:fillRect/>
          </a:stretch>
        </p:blipFill>
        <p:spPr>
          <a:xfrm>
            <a:off x="3017415" y="8569152"/>
            <a:ext cx="16227627" cy="8820980"/>
          </a:xfrm>
          <a:prstGeom prst="rect">
            <a:avLst/>
          </a:prstGeom>
        </p:spPr>
      </p:pic>
      <p:pic>
        <p:nvPicPr>
          <p:cNvPr id="7" name="Hình ảnh 6">
            <a:extLst>
              <a:ext uri="{FF2B5EF4-FFF2-40B4-BE49-F238E27FC236}">
                <a16:creationId xmlns:a16="http://schemas.microsoft.com/office/drawing/2014/main" id="{DE6B41A7-921D-45BD-B8FA-D5F92587A02B}"/>
              </a:ext>
            </a:extLst>
          </p:cNvPr>
          <p:cNvPicPr>
            <a:picLocks noChangeAspect="1"/>
          </p:cNvPicPr>
          <p:nvPr/>
        </p:nvPicPr>
        <p:blipFill>
          <a:blip r:embed="rId5"/>
          <a:stretch>
            <a:fillRect/>
          </a:stretch>
        </p:blipFill>
        <p:spPr>
          <a:xfrm>
            <a:off x="19225505" y="7181020"/>
            <a:ext cx="17338103" cy="17733948"/>
          </a:xfrm>
          <a:prstGeom prst="rect">
            <a:avLst/>
          </a:prstGeom>
        </p:spPr>
      </p:pic>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F1606BE1-FEEC-4E9C-8C57-6824D30B28CA}"/>
              </a:ext>
            </a:extLst>
          </p:cNvPr>
          <p:cNvSpPr/>
          <p:nvPr/>
        </p:nvSpPr>
        <p:spPr>
          <a:xfrm>
            <a:off x="1128713" y="936625"/>
            <a:ext cx="36363275" cy="26858913"/>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endParaRPr lang="en-US" sz="6401" b="1">
              <a:solidFill>
                <a:schemeClr val="bg1"/>
              </a:solidFill>
              <a:latin typeface="Arial" pitchFamily="34" charset="0"/>
              <a:cs typeface="Arial" pitchFamily="34" charset="0"/>
            </a:endParaRPr>
          </a:p>
        </p:txBody>
      </p:sp>
      <p:sp>
        <p:nvSpPr>
          <p:cNvPr id="11267" name="TextBox 19">
            <a:extLst>
              <a:ext uri="{FF2B5EF4-FFF2-40B4-BE49-F238E27FC236}">
                <a16:creationId xmlns:a16="http://schemas.microsoft.com/office/drawing/2014/main" id="{65DE77A8-BC0E-44B4-AA83-A6223317BA09}"/>
              </a:ext>
            </a:extLst>
          </p:cNvPr>
          <p:cNvSpPr txBox="1">
            <a:spLocks noChangeArrowheads="1"/>
          </p:cNvSpPr>
          <p:nvPr/>
        </p:nvSpPr>
        <p:spPr bwMode="auto">
          <a:xfrm>
            <a:off x="2281238" y="1357313"/>
            <a:ext cx="34850387"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0000" b="1">
                <a:solidFill>
                  <a:schemeClr val="bg2"/>
                </a:solidFill>
                <a:latin typeface="Arial" panose="020B0604020202020204" pitchFamily="34" charset="0"/>
              </a:rPr>
              <a:t>XÂY DỰNG MÔ HÌNH ĐỘNG LỰC HỌC C</a:t>
            </a:r>
            <a:r>
              <a:rPr lang="vi-VN" altLang="en-US" sz="10000" b="1">
                <a:solidFill>
                  <a:schemeClr val="bg2"/>
                </a:solidFill>
                <a:latin typeface="Arial" panose="020B0604020202020204" pitchFamily="34" charset="0"/>
              </a:rPr>
              <a:t>Ơ</a:t>
            </a:r>
            <a:r>
              <a:rPr lang="en-US" altLang="en-US" sz="10000" b="1">
                <a:solidFill>
                  <a:schemeClr val="bg2"/>
                </a:solidFill>
                <a:latin typeface="Arial" panose="020B0604020202020204" pitchFamily="34" charset="0"/>
              </a:rPr>
              <a:t> CẤU 4 KHÂU BẢN LỀ VỚI THANH TRUYỀN ĐÀN HỒI</a:t>
            </a:r>
          </a:p>
        </p:txBody>
      </p:sp>
      <p:sp>
        <p:nvSpPr>
          <p:cNvPr id="11268" name="Rectangle 127">
            <a:extLst>
              <a:ext uri="{FF2B5EF4-FFF2-40B4-BE49-F238E27FC236}">
                <a16:creationId xmlns:a16="http://schemas.microsoft.com/office/drawing/2014/main" id="{45D56107-192A-4499-9F6A-8CFC349F6F71}"/>
              </a:ext>
            </a:extLst>
          </p:cNvPr>
          <p:cNvSpPr>
            <a:spLocks noChangeArrowheads="1"/>
          </p:cNvSpPr>
          <p:nvPr/>
        </p:nvSpPr>
        <p:spPr bwMode="auto">
          <a:xfrm>
            <a:off x="5207000" y="-30867350"/>
            <a:ext cx="184150" cy="193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endParaRPr lang="en-US" altLang="en-US" sz="12000"/>
          </a:p>
        </p:txBody>
      </p:sp>
      <p:sp>
        <p:nvSpPr>
          <p:cNvPr id="11270" name="Rectangle 90">
            <a:extLst>
              <a:ext uri="{FF2B5EF4-FFF2-40B4-BE49-F238E27FC236}">
                <a16:creationId xmlns:a16="http://schemas.microsoft.com/office/drawing/2014/main" id="{8D28C10C-1875-4856-BD46-6EFAD6AC1D24}"/>
              </a:ext>
            </a:extLst>
          </p:cNvPr>
          <p:cNvSpPr>
            <a:spLocks noChangeArrowheads="1"/>
          </p:cNvSpPr>
          <p:nvPr/>
        </p:nvSpPr>
        <p:spPr bwMode="auto">
          <a:xfrm>
            <a:off x="9193213" y="12241213"/>
            <a:ext cx="384048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pic>
        <p:nvPicPr>
          <p:cNvPr id="17" name="Hình ảnh 16">
            <a:extLst>
              <a:ext uri="{FF2B5EF4-FFF2-40B4-BE49-F238E27FC236}">
                <a16:creationId xmlns:a16="http://schemas.microsoft.com/office/drawing/2014/main" id="{485D488D-C564-41F0-950E-5774BE732032}"/>
              </a:ext>
            </a:extLst>
          </p:cNvPr>
          <p:cNvPicPr>
            <a:picLocks noChangeAspect="1"/>
          </p:cNvPicPr>
          <p:nvPr/>
        </p:nvPicPr>
        <p:blipFill>
          <a:blip r:embed="rId3"/>
          <a:stretch>
            <a:fillRect/>
          </a:stretch>
        </p:blipFill>
        <p:spPr>
          <a:xfrm>
            <a:off x="1747484" y="5400800"/>
            <a:ext cx="34909831" cy="20748932"/>
          </a:xfrm>
          <a:prstGeom prst="rect">
            <a:avLst/>
          </a:prstGeom>
        </p:spPr>
      </p:pic>
    </p:spTree>
    <p:extLst>
      <p:ext uri="{BB962C8B-B14F-4D97-AF65-F5344CB8AC3E}">
        <p14:creationId xmlns:p14="http://schemas.microsoft.com/office/powerpoint/2010/main" val="1885462024"/>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F1606BE1-FEEC-4E9C-8C57-6824D30B28CA}"/>
              </a:ext>
            </a:extLst>
          </p:cNvPr>
          <p:cNvSpPr/>
          <p:nvPr/>
        </p:nvSpPr>
        <p:spPr>
          <a:xfrm>
            <a:off x="1128713" y="936625"/>
            <a:ext cx="36363275" cy="26858913"/>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endParaRPr lang="en-US" sz="6401" b="1">
              <a:solidFill>
                <a:schemeClr val="bg1"/>
              </a:solidFill>
              <a:latin typeface="Arial" pitchFamily="34" charset="0"/>
              <a:cs typeface="Arial" pitchFamily="34" charset="0"/>
            </a:endParaRPr>
          </a:p>
        </p:txBody>
      </p:sp>
      <p:sp>
        <p:nvSpPr>
          <p:cNvPr id="11267" name="TextBox 19">
            <a:extLst>
              <a:ext uri="{FF2B5EF4-FFF2-40B4-BE49-F238E27FC236}">
                <a16:creationId xmlns:a16="http://schemas.microsoft.com/office/drawing/2014/main" id="{65DE77A8-BC0E-44B4-AA83-A6223317BA09}"/>
              </a:ext>
            </a:extLst>
          </p:cNvPr>
          <p:cNvSpPr txBox="1">
            <a:spLocks noChangeArrowheads="1"/>
          </p:cNvSpPr>
          <p:nvPr/>
        </p:nvSpPr>
        <p:spPr bwMode="auto">
          <a:xfrm>
            <a:off x="2281238" y="1357313"/>
            <a:ext cx="34850387"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0000" b="1">
                <a:solidFill>
                  <a:schemeClr val="bg2"/>
                </a:solidFill>
                <a:latin typeface="Arial" panose="020B0604020202020204" pitchFamily="34" charset="0"/>
              </a:rPr>
              <a:t>XÂY DỰNG MÔ HÌNH ĐỘNG LỰC HỌC C</a:t>
            </a:r>
            <a:r>
              <a:rPr lang="vi-VN" altLang="en-US" sz="10000" b="1">
                <a:solidFill>
                  <a:schemeClr val="bg2"/>
                </a:solidFill>
                <a:latin typeface="Arial" panose="020B0604020202020204" pitchFamily="34" charset="0"/>
              </a:rPr>
              <a:t>Ơ</a:t>
            </a:r>
            <a:r>
              <a:rPr lang="en-US" altLang="en-US" sz="10000" b="1">
                <a:solidFill>
                  <a:schemeClr val="bg2"/>
                </a:solidFill>
                <a:latin typeface="Arial" panose="020B0604020202020204" pitchFamily="34" charset="0"/>
              </a:rPr>
              <a:t> CẤU 4 KHÂU BẢN LỀ VỚI THANH TRUYỀN ĐÀN HỒI</a:t>
            </a:r>
          </a:p>
        </p:txBody>
      </p:sp>
      <p:sp>
        <p:nvSpPr>
          <p:cNvPr id="11268" name="Rectangle 127">
            <a:extLst>
              <a:ext uri="{FF2B5EF4-FFF2-40B4-BE49-F238E27FC236}">
                <a16:creationId xmlns:a16="http://schemas.microsoft.com/office/drawing/2014/main" id="{45D56107-192A-4499-9F6A-8CFC349F6F71}"/>
              </a:ext>
            </a:extLst>
          </p:cNvPr>
          <p:cNvSpPr>
            <a:spLocks noChangeArrowheads="1"/>
          </p:cNvSpPr>
          <p:nvPr/>
        </p:nvSpPr>
        <p:spPr bwMode="auto">
          <a:xfrm>
            <a:off x="5207000" y="-30867350"/>
            <a:ext cx="184150" cy="193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endParaRPr lang="en-US" altLang="en-US" sz="12000"/>
          </a:p>
        </p:txBody>
      </p:sp>
      <p:sp>
        <p:nvSpPr>
          <p:cNvPr id="11270" name="Rectangle 90">
            <a:extLst>
              <a:ext uri="{FF2B5EF4-FFF2-40B4-BE49-F238E27FC236}">
                <a16:creationId xmlns:a16="http://schemas.microsoft.com/office/drawing/2014/main" id="{8D28C10C-1875-4856-BD46-6EFAD6AC1D24}"/>
              </a:ext>
            </a:extLst>
          </p:cNvPr>
          <p:cNvSpPr>
            <a:spLocks noChangeArrowheads="1"/>
          </p:cNvSpPr>
          <p:nvPr/>
        </p:nvSpPr>
        <p:spPr bwMode="auto">
          <a:xfrm>
            <a:off x="9193213" y="12241213"/>
            <a:ext cx="384048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pic>
        <p:nvPicPr>
          <p:cNvPr id="39" name="Hình ảnh 38">
            <a:extLst>
              <a:ext uri="{FF2B5EF4-FFF2-40B4-BE49-F238E27FC236}">
                <a16:creationId xmlns:a16="http://schemas.microsoft.com/office/drawing/2014/main" id="{9BC10920-B215-471A-84CF-F9F85E96AB82}"/>
              </a:ext>
            </a:extLst>
          </p:cNvPr>
          <p:cNvPicPr>
            <a:picLocks noChangeAspect="1"/>
          </p:cNvPicPr>
          <p:nvPr/>
        </p:nvPicPr>
        <p:blipFill>
          <a:blip r:embed="rId3"/>
          <a:stretch>
            <a:fillRect/>
          </a:stretch>
        </p:blipFill>
        <p:spPr>
          <a:xfrm>
            <a:off x="2742216" y="4432905"/>
            <a:ext cx="29133592" cy="6108942"/>
          </a:xfrm>
          <a:prstGeom prst="rect">
            <a:avLst/>
          </a:prstGeom>
        </p:spPr>
      </p:pic>
      <p:pic>
        <p:nvPicPr>
          <p:cNvPr id="44" name="Hình ảnh 43">
            <a:extLst>
              <a:ext uri="{FF2B5EF4-FFF2-40B4-BE49-F238E27FC236}">
                <a16:creationId xmlns:a16="http://schemas.microsoft.com/office/drawing/2014/main" id="{066BA83F-BCD9-4A3C-A788-676A5760FF2B}"/>
              </a:ext>
            </a:extLst>
          </p:cNvPr>
          <p:cNvPicPr>
            <a:picLocks noChangeAspect="1"/>
          </p:cNvPicPr>
          <p:nvPr/>
        </p:nvPicPr>
        <p:blipFill>
          <a:blip r:embed="rId4"/>
          <a:stretch>
            <a:fillRect/>
          </a:stretch>
        </p:blipFill>
        <p:spPr>
          <a:xfrm>
            <a:off x="2858675" y="10081320"/>
            <a:ext cx="29665205" cy="13482790"/>
          </a:xfrm>
          <a:prstGeom prst="rect">
            <a:avLst/>
          </a:prstGeom>
        </p:spPr>
      </p:pic>
      <p:pic>
        <p:nvPicPr>
          <p:cNvPr id="47" name="Hình ảnh 46">
            <a:extLst>
              <a:ext uri="{FF2B5EF4-FFF2-40B4-BE49-F238E27FC236}">
                <a16:creationId xmlns:a16="http://schemas.microsoft.com/office/drawing/2014/main" id="{CDDA9F3E-05E7-4353-815D-E68DFE164B19}"/>
              </a:ext>
            </a:extLst>
          </p:cNvPr>
          <p:cNvPicPr>
            <a:picLocks noChangeAspect="1"/>
          </p:cNvPicPr>
          <p:nvPr/>
        </p:nvPicPr>
        <p:blipFill>
          <a:blip r:embed="rId5"/>
          <a:stretch>
            <a:fillRect/>
          </a:stretch>
        </p:blipFill>
        <p:spPr>
          <a:xfrm>
            <a:off x="2883355" y="22630514"/>
            <a:ext cx="30360605" cy="5099401"/>
          </a:xfrm>
          <a:prstGeom prst="rect">
            <a:avLst/>
          </a:prstGeom>
        </p:spPr>
      </p:pic>
    </p:spTree>
    <p:extLst>
      <p:ext uri="{BB962C8B-B14F-4D97-AF65-F5344CB8AC3E}">
        <p14:creationId xmlns:p14="http://schemas.microsoft.com/office/powerpoint/2010/main" val="4246311299"/>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F1606BE1-FEEC-4E9C-8C57-6824D30B28CA}"/>
              </a:ext>
            </a:extLst>
          </p:cNvPr>
          <p:cNvSpPr/>
          <p:nvPr/>
        </p:nvSpPr>
        <p:spPr>
          <a:xfrm>
            <a:off x="1128713" y="936625"/>
            <a:ext cx="36363275" cy="26858913"/>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endParaRPr lang="en-US" sz="6401" b="1">
              <a:solidFill>
                <a:schemeClr val="bg1"/>
              </a:solidFill>
              <a:latin typeface="Arial" pitchFamily="34" charset="0"/>
              <a:cs typeface="Arial" pitchFamily="34" charset="0"/>
            </a:endParaRPr>
          </a:p>
        </p:txBody>
      </p:sp>
      <p:sp>
        <p:nvSpPr>
          <p:cNvPr id="11267" name="TextBox 19">
            <a:extLst>
              <a:ext uri="{FF2B5EF4-FFF2-40B4-BE49-F238E27FC236}">
                <a16:creationId xmlns:a16="http://schemas.microsoft.com/office/drawing/2014/main" id="{65DE77A8-BC0E-44B4-AA83-A6223317BA09}"/>
              </a:ext>
            </a:extLst>
          </p:cNvPr>
          <p:cNvSpPr txBox="1">
            <a:spLocks noChangeArrowheads="1"/>
          </p:cNvSpPr>
          <p:nvPr/>
        </p:nvSpPr>
        <p:spPr bwMode="auto">
          <a:xfrm>
            <a:off x="2281238" y="1357313"/>
            <a:ext cx="34850387"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0000" b="1">
                <a:solidFill>
                  <a:schemeClr val="bg2"/>
                </a:solidFill>
                <a:latin typeface="Arial" panose="020B0604020202020204" pitchFamily="34" charset="0"/>
              </a:rPr>
              <a:t>XÂY DỰNG MÔ HÌNH ĐỘNG LỰC HỌC C</a:t>
            </a:r>
            <a:r>
              <a:rPr lang="vi-VN" altLang="en-US" sz="10000" b="1">
                <a:solidFill>
                  <a:schemeClr val="bg2"/>
                </a:solidFill>
                <a:latin typeface="Arial" panose="020B0604020202020204" pitchFamily="34" charset="0"/>
              </a:rPr>
              <a:t>Ơ</a:t>
            </a:r>
            <a:r>
              <a:rPr lang="en-US" altLang="en-US" sz="10000" b="1">
                <a:solidFill>
                  <a:schemeClr val="bg2"/>
                </a:solidFill>
                <a:latin typeface="Arial" panose="020B0604020202020204" pitchFamily="34" charset="0"/>
              </a:rPr>
              <a:t> CẤU 4 KHÂU BẢN LỀ VỚI THANH TRUYỀN ĐÀN HỒI</a:t>
            </a:r>
          </a:p>
        </p:txBody>
      </p:sp>
      <p:sp>
        <p:nvSpPr>
          <p:cNvPr id="11268" name="Rectangle 127">
            <a:extLst>
              <a:ext uri="{FF2B5EF4-FFF2-40B4-BE49-F238E27FC236}">
                <a16:creationId xmlns:a16="http://schemas.microsoft.com/office/drawing/2014/main" id="{45D56107-192A-4499-9F6A-8CFC349F6F71}"/>
              </a:ext>
            </a:extLst>
          </p:cNvPr>
          <p:cNvSpPr>
            <a:spLocks noChangeArrowheads="1"/>
          </p:cNvSpPr>
          <p:nvPr/>
        </p:nvSpPr>
        <p:spPr bwMode="auto">
          <a:xfrm>
            <a:off x="5207000" y="-30867350"/>
            <a:ext cx="184150" cy="193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endParaRPr lang="en-US" altLang="en-US" sz="12000"/>
          </a:p>
        </p:txBody>
      </p:sp>
      <p:sp>
        <p:nvSpPr>
          <p:cNvPr id="11270" name="Rectangle 90">
            <a:extLst>
              <a:ext uri="{FF2B5EF4-FFF2-40B4-BE49-F238E27FC236}">
                <a16:creationId xmlns:a16="http://schemas.microsoft.com/office/drawing/2014/main" id="{8D28C10C-1875-4856-BD46-6EFAD6AC1D24}"/>
              </a:ext>
            </a:extLst>
          </p:cNvPr>
          <p:cNvSpPr>
            <a:spLocks noChangeArrowheads="1"/>
          </p:cNvSpPr>
          <p:nvPr/>
        </p:nvSpPr>
        <p:spPr bwMode="auto">
          <a:xfrm>
            <a:off x="9193213" y="12241213"/>
            <a:ext cx="384048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0" name="Rectangle 2">
            <a:extLst>
              <a:ext uri="{FF2B5EF4-FFF2-40B4-BE49-F238E27FC236}">
                <a16:creationId xmlns:a16="http://schemas.microsoft.com/office/drawing/2014/main" id="{FD50680F-8D45-4DA4-A343-A4E2B2005D6A}"/>
              </a:ext>
            </a:extLst>
          </p:cNvPr>
          <p:cNvSpPr>
            <a:spLocks noChangeArrowheads="1"/>
          </p:cNvSpPr>
          <p:nvPr/>
        </p:nvSpPr>
        <p:spPr bwMode="auto">
          <a:xfrm>
            <a:off x="2308846" y="4852712"/>
            <a:ext cx="3651726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539750" algn="l"/>
                <a:tab pos="5940425" algn="r"/>
              </a:tabLst>
              <a:defRPr sz="4500">
                <a:solidFill>
                  <a:schemeClr val="tx1"/>
                </a:solidFill>
                <a:latin typeface="Calibri" panose="020F0502020204030204" pitchFamily="34" charset="0"/>
                <a:cs typeface="Arial" panose="020B0604020202020204" pitchFamily="34" charset="0"/>
              </a:defRPr>
            </a:lvl1pPr>
            <a:lvl2pPr>
              <a:tabLst>
                <a:tab pos="539750" algn="l"/>
                <a:tab pos="5940425" algn="r"/>
              </a:tabLst>
              <a:defRPr sz="4500">
                <a:solidFill>
                  <a:schemeClr val="tx1"/>
                </a:solidFill>
                <a:latin typeface="Calibri" panose="020F0502020204030204" pitchFamily="34" charset="0"/>
                <a:cs typeface="Arial" panose="020B0604020202020204" pitchFamily="34" charset="0"/>
              </a:defRPr>
            </a:lvl2pPr>
            <a:lvl3pPr>
              <a:tabLst>
                <a:tab pos="539750" algn="l"/>
                <a:tab pos="5940425" algn="r"/>
              </a:tabLst>
              <a:defRPr sz="4500">
                <a:solidFill>
                  <a:schemeClr val="tx1"/>
                </a:solidFill>
                <a:latin typeface="Calibri" panose="020F0502020204030204" pitchFamily="34" charset="0"/>
                <a:cs typeface="Arial" panose="020B0604020202020204" pitchFamily="34" charset="0"/>
              </a:defRPr>
            </a:lvl3pPr>
            <a:lvl4pPr>
              <a:tabLst>
                <a:tab pos="539750" algn="l"/>
                <a:tab pos="5940425" algn="r"/>
              </a:tabLst>
              <a:defRPr sz="4500">
                <a:solidFill>
                  <a:schemeClr val="tx1"/>
                </a:solidFill>
                <a:latin typeface="Calibri" panose="020F0502020204030204" pitchFamily="34" charset="0"/>
                <a:cs typeface="Arial" panose="020B0604020202020204" pitchFamily="34" charset="0"/>
              </a:defRPr>
            </a:lvl4pPr>
            <a:lvl5pPr>
              <a:tabLst>
                <a:tab pos="539750" algn="l"/>
                <a:tab pos="5940425" algn="r"/>
              </a:tabLst>
              <a:defRPr sz="4500">
                <a:solidFill>
                  <a:schemeClr val="tx1"/>
                </a:solidFill>
                <a:latin typeface="Calibri" panose="020F0502020204030204" pitchFamily="34" charset="0"/>
                <a:cs typeface="Arial" panose="020B0604020202020204" pitchFamily="34" charset="0"/>
              </a:defRPr>
            </a:lvl5pPr>
            <a:lvl6pPr marL="49831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6pPr>
            <a:lvl7pPr marL="54403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7pPr>
            <a:lvl8pPr marL="58975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8pPr>
            <a:lvl9pPr marL="63547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9pPr>
          </a:lstStyle>
          <a:p>
            <a:pPr algn="just"/>
            <a:r>
              <a:rPr lang="en-US" altLang="en-US" sz="9000">
                <a:solidFill>
                  <a:schemeClr val="bg1"/>
                </a:solidFill>
                <a:latin typeface="Arial" panose="020B0604020202020204" pitchFamily="34" charset="0"/>
              </a:rPr>
              <a:t>Rời rạc hóa thanh truyền bằng Ritz – Galerkin ta được</a:t>
            </a:r>
          </a:p>
        </p:txBody>
      </p:sp>
      <p:pic>
        <p:nvPicPr>
          <p:cNvPr id="7" name="Hình ảnh 6">
            <a:extLst>
              <a:ext uri="{FF2B5EF4-FFF2-40B4-BE49-F238E27FC236}">
                <a16:creationId xmlns:a16="http://schemas.microsoft.com/office/drawing/2014/main" id="{4CFC371A-5BF2-418F-81AA-396804140E33}"/>
              </a:ext>
            </a:extLst>
          </p:cNvPr>
          <p:cNvPicPr>
            <a:picLocks noChangeAspect="1"/>
          </p:cNvPicPr>
          <p:nvPr/>
        </p:nvPicPr>
        <p:blipFill>
          <a:blip r:embed="rId3"/>
          <a:stretch>
            <a:fillRect/>
          </a:stretch>
        </p:blipFill>
        <p:spPr>
          <a:xfrm>
            <a:off x="2323678" y="6655340"/>
            <a:ext cx="32116501" cy="9923518"/>
          </a:xfrm>
          <a:prstGeom prst="rect">
            <a:avLst/>
          </a:prstGeom>
        </p:spPr>
      </p:pic>
      <p:pic>
        <p:nvPicPr>
          <p:cNvPr id="16" name="Hình ảnh 15">
            <a:extLst>
              <a:ext uri="{FF2B5EF4-FFF2-40B4-BE49-F238E27FC236}">
                <a16:creationId xmlns:a16="http://schemas.microsoft.com/office/drawing/2014/main" id="{798EC375-B7F5-4274-B551-00C539C2D4C5}"/>
              </a:ext>
            </a:extLst>
          </p:cNvPr>
          <p:cNvPicPr>
            <a:picLocks noChangeAspect="1"/>
          </p:cNvPicPr>
          <p:nvPr/>
        </p:nvPicPr>
        <p:blipFill>
          <a:blip r:embed="rId4"/>
          <a:stretch>
            <a:fillRect/>
          </a:stretch>
        </p:blipFill>
        <p:spPr>
          <a:xfrm>
            <a:off x="2323678" y="16363415"/>
            <a:ext cx="26778501" cy="5784833"/>
          </a:xfrm>
          <a:prstGeom prst="rect">
            <a:avLst/>
          </a:prstGeom>
        </p:spPr>
      </p:pic>
      <p:pic>
        <p:nvPicPr>
          <p:cNvPr id="33" name="Hình ảnh 32">
            <a:extLst>
              <a:ext uri="{FF2B5EF4-FFF2-40B4-BE49-F238E27FC236}">
                <a16:creationId xmlns:a16="http://schemas.microsoft.com/office/drawing/2014/main" id="{4566A57F-D756-44C1-9741-17D3F884D499}"/>
              </a:ext>
            </a:extLst>
          </p:cNvPr>
          <p:cNvPicPr>
            <a:picLocks noChangeAspect="1"/>
          </p:cNvPicPr>
          <p:nvPr/>
        </p:nvPicPr>
        <p:blipFill>
          <a:blip r:embed="rId5"/>
          <a:stretch>
            <a:fillRect/>
          </a:stretch>
        </p:blipFill>
        <p:spPr>
          <a:xfrm>
            <a:off x="2323679" y="21458584"/>
            <a:ext cx="28544017" cy="6354686"/>
          </a:xfrm>
          <a:prstGeom prst="rect">
            <a:avLst/>
          </a:prstGeom>
        </p:spPr>
      </p:pic>
    </p:spTree>
    <p:extLst>
      <p:ext uri="{BB962C8B-B14F-4D97-AF65-F5344CB8AC3E}">
        <p14:creationId xmlns:p14="http://schemas.microsoft.com/office/powerpoint/2010/main" val="15968298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F1606BE1-FEEC-4E9C-8C57-6824D30B28CA}"/>
              </a:ext>
            </a:extLst>
          </p:cNvPr>
          <p:cNvSpPr/>
          <p:nvPr/>
        </p:nvSpPr>
        <p:spPr>
          <a:xfrm>
            <a:off x="1128713" y="936625"/>
            <a:ext cx="36363275" cy="26858913"/>
          </a:xfrm>
          <a:prstGeom prst="roundRect">
            <a:avLst>
              <a:gd name="adj" fmla="val 4061"/>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34988" eaLnBrk="1" fontAlgn="auto" hangingPunct="1">
              <a:spcBef>
                <a:spcPts val="0"/>
              </a:spcBef>
              <a:spcAft>
                <a:spcPts val="0"/>
              </a:spcAft>
              <a:defRPr/>
            </a:pPr>
            <a:endParaRPr lang="en-US" sz="6401" b="1">
              <a:solidFill>
                <a:schemeClr val="bg1"/>
              </a:solidFill>
              <a:latin typeface="Arial" pitchFamily="34" charset="0"/>
              <a:cs typeface="Arial" pitchFamily="34" charset="0"/>
            </a:endParaRPr>
          </a:p>
        </p:txBody>
      </p:sp>
      <p:sp>
        <p:nvSpPr>
          <p:cNvPr id="11267" name="TextBox 19">
            <a:extLst>
              <a:ext uri="{FF2B5EF4-FFF2-40B4-BE49-F238E27FC236}">
                <a16:creationId xmlns:a16="http://schemas.microsoft.com/office/drawing/2014/main" id="{65DE77A8-BC0E-44B4-AA83-A6223317BA09}"/>
              </a:ext>
            </a:extLst>
          </p:cNvPr>
          <p:cNvSpPr txBox="1">
            <a:spLocks noChangeArrowheads="1"/>
          </p:cNvSpPr>
          <p:nvPr/>
        </p:nvSpPr>
        <p:spPr bwMode="auto">
          <a:xfrm>
            <a:off x="2281238" y="1357313"/>
            <a:ext cx="34850387"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pPr algn="ctr" eaLnBrk="1" hangingPunct="1"/>
            <a:r>
              <a:rPr lang="en-US" altLang="en-US" sz="10000" b="1">
                <a:solidFill>
                  <a:schemeClr val="bg2"/>
                </a:solidFill>
                <a:latin typeface="Arial" panose="020B0604020202020204" pitchFamily="34" charset="0"/>
              </a:rPr>
              <a:t>XÂY DỰNG MÔ HÌNH ĐỘNG LỰC HỌC C</a:t>
            </a:r>
            <a:r>
              <a:rPr lang="vi-VN" altLang="en-US" sz="10000" b="1">
                <a:solidFill>
                  <a:schemeClr val="bg2"/>
                </a:solidFill>
                <a:latin typeface="Arial" panose="020B0604020202020204" pitchFamily="34" charset="0"/>
              </a:rPr>
              <a:t>Ơ</a:t>
            </a:r>
            <a:r>
              <a:rPr lang="en-US" altLang="en-US" sz="10000" b="1">
                <a:solidFill>
                  <a:schemeClr val="bg2"/>
                </a:solidFill>
                <a:latin typeface="Arial" panose="020B0604020202020204" pitchFamily="34" charset="0"/>
              </a:rPr>
              <a:t> CẤU 4 KHÂU BẢN LỀ VỚI THANH TRUYỀN ĐÀN HỒI</a:t>
            </a:r>
          </a:p>
        </p:txBody>
      </p:sp>
      <p:sp>
        <p:nvSpPr>
          <p:cNvPr id="11268" name="Rectangle 127">
            <a:extLst>
              <a:ext uri="{FF2B5EF4-FFF2-40B4-BE49-F238E27FC236}">
                <a16:creationId xmlns:a16="http://schemas.microsoft.com/office/drawing/2014/main" id="{45D56107-192A-4499-9F6A-8CFC349F6F71}"/>
              </a:ext>
            </a:extLst>
          </p:cNvPr>
          <p:cNvSpPr>
            <a:spLocks noChangeArrowheads="1"/>
          </p:cNvSpPr>
          <p:nvPr/>
        </p:nvSpPr>
        <p:spPr bwMode="auto">
          <a:xfrm>
            <a:off x="5207000" y="-30867350"/>
            <a:ext cx="184150" cy="193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4500">
                <a:solidFill>
                  <a:schemeClr val="tx1"/>
                </a:solidFill>
                <a:latin typeface="Calibri" panose="020F0502020204030204" pitchFamily="34" charset="0"/>
                <a:cs typeface="Arial" panose="020B0604020202020204" pitchFamily="34" charset="0"/>
              </a:defRPr>
            </a:lvl1pPr>
            <a:lvl2pPr marL="742950" indent="-285750">
              <a:defRPr sz="4500">
                <a:solidFill>
                  <a:schemeClr val="tx1"/>
                </a:solidFill>
                <a:latin typeface="Calibri" panose="020F0502020204030204" pitchFamily="34" charset="0"/>
                <a:cs typeface="Arial" panose="020B0604020202020204" pitchFamily="34" charset="0"/>
              </a:defRPr>
            </a:lvl2pPr>
            <a:lvl3pPr marL="1143000" indent="-228600">
              <a:defRPr sz="4500">
                <a:solidFill>
                  <a:schemeClr val="tx1"/>
                </a:solidFill>
                <a:latin typeface="Calibri" panose="020F0502020204030204" pitchFamily="34" charset="0"/>
                <a:cs typeface="Arial" panose="020B0604020202020204" pitchFamily="34" charset="0"/>
              </a:defRPr>
            </a:lvl3pPr>
            <a:lvl4pPr marL="1600200" indent="-228600">
              <a:defRPr sz="4500">
                <a:solidFill>
                  <a:schemeClr val="tx1"/>
                </a:solidFill>
                <a:latin typeface="Calibri" panose="020F0502020204030204" pitchFamily="34" charset="0"/>
                <a:cs typeface="Arial" panose="020B0604020202020204" pitchFamily="34" charset="0"/>
              </a:defRPr>
            </a:lvl4pPr>
            <a:lvl5pPr marL="2057400" indent="-228600">
              <a:defRPr sz="4500">
                <a:solidFill>
                  <a:schemeClr val="tx1"/>
                </a:solidFill>
                <a:latin typeface="Calibri" panose="020F0502020204030204" pitchFamily="34" charset="0"/>
                <a:cs typeface="Arial" panose="020B0604020202020204" pitchFamily="34" charset="0"/>
              </a:defRPr>
            </a:lvl5pPr>
            <a:lvl6pPr marL="25146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6pPr>
            <a:lvl7pPr marL="29718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7pPr>
            <a:lvl8pPr marL="34290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8pPr>
            <a:lvl9pPr marL="3886200" indent="-228600" defTabSz="2262188" eaLnBrk="0" fontAlgn="base" hangingPunct="0">
              <a:spcBef>
                <a:spcPct val="0"/>
              </a:spcBef>
              <a:spcAft>
                <a:spcPct val="0"/>
              </a:spcAft>
              <a:defRPr sz="4500">
                <a:solidFill>
                  <a:schemeClr val="tx1"/>
                </a:solidFill>
                <a:latin typeface="Calibri" panose="020F0502020204030204" pitchFamily="34" charset="0"/>
                <a:cs typeface="Arial" panose="020B0604020202020204" pitchFamily="34" charset="0"/>
              </a:defRPr>
            </a:lvl9pPr>
          </a:lstStyle>
          <a:p>
            <a:endParaRPr lang="en-US" altLang="en-US" sz="12000"/>
          </a:p>
        </p:txBody>
      </p:sp>
      <p:sp>
        <p:nvSpPr>
          <p:cNvPr id="11270" name="Rectangle 90">
            <a:extLst>
              <a:ext uri="{FF2B5EF4-FFF2-40B4-BE49-F238E27FC236}">
                <a16:creationId xmlns:a16="http://schemas.microsoft.com/office/drawing/2014/main" id="{8D28C10C-1875-4856-BD46-6EFAD6AC1D24}"/>
              </a:ext>
            </a:extLst>
          </p:cNvPr>
          <p:cNvSpPr>
            <a:spLocks noChangeArrowheads="1"/>
          </p:cNvSpPr>
          <p:nvPr/>
        </p:nvSpPr>
        <p:spPr bwMode="auto">
          <a:xfrm>
            <a:off x="9193213" y="12241213"/>
            <a:ext cx="384048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0" name="Rectangle 2">
            <a:extLst>
              <a:ext uri="{FF2B5EF4-FFF2-40B4-BE49-F238E27FC236}">
                <a16:creationId xmlns:a16="http://schemas.microsoft.com/office/drawing/2014/main" id="{FD50680F-8D45-4DA4-A343-A4E2B2005D6A}"/>
              </a:ext>
            </a:extLst>
          </p:cNvPr>
          <p:cNvSpPr>
            <a:spLocks noChangeArrowheads="1"/>
          </p:cNvSpPr>
          <p:nvPr/>
        </p:nvSpPr>
        <p:spPr bwMode="auto">
          <a:xfrm>
            <a:off x="2308846" y="4852712"/>
            <a:ext cx="3651726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539750" algn="l"/>
                <a:tab pos="5940425" algn="r"/>
              </a:tabLst>
              <a:defRPr sz="4500">
                <a:solidFill>
                  <a:schemeClr val="tx1"/>
                </a:solidFill>
                <a:latin typeface="Calibri" panose="020F0502020204030204" pitchFamily="34" charset="0"/>
                <a:cs typeface="Arial" panose="020B0604020202020204" pitchFamily="34" charset="0"/>
              </a:defRPr>
            </a:lvl1pPr>
            <a:lvl2pPr>
              <a:tabLst>
                <a:tab pos="539750" algn="l"/>
                <a:tab pos="5940425" algn="r"/>
              </a:tabLst>
              <a:defRPr sz="4500">
                <a:solidFill>
                  <a:schemeClr val="tx1"/>
                </a:solidFill>
                <a:latin typeface="Calibri" panose="020F0502020204030204" pitchFamily="34" charset="0"/>
                <a:cs typeface="Arial" panose="020B0604020202020204" pitchFamily="34" charset="0"/>
              </a:defRPr>
            </a:lvl2pPr>
            <a:lvl3pPr>
              <a:tabLst>
                <a:tab pos="539750" algn="l"/>
                <a:tab pos="5940425" algn="r"/>
              </a:tabLst>
              <a:defRPr sz="4500">
                <a:solidFill>
                  <a:schemeClr val="tx1"/>
                </a:solidFill>
                <a:latin typeface="Calibri" panose="020F0502020204030204" pitchFamily="34" charset="0"/>
                <a:cs typeface="Arial" panose="020B0604020202020204" pitchFamily="34" charset="0"/>
              </a:defRPr>
            </a:lvl3pPr>
            <a:lvl4pPr>
              <a:tabLst>
                <a:tab pos="539750" algn="l"/>
                <a:tab pos="5940425" algn="r"/>
              </a:tabLst>
              <a:defRPr sz="4500">
                <a:solidFill>
                  <a:schemeClr val="tx1"/>
                </a:solidFill>
                <a:latin typeface="Calibri" panose="020F0502020204030204" pitchFamily="34" charset="0"/>
                <a:cs typeface="Arial" panose="020B0604020202020204" pitchFamily="34" charset="0"/>
              </a:defRPr>
            </a:lvl4pPr>
            <a:lvl5pPr>
              <a:tabLst>
                <a:tab pos="539750" algn="l"/>
                <a:tab pos="5940425" algn="r"/>
              </a:tabLst>
              <a:defRPr sz="4500">
                <a:solidFill>
                  <a:schemeClr val="tx1"/>
                </a:solidFill>
                <a:latin typeface="Calibri" panose="020F0502020204030204" pitchFamily="34" charset="0"/>
                <a:cs typeface="Arial" panose="020B0604020202020204" pitchFamily="34" charset="0"/>
              </a:defRPr>
            </a:lvl5pPr>
            <a:lvl6pPr marL="49831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6pPr>
            <a:lvl7pPr marL="54403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7pPr>
            <a:lvl8pPr marL="58975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8pPr>
            <a:lvl9pPr marL="6354763" indent="-2697163" defTabSz="2262188" eaLnBrk="0" fontAlgn="base" hangingPunct="0">
              <a:spcBef>
                <a:spcPct val="0"/>
              </a:spcBef>
              <a:spcAft>
                <a:spcPct val="0"/>
              </a:spcAft>
              <a:tabLst>
                <a:tab pos="539750" algn="l"/>
                <a:tab pos="5940425" algn="r"/>
              </a:tabLst>
              <a:defRPr sz="4500">
                <a:solidFill>
                  <a:schemeClr val="tx1"/>
                </a:solidFill>
                <a:latin typeface="Calibri" panose="020F0502020204030204" pitchFamily="34" charset="0"/>
                <a:cs typeface="Arial" panose="020B0604020202020204" pitchFamily="34" charset="0"/>
              </a:defRPr>
            </a:lvl9pPr>
          </a:lstStyle>
          <a:p>
            <a:pPr algn="just"/>
            <a:r>
              <a:rPr lang="en-US" altLang="en-US" sz="9000">
                <a:solidFill>
                  <a:schemeClr val="bg1"/>
                </a:solidFill>
                <a:latin typeface="Arial" panose="020B0604020202020204" pitchFamily="34" charset="0"/>
              </a:rPr>
              <a:t>Động năng và Thế năng trở thành</a:t>
            </a:r>
          </a:p>
        </p:txBody>
      </p:sp>
      <p:pic>
        <p:nvPicPr>
          <p:cNvPr id="22" name="Hình ảnh 21">
            <a:extLst>
              <a:ext uri="{FF2B5EF4-FFF2-40B4-BE49-F238E27FC236}">
                <a16:creationId xmlns:a16="http://schemas.microsoft.com/office/drawing/2014/main" id="{7BC02E2E-B657-4B5F-A29F-0C6C3650CC53}"/>
              </a:ext>
            </a:extLst>
          </p:cNvPr>
          <p:cNvPicPr>
            <a:picLocks noChangeAspect="1"/>
          </p:cNvPicPr>
          <p:nvPr/>
        </p:nvPicPr>
        <p:blipFill>
          <a:blip r:embed="rId3"/>
          <a:stretch>
            <a:fillRect/>
          </a:stretch>
        </p:blipFill>
        <p:spPr>
          <a:xfrm>
            <a:off x="2308846" y="6772677"/>
            <a:ext cx="33743426" cy="12974842"/>
          </a:xfrm>
          <a:prstGeom prst="rect">
            <a:avLst/>
          </a:prstGeom>
        </p:spPr>
      </p:pic>
      <p:pic>
        <p:nvPicPr>
          <p:cNvPr id="30" name="Hình ảnh 29">
            <a:extLst>
              <a:ext uri="{FF2B5EF4-FFF2-40B4-BE49-F238E27FC236}">
                <a16:creationId xmlns:a16="http://schemas.microsoft.com/office/drawing/2014/main" id="{38200A13-C12A-4F7A-871D-88AF7C893649}"/>
              </a:ext>
            </a:extLst>
          </p:cNvPr>
          <p:cNvPicPr>
            <a:picLocks noChangeAspect="1"/>
          </p:cNvPicPr>
          <p:nvPr/>
        </p:nvPicPr>
        <p:blipFill>
          <a:blip r:embed="rId4"/>
          <a:stretch>
            <a:fillRect/>
          </a:stretch>
        </p:blipFill>
        <p:spPr>
          <a:xfrm>
            <a:off x="2352527" y="18925862"/>
            <a:ext cx="31166819" cy="6732821"/>
          </a:xfrm>
          <a:prstGeom prst="rect">
            <a:avLst/>
          </a:prstGeom>
        </p:spPr>
      </p:pic>
    </p:spTree>
    <p:extLst>
      <p:ext uri="{BB962C8B-B14F-4D97-AF65-F5344CB8AC3E}">
        <p14:creationId xmlns:p14="http://schemas.microsoft.com/office/powerpoint/2010/main" val="25706582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2333</TotalTime>
  <Words>674</Words>
  <Application>Microsoft Office PowerPoint</Application>
  <PresentationFormat>Tùy chỉnh</PresentationFormat>
  <Paragraphs>82</Paragraphs>
  <Slides>17</Slides>
  <Notes>17</Notes>
  <HiddenSlides>0</HiddenSlides>
  <MMClips>0</MMClips>
  <ScaleCrop>false</ScaleCrop>
  <HeadingPairs>
    <vt:vector size="8" baseType="variant">
      <vt:variant>
        <vt:lpstr>Phông được Dùng</vt:lpstr>
      </vt:variant>
      <vt:variant>
        <vt:i4>3</vt:i4>
      </vt:variant>
      <vt:variant>
        <vt:lpstr>Chủ đề</vt:lpstr>
      </vt:variant>
      <vt:variant>
        <vt:i4>1</vt:i4>
      </vt:variant>
      <vt:variant>
        <vt:lpstr>Máy chủ nhúng OLE</vt:lpstr>
      </vt:variant>
      <vt:variant>
        <vt:i4>2</vt:i4>
      </vt:variant>
      <vt:variant>
        <vt:lpstr>Tiêu đề Bản chiếu</vt:lpstr>
      </vt:variant>
      <vt:variant>
        <vt:i4>17</vt:i4>
      </vt:variant>
    </vt:vector>
  </HeadingPairs>
  <TitlesOfParts>
    <vt:vector size="23" baseType="lpstr">
      <vt:lpstr>Arial</vt:lpstr>
      <vt:lpstr>Calibri</vt:lpstr>
      <vt:lpstr>Times New Roman</vt:lpstr>
      <vt:lpstr>Office Theme</vt:lpstr>
      <vt:lpstr>Equation</vt:lpstr>
      <vt:lpstr>MathType 6.0 Equation</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Company>Truong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Nguyen</dc:creator>
  <cp:lastModifiedBy>Dinh Cong Dat</cp:lastModifiedBy>
  <cp:revision>90</cp:revision>
  <dcterms:created xsi:type="dcterms:W3CDTF">2018-08-11T03:45:37Z</dcterms:created>
  <dcterms:modified xsi:type="dcterms:W3CDTF">2019-06-20T06:51:29Z</dcterms:modified>
</cp:coreProperties>
</file>