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701" r:id="rId1"/>
  </p:sldMasterIdLst>
  <p:sldIdLst>
    <p:sldId id="257" r:id="rId2"/>
  </p:sldIdLst>
  <p:sldSz cx="30240288" cy="42479913"/>
  <p:notesSz cx="6858000" cy="9144000"/>
  <p:custDataLst>
    <p:tags r:id="rId3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>
        <p:scale>
          <a:sx n="33" d="100"/>
          <a:sy n="33" d="100"/>
        </p:scale>
        <p:origin x="342" y="-2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tags" Target="tags/tag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826E4C-1C98-4DA0-986E-DA6F46040E6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780036" y="6952156"/>
            <a:ext cx="22680216" cy="14789303"/>
          </a:xfrm>
        </p:spPr>
        <p:txBody>
          <a:bodyPr anchor="b"/>
          <a:lstStyle>
            <a:lvl1pPr algn="ctr">
              <a:defRPr sz="14882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DCC879D-4C2F-492A-99B4-45E3B319999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780036" y="22311791"/>
            <a:ext cx="22680216" cy="10256143"/>
          </a:xfrm>
        </p:spPr>
        <p:txBody>
          <a:bodyPr/>
          <a:lstStyle>
            <a:lvl1pPr marL="0" indent="0" algn="ctr">
              <a:buNone/>
              <a:defRPr sz="5953"/>
            </a:lvl1pPr>
            <a:lvl2pPr marL="1133993" indent="0" algn="ctr">
              <a:buNone/>
              <a:defRPr sz="4961"/>
            </a:lvl2pPr>
            <a:lvl3pPr marL="2267986" indent="0" algn="ctr">
              <a:buNone/>
              <a:defRPr sz="4465"/>
            </a:lvl3pPr>
            <a:lvl4pPr marL="3401979" indent="0" algn="ctr">
              <a:buNone/>
              <a:defRPr sz="3968"/>
            </a:lvl4pPr>
            <a:lvl5pPr marL="4535973" indent="0" algn="ctr">
              <a:buNone/>
              <a:defRPr sz="3968"/>
            </a:lvl5pPr>
            <a:lvl6pPr marL="5669966" indent="0" algn="ctr">
              <a:buNone/>
              <a:defRPr sz="3968"/>
            </a:lvl6pPr>
            <a:lvl7pPr marL="6803959" indent="0" algn="ctr">
              <a:buNone/>
              <a:defRPr sz="3968"/>
            </a:lvl7pPr>
            <a:lvl8pPr marL="7937952" indent="0" algn="ctr">
              <a:buNone/>
              <a:defRPr sz="3968"/>
            </a:lvl8pPr>
            <a:lvl9pPr marL="9071945" indent="0" algn="ctr">
              <a:buNone/>
              <a:defRPr sz="3968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8E5E2AF-A6B7-4F8D-A07A-7FAA2E0F22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12/10/2022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0A9A16-FE92-4980-95AD-6043260133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D59441A-2EE8-4585-9C16-7162AB09A7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41614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CBB077-EA41-403D-AF2F-FC375DDD79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1B4E831-189D-4D94-B713-1C62C178298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948ED00-4877-481E-896D-73AFAA48A7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12/10/2022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AF21667-9824-4F83-86FD-6BCFF96076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A7DC73A-8067-4A7B-AEBC-D53B89DE31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71050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2566551-EE85-4007-B7D9-7E435196E2D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21640706" y="2261662"/>
            <a:ext cx="6520562" cy="35999763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D046860-3151-4CAF-B8C4-833F623AB0F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2079020" y="2261662"/>
            <a:ext cx="19183683" cy="35999763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6CD792-22D7-4606-8642-6BA4D01E5C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12/10/2022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EFBC32D-41A3-4583-8734-CCD27027F2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A76BC3-D036-4667-96B7-C477FECB5F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513909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3">
            <a:extLst>
              <a:ext uri="{FF2B5EF4-FFF2-40B4-BE49-F238E27FC236}">
                <a16:creationId xmlns:a16="http://schemas.microsoft.com/office/drawing/2014/main" id="{341907BD-3D67-4114-8DAA-1C2EFAF5B32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" y="957933"/>
            <a:ext cx="458098" cy="9161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226802" tIns="113401" rIns="226802" bIns="113401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4465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11D8B8A-40B7-4329-8751-A10D49A6355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" y="957933"/>
            <a:ext cx="458098" cy="9161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226802" tIns="113401" rIns="226802" bIns="113401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4465"/>
          </a:p>
        </p:txBody>
      </p:sp>
      <p:pic>
        <p:nvPicPr>
          <p:cNvPr id="9" name="Hình ảnh 2" descr="Ảnh có chứa văn bản&#10;&#10;Mô tả được tạo tự động">
            <a:extLst>
              <a:ext uri="{FF2B5EF4-FFF2-40B4-BE49-F238E27FC236}">
                <a16:creationId xmlns:a16="http://schemas.microsoft.com/office/drawing/2014/main" id="{C577FDCD-786F-C3ED-5E5A-7AE75177B6E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" y="-1"/>
            <a:ext cx="30263691" cy="3934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6950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B45E13-2595-47A5-B494-29636EAFB7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4DA477-4275-408B-A8A4-E7BF7370EA3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1FA7B1C-C661-4F16-B61F-7CB2CCE7CF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12/10/2022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583152B-FA29-412F-A3B1-46A480FAA9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0FC9566-DC1C-409D-904C-809FED1F56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87660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5747A4-212D-4EF0-8382-5B0E846715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63270" y="10590484"/>
            <a:ext cx="26082248" cy="17670461"/>
          </a:xfrm>
        </p:spPr>
        <p:txBody>
          <a:bodyPr anchor="b"/>
          <a:lstStyle>
            <a:lvl1pPr>
              <a:defRPr sz="14882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AEB5205-1B3B-473D-967F-379F73F027A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063270" y="28428115"/>
            <a:ext cx="26082248" cy="9292478"/>
          </a:xfrm>
        </p:spPr>
        <p:txBody>
          <a:bodyPr/>
          <a:lstStyle>
            <a:lvl1pPr marL="0" indent="0">
              <a:buNone/>
              <a:defRPr sz="5953">
                <a:solidFill>
                  <a:schemeClr val="tx1">
                    <a:tint val="75000"/>
                  </a:schemeClr>
                </a:solidFill>
              </a:defRPr>
            </a:lvl1pPr>
            <a:lvl2pPr marL="1133993" indent="0">
              <a:buNone/>
              <a:defRPr sz="4961">
                <a:solidFill>
                  <a:schemeClr val="tx1">
                    <a:tint val="75000"/>
                  </a:schemeClr>
                </a:solidFill>
              </a:defRPr>
            </a:lvl2pPr>
            <a:lvl3pPr marL="2267986" indent="0">
              <a:buNone/>
              <a:defRPr sz="4465">
                <a:solidFill>
                  <a:schemeClr val="tx1">
                    <a:tint val="75000"/>
                  </a:schemeClr>
                </a:solidFill>
              </a:defRPr>
            </a:lvl3pPr>
            <a:lvl4pPr marL="3401979" indent="0">
              <a:buNone/>
              <a:defRPr sz="3968">
                <a:solidFill>
                  <a:schemeClr val="tx1">
                    <a:tint val="75000"/>
                  </a:schemeClr>
                </a:solidFill>
              </a:defRPr>
            </a:lvl4pPr>
            <a:lvl5pPr marL="4535973" indent="0">
              <a:buNone/>
              <a:defRPr sz="3968">
                <a:solidFill>
                  <a:schemeClr val="tx1">
                    <a:tint val="75000"/>
                  </a:schemeClr>
                </a:solidFill>
              </a:defRPr>
            </a:lvl5pPr>
            <a:lvl6pPr marL="5669966" indent="0">
              <a:buNone/>
              <a:defRPr sz="3968">
                <a:solidFill>
                  <a:schemeClr val="tx1">
                    <a:tint val="75000"/>
                  </a:schemeClr>
                </a:solidFill>
              </a:defRPr>
            </a:lvl6pPr>
            <a:lvl7pPr marL="6803959" indent="0">
              <a:buNone/>
              <a:defRPr sz="3968">
                <a:solidFill>
                  <a:schemeClr val="tx1">
                    <a:tint val="75000"/>
                  </a:schemeClr>
                </a:solidFill>
              </a:defRPr>
            </a:lvl7pPr>
            <a:lvl8pPr marL="7937952" indent="0">
              <a:buNone/>
              <a:defRPr sz="3968">
                <a:solidFill>
                  <a:schemeClr val="tx1">
                    <a:tint val="75000"/>
                  </a:schemeClr>
                </a:solidFill>
              </a:defRPr>
            </a:lvl8pPr>
            <a:lvl9pPr marL="9071945" indent="0">
              <a:buNone/>
              <a:defRPr sz="396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08CC5AC-A35D-4D9E-848A-779341DE5F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12/10/2022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EB27339-074B-4848-9C0D-702D298EA6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B7D4EA-E72F-4722-B815-1122F9D697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54517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5BEE33-9C02-4792-8010-5CC1706FA4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EE3378C-8D29-4532-94AE-B95FA0CA4FB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079020" y="11308310"/>
            <a:ext cx="12852122" cy="2695311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EB76597-25AC-4D86-A7BB-FE3DCF43F62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5309146" y="11308310"/>
            <a:ext cx="12852122" cy="2695311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EC95ED2-EFB8-448E-AECA-2C97C09ED2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12/10/2022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E1380C0-7533-41DB-A609-24288BA071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4CB7BF3-8D9B-4E84-9DBF-213C00BB30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5075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5A7BF2-4E4C-479F-A355-0FD2AAA519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82959" y="2261665"/>
            <a:ext cx="26082248" cy="821082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7C2CC2-9810-4292-BBFF-02DB5F5A412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082960" y="10413482"/>
            <a:ext cx="12793058" cy="5103486"/>
          </a:xfrm>
        </p:spPr>
        <p:txBody>
          <a:bodyPr anchor="b"/>
          <a:lstStyle>
            <a:lvl1pPr marL="0" indent="0">
              <a:buNone/>
              <a:defRPr sz="5953" b="1"/>
            </a:lvl1pPr>
            <a:lvl2pPr marL="1133993" indent="0">
              <a:buNone/>
              <a:defRPr sz="4961" b="1"/>
            </a:lvl2pPr>
            <a:lvl3pPr marL="2267986" indent="0">
              <a:buNone/>
              <a:defRPr sz="4465" b="1"/>
            </a:lvl3pPr>
            <a:lvl4pPr marL="3401979" indent="0">
              <a:buNone/>
              <a:defRPr sz="3968" b="1"/>
            </a:lvl4pPr>
            <a:lvl5pPr marL="4535973" indent="0">
              <a:buNone/>
              <a:defRPr sz="3968" b="1"/>
            </a:lvl5pPr>
            <a:lvl6pPr marL="5669966" indent="0">
              <a:buNone/>
              <a:defRPr sz="3968" b="1"/>
            </a:lvl6pPr>
            <a:lvl7pPr marL="6803959" indent="0">
              <a:buNone/>
              <a:defRPr sz="3968" b="1"/>
            </a:lvl7pPr>
            <a:lvl8pPr marL="7937952" indent="0">
              <a:buNone/>
              <a:defRPr sz="3968" b="1"/>
            </a:lvl8pPr>
            <a:lvl9pPr marL="9071945" indent="0">
              <a:buNone/>
              <a:defRPr sz="3968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3EB9C5A-720E-4026-8FE1-81AC3D73E39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2082960" y="15516968"/>
            <a:ext cx="12793058" cy="2282312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70137F4-31F9-4B17-B853-0D5A6371874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15309146" y="10413482"/>
            <a:ext cx="12856061" cy="5103486"/>
          </a:xfrm>
        </p:spPr>
        <p:txBody>
          <a:bodyPr anchor="b"/>
          <a:lstStyle>
            <a:lvl1pPr marL="0" indent="0">
              <a:buNone/>
              <a:defRPr sz="5953" b="1"/>
            </a:lvl1pPr>
            <a:lvl2pPr marL="1133993" indent="0">
              <a:buNone/>
              <a:defRPr sz="4961" b="1"/>
            </a:lvl2pPr>
            <a:lvl3pPr marL="2267986" indent="0">
              <a:buNone/>
              <a:defRPr sz="4465" b="1"/>
            </a:lvl3pPr>
            <a:lvl4pPr marL="3401979" indent="0">
              <a:buNone/>
              <a:defRPr sz="3968" b="1"/>
            </a:lvl4pPr>
            <a:lvl5pPr marL="4535973" indent="0">
              <a:buNone/>
              <a:defRPr sz="3968" b="1"/>
            </a:lvl5pPr>
            <a:lvl6pPr marL="5669966" indent="0">
              <a:buNone/>
              <a:defRPr sz="3968" b="1"/>
            </a:lvl6pPr>
            <a:lvl7pPr marL="6803959" indent="0">
              <a:buNone/>
              <a:defRPr sz="3968" b="1"/>
            </a:lvl7pPr>
            <a:lvl8pPr marL="7937952" indent="0">
              <a:buNone/>
              <a:defRPr sz="3968" b="1"/>
            </a:lvl8pPr>
            <a:lvl9pPr marL="9071945" indent="0">
              <a:buNone/>
              <a:defRPr sz="3968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F93E5AF-B5F2-44D6-B25D-1CEC3829207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15309146" y="15516968"/>
            <a:ext cx="12856061" cy="2282312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EE92E1D-F0C2-4A6A-8B73-8EF6A03AF1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12/10/2022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B26AEED-9D07-432A-84E9-3630F3BEA3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ED56F93-F6FF-4023-96CD-4FF12531B9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17024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8D329F-C26B-4FF0-844A-FF2B03C65B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1B0EE88-FE90-4288-B271-97E197E759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12/10/2022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7AC4C47-3D1D-4D4A-815E-52257432D4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BC48D5B-BAA6-403F-8E62-04DC1C98DF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41896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4CF5DD9-5107-41A1-A204-981A0393A2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12/10/2022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B8F36D8-D069-4DE4-B01D-DA3D8956D2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EC0A400-1F22-4CAD-BB1C-ED7D94BE10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36388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00F316-1F8E-4CAF-9BFD-E19362D9E4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82960" y="2831994"/>
            <a:ext cx="9753279" cy="9911980"/>
          </a:xfrm>
        </p:spPr>
        <p:txBody>
          <a:bodyPr anchor="b"/>
          <a:lstStyle>
            <a:lvl1pPr>
              <a:defRPr sz="7937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27CD4E-B8F8-4F2C-A581-A7DDE472045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856061" y="6116324"/>
            <a:ext cx="15309146" cy="30188272"/>
          </a:xfrm>
        </p:spPr>
        <p:txBody>
          <a:bodyPr/>
          <a:lstStyle>
            <a:lvl1pPr>
              <a:defRPr sz="7937"/>
            </a:lvl1pPr>
            <a:lvl2pPr>
              <a:defRPr sz="6945"/>
            </a:lvl2pPr>
            <a:lvl3pPr>
              <a:defRPr sz="5953"/>
            </a:lvl3pPr>
            <a:lvl4pPr>
              <a:defRPr sz="4961"/>
            </a:lvl4pPr>
            <a:lvl5pPr>
              <a:defRPr sz="4961"/>
            </a:lvl5pPr>
            <a:lvl6pPr>
              <a:defRPr sz="4961"/>
            </a:lvl6pPr>
            <a:lvl7pPr>
              <a:defRPr sz="4961"/>
            </a:lvl7pPr>
            <a:lvl8pPr>
              <a:defRPr sz="4961"/>
            </a:lvl8pPr>
            <a:lvl9pPr>
              <a:defRPr sz="4961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78F5D8D-B823-4A23-9B53-69A20ED9398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2082960" y="12743974"/>
            <a:ext cx="9753279" cy="23609788"/>
          </a:xfrm>
        </p:spPr>
        <p:txBody>
          <a:bodyPr/>
          <a:lstStyle>
            <a:lvl1pPr marL="0" indent="0">
              <a:buNone/>
              <a:defRPr sz="3968"/>
            </a:lvl1pPr>
            <a:lvl2pPr marL="1133993" indent="0">
              <a:buNone/>
              <a:defRPr sz="3472"/>
            </a:lvl2pPr>
            <a:lvl3pPr marL="2267986" indent="0">
              <a:buNone/>
              <a:defRPr sz="2976"/>
            </a:lvl3pPr>
            <a:lvl4pPr marL="3401979" indent="0">
              <a:buNone/>
              <a:defRPr sz="2480"/>
            </a:lvl4pPr>
            <a:lvl5pPr marL="4535973" indent="0">
              <a:buNone/>
              <a:defRPr sz="2480"/>
            </a:lvl5pPr>
            <a:lvl6pPr marL="5669966" indent="0">
              <a:buNone/>
              <a:defRPr sz="2480"/>
            </a:lvl6pPr>
            <a:lvl7pPr marL="6803959" indent="0">
              <a:buNone/>
              <a:defRPr sz="2480"/>
            </a:lvl7pPr>
            <a:lvl8pPr marL="7937952" indent="0">
              <a:buNone/>
              <a:defRPr sz="2480"/>
            </a:lvl8pPr>
            <a:lvl9pPr marL="9071945" indent="0">
              <a:buNone/>
              <a:defRPr sz="248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7792E98-7EDC-4C2A-ADCA-A0D3843794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12/10/2022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5C3AF27-3757-4AE0-A80A-451C41E516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6EA9226-CF3A-4C87-8300-1925299BB6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705538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6465E9-4695-4689-B54E-E80AD63416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82960" y="2831994"/>
            <a:ext cx="9753279" cy="9911980"/>
          </a:xfrm>
        </p:spPr>
        <p:txBody>
          <a:bodyPr anchor="b"/>
          <a:lstStyle>
            <a:lvl1pPr>
              <a:defRPr sz="7937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D74CEF6-38E6-4FF8-94C2-B534B9B1C47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12856061" y="6116324"/>
            <a:ext cx="15309146" cy="30188272"/>
          </a:xfrm>
        </p:spPr>
        <p:txBody>
          <a:bodyPr/>
          <a:lstStyle>
            <a:lvl1pPr marL="0" indent="0">
              <a:buNone/>
              <a:defRPr sz="7937"/>
            </a:lvl1pPr>
            <a:lvl2pPr marL="1133993" indent="0">
              <a:buNone/>
              <a:defRPr sz="6945"/>
            </a:lvl2pPr>
            <a:lvl3pPr marL="2267986" indent="0">
              <a:buNone/>
              <a:defRPr sz="5953"/>
            </a:lvl3pPr>
            <a:lvl4pPr marL="3401979" indent="0">
              <a:buNone/>
              <a:defRPr sz="4961"/>
            </a:lvl4pPr>
            <a:lvl5pPr marL="4535973" indent="0">
              <a:buNone/>
              <a:defRPr sz="4961"/>
            </a:lvl5pPr>
            <a:lvl6pPr marL="5669966" indent="0">
              <a:buNone/>
              <a:defRPr sz="4961"/>
            </a:lvl6pPr>
            <a:lvl7pPr marL="6803959" indent="0">
              <a:buNone/>
              <a:defRPr sz="4961"/>
            </a:lvl7pPr>
            <a:lvl8pPr marL="7937952" indent="0">
              <a:buNone/>
              <a:defRPr sz="4961"/>
            </a:lvl8pPr>
            <a:lvl9pPr marL="9071945" indent="0">
              <a:buNone/>
              <a:defRPr sz="4961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57B20F9-95CF-4FC2-81BE-4765A093A57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2082960" y="12743974"/>
            <a:ext cx="9753279" cy="23609788"/>
          </a:xfrm>
        </p:spPr>
        <p:txBody>
          <a:bodyPr/>
          <a:lstStyle>
            <a:lvl1pPr marL="0" indent="0">
              <a:buNone/>
              <a:defRPr sz="3968"/>
            </a:lvl1pPr>
            <a:lvl2pPr marL="1133993" indent="0">
              <a:buNone/>
              <a:defRPr sz="3472"/>
            </a:lvl2pPr>
            <a:lvl3pPr marL="2267986" indent="0">
              <a:buNone/>
              <a:defRPr sz="2976"/>
            </a:lvl3pPr>
            <a:lvl4pPr marL="3401979" indent="0">
              <a:buNone/>
              <a:defRPr sz="2480"/>
            </a:lvl4pPr>
            <a:lvl5pPr marL="4535973" indent="0">
              <a:buNone/>
              <a:defRPr sz="2480"/>
            </a:lvl5pPr>
            <a:lvl6pPr marL="5669966" indent="0">
              <a:buNone/>
              <a:defRPr sz="2480"/>
            </a:lvl6pPr>
            <a:lvl7pPr marL="6803959" indent="0">
              <a:buNone/>
              <a:defRPr sz="2480"/>
            </a:lvl7pPr>
            <a:lvl8pPr marL="7937952" indent="0">
              <a:buNone/>
              <a:defRPr sz="2480"/>
            </a:lvl8pPr>
            <a:lvl9pPr marL="9071945" indent="0">
              <a:buNone/>
              <a:defRPr sz="248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63056B8-9287-4535-AD26-4DB87AC534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12/10/2022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23BDBB7-6A9B-4058-AB50-0804180233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BC6160E-3A8A-4FF4-87A7-384B365ADA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3506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26ADA41-21D8-4C33-8581-5F2F903BFC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79020" y="2261665"/>
            <a:ext cx="26082248" cy="821082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4CE981A-8187-468B-ABEE-C19D81AAC4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079020" y="11308310"/>
            <a:ext cx="26082248" cy="269531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DFA17C3-4F81-447E-B5D4-10983E3B2C6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2079020" y="39372589"/>
            <a:ext cx="6804065" cy="22616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97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12/10/2022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3AC298-7796-4340-A785-97B81767C2F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0017096" y="39372589"/>
            <a:ext cx="10206097" cy="22616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97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486AF6-4292-4089-BB29-F48796B8D90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1357203" y="39372589"/>
            <a:ext cx="6804065" cy="22616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97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71034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703" r:id="rId2"/>
    <p:sldLayoutId id="2147483704" r:id="rId3"/>
    <p:sldLayoutId id="2147483705" r:id="rId4"/>
    <p:sldLayoutId id="2147483706" r:id="rId5"/>
    <p:sldLayoutId id="2147483707" r:id="rId6"/>
    <p:sldLayoutId id="2147483708" r:id="rId7"/>
    <p:sldLayoutId id="2147483709" r:id="rId8"/>
    <p:sldLayoutId id="2147483710" r:id="rId9"/>
    <p:sldLayoutId id="2147483711" r:id="rId10"/>
    <p:sldLayoutId id="2147483712" r:id="rId11"/>
    <p:sldLayoutId id="2147483713" r:id="rId12"/>
  </p:sldLayoutIdLst>
  <p:txStyles>
    <p:titleStyle>
      <a:lvl1pPr algn="l" defTabSz="2267986" rtl="0" eaLnBrk="1" latinLnBrk="0" hangingPunct="1">
        <a:lnSpc>
          <a:spcPct val="90000"/>
        </a:lnSpc>
        <a:spcBef>
          <a:spcPct val="0"/>
        </a:spcBef>
        <a:buNone/>
        <a:defRPr sz="10913" b="0" i="0" u="none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66997" indent="-566997" algn="l" defTabSz="2267986" rtl="0" eaLnBrk="1" latinLnBrk="0" hangingPunct="1">
        <a:lnSpc>
          <a:spcPct val="90000"/>
        </a:lnSpc>
        <a:spcBef>
          <a:spcPts val="2480"/>
        </a:spcBef>
        <a:buFont typeface="Arial" panose="020B0604020202020204" pitchFamily="34" charset="0"/>
        <a:buChar char="•"/>
        <a:defRPr sz="6945" kern="1200">
          <a:solidFill>
            <a:schemeClr val="tx1"/>
          </a:solidFill>
          <a:latin typeface="+mn-lt"/>
          <a:ea typeface="+mn-ea"/>
          <a:cs typeface="+mn-cs"/>
        </a:defRPr>
      </a:lvl1pPr>
      <a:lvl2pPr marL="1700990" indent="-566997" algn="l" defTabSz="2267986" rtl="0" eaLnBrk="1" latinLnBrk="0" hangingPunct="1">
        <a:lnSpc>
          <a:spcPct val="90000"/>
        </a:lnSpc>
        <a:spcBef>
          <a:spcPts val="1240"/>
        </a:spcBef>
        <a:buFont typeface="Arial" panose="020B0604020202020204" pitchFamily="34" charset="0"/>
        <a:buChar char="•"/>
        <a:defRPr sz="5953" b="0" i="0" u="none" kern="1200">
          <a:solidFill>
            <a:schemeClr val="tx1"/>
          </a:solidFill>
          <a:latin typeface="+mn-lt"/>
          <a:ea typeface="+mn-ea"/>
          <a:cs typeface="+mn-cs"/>
        </a:defRPr>
      </a:lvl2pPr>
      <a:lvl3pPr marL="2834983" indent="-566997" algn="l" defTabSz="2267986" rtl="0" eaLnBrk="1" latinLnBrk="0" hangingPunct="1">
        <a:lnSpc>
          <a:spcPct val="90000"/>
        </a:lnSpc>
        <a:spcBef>
          <a:spcPts val="1240"/>
        </a:spcBef>
        <a:buFont typeface="Arial" panose="020B0604020202020204" pitchFamily="34" charset="0"/>
        <a:buChar char="•"/>
        <a:defRPr sz="4961" kern="1200">
          <a:solidFill>
            <a:schemeClr val="tx1"/>
          </a:solidFill>
          <a:latin typeface="+mn-lt"/>
          <a:ea typeface="+mn-ea"/>
          <a:cs typeface="+mn-cs"/>
        </a:defRPr>
      </a:lvl3pPr>
      <a:lvl4pPr marL="3968976" indent="-566997" algn="l" defTabSz="2267986" rtl="0" eaLnBrk="1" latinLnBrk="0" hangingPunct="1">
        <a:lnSpc>
          <a:spcPct val="90000"/>
        </a:lnSpc>
        <a:spcBef>
          <a:spcPts val="1240"/>
        </a:spcBef>
        <a:buFont typeface="Arial" panose="020B0604020202020204" pitchFamily="34" charset="0"/>
        <a:buChar char="•"/>
        <a:defRPr sz="4465" kern="1200">
          <a:solidFill>
            <a:schemeClr val="tx1"/>
          </a:solidFill>
          <a:latin typeface="+mn-lt"/>
          <a:ea typeface="+mn-ea"/>
          <a:cs typeface="+mn-cs"/>
        </a:defRPr>
      </a:lvl4pPr>
      <a:lvl5pPr marL="5102969" indent="-566997" algn="l" defTabSz="2267986" rtl="0" eaLnBrk="1" latinLnBrk="0" hangingPunct="1">
        <a:lnSpc>
          <a:spcPct val="90000"/>
        </a:lnSpc>
        <a:spcBef>
          <a:spcPts val="1240"/>
        </a:spcBef>
        <a:buFont typeface="Arial" panose="020B0604020202020204" pitchFamily="34" charset="0"/>
        <a:buChar char="•"/>
        <a:defRPr sz="4465" kern="1200">
          <a:solidFill>
            <a:schemeClr val="tx1"/>
          </a:solidFill>
          <a:latin typeface="+mn-lt"/>
          <a:ea typeface="+mn-ea"/>
          <a:cs typeface="+mn-cs"/>
        </a:defRPr>
      </a:lvl5pPr>
      <a:lvl6pPr marL="6236962" indent="-566997" algn="l" defTabSz="2267986" rtl="0" eaLnBrk="1" latinLnBrk="0" hangingPunct="1">
        <a:lnSpc>
          <a:spcPct val="90000"/>
        </a:lnSpc>
        <a:spcBef>
          <a:spcPts val="1240"/>
        </a:spcBef>
        <a:buFont typeface="Arial" panose="020B0604020202020204" pitchFamily="34" charset="0"/>
        <a:buChar char="•"/>
        <a:defRPr sz="4465" kern="1200">
          <a:solidFill>
            <a:schemeClr val="tx1"/>
          </a:solidFill>
          <a:latin typeface="+mn-lt"/>
          <a:ea typeface="+mn-ea"/>
          <a:cs typeface="+mn-cs"/>
        </a:defRPr>
      </a:lvl6pPr>
      <a:lvl7pPr marL="7370956" indent="-566997" algn="l" defTabSz="2267986" rtl="0" eaLnBrk="1" latinLnBrk="0" hangingPunct="1">
        <a:lnSpc>
          <a:spcPct val="90000"/>
        </a:lnSpc>
        <a:spcBef>
          <a:spcPts val="1240"/>
        </a:spcBef>
        <a:buFont typeface="Arial" panose="020B0604020202020204" pitchFamily="34" charset="0"/>
        <a:buChar char="•"/>
        <a:defRPr sz="4465" kern="1200">
          <a:solidFill>
            <a:schemeClr val="tx1"/>
          </a:solidFill>
          <a:latin typeface="+mn-lt"/>
          <a:ea typeface="+mn-ea"/>
          <a:cs typeface="+mn-cs"/>
        </a:defRPr>
      </a:lvl7pPr>
      <a:lvl8pPr marL="8504949" indent="-566997" algn="l" defTabSz="2267986" rtl="0" eaLnBrk="1" latinLnBrk="0" hangingPunct="1">
        <a:lnSpc>
          <a:spcPct val="90000"/>
        </a:lnSpc>
        <a:spcBef>
          <a:spcPts val="1240"/>
        </a:spcBef>
        <a:buFont typeface="Arial" panose="020B0604020202020204" pitchFamily="34" charset="0"/>
        <a:buChar char="•"/>
        <a:defRPr sz="4465" kern="1200">
          <a:solidFill>
            <a:schemeClr val="tx1"/>
          </a:solidFill>
          <a:latin typeface="+mn-lt"/>
          <a:ea typeface="+mn-ea"/>
          <a:cs typeface="+mn-cs"/>
        </a:defRPr>
      </a:lvl8pPr>
      <a:lvl9pPr marL="9638942" indent="-566997" algn="l" defTabSz="2267986" rtl="0" eaLnBrk="1" latinLnBrk="0" hangingPunct="1">
        <a:lnSpc>
          <a:spcPct val="90000"/>
        </a:lnSpc>
        <a:spcBef>
          <a:spcPts val="1240"/>
        </a:spcBef>
        <a:buFont typeface="Arial" panose="020B0604020202020204" pitchFamily="34" charset="0"/>
        <a:buChar char="•"/>
        <a:defRPr sz="446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267986" rtl="0" eaLnBrk="1" latinLnBrk="0" hangingPunct="1">
        <a:defRPr sz="4465" kern="1200">
          <a:solidFill>
            <a:schemeClr val="tx1"/>
          </a:solidFill>
          <a:latin typeface="+mn-lt"/>
          <a:ea typeface="+mn-ea"/>
          <a:cs typeface="+mn-cs"/>
        </a:defRPr>
      </a:lvl1pPr>
      <a:lvl2pPr marL="1133993" algn="l" defTabSz="2267986" rtl="0" eaLnBrk="1" latinLnBrk="0" hangingPunct="1">
        <a:defRPr sz="4465" kern="1200">
          <a:solidFill>
            <a:schemeClr val="tx1"/>
          </a:solidFill>
          <a:latin typeface="+mn-lt"/>
          <a:ea typeface="+mn-ea"/>
          <a:cs typeface="+mn-cs"/>
        </a:defRPr>
      </a:lvl2pPr>
      <a:lvl3pPr marL="2267986" algn="l" defTabSz="2267986" rtl="0" eaLnBrk="1" latinLnBrk="0" hangingPunct="1">
        <a:defRPr sz="4465" kern="1200">
          <a:solidFill>
            <a:schemeClr val="tx1"/>
          </a:solidFill>
          <a:latin typeface="+mn-lt"/>
          <a:ea typeface="+mn-ea"/>
          <a:cs typeface="+mn-cs"/>
        </a:defRPr>
      </a:lvl3pPr>
      <a:lvl4pPr marL="3401979" algn="l" defTabSz="2267986" rtl="0" eaLnBrk="1" latinLnBrk="0" hangingPunct="1">
        <a:defRPr sz="4465" kern="1200">
          <a:solidFill>
            <a:schemeClr val="tx1"/>
          </a:solidFill>
          <a:latin typeface="+mn-lt"/>
          <a:ea typeface="+mn-ea"/>
          <a:cs typeface="+mn-cs"/>
        </a:defRPr>
      </a:lvl4pPr>
      <a:lvl5pPr marL="4535973" algn="l" defTabSz="2267986" rtl="0" eaLnBrk="1" latinLnBrk="0" hangingPunct="1">
        <a:defRPr sz="4465" kern="1200">
          <a:solidFill>
            <a:schemeClr val="tx1"/>
          </a:solidFill>
          <a:latin typeface="+mn-lt"/>
          <a:ea typeface="+mn-ea"/>
          <a:cs typeface="+mn-cs"/>
        </a:defRPr>
      </a:lvl5pPr>
      <a:lvl6pPr marL="5669966" algn="l" defTabSz="2267986" rtl="0" eaLnBrk="1" latinLnBrk="0" hangingPunct="1">
        <a:defRPr sz="4465" kern="1200">
          <a:solidFill>
            <a:schemeClr val="tx1"/>
          </a:solidFill>
          <a:latin typeface="+mn-lt"/>
          <a:ea typeface="+mn-ea"/>
          <a:cs typeface="+mn-cs"/>
        </a:defRPr>
      </a:lvl6pPr>
      <a:lvl7pPr marL="6803959" algn="l" defTabSz="2267986" rtl="0" eaLnBrk="1" latinLnBrk="0" hangingPunct="1">
        <a:defRPr sz="4465" kern="1200">
          <a:solidFill>
            <a:schemeClr val="tx1"/>
          </a:solidFill>
          <a:latin typeface="+mn-lt"/>
          <a:ea typeface="+mn-ea"/>
          <a:cs typeface="+mn-cs"/>
        </a:defRPr>
      </a:lvl7pPr>
      <a:lvl8pPr marL="7937952" algn="l" defTabSz="2267986" rtl="0" eaLnBrk="1" latinLnBrk="0" hangingPunct="1">
        <a:defRPr sz="4465" kern="1200">
          <a:solidFill>
            <a:schemeClr val="tx1"/>
          </a:solidFill>
          <a:latin typeface="+mn-lt"/>
          <a:ea typeface="+mn-ea"/>
          <a:cs typeface="+mn-cs"/>
        </a:defRPr>
      </a:lvl8pPr>
      <a:lvl9pPr marL="9071945" algn="l" defTabSz="2267986" rtl="0" eaLnBrk="1" latinLnBrk="0" hangingPunct="1">
        <a:defRPr sz="446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wmf"/><Relationship Id="rId13" Type="http://schemas.openxmlformats.org/officeDocument/2006/relationships/oleObject" Target="../embeddings/oleObject6.bin"/><Relationship Id="rId18" Type="http://schemas.openxmlformats.org/officeDocument/2006/relationships/image" Target="../media/image10.wmf"/><Relationship Id="rId26" Type="http://schemas.openxmlformats.org/officeDocument/2006/relationships/image" Target="../media/image14.wmf"/><Relationship Id="rId39" Type="http://schemas.openxmlformats.org/officeDocument/2006/relationships/oleObject" Target="../embeddings/oleObject19.bin"/><Relationship Id="rId3" Type="http://schemas.openxmlformats.org/officeDocument/2006/relationships/oleObject" Target="../embeddings/oleObject1.bin"/><Relationship Id="rId21" Type="http://schemas.openxmlformats.org/officeDocument/2006/relationships/oleObject" Target="../embeddings/oleObject10.bin"/><Relationship Id="rId34" Type="http://schemas.openxmlformats.org/officeDocument/2006/relationships/image" Target="../media/image18.wmf"/><Relationship Id="rId42" Type="http://schemas.openxmlformats.org/officeDocument/2006/relationships/image" Target="../media/image22.wmf"/><Relationship Id="rId47" Type="http://schemas.openxmlformats.org/officeDocument/2006/relationships/image" Target="../media/image25.png"/><Relationship Id="rId7" Type="http://schemas.openxmlformats.org/officeDocument/2006/relationships/oleObject" Target="../embeddings/oleObject3.bin"/><Relationship Id="rId12" Type="http://schemas.openxmlformats.org/officeDocument/2006/relationships/image" Target="../media/image7.emf"/><Relationship Id="rId17" Type="http://schemas.openxmlformats.org/officeDocument/2006/relationships/oleObject" Target="../embeddings/oleObject8.bin"/><Relationship Id="rId25" Type="http://schemas.openxmlformats.org/officeDocument/2006/relationships/oleObject" Target="../embeddings/oleObject12.bin"/><Relationship Id="rId33" Type="http://schemas.openxmlformats.org/officeDocument/2006/relationships/oleObject" Target="../embeddings/oleObject16.bin"/><Relationship Id="rId38" Type="http://schemas.openxmlformats.org/officeDocument/2006/relationships/image" Target="../media/image20.wmf"/><Relationship Id="rId46" Type="http://schemas.openxmlformats.org/officeDocument/2006/relationships/image" Target="../media/image24.wmf"/><Relationship Id="rId2" Type="http://schemas.openxmlformats.org/officeDocument/2006/relationships/image" Target="../media/image2.png"/><Relationship Id="rId16" Type="http://schemas.openxmlformats.org/officeDocument/2006/relationships/image" Target="../media/image9.wmf"/><Relationship Id="rId20" Type="http://schemas.openxmlformats.org/officeDocument/2006/relationships/image" Target="../media/image11.wmf"/><Relationship Id="rId29" Type="http://schemas.openxmlformats.org/officeDocument/2006/relationships/oleObject" Target="../embeddings/oleObject14.bin"/><Relationship Id="rId41" Type="http://schemas.openxmlformats.org/officeDocument/2006/relationships/oleObject" Target="../embeddings/oleObject20.bin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wmf"/><Relationship Id="rId11" Type="http://schemas.openxmlformats.org/officeDocument/2006/relationships/oleObject" Target="../embeddings/oleObject5.bin"/><Relationship Id="rId24" Type="http://schemas.openxmlformats.org/officeDocument/2006/relationships/image" Target="../media/image13.wmf"/><Relationship Id="rId32" Type="http://schemas.openxmlformats.org/officeDocument/2006/relationships/image" Target="../media/image17.wmf"/><Relationship Id="rId37" Type="http://schemas.openxmlformats.org/officeDocument/2006/relationships/oleObject" Target="../embeddings/oleObject18.bin"/><Relationship Id="rId40" Type="http://schemas.openxmlformats.org/officeDocument/2006/relationships/image" Target="../media/image21.wmf"/><Relationship Id="rId45" Type="http://schemas.openxmlformats.org/officeDocument/2006/relationships/oleObject" Target="../embeddings/oleObject22.bin"/><Relationship Id="rId5" Type="http://schemas.openxmlformats.org/officeDocument/2006/relationships/oleObject" Target="../embeddings/oleObject2.bin"/><Relationship Id="rId15" Type="http://schemas.openxmlformats.org/officeDocument/2006/relationships/oleObject" Target="../embeddings/oleObject7.bin"/><Relationship Id="rId23" Type="http://schemas.openxmlformats.org/officeDocument/2006/relationships/oleObject" Target="../embeddings/oleObject11.bin"/><Relationship Id="rId28" Type="http://schemas.openxmlformats.org/officeDocument/2006/relationships/image" Target="../media/image15.wmf"/><Relationship Id="rId36" Type="http://schemas.openxmlformats.org/officeDocument/2006/relationships/image" Target="../media/image19.wmf"/><Relationship Id="rId10" Type="http://schemas.openxmlformats.org/officeDocument/2006/relationships/image" Target="../media/image6.wmf"/><Relationship Id="rId19" Type="http://schemas.openxmlformats.org/officeDocument/2006/relationships/oleObject" Target="../embeddings/oleObject9.bin"/><Relationship Id="rId31" Type="http://schemas.openxmlformats.org/officeDocument/2006/relationships/oleObject" Target="../embeddings/oleObject15.bin"/><Relationship Id="rId44" Type="http://schemas.openxmlformats.org/officeDocument/2006/relationships/image" Target="../media/image23.wmf"/><Relationship Id="rId4" Type="http://schemas.openxmlformats.org/officeDocument/2006/relationships/image" Target="../media/image3.wmf"/><Relationship Id="rId9" Type="http://schemas.openxmlformats.org/officeDocument/2006/relationships/oleObject" Target="../embeddings/oleObject4.bin"/><Relationship Id="rId14" Type="http://schemas.openxmlformats.org/officeDocument/2006/relationships/image" Target="../media/image8.wmf"/><Relationship Id="rId22" Type="http://schemas.openxmlformats.org/officeDocument/2006/relationships/image" Target="../media/image12.wmf"/><Relationship Id="rId27" Type="http://schemas.openxmlformats.org/officeDocument/2006/relationships/oleObject" Target="../embeddings/oleObject13.bin"/><Relationship Id="rId30" Type="http://schemas.openxmlformats.org/officeDocument/2006/relationships/image" Target="../media/image16.wmf"/><Relationship Id="rId35" Type="http://schemas.openxmlformats.org/officeDocument/2006/relationships/oleObject" Target="../embeddings/oleObject17.bin"/><Relationship Id="rId43" Type="http://schemas.openxmlformats.org/officeDocument/2006/relationships/oleObject" Target="../embeddings/oleObject21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Oval 45">
            <a:extLst>
              <a:ext uri="{FF2B5EF4-FFF2-40B4-BE49-F238E27FC236}">
                <a16:creationId xmlns:a16="http://schemas.microsoft.com/office/drawing/2014/main" id="{41E64F11-E66D-9123-DEB5-D238E96B1753}"/>
              </a:ext>
            </a:extLst>
          </p:cNvPr>
          <p:cNvSpPr/>
          <p:nvPr/>
        </p:nvSpPr>
        <p:spPr>
          <a:xfrm>
            <a:off x="1849854" y="34436417"/>
            <a:ext cx="566587" cy="636824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770"/>
          </a:p>
        </p:txBody>
      </p:sp>
      <p:sp>
        <p:nvSpPr>
          <p:cNvPr id="47" name="Oval 46">
            <a:extLst>
              <a:ext uri="{FF2B5EF4-FFF2-40B4-BE49-F238E27FC236}">
                <a16:creationId xmlns:a16="http://schemas.microsoft.com/office/drawing/2014/main" id="{0E77AECD-9F00-5C4A-BAE9-6288E239BB71}"/>
              </a:ext>
            </a:extLst>
          </p:cNvPr>
          <p:cNvSpPr/>
          <p:nvPr/>
        </p:nvSpPr>
        <p:spPr>
          <a:xfrm>
            <a:off x="5195218" y="34462556"/>
            <a:ext cx="566586" cy="638385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770"/>
          </a:p>
        </p:txBody>
      </p:sp>
      <p:sp>
        <p:nvSpPr>
          <p:cNvPr id="48" name="Oval 47">
            <a:extLst>
              <a:ext uri="{FF2B5EF4-FFF2-40B4-BE49-F238E27FC236}">
                <a16:creationId xmlns:a16="http://schemas.microsoft.com/office/drawing/2014/main" id="{FD2F1FEC-91CB-9541-B2C3-638B03D89894}"/>
              </a:ext>
            </a:extLst>
          </p:cNvPr>
          <p:cNvSpPr/>
          <p:nvPr/>
        </p:nvSpPr>
        <p:spPr>
          <a:xfrm>
            <a:off x="12053218" y="34563772"/>
            <a:ext cx="566586" cy="638385"/>
          </a:xfrm>
          <a:prstGeom prst="ellipse">
            <a:avLst/>
          </a:prstGeom>
          <a:solidFill>
            <a:schemeClr val="accent5"/>
          </a:solidFill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770"/>
          </a:p>
        </p:txBody>
      </p:sp>
      <p:sp>
        <p:nvSpPr>
          <p:cNvPr id="49" name="Oval 48">
            <a:extLst>
              <a:ext uri="{FF2B5EF4-FFF2-40B4-BE49-F238E27FC236}">
                <a16:creationId xmlns:a16="http://schemas.microsoft.com/office/drawing/2014/main" id="{A78359B9-6D39-C018-BAE7-8F1374057102}"/>
              </a:ext>
            </a:extLst>
          </p:cNvPr>
          <p:cNvSpPr/>
          <p:nvPr/>
        </p:nvSpPr>
        <p:spPr>
          <a:xfrm>
            <a:off x="8502114" y="34487783"/>
            <a:ext cx="566587" cy="638385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77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A440784-BAED-F4B4-E2ED-4786F5CBC2B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43823" y="8707946"/>
            <a:ext cx="12706826" cy="870951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</p:spPr>
        <p:txBody>
          <a:bodyPr lIns="384551" tIns="192276" rIns="384551" bIns="192276"/>
          <a:lstStyle/>
          <a:p>
            <a:pPr marL="761083" indent="-761083" defTabSz="3845475">
              <a:defRPr/>
            </a:pPr>
            <a:r>
              <a:rPr lang="vi-VN" sz="3245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</a:rPr>
              <a:t>1. </a:t>
            </a:r>
            <a:r>
              <a:rPr lang="en-US" sz="3245" b="1" dirty="0" err="1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</a:rPr>
              <a:t>Tóm</a:t>
            </a:r>
            <a:r>
              <a:rPr lang="en-US" sz="3245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</a:rPr>
              <a:t> </a:t>
            </a:r>
            <a:r>
              <a:rPr lang="en-US" sz="3245" b="1" dirty="0" err="1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</a:rPr>
              <a:t>tắt</a:t>
            </a:r>
            <a:endParaRPr lang="vi-VN" sz="3245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9" name="TextBox 4">
            <a:extLst>
              <a:ext uri="{FF2B5EF4-FFF2-40B4-BE49-F238E27FC236}">
                <a16:creationId xmlns:a16="http://schemas.microsoft.com/office/drawing/2014/main" id="{01A58F6C-ADA8-F328-8E09-61525098D7A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834510" y="8711073"/>
            <a:ext cx="13613676" cy="845977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9525">
            <a:solidFill>
              <a:schemeClr val="accent4">
                <a:lumMod val="75000"/>
              </a:schemeClr>
            </a:solidFill>
            <a:miter lim="800000"/>
            <a:headEnd/>
            <a:tailEnd/>
          </a:ln>
        </p:spPr>
        <p:txBody>
          <a:bodyPr lIns="384551" tIns="192276" rIns="384551" bIns="192276"/>
          <a:lstStyle/>
          <a:p>
            <a:pPr defTabSz="3845475">
              <a:defRPr/>
            </a:pPr>
            <a:r>
              <a:rPr lang="en-US" sz="3245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</a:rPr>
              <a:t>3</a:t>
            </a:r>
            <a:r>
              <a:rPr lang="vi-VN" sz="3245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</a:rPr>
              <a:t>. Kết </a:t>
            </a:r>
            <a:r>
              <a:rPr lang="vi-VN" sz="3245" b="1" dirty="0" err="1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</a:rPr>
              <a:t>quả</a:t>
            </a:r>
            <a:r>
              <a:rPr lang="vi-VN" sz="3245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</a:rPr>
              <a:t> </a:t>
            </a:r>
            <a:r>
              <a:rPr lang="en-US" sz="3245" b="1" dirty="0" err="1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</a:rPr>
              <a:t>và</a:t>
            </a:r>
            <a:r>
              <a:rPr lang="en-US" sz="3245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</a:rPr>
              <a:t> </a:t>
            </a:r>
            <a:r>
              <a:rPr lang="en-US" sz="3245" b="1" dirty="0" err="1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</a:rPr>
              <a:t>thảo</a:t>
            </a:r>
            <a:r>
              <a:rPr lang="en-US" sz="3245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</a:rPr>
              <a:t> </a:t>
            </a:r>
            <a:r>
              <a:rPr lang="en-US" sz="3245" b="1" dirty="0" err="1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</a:rPr>
              <a:t>luận</a:t>
            </a:r>
            <a:endParaRPr lang="vi-VN" sz="3245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11" name="TextBox 4">
            <a:extLst>
              <a:ext uri="{FF2B5EF4-FFF2-40B4-BE49-F238E27FC236}">
                <a16:creationId xmlns:a16="http://schemas.microsoft.com/office/drawing/2014/main" id="{495E908D-D0C7-8CFA-98C7-BAE0067D487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815780" y="23501462"/>
            <a:ext cx="13651136" cy="933384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 lIns="384551" tIns="192276" rIns="384551" bIns="192276"/>
          <a:lstStyle/>
          <a:p>
            <a:pPr defTabSz="3845475">
              <a:defRPr/>
            </a:pPr>
            <a:r>
              <a:rPr lang="en-US" sz="3245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</a:rPr>
              <a:t>4</a:t>
            </a:r>
            <a:r>
              <a:rPr lang="vi-VN" sz="3245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</a:rPr>
              <a:t>. Kết luận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" name="TextBox 35">
                <a:extLst>
                  <a:ext uri="{FF2B5EF4-FFF2-40B4-BE49-F238E27FC236}">
                    <a16:creationId xmlns:a16="http://schemas.microsoft.com/office/drawing/2014/main" id="{6A55E85F-E07E-1C24-F31B-866664E7EF36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4884457" y="24963121"/>
                <a:ext cx="13563729" cy="2137520"/>
              </a:xfrm>
              <a:prstGeom prst="rect">
                <a:avLst/>
              </a:prstGeom>
              <a:solidFill>
                <a:srgbClr val="CCECFF">
                  <a:alpha val="45097"/>
                </a:srgbClr>
              </a:solidFill>
              <a:ln>
                <a:noFill/>
              </a:ln>
              <a:extLst>
                <a:ext uri="{91240B29-F687-4F45-9708-019B960494DF}">
                  <a14:hiddenLine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384551" tIns="192276" rIns="384551" bIns="192276"/>
              <a:lstStyle>
                <a:lvl1pPr>
                  <a:defRPr sz="8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8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8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8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8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4175125" fontAlgn="base">
                  <a:spcBef>
                    <a:spcPct val="0"/>
                  </a:spcBef>
                  <a:spcAft>
                    <a:spcPct val="0"/>
                  </a:spcAft>
                  <a:defRPr sz="8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4175125" fontAlgn="base">
                  <a:spcBef>
                    <a:spcPct val="0"/>
                  </a:spcBef>
                  <a:spcAft>
                    <a:spcPct val="0"/>
                  </a:spcAft>
                  <a:defRPr sz="8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4175125" fontAlgn="base">
                  <a:spcBef>
                    <a:spcPct val="0"/>
                  </a:spcBef>
                  <a:spcAft>
                    <a:spcPct val="0"/>
                  </a:spcAft>
                  <a:defRPr sz="8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4175125" fontAlgn="base">
                  <a:spcBef>
                    <a:spcPct val="0"/>
                  </a:spcBef>
                  <a:spcAft>
                    <a:spcPct val="0"/>
                  </a:spcAft>
                  <a:defRPr sz="8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lvl="0" defTabSz="2267986">
                  <a:lnSpc>
                    <a:spcPct val="90000"/>
                  </a:lnSpc>
                  <a:spcBef>
                    <a:spcPts val="1984"/>
                  </a:spcBef>
                </a:pPr>
                <a:r>
                  <a:rPr lang="en-US" sz="32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Trong</a:t>
                </a:r>
                <a:r>
                  <a:rPr lang="en-US" sz="32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bài</a:t>
                </a:r>
                <a:r>
                  <a:rPr lang="en-US" sz="32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báo</a:t>
                </a:r>
                <a:r>
                  <a:rPr lang="en-US" sz="32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đã</a:t>
                </a:r>
                <a:r>
                  <a:rPr lang="en-US" sz="32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solidFill>
                      <a:srgbClr val="00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chỉ</a:t>
                </a:r>
                <a:r>
                  <a:rPr lang="en-US" sz="32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solidFill>
                      <a:srgbClr val="00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ra</a:t>
                </a:r>
                <a:r>
                  <a:rPr lang="en-US" sz="32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solidFill>
                      <a:srgbClr val="00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và</a:t>
                </a:r>
                <a:r>
                  <a:rPr lang="en-US" sz="32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solidFill>
                      <a:srgbClr val="00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chứng</a:t>
                </a:r>
                <a:r>
                  <a:rPr lang="en-US" sz="32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solidFill>
                      <a:srgbClr val="00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minh</a:t>
                </a:r>
                <a:r>
                  <a:rPr lang="en-US" sz="32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solidFill>
                      <a:srgbClr val="00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được</a:t>
                </a:r>
                <a:r>
                  <a:rPr lang="en-US" sz="32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solidFill>
                      <a:srgbClr val="00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điều</a:t>
                </a:r>
                <a:r>
                  <a:rPr lang="en-US" sz="32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solidFill>
                      <a:srgbClr val="00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kiện</a:t>
                </a:r>
                <a:r>
                  <a:rPr lang="en-US" sz="32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solidFill>
                      <a:srgbClr val="00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cần</a:t>
                </a:r>
                <a:r>
                  <a:rPr lang="en-US" sz="32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solidFill>
                      <a:srgbClr val="00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và</a:t>
                </a:r>
                <a:r>
                  <a:rPr lang="en-US" sz="32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solidFill>
                      <a:srgbClr val="00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đủ</a:t>
                </a:r>
                <a:r>
                  <a:rPr lang="en-US" sz="32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solidFill>
                      <a:srgbClr val="00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để</a:t>
                </a:r>
                <a:r>
                  <a:rPr lang="en-US" sz="32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solidFill>
                      <a:srgbClr val="00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hai</a:t>
                </a:r>
                <a:r>
                  <a:rPr lang="en-US" sz="32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solidFill>
                      <a:srgbClr val="00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độ</a:t>
                </a:r>
                <a:r>
                  <a:rPr lang="en-US" sz="32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solidFill>
                      <a:srgbClr val="00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đo</a:t>
                </a:r>
                <a:r>
                  <a:rPr lang="en-US" sz="32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solidFill>
                      <a:srgbClr val="00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trên</a:t>
                </a:r>
                <a:r>
                  <a:rPr lang="en-US" sz="32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C[0,1] </a:t>
                </a:r>
                <a:r>
                  <a:rPr lang="en-US" sz="3200" dirty="0" err="1">
                    <a:solidFill>
                      <a:srgbClr val="00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bằng</a:t>
                </a:r>
                <a:r>
                  <a:rPr lang="en-US" sz="32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solidFill>
                      <a:srgbClr val="00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nhau</a:t>
                </a:r>
                <a:r>
                  <a:rPr lang="en-US" sz="32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, </a:t>
                </a:r>
                <a:r>
                  <a:rPr lang="en-US" sz="3200" dirty="0" err="1">
                    <a:solidFill>
                      <a:srgbClr val="00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chỉ</a:t>
                </a:r>
                <a:r>
                  <a:rPr lang="en-US" sz="32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solidFill>
                      <a:srgbClr val="00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ra</a:t>
                </a:r>
                <a:r>
                  <a:rPr lang="en-US" sz="32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 </a:t>
                </a:r>
                <a:r>
                  <a:rPr lang="en-US" sz="3200" dirty="0" err="1">
                    <a:solidFill>
                      <a:srgbClr val="00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và</a:t>
                </a:r>
                <a:r>
                  <a:rPr lang="en-US" sz="32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solidFill>
                      <a:srgbClr val="00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chứng</a:t>
                </a:r>
                <a:r>
                  <a:rPr lang="en-US" sz="32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solidFill>
                      <a:srgbClr val="00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minh</a:t>
                </a:r>
                <a:r>
                  <a:rPr lang="en-US" sz="32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solidFill>
                      <a:srgbClr val="00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được</a:t>
                </a:r>
                <a:r>
                  <a:rPr lang="en-US" sz="32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solidFill>
                      <a:srgbClr val="00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điều</a:t>
                </a:r>
                <a:r>
                  <a:rPr lang="en-US" sz="32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solidFill>
                      <a:srgbClr val="00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kiện</a:t>
                </a:r>
                <a:r>
                  <a:rPr lang="en-US" sz="32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solidFill>
                      <a:srgbClr val="00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cần</a:t>
                </a:r>
                <a:r>
                  <a:rPr lang="en-US" sz="32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solidFill>
                      <a:srgbClr val="00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và</a:t>
                </a:r>
                <a:r>
                  <a:rPr lang="en-US" sz="32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solidFill>
                      <a:srgbClr val="00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đủ</a:t>
                </a:r>
                <a:r>
                  <a:rPr lang="en-US" sz="32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solidFill>
                      <a:srgbClr val="00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để</a:t>
                </a:r>
                <a:r>
                  <a:rPr lang="en-US" sz="32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bar>
                      <m:barPr>
                        <m:pos m:val="top"/>
                        <m:ctrlPr>
                          <a:rPr lang="en-US" sz="32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</a:rPr>
                        </m:ctrlPr>
                      </m:barPr>
                      <m:e>
                        <m:r>
                          <a:rPr lang="en-US" sz="32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</a:rPr>
                          <m:t>𝛤</m:t>
                        </m:r>
                      </m:e>
                    </m:bar>
                  </m:oMath>
                </a14:m>
                <a:r>
                  <a:rPr lang="en-US" sz="32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là</a:t>
                </a:r>
                <a:r>
                  <a:rPr lang="en-US" sz="32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compactvới</a:t>
                </a:r>
                <a:r>
                  <a:rPr lang="en-US" sz="32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 </a:t>
                </a:r>
                <a14:m>
                  <m:oMath xmlns:m="http://schemas.openxmlformats.org/officeDocument/2006/math">
                    <m:r>
                      <a:rPr lang="en-US" sz="32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</a:rPr>
                      <m:t>𝛤</m:t>
                    </m:r>
                  </m:oMath>
                </a14:m>
                <a:r>
                  <a:rPr lang="en-US" sz="32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là</a:t>
                </a:r>
                <a:r>
                  <a:rPr lang="en-US" sz="32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tập</a:t>
                </a:r>
                <a:r>
                  <a:rPr lang="en-US" sz="32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các</a:t>
                </a:r>
                <a:r>
                  <a:rPr lang="en-US" sz="32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độ</a:t>
                </a:r>
                <a:r>
                  <a:rPr lang="en-US" sz="32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đo</a:t>
                </a:r>
                <a:r>
                  <a:rPr lang="en-US" sz="32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xác</a:t>
                </a:r>
                <a:r>
                  <a:rPr lang="en-US" sz="32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suất</a:t>
                </a:r>
                <a:r>
                  <a:rPr lang="en-US" sz="32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32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trên</a:t>
                </a:r>
                <a:r>
                  <a:rPr lang="en-US" sz="32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C[0,1].</a:t>
                </a:r>
                <a:endParaRPr lang="en-US" sz="3200" b="1" dirty="0">
                  <a:solidFill>
                    <a:prstClr val="black"/>
                  </a:solidFill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2" name="TextBox 35">
                <a:extLst>
                  <a:ext uri="{FF2B5EF4-FFF2-40B4-BE49-F238E27FC236}">
                    <a16:creationId xmlns:a16="http://schemas.microsoft.com/office/drawing/2014/main" id="{6A55E85F-E07E-1C24-F31B-866664E7EF3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4884457" y="24963121"/>
                <a:ext cx="13563729" cy="213752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TextBox 4">
            <a:extLst>
              <a:ext uri="{FF2B5EF4-FFF2-40B4-BE49-F238E27FC236}">
                <a16:creationId xmlns:a16="http://schemas.microsoft.com/office/drawing/2014/main" id="{CDFE2F94-EE58-0627-ABF8-5235ECEAF45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853241" y="27490995"/>
            <a:ext cx="13613676" cy="933384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</p:spPr>
        <p:txBody>
          <a:bodyPr lIns="384551" tIns="192276" rIns="384551" bIns="192276"/>
          <a:lstStyle/>
          <a:p>
            <a:pPr defTabSz="3845475">
              <a:defRPr/>
            </a:pPr>
            <a:r>
              <a:rPr lang="en-US" sz="3245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vi-VN" sz="3245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3245" b="1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Tài</a:t>
            </a:r>
            <a:r>
              <a:rPr lang="en-US" sz="3245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45" b="1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lang="en-US" sz="3245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45" b="1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tham</a:t>
            </a:r>
            <a:r>
              <a:rPr lang="en-US" sz="3245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45" b="1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khảo</a:t>
            </a:r>
            <a:endParaRPr lang="vi-VN" sz="3245" b="1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TextBox 37">
            <a:extLst>
              <a:ext uri="{FF2B5EF4-FFF2-40B4-BE49-F238E27FC236}">
                <a16:creationId xmlns:a16="http://schemas.microsoft.com/office/drawing/2014/main" id="{ED43B6CB-F89C-3AB6-EFD8-E0980DA0940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815780" y="29164710"/>
            <a:ext cx="13613676" cy="6632024"/>
          </a:xfrm>
          <a:prstGeom prst="rect">
            <a:avLst/>
          </a:prstGeom>
          <a:solidFill>
            <a:srgbClr val="CCECFF">
              <a:alpha val="4509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384551" tIns="192276" rIns="384551" bIns="192276"/>
          <a:lstStyle>
            <a:lvl1pPr>
              <a:defRPr sz="8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8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8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8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8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4175125" fontAlgn="base">
              <a:spcBef>
                <a:spcPct val="0"/>
              </a:spcBef>
              <a:spcAft>
                <a:spcPct val="0"/>
              </a:spcAft>
              <a:defRPr sz="8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4175125" fontAlgn="base">
              <a:spcBef>
                <a:spcPct val="0"/>
              </a:spcBef>
              <a:spcAft>
                <a:spcPct val="0"/>
              </a:spcAft>
              <a:defRPr sz="8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4175125" fontAlgn="base">
              <a:spcBef>
                <a:spcPct val="0"/>
              </a:spcBef>
              <a:spcAft>
                <a:spcPct val="0"/>
              </a:spcAft>
              <a:defRPr sz="8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4175125" fontAlgn="base">
              <a:spcBef>
                <a:spcPct val="0"/>
              </a:spcBef>
              <a:spcAft>
                <a:spcPct val="0"/>
              </a:spcAft>
              <a:defRPr sz="8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>
              <a:spcBef>
                <a:spcPts val="1984"/>
              </a:spcBef>
            </a:pPr>
            <a:r>
              <a:rPr lang="en-GB" sz="2800">
                <a:latin typeface="Times New Roman" panose="02020603050405020304" pitchFamily="18" charset="0"/>
                <a:ea typeface="SimSun" panose="02010600030101010101" pitchFamily="2" charset="-122"/>
              </a:rPr>
              <a:t>[1] </a:t>
            </a:r>
            <a:r>
              <a:rPr lang="en-GB" sz="280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Đặng Hùng Thắng, 1998. </a:t>
            </a:r>
            <a:r>
              <a:rPr lang="en-GB" sz="2800" i="1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Mở đầu về lý thuyết xác suất và ứng dụng</a:t>
            </a:r>
            <a:r>
              <a:rPr lang="en-GB" sz="280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, NXB Giáo dục, Hà Nội, 218 trang . </a:t>
            </a:r>
            <a:endParaRPr lang="en-US" sz="280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>
              <a:spcBef>
                <a:spcPts val="1984"/>
              </a:spcBef>
            </a:pPr>
            <a:r>
              <a:rPr lang="en-US" sz="28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[2] Đặng Hùng Thắng, 2000. </a:t>
            </a:r>
            <a:r>
              <a:rPr lang="en-US" sz="2800" i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Quá trình ngẫu nhiên và tính toán ngẫu nhiên</a:t>
            </a:r>
            <a:r>
              <a:rPr lang="en-US" sz="28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Nhà xuất bản Đại Học Quốc Gia, Hà Nội,235 trang. </a:t>
            </a:r>
          </a:p>
          <a:p>
            <a:pPr marL="546002" indent="-546002">
              <a:spcBef>
                <a:spcPts val="1984"/>
              </a:spcBef>
            </a:pPr>
            <a:r>
              <a:rPr lang="en-US" sz="28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[3] Hoàng Tụy ,2005. </a:t>
            </a:r>
            <a:r>
              <a:rPr lang="en-US" sz="2800" i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Hàm thực và giải tích hàm</a:t>
            </a:r>
            <a:r>
              <a:rPr lang="en-US" sz="28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Nhà xuất  bản Đại Học Quốc Gia, Hà Nội, trang 83-120. </a:t>
            </a:r>
          </a:p>
          <a:p>
            <a:pPr marL="546002" indent="-546002">
              <a:spcBef>
                <a:spcPts val="1984"/>
              </a:spcBef>
            </a:pPr>
            <a:r>
              <a:rPr lang="en-US" sz="28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[4] Nguyễn Duy Tiến, 2005. </a:t>
            </a:r>
            <a:r>
              <a:rPr lang="en-US" sz="2800" i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Các mô hình xác suất và ứng dụng, phần III Giải tích ngẫu nhiên</a:t>
            </a:r>
            <a:r>
              <a:rPr lang="en-US" sz="28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Nhà xuất  bản Đại Học Quốc Gia, Hà Nội, trang 53-58. </a:t>
            </a:r>
          </a:p>
          <a:p>
            <a:pPr marL="546002" indent="-546002">
              <a:spcBef>
                <a:spcPts val="1984"/>
              </a:spcBef>
            </a:pPr>
            <a:r>
              <a:rPr lang="en-US" sz="28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[5] K.R. PARTHASARATHY, 2006. “ Probability measures on metric spaces”, Ams Chelsea Publishing, American Mathematical Society. Providence, Rhode Island, trang 211-219.</a:t>
            </a:r>
            <a:endParaRPr lang="en-US" sz="28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TextBox 4">
            <a:extLst>
              <a:ext uri="{FF2B5EF4-FFF2-40B4-BE49-F238E27FC236}">
                <a16:creationId xmlns:a16="http://schemas.microsoft.com/office/drawing/2014/main" id="{F8E397D1-8884-AF6A-7647-4B68BBE03FD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57871" y="13511425"/>
            <a:ext cx="12697460" cy="1307987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</p:spPr>
        <p:txBody>
          <a:bodyPr lIns="384551" tIns="192276" rIns="384551" bIns="192276"/>
          <a:lstStyle/>
          <a:p>
            <a:pPr marL="761083" indent="-761083" defTabSz="3845475">
              <a:defRPr/>
            </a:pPr>
            <a:r>
              <a:rPr lang="en-US" sz="3245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</a:rPr>
              <a:t>2</a:t>
            </a:r>
            <a:r>
              <a:rPr lang="vi-VN" sz="3245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</a:rPr>
              <a:t>. </a:t>
            </a:r>
            <a:r>
              <a:rPr lang="en-US" sz="3245" b="1" dirty="0" err="1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</a:rPr>
              <a:t>Cơ</a:t>
            </a:r>
            <a:r>
              <a:rPr lang="en-US" sz="3245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</a:rPr>
              <a:t> </a:t>
            </a:r>
            <a:r>
              <a:rPr lang="en-US" sz="3245" b="1" dirty="0" err="1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</a:rPr>
              <a:t>sở</a:t>
            </a:r>
            <a:r>
              <a:rPr lang="en-US" sz="3245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</a:rPr>
              <a:t> </a:t>
            </a:r>
            <a:r>
              <a:rPr lang="en-US" sz="3245" b="1" dirty="0" err="1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</a:rPr>
              <a:t>lí</a:t>
            </a:r>
            <a:r>
              <a:rPr lang="en-US" sz="3245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</a:rPr>
              <a:t> </a:t>
            </a:r>
            <a:r>
              <a:rPr lang="en-US" sz="3245" b="1" dirty="0" err="1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</a:rPr>
              <a:t>thuyết</a:t>
            </a:r>
            <a:r>
              <a:rPr lang="en-US" sz="3245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</a:rPr>
              <a:t> </a:t>
            </a:r>
            <a:r>
              <a:rPr lang="en-US" sz="3245" b="1" dirty="0" err="1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</a:rPr>
              <a:t>và</a:t>
            </a:r>
            <a:r>
              <a:rPr lang="en-US" sz="3245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</a:rPr>
              <a:t> </a:t>
            </a:r>
            <a:r>
              <a:rPr lang="en-US" sz="3245" b="1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r>
              <a:rPr lang="en-US" sz="3245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45" b="1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pháp</a:t>
            </a:r>
            <a:r>
              <a:rPr lang="en-US" sz="3245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45" b="1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nghiên</a:t>
            </a:r>
            <a:r>
              <a:rPr lang="en-US" sz="3245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45" b="1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cứu</a:t>
            </a:r>
            <a:endParaRPr lang="vi-VN" sz="3245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4121" name="TextBox 9">
            <a:extLst>
              <a:ext uri="{FF2B5EF4-FFF2-40B4-BE49-F238E27FC236}">
                <a16:creationId xmlns:a16="http://schemas.microsoft.com/office/drawing/2014/main" id="{3D7399A9-FD7A-2FF4-5205-B179C291B8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66435" y="4484304"/>
            <a:ext cx="20019377" cy="18636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384551" tIns="192276" rIns="384551" bIns="192276"/>
          <a:lstStyle>
            <a:lvl1pPr>
              <a:defRPr sz="8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8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8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8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8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defTabSz="4175125" eaLnBrk="0" fontAlgn="base" hangingPunct="0">
              <a:spcBef>
                <a:spcPct val="0"/>
              </a:spcBef>
              <a:spcAft>
                <a:spcPct val="0"/>
              </a:spcAft>
              <a:defRPr sz="8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defTabSz="4175125" eaLnBrk="0" fontAlgn="base" hangingPunct="0">
              <a:spcBef>
                <a:spcPct val="0"/>
              </a:spcBef>
              <a:spcAft>
                <a:spcPct val="0"/>
              </a:spcAft>
              <a:defRPr sz="8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defTabSz="4175125" eaLnBrk="0" fontAlgn="base" hangingPunct="0">
              <a:spcBef>
                <a:spcPct val="0"/>
              </a:spcBef>
              <a:spcAft>
                <a:spcPct val="0"/>
              </a:spcAft>
              <a:defRPr sz="8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defTabSz="4175125" eaLnBrk="0" fontAlgn="base" hangingPunct="0">
              <a:spcBef>
                <a:spcPct val="0"/>
              </a:spcBef>
              <a:spcAft>
                <a:spcPct val="0"/>
              </a:spcAft>
              <a:defRPr sz="8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r>
              <a:rPr lang="en-US" sz="7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Độ</a:t>
            </a:r>
            <a:r>
              <a:rPr lang="en-US" sz="7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7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đo</a:t>
            </a:r>
            <a:r>
              <a:rPr lang="en-US" sz="7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7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xác</a:t>
            </a:r>
            <a:r>
              <a:rPr lang="en-US" sz="7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7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suất</a:t>
            </a:r>
            <a:r>
              <a:rPr lang="en-US" sz="7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7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sz="7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C[0,1]</a:t>
            </a:r>
            <a:endParaRPr lang="en-US" sz="7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TextBox 9">
            <a:extLst>
              <a:ext uri="{FF2B5EF4-FFF2-40B4-BE49-F238E27FC236}">
                <a16:creationId xmlns:a16="http://schemas.microsoft.com/office/drawing/2014/main" id="{AB5637CC-CC79-260B-AB6A-4701DF2E81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87969" y="6689775"/>
            <a:ext cx="18394538" cy="10270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384551" tIns="192276" rIns="384551" bIns="192276"/>
          <a:lstStyle>
            <a:lvl1pPr>
              <a:defRPr sz="8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8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8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8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8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4175125" fontAlgn="base">
              <a:spcBef>
                <a:spcPct val="0"/>
              </a:spcBef>
              <a:spcAft>
                <a:spcPct val="0"/>
              </a:spcAft>
              <a:defRPr sz="8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4175125" fontAlgn="base">
              <a:spcBef>
                <a:spcPct val="0"/>
              </a:spcBef>
              <a:spcAft>
                <a:spcPct val="0"/>
              </a:spcAft>
              <a:defRPr sz="8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4175125" fontAlgn="base">
              <a:spcBef>
                <a:spcPct val="0"/>
              </a:spcBef>
              <a:spcAft>
                <a:spcPct val="0"/>
              </a:spcAft>
              <a:defRPr sz="8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4175125" fontAlgn="base">
              <a:spcBef>
                <a:spcPct val="0"/>
              </a:spcBef>
              <a:spcAft>
                <a:spcPct val="0"/>
              </a:spcAft>
              <a:defRPr sz="8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defRPr/>
            </a:pPr>
            <a:r>
              <a:rPr lang="en-US" altLang="en-US" sz="4972" b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Nguyễn Thế Lâm</a:t>
            </a:r>
            <a:r>
              <a:rPr lang="en-US" altLang="en-US" sz="4972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fr-FR" sz="5400" i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Trường</a:t>
            </a:r>
            <a:r>
              <a:rPr lang="fr-FR" sz="5400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5400" i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Đại</a:t>
            </a:r>
            <a:r>
              <a:rPr lang="fr-FR" sz="5400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5400" i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fr-FR" sz="5400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5400" i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Mỏ</a:t>
            </a:r>
            <a:r>
              <a:rPr lang="fr-FR" sz="5400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fr-FR" sz="5400" i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Địa</a:t>
            </a:r>
            <a:r>
              <a:rPr lang="fr-FR" sz="5400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5400" i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chất</a:t>
            </a:r>
            <a:endParaRPr lang="en-US" sz="5400" i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endParaRPr lang="en-US" sz="5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defRPr/>
            </a:pPr>
            <a:endParaRPr lang="vi-VN" altLang="en-US" sz="4972" dirty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0A87A00E-F1B0-0B2D-0C25-5F14960E672F}"/>
              </a:ext>
            </a:extLst>
          </p:cNvPr>
          <p:cNvSpPr/>
          <p:nvPr/>
        </p:nvSpPr>
        <p:spPr>
          <a:xfrm>
            <a:off x="1623532" y="9770880"/>
            <a:ext cx="12697461" cy="320829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2267986" rtl="0" eaLnBrk="1" fontAlgn="auto" latinLnBrk="0" hangingPunct="1">
              <a:lnSpc>
                <a:spcPct val="90000"/>
              </a:lnSpc>
              <a:spcBef>
                <a:spcPts val="248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Calibri" panose="020F0502020204030204" pitchFamily="34" charset="0"/>
              </a:rPr>
              <a:t>Bài</a:t>
            </a:r>
            <a:r>
              <a:rPr kumimoji="0" lang="en-US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alt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Calibri" panose="020F0502020204030204" pitchFamily="34" charset="0"/>
              </a:rPr>
              <a:t>báo</a:t>
            </a:r>
            <a:r>
              <a:rPr kumimoji="0" lang="en-US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alt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Calibri" panose="020F0502020204030204" pitchFamily="34" charset="0"/>
              </a:rPr>
              <a:t>này</a:t>
            </a:r>
            <a:r>
              <a:rPr kumimoji="0" lang="en-US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Calibri" panose="020F0502020204030204" pitchFamily="34" charset="0"/>
              </a:rPr>
              <a:t>  </a:t>
            </a:r>
            <a:r>
              <a:rPr kumimoji="0" lang="en-US" alt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Calibri" panose="020F0502020204030204" pitchFamily="34" charset="0"/>
              </a:rPr>
              <a:t>có</a:t>
            </a:r>
            <a:r>
              <a:rPr kumimoji="0" lang="en-US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alt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Calibri" panose="020F0502020204030204" pitchFamily="34" charset="0"/>
              </a:rPr>
              <a:t>hai</a:t>
            </a:r>
            <a:r>
              <a:rPr kumimoji="0" lang="en-US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alt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Calibri" panose="020F0502020204030204" pitchFamily="34" charset="0"/>
              </a:rPr>
              <a:t>phần</a:t>
            </a:r>
            <a:r>
              <a:rPr kumimoji="0" lang="en-US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alt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Calibri" panose="020F0502020204030204" pitchFamily="34" charset="0"/>
              </a:rPr>
              <a:t>chính</a:t>
            </a:r>
            <a:r>
              <a:rPr kumimoji="0" lang="en-US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Calibri" panose="020F0502020204030204" pitchFamily="34" charset="0"/>
              </a:rPr>
              <a:t>. </a:t>
            </a:r>
            <a:r>
              <a:rPr kumimoji="0" lang="en-US" alt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Calibri" panose="020F0502020204030204" pitchFamily="34" charset="0"/>
              </a:rPr>
              <a:t>Phần</a:t>
            </a:r>
            <a:r>
              <a:rPr kumimoji="0" lang="en-US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Calibri" panose="020F0502020204030204" pitchFamily="34" charset="0"/>
              </a:rPr>
              <a:t> 1 </a:t>
            </a:r>
            <a:r>
              <a:rPr kumimoji="0" lang="en-US" alt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Calibri" panose="020F0502020204030204" pitchFamily="34" charset="0"/>
              </a:rPr>
              <a:t>chỉ</a:t>
            </a:r>
            <a:r>
              <a:rPr kumimoji="0" lang="en-US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alt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Calibri" panose="020F0502020204030204" pitchFamily="34" charset="0"/>
              </a:rPr>
              <a:t>ra</a:t>
            </a:r>
            <a:r>
              <a:rPr kumimoji="0" lang="en-US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alt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Calibri" panose="020F0502020204030204" pitchFamily="34" charset="0"/>
              </a:rPr>
              <a:t>điều</a:t>
            </a:r>
            <a:r>
              <a:rPr kumimoji="0" lang="en-US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alt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Calibri" panose="020F0502020204030204" pitchFamily="34" charset="0"/>
              </a:rPr>
              <a:t>kiện</a:t>
            </a:r>
            <a:r>
              <a:rPr kumimoji="0" lang="en-US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alt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Calibri" panose="020F0502020204030204" pitchFamily="34" charset="0"/>
              </a:rPr>
              <a:t>cần</a:t>
            </a:r>
            <a:r>
              <a:rPr kumimoji="0" lang="en-US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alt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Calibri" panose="020F0502020204030204" pitchFamily="34" charset="0"/>
              </a:rPr>
              <a:t>và</a:t>
            </a:r>
            <a:r>
              <a:rPr kumimoji="0" lang="en-US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alt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Calibri" panose="020F0502020204030204" pitchFamily="34" charset="0"/>
              </a:rPr>
              <a:t>đủ</a:t>
            </a:r>
            <a:r>
              <a:rPr kumimoji="0" lang="en-US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alt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Calibri" panose="020F0502020204030204" pitchFamily="34" charset="0"/>
              </a:rPr>
              <a:t>để</a:t>
            </a:r>
            <a:r>
              <a:rPr kumimoji="0" lang="en-US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alt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Calibri" panose="020F0502020204030204" pitchFamily="34" charset="0"/>
              </a:rPr>
              <a:t>hai</a:t>
            </a:r>
            <a:r>
              <a:rPr kumimoji="0" lang="en-US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alt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Calibri" panose="020F0502020204030204" pitchFamily="34" charset="0"/>
              </a:rPr>
              <a:t>độ</a:t>
            </a:r>
            <a:r>
              <a:rPr kumimoji="0" lang="en-US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alt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Calibri" panose="020F0502020204030204" pitchFamily="34" charset="0"/>
              </a:rPr>
              <a:t>đo</a:t>
            </a:r>
            <a:r>
              <a:rPr kumimoji="0" lang="en-US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alt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Calibri" panose="020F0502020204030204" pitchFamily="34" charset="0"/>
              </a:rPr>
              <a:t>trên</a:t>
            </a:r>
            <a:r>
              <a:rPr kumimoji="0" lang="en-US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Calibri" panose="020F0502020204030204" pitchFamily="34" charset="0"/>
              </a:rPr>
              <a:t> C[0,1] </a:t>
            </a:r>
            <a:r>
              <a:rPr kumimoji="0" lang="en-US" alt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Calibri" panose="020F0502020204030204" pitchFamily="34" charset="0"/>
              </a:rPr>
              <a:t>bằng</a:t>
            </a:r>
            <a:r>
              <a:rPr kumimoji="0" lang="en-US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alt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Calibri" panose="020F0502020204030204" pitchFamily="34" charset="0"/>
              </a:rPr>
              <a:t>nhau</a:t>
            </a:r>
            <a:r>
              <a:rPr kumimoji="0" lang="en-US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Calibri" panose="020F0502020204030204" pitchFamily="34" charset="0"/>
              </a:rPr>
              <a:t>. </a:t>
            </a:r>
            <a:r>
              <a:rPr kumimoji="0" lang="en-US" alt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Calibri" panose="020F0502020204030204" pitchFamily="34" charset="0"/>
              </a:rPr>
              <a:t>Phần</a:t>
            </a:r>
            <a:r>
              <a:rPr kumimoji="0" lang="en-US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Calibri" panose="020F0502020204030204" pitchFamily="34" charset="0"/>
              </a:rPr>
              <a:t> 2 </a:t>
            </a:r>
            <a:r>
              <a:rPr kumimoji="0" lang="en-US" alt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Calibri" panose="020F0502020204030204" pitchFamily="34" charset="0"/>
              </a:rPr>
              <a:t>chỉ</a:t>
            </a:r>
            <a:r>
              <a:rPr kumimoji="0" lang="en-US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alt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Calibri" panose="020F0502020204030204" pitchFamily="34" charset="0"/>
              </a:rPr>
              <a:t>ra</a:t>
            </a:r>
            <a:r>
              <a:rPr kumimoji="0" lang="en-US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alt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Calibri" panose="020F0502020204030204" pitchFamily="34" charset="0"/>
              </a:rPr>
              <a:t>điều</a:t>
            </a:r>
            <a:r>
              <a:rPr kumimoji="0" lang="en-US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alt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Calibri" panose="020F0502020204030204" pitchFamily="34" charset="0"/>
              </a:rPr>
              <a:t>kiện</a:t>
            </a:r>
            <a:r>
              <a:rPr kumimoji="0" lang="en-US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alt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Calibri" panose="020F0502020204030204" pitchFamily="34" charset="0"/>
              </a:rPr>
              <a:t>cần</a:t>
            </a:r>
            <a:r>
              <a:rPr kumimoji="0" lang="en-US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alt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Calibri" panose="020F0502020204030204" pitchFamily="34" charset="0"/>
              </a:rPr>
              <a:t>và</a:t>
            </a:r>
            <a:r>
              <a:rPr kumimoji="0" lang="en-US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alt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Calibri" panose="020F0502020204030204" pitchFamily="34" charset="0"/>
              </a:rPr>
              <a:t>đủ</a:t>
            </a:r>
            <a:r>
              <a:rPr kumimoji="0" lang="en-US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alt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Calibri" panose="020F0502020204030204" pitchFamily="34" charset="0"/>
              </a:rPr>
              <a:t>để</a:t>
            </a:r>
            <a:r>
              <a:rPr kumimoji="0" lang="en-US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Calibri" panose="020F0502020204030204" pitchFamily="34" charset="0"/>
              </a:rPr>
              <a:t>     </a:t>
            </a:r>
            <a:r>
              <a:rPr kumimoji="0" lang="en-US" alt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Calibri" panose="020F0502020204030204" pitchFamily="34" charset="0"/>
              </a:rPr>
              <a:t>là</a:t>
            </a:r>
            <a:r>
              <a:rPr kumimoji="0" lang="en-US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Calibri" panose="020F0502020204030204" pitchFamily="34" charset="0"/>
              </a:rPr>
              <a:t> compact </a:t>
            </a:r>
            <a:r>
              <a:rPr kumimoji="0" lang="en-US" alt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Calibri" panose="020F0502020204030204" pitchFamily="34" charset="0"/>
              </a:rPr>
              <a:t>với</a:t>
            </a:r>
            <a:r>
              <a:rPr kumimoji="0" lang="en-US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Calibri" panose="020F0502020204030204" pitchFamily="34" charset="0"/>
              </a:rPr>
              <a:t>      </a:t>
            </a:r>
            <a:r>
              <a:rPr kumimoji="0" lang="en-US" alt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Calibri" panose="020F0502020204030204" pitchFamily="34" charset="0"/>
              </a:rPr>
              <a:t>là</a:t>
            </a:r>
            <a:r>
              <a:rPr kumimoji="0" lang="en-US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alt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Calibri" panose="020F0502020204030204" pitchFamily="34" charset="0"/>
              </a:rPr>
              <a:t>tập</a:t>
            </a:r>
            <a:r>
              <a:rPr kumimoji="0" lang="en-US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alt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Calibri" panose="020F0502020204030204" pitchFamily="34" charset="0"/>
              </a:rPr>
              <a:t>các</a:t>
            </a:r>
            <a:r>
              <a:rPr kumimoji="0" lang="en-US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alt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Calibri" panose="020F0502020204030204" pitchFamily="34" charset="0"/>
              </a:rPr>
              <a:t>độ</a:t>
            </a:r>
            <a:r>
              <a:rPr kumimoji="0" lang="en-US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alt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Calibri" panose="020F0502020204030204" pitchFamily="34" charset="0"/>
              </a:rPr>
              <a:t>đo</a:t>
            </a:r>
            <a:r>
              <a:rPr kumimoji="0" lang="en-US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alt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Calibri" panose="020F0502020204030204" pitchFamily="34" charset="0"/>
              </a:rPr>
              <a:t>xác</a:t>
            </a:r>
            <a:r>
              <a:rPr kumimoji="0" lang="en-US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alt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Calibri" panose="020F0502020204030204" pitchFamily="34" charset="0"/>
              </a:rPr>
              <a:t>suất</a:t>
            </a:r>
            <a:r>
              <a:rPr kumimoji="0" lang="en-US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alt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Calibri" panose="020F0502020204030204" pitchFamily="34" charset="0"/>
              </a:rPr>
              <a:t>trên</a:t>
            </a:r>
            <a:r>
              <a:rPr kumimoji="0" lang="en-US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Calibri" panose="020F0502020204030204" pitchFamily="34" charset="0"/>
              </a:rPr>
              <a:t> C[0,1], C[0,1] </a:t>
            </a:r>
            <a:r>
              <a:rPr kumimoji="0" lang="en-US" alt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Calibri" panose="020F0502020204030204" pitchFamily="34" charset="0"/>
              </a:rPr>
              <a:t>là</a:t>
            </a:r>
            <a:r>
              <a:rPr kumimoji="0" lang="en-US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alt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Calibri" panose="020F0502020204030204" pitchFamily="34" charset="0"/>
              </a:rPr>
              <a:t>không</a:t>
            </a:r>
            <a:r>
              <a:rPr kumimoji="0" lang="en-US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alt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Calibri" panose="020F0502020204030204" pitchFamily="34" charset="0"/>
              </a:rPr>
              <a:t>gian</a:t>
            </a:r>
            <a:r>
              <a:rPr kumimoji="0" lang="en-US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alt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Calibri" panose="020F0502020204030204" pitchFamily="34" charset="0"/>
              </a:rPr>
              <a:t>các</a:t>
            </a:r>
            <a:r>
              <a:rPr kumimoji="0" lang="en-US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alt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Calibri" panose="020F0502020204030204" pitchFamily="34" charset="0"/>
              </a:rPr>
              <a:t>hàm</a:t>
            </a:r>
            <a:r>
              <a:rPr kumimoji="0" lang="en-US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alt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Calibri" panose="020F0502020204030204" pitchFamily="34" charset="0"/>
              </a:rPr>
              <a:t>liên</a:t>
            </a:r>
            <a:r>
              <a:rPr kumimoji="0" lang="en-US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alt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Calibri" panose="020F0502020204030204" pitchFamily="34" charset="0"/>
              </a:rPr>
              <a:t>tục</a:t>
            </a:r>
            <a:r>
              <a:rPr kumimoji="0" lang="en-US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alt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Calibri" panose="020F0502020204030204" pitchFamily="34" charset="0"/>
              </a:rPr>
              <a:t>trên</a:t>
            </a:r>
            <a:r>
              <a:rPr kumimoji="0" lang="en-US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Calibri" panose="020F0502020204030204" pitchFamily="34" charset="0"/>
              </a:rPr>
              <a:t> [0,1]. </a:t>
            </a:r>
            <a:r>
              <a:rPr kumimoji="0" lang="en-US" alt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Calibri" panose="020F0502020204030204" pitchFamily="34" charset="0"/>
              </a:rPr>
              <a:t>Trong</a:t>
            </a:r>
            <a:r>
              <a:rPr kumimoji="0" lang="en-US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alt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Calibri" panose="020F0502020204030204" pitchFamily="34" charset="0"/>
              </a:rPr>
              <a:t>bài</a:t>
            </a:r>
            <a:r>
              <a:rPr kumimoji="0" lang="en-US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alt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Calibri" panose="020F0502020204030204" pitchFamily="34" charset="0"/>
              </a:rPr>
              <a:t>báo</a:t>
            </a:r>
            <a:r>
              <a:rPr kumimoji="0" lang="en-US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alt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Calibri" panose="020F0502020204030204" pitchFamily="34" charset="0"/>
              </a:rPr>
              <a:t>có</a:t>
            </a:r>
            <a:r>
              <a:rPr kumimoji="0" lang="en-US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alt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Calibri" panose="020F0502020204030204" pitchFamily="34" charset="0"/>
              </a:rPr>
              <a:t>sử</a:t>
            </a:r>
            <a:r>
              <a:rPr kumimoji="0" lang="en-US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alt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Calibri" panose="020F0502020204030204" pitchFamily="34" charset="0"/>
              </a:rPr>
              <a:t>dụng</a:t>
            </a:r>
            <a:r>
              <a:rPr kumimoji="0" lang="en-US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alt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Calibri" panose="020F0502020204030204" pitchFamily="34" charset="0"/>
              </a:rPr>
              <a:t>các</a:t>
            </a:r>
            <a:r>
              <a:rPr kumimoji="0" lang="en-US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alt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Calibri" panose="020F0502020204030204" pitchFamily="34" charset="0"/>
              </a:rPr>
              <a:t>công</a:t>
            </a:r>
            <a:r>
              <a:rPr kumimoji="0" lang="en-US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alt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Calibri" panose="020F0502020204030204" pitchFamily="34" charset="0"/>
              </a:rPr>
              <a:t>cụ</a:t>
            </a:r>
            <a:r>
              <a:rPr kumimoji="0" lang="en-US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alt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Calibri" panose="020F0502020204030204" pitchFamily="34" charset="0"/>
              </a:rPr>
              <a:t>của</a:t>
            </a:r>
            <a:r>
              <a:rPr kumimoji="0" lang="en-US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alt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Calibri" panose="020F0502020204030204" pitchFamily="34" charset="0"/>
              </a:rPr>
              <a:t>lí</a:t>
            </a:r>
            <a:r>
              <a:rPr kumimoji="0" lang="en-US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alt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Calibri" panose="020F0502020204030204" pitchFamily="34" charset="0"/>
              </a:rPr>
              <a:t>thuyết</a:t>
            </a:r>
            <a:r>
              <a:rPr kumimoji="0" lang="en-US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alt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Calibri" panose="020F0502020204030204" pitchFamily="34" charset="0"/>
              </a:rPr>
              <a:t>độ</a:t>
            </a:r>
            <a:r>
              <a:rPr kumimoji="0" lang="en-US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alt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Calibri" panose="020F0502020204030204" pitchFamily="34" charset="0"/>
              </a:rPr>
              <a:t>đo</a:t>
            </a:r>
            <a:r>
              <a:rPr kumimoji="0" lang="en-US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alt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Calibri" panose="020F0502020204030204" pitchFamily="34" charset="0"/>
              </a:rPr>
              <a:t>và</a:t>
            </a:r>
            <a:r>
              <a:rPr kumimoji="0" lang="en-US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Calibri" panose="020F0502020204030204" pitchFamily="34" charset="0"/>
              </a:rPr>
              <a:t> 2 </a:t>
            </a:r>
            <a:r>
              <a:rPr kumimoji="0" lang="en-US" alt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Calibri" panose="020F0502020204030204" pitchFamily="34" charset="0"/>
              </a:rPr>
              <a:t>bổ</a:t>
            </a:r>
            <a:r>
              <a:rPr kumimoji="0" lang="en-US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alt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Calibri" panose="020F0502020204030204" pitchFamily="34" charset="0"/>
              </a:rPr>
              <a:t>đề</a:t>
            </a:r>
            <a:r>
              <a:rPr kumimoji="0" lang="en-US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Calibri" panose="020F0502020204030204" pitchFamily="34" charset="0"/>
              </a:rPr>
              <a:t> 2.1 </a:t>
            </a:r>
            <a:r>
              <a:rPr kumimoji="0" lang="en-US" alt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Calibri" panose="020F0502020204030204" pitchFamily="34" charset="0"/>
              </a:rPr>
              <a:t>và</a:t>
            </a:r>
            <a:r>
              <a:rPr kumimoji="0" lang="en-US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Calibri" panose="020F0502020204030204" pitchFamily="34" charset="0"/>
              </a:rPr>
              <a:t> 2.2.</a:t>
            </a:r>
          </a:p>
        </p:txBody>
      </p:sp>
      <p:graphicFrame>
        <p:nvGraphicFramePr>
          <p:cNvPr id="15" name="Object 19">
            <a:extLst>
              <a:ext uri="{FF2B5EF4-FFF2-40B4-BE49-F238E27FC236}">
                <a16:creationId xmlns:a16="http://schemas.microsoft.com/office/drawing/2014/main" id="{0230FA43-D729-1E03-C2DE-84E37B026E2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17648035"/>
              </p:ext>
            </p:extLst>
          </p:nvPr>
        </p:nvGraphicFramePr>
        <p:xfrm>
          <a:off x="12027869" y="10652144"/>
          <a:ext cx="304800" cy="4378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53890" imgH="393529" progId="Equation.DSMT4">
                  <p:embed/>
                </p:oleObj>
              </mc:Choice>
              <mc:Fallback>
                <p:oleObj name="Equation" r:id="rId3" imgW="253890" imgH="393529" progId="Equation.DSMT4">
                  <p:embed/>
                  <p:pic>
                    <p:nvPicPr>
                      <p:cNvPr id="3076" name="Object 19">
                        <a:extLst>
                          <a:ext uri="{FF2B5EF4-FFF2-40B4-BE49-F238E27FC236}">
                            <a16:creationId xmlns:a16="http://schemas.microsoft.com/office/drawing/2014/main" id="{D46B3CD7-9263-5A4C-A613-60371E82BB4D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027869" y="10652144"/>
                        <a:ext cx="304800" cy="43789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20">
            <a:extLst>
              <a:ext uri="{FF2B5EF4-FFF2-40B4-BE49-F238E27FC236}">
                <a16:creationId xmlns:a16="http://schemas.microsoft.com/office/drawing/2014/main" id="{B014B53D-F5BC-3677-FD59-27F1D37FB9C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63090703"/>
              </p:ext>
            </p:extLst>
          </p:nvPr>
        </p:nvGraphicFramePr>
        <p:xfrm>
          <a:off x="2358475" y="11148113"/>
          <a:ext cx="408171" cy="4071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53780" imgH="304536" progId="Equation.DSMT4">
                  <p:embed/>
                </p:oleObj>
              </mc:Choice>
              <mc:Fallback>
                <p:oleObj name="Equation" r:id="rId5" imgW="253780" imgH="304536" progId="Equation.DSMT4">
                  <p:embed/>
                  <p:pic>
                    <p:nvPicPr>
                      <p:cNvPr id="3077" name="Object 20">
                        <a:extLst>
                          <a:ext uri="{FF2B5EF4-FFF2-40B4-BE49-F238E27FC236}">
                            <a16:creationId xmlns:a16="http://schemas.microsoft.com/office/drawing/2014/main" id="{60BE3522-93B6-95D2-09D1-065A319DBACE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58475" y="11148113"/>
                        <a:ext cx="408171" cy="40718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extBox 4">
            <a:extLst>
              <a:ext uri="{FF2B5EF4-FFF2-40B4-BE49-F238E27FC236}">
                <a16:creationId xmlns:a16="http://schemas.microsoft.com/office/drawing/2014/main" id="{A7797C20-46D5-45C3-3915-D713F1E53D1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57871" y="15463679"/>
            <a:ext cx="12697460" cy="7191964"/>
          </a:xfrm>
          <a:prstGeom prst="rect">
            <a:avLst/>
          </a:prstGeom>
          <a:solidFill>
            <a:schemeClr val="bg1"/>
          </a:solidFill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 lIns="384551" tIns="192276" rIns="384551" bIns="192276"/>
          <a:lstStyle/>
          <a:p>
            <a:pPr marL="0" indent="0">
              <a:buNone/>
            </a:pP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+) </a:t>
            </a:r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Ta </a:t>
            </a:r>
            <a:r>
              <a:rPr lang="vi-VN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thấy</a:t>
            </a:r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rằng</a:t>
            </a:r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C[0,1]</a:t>
            </a:r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không gian </a:t>
            </a:r>
            <a:r>
              <a:rPr lang="vi-VN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Banach</a:t>
            </a:r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tách</a:t>
            </a:r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nếu</a:t>
            </a:r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ta </a:t>
            </a:r>
            <a:r>
              <a:rPr lang="vi-VN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xác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  <a:p>
            <a:pPr marL="0" indent="0">
              <a:buNone/>
            </a:pP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,  </a:t>
            </a:r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indent="0">
              <a:buNone/>
            </a:pPr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+) </a:t>
            </a:r>
            <a:r>
              <a:rPr lang="vi-VN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mỗi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</a:t>
            </a:r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vi-VN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ta </a:t>
            </a:r>
            <a:r>
              <a:rPr lang="vi-VN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nghĩa</a:t>
            </a:r>
            <a:endParaRPr lang="vi-V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indent="0">
              <a:buNone/>
            </a:pPr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vi-VN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Bởi</a:t>
            </a:r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vì</a:t>
            </a:r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hàm</a:t>
            </a:r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liên </a:t>
            </a:r>
            <a:r>
              <a:rPr lang="vi-VN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tục</a:t>
            </a:r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trên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[0,1]</a:t>
            </a:r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vi-VN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liên </a:t>
            </a:r>
            <a:r>
              <a:rPr lang="vi-VN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tục</a:t>
            </a:r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đều</a:t>
            </a:r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suy ra </a:t>
            </a:r>
            <a:r>
              <a:rPr lang="vi-VN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rằng</a:t>
            </a:r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hi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lang="vi-VN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mỗi</a:t>
            </a:r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x. Ta </a:t>
            </a:r>
            <a:r>
              <a:rPr lang="vi-VN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sẽ</a:t>
            </a:r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viết</a:t>
            </a:r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</a:t>
            </a:r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thay </a:t>
            </a:r>
            <a:r>
              <a:rPr lang="vi-VN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vì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C[0,1]</a:t>
            </a:r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. </a:t>
            </a:r>
            <a:r>
              <a:rPr lang="vi-VN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Chú</a:t>
            </a:r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ý </a:t>
            </a:r>
            <a:r>
              <a:rPr lang="vi-VN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rằng</a:t>
            </a:r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cả</a:t>
            </a:r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</a:t>
            </a:r>
            <a:r>
              <a:rPr lang="vi-VN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</a:t>
            </a:r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vi-VN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liên </a:t>
            </a:r>
            <a:r>
              <a:rPr lang="vi-VN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tục</a:t>
            </a:r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trên 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endParaRPr lang="vi-VN" sz="32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</a:endParaRPr>
          </a:p>
        </p:txBody>
      </p:sp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E891A3B5-1318-0DC2-FE78-925CD40C379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19857099"/>
              </p:ext>
            </p:extLst>
          </p:nvPr>
        </p:nvGraphicFramePr>
        <p:xfrm>
          <a:off x="3635375" y="16630449"/>
          <a:ext cx="1965325" cy="606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596880" imgH="190440" progId="Equation.DSMT4">
                  <p:embed/>
                </p:oleObj>
              </mc:Choice>
              <mc:Fallback>
                <p:oleObj name="Equation" r:id="rId7" imgW="596880" imgH="190440" progId="Equation.DSMT4">
                  <p:embed/>
                  <p:pic>
                    <p:nvPicPr>
                      <p:cNvPr id="37" name="Object 36">
                        <a:extLst>
                          <a:ext uri="{FF2B5EF4-FFF2-40B4-BE49-F238E27FC236}">
                            <a16:creationId xmlns:a16="http://schemas.microsoft.com/office/drawing/2014/main" id="{2B0C17E5-ED19-0086-0F1D-5358F691688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635375" y="16630449"/>
                        <a:ext cx="1965325" cy="606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BF3F7F92-D4D9-63EF-B6E4-A897D099238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43897977"/>
              </p:ext>
            </p:extLst>
          </p:nvPr>
        </p:nvGraphicFramePr>
        <p:xfrm>
          <a:off x="5945188" y="16254413"/>
          <a:ext cx="4273550" cy="1477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457200" imgH="177480" progId="Equation.DSMT4">
                  <p:embed/>
                </p:oleObj>
              </mc:Choice>
              <mc:Fallback>
                <p:oleObj name="Equation" r:id="rId9" imgW="457200" imgH="177480" progId="Equation.DSMT4">
                  <p:embed/>
                  <p:pic>
                    <p:nvPicPr>
                      <p:cNvPr id="41" name="Object 40">
                        <a:extLst>
                          <a:ext uri="{FF2B5EF4-FFF2-40B4-BE49-F238E27FC236}">
                            <a16:creationId xmlns:a16="http://schemas.microsoft.com/office/drawing/2014/main" id="{77DDE7FD-0EBF-8011-F23C-78F76B55CF5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945188" y="16254413"/>
                        <a:ext cx="4273550" cy="14779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525DCE6B-9B69-344A-8C72-972C256D87B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97576182"/>
              </p:ext>
            </p:extLst>
          </p:nvPr>
        </p:nvGraphicFramePr>
        <p:xfrm>
          <a:off x="4048782" y="18104260"/>
          <a:ext cx="1966912" cy="606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1966129" imgH="606749" progId="Equation.DSMT4">
                  <p:embed/>
                </p:oleObj>
              </mc:Choice>
              <mc:Fallback>
                <p:oleObj name="Equation" r:id="rId11" imgW="1966129" imgH="606749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4048782" y="18104260"/>
                        <a:ext cx="1966912" cy="606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>
            <a:extLst>
              <a:ext uri="{FF2B5EF4-FFF2-40B4-BE49-F238E27FC236}">
                <a16:creationId xmlns:a16="http://schemas.microsoft.com/office/drawing/2014/main" id="{4E0F8426-055C-EC77-721C-9820F9768BC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24050861"/>
              </p:ext>
            </p:extLst>
          </p:nvPr>
        </p:nvGraphicFramePr>
        <p:xfrm>
          <a:off x="6551309" y="17844430"/>
          <a:ext cx="1798637" cy="1008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203040" imgH="114120" progId="Equation.DSMT4">
                  <p:embed/>
                </p:oleObj>
              </mc:Choice>
              <mc:Fallback>
                <p:oleObj name="Equation" r:id="rId13" imgW="203040" imgH="114120" progId="Equation.DSMT4">
                  <p:embed/>
                  <p:pic>
                    <p:nvPicPr>
                      <p:cNvPr id="45" name="Object 44">
                        <a:extLst>
                          <a:ext uri="{FF2B5EF4-FFF2-40B4-BE49-F238E27FC236}">
                            <a16:creationId xmlns:a16="http://schemas.microsoft.com/office/drawing/2014/main" id="{11A35FE0-065E-61D2-67EB-C94475E5E11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6551309" y="17844430"/>
                        <a:ext cx="1798637" cy="10080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>
            <a:extLst>
              <a:ext uri="{FF2B5EF4-FFF2-40B4-BE49-F238E27FC236}">
                <a16:creationId xmlns:a16="http://schemas.microsoft.com/office/drawing/2014/main" id="{7C9A9B91-B31D-8A5A-0499-B097E1A242E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93097610"/>
              </p:ext>
            </p:extLst>
          </p:nvPr>
        </p:nvGraphicFramePr>
        <p:xfrm>
          <a:off x="2334900" y="18892486"/>
          <a:ext cx="8740775" cy="1438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774360" imgH="177480" progId="Equation.DSMT4">
                  <p:embed/>
                </p:oleObj>
              </mc:Choice>
              <mc:Fallback>
                <p:oleObj name="Equation" r:id="rId15" imgW="774360" imgH="177480" progId="Equation.DSMT4">
                  <p:embed/>
                  <p:pic>
                    <p:nvPicPr>
                      <p:cNvPr id="49" name="Object 48">
                        <a:extLst>
                          <a:ext uri="{FF2B5EF4-FFF2-40B4-BE49-F238E27FC236}">
                            <a16:creationId xmlns:a16="http://schemas.microsoft.com/office/drawing/2014/main" id="{D5C0C853-12C7-6841-ADF1-A72856F591C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2334900" y="18892486"/>
                        <a:ext cx="8740775" cy="1438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>
            <a:extLst>
              <a:ext uri="{FF2B5EF4-FFF2-40B4-BE49-F238E27FC236}">
                <a16:creationId xmlns:a16="http://schemas.microsoft.com/office/drawing/2014/main" id="{E94BC4C0-E197-F870-0BFE-7EDAF1C9D4E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22296666"/>
              </p:ext>
            </p:extLst>
          </p:nvPr>
        </p:nvGraphicFramePr>
        <p:xfrm>
          <a:off x="12242946" y="20298346"/>
          <a:ext cx="2192337" cy="1039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317160" imgH="139680" progId="Equation.DSMT4">
                  <p:embed/>
                </p:oleObj>
              </mc:Choice>
              <mc:Fallback>
                <p:oleObj name="Equation" r:id="rId17" imgW="317160" imgH="139680" progId="Equation.DSMT4">
                  <p:embed/>
                  <p:pic>
                    <p:nvPicPr>
                      <p:cNvPr id="51" name="Object 50">
                        <a:extLst>
                          <a:ext uri="{FF2B5EF4-FFF2-40B4-BE49-F238E27FC236}">
                            <a16:creationId xmlns:a16="http://schemas.microsoft.com/office/drawing/2014/main" id="{5491E134-C647-AABF-619A-1ACE6A231A9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12242946" y="20298346"/>
                        <a:ext cx="2192337" cy="10398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>
            <a:extLst>
              <a:ext uri="{FF2B5EF4-FFF2-40B4-BE49-F238E27FC236}">
                <a16:creationId xmlns:a16="http://schemas.microsoft.com/office/drawing/2014/main" id="{3DE43080-024B-9A8D-1C9F-A540539A5E8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02221802"/>
              </p:ext>
            </p:extLst>
          </p:nvPr>
        </p:nvGraphicFramePr>
        <p:xfrm>
          <a:off x="2484133" y="20837683"/>
          <a:ext cx="2228850" cy="920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203040" imgH="114120" progId="Equation.DSMT4">
                  <p:embed/>
                </p:oleObj>
              </mc:Choice>
              <mc:Fallback>
                <p:oleObj name="Equation" r:id="rId19" imgW="203040" imgH="114120" progId="Equation.DSMT4">
                  <p:embed/>
                  <p:pic>
                    <p:nvPicPr>
                      <p:cNvPr id="53" name="Object 52">
                        <a:extLst>
                          <a:ext uri="{FF2B5EF4-FFF2-40B4-BE49-F238E27FC236}">
                            <a16:creationId xmlns:a16="http://schemas.microsoft.com/office/drawing/2014/main" id="{01F1F6D0-1111-B07A-41A6-8BB5559B020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2484133" y="20837683"/>
                        <a:ext cx="2228850" cy="920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>
            <a:extLst>
              <a:ext uri="{FF2B5EF4-FFF2-40B4-BE49-F238E27FC236}">
                <a16:creationId xmlns:a16="http://schemas.microsoft.com/office/drawing/2014/main" id="{02E76EFA-8A97-008A-1330-B600414ACF7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48191249"/>
              </p:ext>
            </p:extLst>
          </p:nvPr>
        </p:nvGraphicFramePr>
        <p:xfrm>
          <a:off x="1968439" y="21278140"/>
          <a:ext cx="1617662" cy="1006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241200" imgH="139680" progId="Equation.DSMT4">
                  <p:embed/>
                </p:oleObj>
              </mc:Choice>
              <mc:Fallback>
                <p:oleObj name="Equation" r:id="rId21" imgW="241200" imgH="139680" progId="Equation.DSMT4">
                  <p:embed/>
                  <p:pic>
                    <p:nvPicPr>
                      <p:cNvPr id="55" name="Object 54">
                        <a:extLst>
                          <a:ext uri="{FF2B5EF4-FFF2-40B4-BE49-F238E27FC236}">
                            <a16:creationId xmlns:a16="http://schemas.microsoft.com/office/drawing/2014/main" id="{2A506311-C079-30B8-AC77-30A58122EA1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1968439" y="21278140"/>
                        <a:ext cx="1617662" cy="1006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>
            <a:extLst>
              <a:ext uri="{FF2B5EF4-FFF2-40B4-BE49-F238E27FC236}">
                <a16:creationId xmlns:a16="http://schemas.microsoft.com/office/drawing/2014/main" id="{1F2CC986-288E-A52D-DAB5-35453433D2E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24274003"/>
              </p:ext>
            </p:extLst>
          </p:nvPr>
        </p:nvGraphicFramePr>
        <p:xfrm>
          <a:off x="4176155" y="21252123"/>
          <a:ext cx="2527300" cy="1039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317160" imgH="139680" progId="Equation.DSMT4">
                  <p:embed/>
                </p:oleObj>
              </mc:Choice>
              <mc:Fallback>
                <p:oleObj name="Equation" r:id="rId23" imgW="317160" imgH="139680" progId="Equation.DSMT4">
                  <p:embed/>
                  <p:pic>
                    <p:nvPicPr>
                      <p:cNvPr id="57" name="Object 56">
                        <a:extLst>
                          <a:ext uri="{FF2B5EF4-FFF2-40B4-BE49-F238E27FC236}">
                            <a16:creationId xmlns:a16="http://schemas.microsoft.com/office/drawing/2014/main" id="{89FA5C7C-B509-4A73-A43E-FA35A928C18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4176155" y="21252123"/>
                        <a:ext cx="2527300" cy="10398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" name="TextBox 4">
            <a:extLst>
              <a:ext uri="{FF2B5EF4-FFF2-40B4-BE49-F238E27FC236}">
                <a16:creationId xmlns:a16="http://schemas.microsoft.com/office/drawing/2014/main" id="{80281B4C-BF07-0EF7-7123-69E62D1B424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16308" y="23629046"/>
            <a:ext cx="12697460" cy="9607551"/>
          </a:xfrm>
          <a:prstGeom prst="rect">
            <a:avLst/>
          </a:prstGeom>
          <a:solidFill>
            <a:schemeClr val="bg1"/>
          </a:solidFill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 lIns="384551" tIns="192276" rIns="384551" bIns="192276"/>
          <a:lstStyle/>
          <a:p>
            <a:pPr marL="0" indent="0">
              <a:buNone/>
            </a:pPr>
            <a:r>
              <a:rPr lang="vi-VN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Bổ</a:t>
            </a:r>
            <a:r>
              <a:rPr lang="vi-V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đề</a:t>
            </a:r>
            <a:r>
              <a:rPr lang="vi-V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2.1</a:t>
            </a:r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Cho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compact</a:t>
            </a:r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cần</a:t>
            </a:r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đủ</a:t>
            </a:r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 </a:t>
            </a:r>
            <a:r>
              <a:rPr lang="vi-VN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điều</a:t>
            </a:r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kiện</a:t>
            </a:r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sau </a:t>
            </a:r>
            <a:r>
              <a:rPr lang="vi-VN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đồng</a:t>
            </a:r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thời</a:t>
            </a:r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thỏa</a:t>
            </a:r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mãn</a:t>
            </a:r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vi-VN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Bổ</a:t>
            </a:r>
            <a:r>
              <a:rPr lang="vi-V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đề</a:t>
            </a:r>
            <a:r>
              <a:rPr lang="vi-V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2.2. </a:t>
            </a:r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Cho 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vi-VN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độ</a:t>
            </a:r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đo </a:t>
            </a:r>
            <a:r>
              <a:rPr lang="vi-VN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xác</a:t>
            </a:r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suất</a:t>
            </a:r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trên 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vi-VN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compact</a:t>
            </a:r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cần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đủ</a:t>
            </a:r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mỗi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tồn</a:t>
            </a:r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tại</a:t>
            </a:r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hằng</a:t>
            </a:r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hàm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vi-VN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giảm</a:t>
            </a:r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tới</a:t>
            </a:r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0 khi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sao cho</a:t>
            </a:r>
          </a:p>
          <a:p>
            <a:pPr marL="0" indent="0">
              <a:buNone/>
            </a:pPr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Object 29">
            <a:extLst>
              <a:ext uri="{FF2B5EF4-FFF2-40B4-BE49-F238E27FC236}">
                <a16:creationId xmlns:a16="http://schemas.microsoft.com/office/drawing/2014/main" id="{19B5303D-3ADD-0E98-4B24-E1839CD8B03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35127533"/>
              </p:ext>
            </p:extLst>
          </p:nvPr>
        </p:nvGraphicFramePr>
        <p:xfrm>
          <a:off x="4437499" y="23655628"/>
          <a:ext cx="1712913" cy="903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5" imgW="228600" imgH="114120" progId="Equation.DSMT4">
                  <p:embed/>
                </p:oleObj>
              </mc:Choice>
              <mc:Fallback>
                <p:oleObj name="Equation" r:id="rId25" imgW="228600" imgH="11412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FA525979-803B-1006-6544-E3A06980B73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4437499" y="23655628"/>
                        <a:ext cx="1712913" cy="9032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>
            <a:extLst>
              <a:ext uri="{FF2B5EF4-FFF2-40B4-BE49-F238E27FC236}">
                <a16:creationId xmlns:a16="http://schemas.microsoft.com/office/drawing/2014/main" id="{F1E8E928-5570-5FA6-22D9-95CEE7D50B5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18766542"/>
              </p:ext>
            </p:extLst>
          </p:nvPr>
        </p:nvGraphicFramePr>
        <p:xfrm>
          <a:off x="6513080" y="23652306"/>
          <a:ext cx="1479550" cy="758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7" imgW="101520" imgH="114120" progId="Equation.DSMT4">
                  <p:embed/>
                </p:oleObj>
              </mc:Choice>
              <mc:Fallback>
                <p:oleObj name="Equation" r:id="rId27" imgW="101520" imgH="114120" progId="Equation.DSMT4">
                  <p:embed/>
                  <p:pic>
                    <p:nvPicPr>
                      <p:cNvPr id="20" name="Object 19">
                        <a:extLst>
                          <a:ext uri="{FF2B5EF4-FFF2-40B4-BE49-F238E27FC236}">
                            <a16:creationId xmlns:a16="http://schemas.microsoft.com/office/drawing/2014/main" id="{3821E5B1-89E5-BB22-706B-6BB2A542170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6513080" y="23652306"/>
                        <a:ext cx="1479550" cy="758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>
            <a:extLst>
              <a:ext uri="{FF2B5EF4-FFF2-40B4-BE49-F238E27FC236}">
                <a16:creationId xmlns:a16="http://schemas.microsoft.com/office/drawing/2014/main" id="{DEC335D7-D90D-DC8E-FEF8-E5A98AD1ED0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80672233"/>
              </p:ext>
            </p:extLst>
          </p:nvPr>
        </p:nvGraphicFramePr>
        <p:xfrm>
          <a:off x="4369955" y="24992441"/>
          <a:ext cx="6983413" cy="210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9" imgW="596880" imgH="304560" progId="Equation.DSMT4">
                  <p:embed/>
                </p:oleObj>
              </mc:Choice>
              <mc:Fallback>
                <p:oleObj name="Equation" r:id="rId29" imgW="596880" imgH="304560" progId="Equation.DSMT4">
                  <p:embed/>
                  <p:pic>
                    <p:nvPicPr>
                      <p:cNvPr id="22" name="Object 21">
                        <a:extLst>
                          <a:ext uri="{FF2B5EF4-FFF2-40B4-BE49-F238E27FC236}">
                            <a16:creationId xmlns:a16="http://schemas.microsoft.com/office/drawing/2014/main" id="{75A1D15D-611C-D7FC-C705-38E5BAE1F63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4369955" y="24992441"/>
                        <a:ext cx="6983413" cy="2108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>
            <a:extLst>
              <a:ext uri="{FF2B5EF4-FFF2-40B4-BE49-F238E27FC236}">
                <a16:creationId xmlns:a16="http://schemas.microsoft.com/office/drawing/2014/main" id="{187871C3-5192-0B2E-EFF8-C6C892CB1E4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21567648"/>
              </p:ext>
            </p:extLst>
          </p:nvPr>
        </p:nvGraphicFramePr>
        <p:xfrm>
          <a:off x="4363898" y="27491166"/>
          <a:ext cx="901700" cy="868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1" imgW="88560" imgH="101520" progId="Equation.DSMT4">
                  <p:embed/>
                </p:oleObj>
              </mc:Choice>
              <mc:Fallback>
                <p:oleObj name="Equation" r:id="rId31" imgW="88560" imgH="101520" progId="Equation.DSMT4">
                  <p:embed/>
                  <p:pic>
                    <p:nvPicPr>
                      <p:cNvPr id="26" name="Object 25">
                        <a:extLst>
                          <a:ext uri="{FF2B5EF4-FFF2-40B4-BE49-F238E27FC236}">
                            <a16:creationId xmlns:a16="http://schemas.microsoft.com/office/drawing/2014/main" id="{969EFB84-7DC1-4378-35A6-E50C961B23E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4363898" y="27491166"/>
                        <a:ext cx="901700" cy="8683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>
            <a:extLst>
              <a:ext uri="{FF2B5EF4-FFF2-40B4-BE49-F238E27FC236}">
                <a16:creationId xmlns:a16="http://schemas.microsoft.com/office/drawing/2014/main" id="{55E8CA12-C4D0-E286-7EEC-0A9F9F7FEB8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2325525"/>
              </p:ext>
            </p:extLst>
          </p:nvPr>
        </p:nvGraphicFramePr>
        <p:xfrm>
          <a:off x="10729185" y="27456968"/>
          <a:ext cx="901700" cy="855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3" imgW="88560" imgH="114120" progId="Equation.DSMT4">
                  <p:embed/>
                </p:oleObj>
              </mc:Choice>
              <mc:Fallback>
                <p:oleObj name="Equation" r:id="rId33" imgW="88560" imgH="114120" progId="Equation.DSMT4">
                  <p:embed/>
                  <p:pic>
                    <p:nvPicPr>
                      <p:cNvPr id="28" name="Object 27">
                        <a:extLst>
                          <a:ext uri="{FF2B5EF4-FFF2-40B4-BE49-F238E27FC236}">
                            <a16:creationId xmlns:a16="http://schemas.microsoft.com/office/drawing/2014/main" id="{ECD26A9D-A3EF-936E-090F-ECDA02271D9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10729185" y="27456968"/>
                        <a:ext cx="901700" cy="8556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>
            <a:extLst>
              <a:ext uri="{FF2B5EF4-FFF2-40B4-BE49-F238E27FC236}">
                <a16:creationId xmlns:a16="http://schemas.microsoft.com/office/drawing/2014/main" id="{10591DC8-0B88-4676-80C1-19BB67FE961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41036938"/>
              </p:ext>
            </p:extLst>
          </p:nvPr>
        </p:nvGraphicFramePr>
        <p:xfrm>
          <a:off x="4699862" y="27944041"/>
          <a:ext cx="1416050" cy="1000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5" imgW="190440" imgH="114120" progId="Equation.DSMT4">
                  <p:embed/>
                </p:oleObj>
              </mc:Choice>
              <mc:Fallback>
                <p:oleObj name="Equation" r:id="rId35" imgW="190440" imgH="114120" progId="Equation.DSMT4">
                  <p:embed/>
                  <p:pic>
                    <p:nvPicPr>
                      <p:cNvPr id="30" name="Object 29">
                        <a:extLst>
                          <a:ext uri="{FF2B5EF4-FFF2-40B4-BE49-F238E27FC236}">
                            <a16:creationId xmlns:a16="http://schemas.microsoft.com/office/drawing/2014/main" id="{F2C46C78-8942-82EE-3549-090846E0743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4699862" y="27944041"/>
                        <a:ext cx="1416050" cy="1000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>
            <a:extLst>
              <a:ext uri="{FF2B5EF4-FFF2-40B4-BE49-F238E27FC236}">
                <a16:creationId xmlns:a16="http://schemas.microsoft.com/office/drawing/2014/main" id="{301D3BE4-BBC4-38BC-175A-82A10C7C0C5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43359844"/>
              </p:ext>
            </p:extLst>
          </p:nvPr>
        </p:nvGraphicFramePr>
        <p:xfrm>
          <a:off x="9278216" y="28070355"/>
          <a:ext cx="1858963" cy="939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7" imgW="241200" imgH="126720" progId="Equation.DSMT4">
                  <p:embed/>
                </p:oleObj>
              </mc:Choice>
              <mc:Fallback>
                <p:oleObj name="Equation" r:id="rId37" imgW="241200" imgH="126720" progId="Equation.DSMT4">
                  <p:embed/>
                  <p:pic>
                    <p:nvPicPr>
                      <p:cNvPr id="32" name="Object 31">
                        <a:extLst>
                          <a:ext uri="{FF2B5EF4-FFF2-40B4-BE49-F238E27FC236}">
                            <a16:creationId xmlns:a16="http://schemas.microsoft.com/office/drawing/2014/main" id="{B7490514-BE29-7A67-0803-A928C701251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8"/>
                      <a:stretch>
                        <a:fillRect/>
                      </a:stretch>
                    </p:blipFill>
                    <p:spPr>
                      <a:xfrm>
                        <a:off x="9278216" y="28070355"/>
                        <a:ext cx="1858963" cy="939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>
            <a:extLst>
              <a:ext uri="{FF2B5EF4-FFF2-40B4-BE49-F238E27FC236}">
                <a16:creationId xmlns:a16="http://schemas.microsoft.com/office/drawing/2014/main" id="{6E9475CC-4722-03DC-79A4-259E6822A57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70512465"/>
              </p:ext>
            </p:extLst>
          </p:nvPr>
        </p:nvGraphicFramePr>
        <p:xfrm>
          <a:off x="12844791" y="27897707"/>
          <a:ext cx="1443038" cy="1111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9" imgW="228600" imgH="139680" progId="Equation.DSMT4">
                  <p:embed/>
                </p:oleObj>
              </mc:Choice>
              <mc:Fallback>
                <p:oleObj name="Equation" r:id="rId39" imgW="228600" imgH="139680" progId="Equation.DSMT4">
                  <p:embed/>
                  <p:pic>
                    <p:nvPicPr>
                      <p:cNvPr id="34" name="Object 33">
                        <a:extLst>
                          <a:ext uri="{FF2B5EF4-FFF2-40B4-BE49-F238E27FC236}">
                            <a16:creationId xmlns:a16="http://schemas.microsoft.com/office/drawing/2014/main" id="{D46C7A60-C647-F2C2-D491-567C3C36081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0"/>
                      <a:stretch>
                        <a:fillRect/>
                      </a:stretch>
                    </p:blipFill>
                    <p:spPr>
                      <a:xfrm>
                        <a:off x="12844791" y="27897707"/>
                        <a:ext cx="1443038" cy="1111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>
            <a:extLst>
              <a:ext uri="{FF2B5EF4-FFF2-40B4-BE49-F238E27FC236}">
                <a16:creationId xmlns:a16="http://schemas.microsoft.com/office/drawing/2014/main" id="{E5B9DD5D-08BC-BEFC-B3B8-1E3583BA562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35537295"/>
              </p:ext>
            </p:extLst>
          </p:nvPr>
        </p:nvGraphicFramePr>
        <p:xfrm>
          <a:off x="4195981" y="28496132"/>
          <a:ext cx="1419225" cy="895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1" imgW="164880" imgH="114120" progId="Equation.DSMT4">
                  <p:embed/>
                </p:oleObj>
              </mc:Choice>
              <mc:Fallback>
                <p:oleObj name="Equation" r:id="rId41" imgW="164880" imgH="114120" progId="Equation.DSMT4">
                  <p:embed/>
                  <p:pic>
                    <p:nvPicPr>
                      <p:cNvPr id="38" name="Object 37">
                        <a:extLst>
                          <a:ext uri="{FF2B5EF4-FFF2-40B4-BE49-F238E27FC236}">
                            <a16:creationId xmlns:a16="http://schemas.microsoft.com/office/drawing/2014/main" id="{9B882F2D-16AC-F59F-7575-36A0592B2FC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2"/>
                      <a:stretch>
                        <a:fillRect/>
                      </a:stretch>
                    </p:blipFill>
                    <p:spPr>
                      <a:xfrm>
                        <a:off x="4195981" y="28496132"/>
                        <a:ext cx="1419225" cy="895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Object 38">
            <a:extLst>
              <a:ext uri="{FF2B5EF4-FFF2-40B4-BE49-F238E27FC236}">
                <a16:creationId xmlns:a16="http://schemas.microsoft.com/office/drawing/2014/main" id="{1EBDC789-692B-5EB3-F0AF-EF483C05D57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66838268"/>
              </p:ext>
            </p:extLst>
          </p:nvPr>
        </p:nvGraphicFramePr>
        <p:xfrm>
          <a:off x="3364281" y="29333468"/>
          <a:ext cx="6891338" cy="1355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3" imgW="838080" imgH="190440" progId="Equation.DSMT4">
                  <p:embed/>
                </p:oleObj>
              </mc:Choice>
              <mc:Fallback>
                <p:oleObj name="Equation" r:id="rId43" imgW="838080" imgH="190440" progId="Equation.DSMT4">
                  <p:embed/>
                  <p:pic>
                    <p:nvPicPr>
                      <p:cNvPr id="40" name="Object 39">
                        <a:extLst>
                          <a:ext uri="{FF2B5EF4-FFF2-40B4-BE49-F238E27FC236}">
                            <a16:creationId xmlns:a16="http://schemas.microsoft.com/office/drawing/2014/main" id="{570673B9-49F4-0DAA-C98E-71A6F04E8B5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4"/>
                      <a:stretch>
                        <a:fillRect/>
                      </a:stretch>
                    </p:blipFill>
                    <p:spPr>
                      <a:xfrm>
                        <a:off x="3364281" y="29333468"/>
                        <a:ext cx="6891338" cy="1355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Object 39">
            <a:extLst>
              <a:ext uri="{FF2B5EF4-FFF2-40B4-BE49-F238E27FC236}">
                <a16:creationId xmlns:a16="http://schemas.microsoft.com/office/drawing/2014/main" id="{8FFB8779-0CE2-49C5-C318-91B4507E4FB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86667382"/>
              </p:ext>
            </p:extLst>
          </p:nvPr>
        </p:nvGraphicFramePr>
        <p:xfrm>
          <a:off x="3256080" y="30505787"/>
          <a:ext cx="9929813" cy="1355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5" imgW="1218960" imgH="190440" progId="Equation.DSMT4">
                  <p:embed/>
                </p:oleObj>
              </mc:Choice>
              <mc:Fallback>
                <p:oleObj name="Equation" r:id="rId45" imgW="1218960" imgH="190440" progId="Equation.DSMT4">
                  <p:embed/>
                  <p:pic>
                    <p:nvPicPr>
                      <p:cNvPr id="42" name="Object 41">
                        <a:extLst>
                          <a:ext uri="{FF2B5EF4-FFF2-40B4-BE49-F238E27FC236}">
                            <a16:creationId xmlns:a16="http://schemas.microsoft.com/office/drawing/2014/main" id="{9E557B63-128F-D81F-BDF0-C2CF60BFC21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6"/>
                      <a:stretch>
                        <a:fillRect/>
                      </a:stretch>
                    </p:blipFill>
                    <p:spPr>
                      <a:xfrm>
                        <a:off x="3256080" y="30505787"/>
                        <a:ext cx="9929813" cy="1355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>
        <mc:Choice xmlns:a14="http://schemas.microsoft.com/office/drawing/2010/main" Requires="a14">
          <p:sp>
            <p:nvSpPr>
              <p:cNvPr id="41" name="TextBox 4">
                <a:extLst>
                  <a:ext uri="{FF2B5EF4-FFF2-40B4-BE49-F238E27FC236}">
                    <a16:creationId xmlns:a16="http://schemas.microsoft.com/office/drawing/2014/main" id="{C618AFCB-8CEB-EB98-EF30-002EDE44D48D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4834510" y="9748019"/>
                <a:ext cx="13594946" cy="12010413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accent1"/>
                </a:solidFill>
                <a:miter lim="800000"/>
                <a:headEnd/>
                <a:tailEnd/>
              </a:ln>
            </p:spPr>
            <p:txBody>
              <a:bodyPr lIns="384551" tIns="192276" rIns="384551" bIns="192276"/>
              <a:lstStyle/>
              <a:p>
                <a:pPr marL="0" marR="0" lvl="0" indent="0" algn="l" defTabSz="2267986" rtl="0" eaLnBrk="1" fontAlgn="auto" latinLnBrk="0" hangingPunct="1">
                  <a:lnSpc>
                    <a:spcPct val="90000"/>
                  </a:lnSpc>
                  <a:spcBef>
                    <a:spcPts val="248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3200" b="1" i="1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Định </a:t>
                </a:r>
                <a:r>
                  <a:rPr kumimoji="0" lang="en-GB" sz="3200" b="1" i="1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lý</a:t>
                </a:r>
                <a:r>
                  <a:rPr kumimoji="0" lang="en-GB" sz="3200" b="1" i="1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3.1.</a:t>
                </a:r>
                <a:r>
                  <a:rPr kumimoji="0" lang="en-GB" sz="32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</a:t>
                </a:r>
              </a:p>
              <a:p>
                <a:pPr marL="0" marR="0" lvl="0" indent="0" algn="l" defTabSz="2267986" rtl="0" eaLnBrk="1" fontAlgn="auto" latinLnBrk="0" hangingPunct="1">
                  <a:lnSpc>
                    <a:spcPct val="90000"/>
                  </a:lnSpc>
                  <a:spcBef>
                    <a:spcPts val="248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Lớp</a:t>
                </a:r>
                <a:r>
                  <a:rPr kumimoji="0" lang="en-GB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sz="32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+mn-cs"/>
                          </a:rPr>
                        </m:ctrlPr>
                      </m:sSubPr>
                      <m:e>
                        <m:r>
                          <a:rPr kumimoji="0" lang="en-GB" sz="32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+mn-cs"/>
                          </a:rPr>
                          <m:t>𝛽</m:t>
                        </m:r>
                      </m:e>
                      <m:sub>
                        <m:r>
                          <a:rPr kumimoji="0" lang="en-GB" sz="32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+mn-cs"/>
                          </a:rPr>
                          <m:t>𝐶</m:t>
                        </m:r>
                      </m:sub>
                    </m:sSub>
                  </m:oMath>
                </a14:m>
                <a:r>
                  <a:rPr kumimoji="0" lang="en-GB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kumimoji="0" lang="en-GB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các</a:t>
                </a:r>
                <a:r>
                  <a:rPr kumimoji="0" lang="en-GB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kumimoji="0" lang="en-GB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tập</a:t>
                </a:r>
                <a:r>
                  <a:rPr kumimoji="0" lang="en-GB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con </a:t>
                </a:r>
                <a:r>
                  <a:rPr kumimoji="0" lang="en-GB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Borel</a:t>
                </a:r>
                <a:r>
                  <a:rPr kumimoji="0" lang="en-GB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kumimoji="0" lang="en-GB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của</a:t>
                </a:r>
                <a:r>
                  <a:rPr kumimoji="0" lang="en-GB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kumimoji="0" lang="en-GB" sz="32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anose="02010600030101010101" pitchFamily="2" charset="-122"/>
                        <a:cs typeface="+mn-cs"/>
                      </a:rPr>
                      <m:t>𝐶</m:t>
                    </m:r>
                  </m:oMath>
                </a14:m>
                <a:r>
                  <a:rPr kumimoji="0" lang="en-GB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kumimoji="0" lang="en-GB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trùng</a:t>
                </a:r>
                <a:r>
                  <a:rPr kumimoji="0" lang="en-GB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kumimoji="0" lang="en-GB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với</a:t>
                </a:r>
                <a:r>
                  <a:rPr kumimoji="0" lang="en-GB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kumimoji="0" lang="en-GB" sz="32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anose="02010600030101010101" pitchFamily="2" charset="-122"/>
                        <a:cs typeface="+mn-cs"/>
                      </a:rPr>
                      <m:t>𝜎</m:t>
                    </m:r>
                  </m:oMath>
                </a14:m>
                <a:r>
                  <a:rPr kumimoji="0" lang="en-GB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- </a:t>
                </a:r>
                <a:r>
                  <a:rPr kumimoji="0" lang="en-GB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đại</a:t>
                </a:r>
                <a:r>
                  <a:rPr kumimoji="0" lang="en-GB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kumimoji="0" lang="en-GB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số</a:t>
                </a:r>
                <a:r>
                  <a:rPr kumimoji="0" lang="en-GB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kumimoji="0" lang="en-GB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nhỏ</a:t>
                </a:r>
                <a:r>
                  <a:rPr kumimoji="0" lang="en-GB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kumimoji="0" lang="en-GB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nhất</a:t>
                </a:r>
                <a:r>
                  <a:rPr kumimoji="0" lang="en-GB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kumimoji="0" lang="en-GB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các</a:t>
                </a:r>
                <a:r>
                  <a:rPr kumimoji="0" lang="en-GB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kumimoji="0" lang="en-GB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tập</a:t>
                </a:r>
                <a:r>
                  <a:rPr kumimoji="0" lang="en-GB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con </a:t>
                </a:r>
                <a:r>
                  <a:rPr kumimoji="0" lang="en-GB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của</a:t>
                </a:r>
                <a:r>
                  <a:rPr kumimoji="0" lang="en-GB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kumimoji="0" lang="en-GB" sz="32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anose="02010600030101010101" pitchFamily="2" charset="-122"/>
                        <a:cs typeface="+mn-cs"/>
                      </a:rPr>
                      <m:t>𝐶</m:t>
                    </m:r>
                  </m:oMath>
                </a14:m>
                <a:endParaRPr kumimoji="0" 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SimSun" panose="02010600030101010101" pitchFamily="2" charset="-122"/>
                  <a:cs typeface="+mn-cs"/>
                </a:endParaRPr>
              </a:p>
              <a:p>
                <a:pPr marL="0" marR="0" lvl="0" indent="0" algn="l" defTabSz="2267986" rtl="0" eaLnBrk="1" fontAlgn="auto" latinLnBrk="0" hangingPunct="1">
                  <a:lnSpc>
                    <a:spcPct val="90000"/>
                  </a:lnSpc>
                  <a:spcBef>
                    <a:spcPts val="248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kumimoji="0" lang="en-GB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mà</a:t>
                </a:r>
                <a:r>
                  <a:rPr kumimoji="0" lang="en-GB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kumimoji="0" lang="en-GB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đối</a:t>
                </a:r>
                <a:r>
                  <a:rPr kumimoji="0" lang="en-GB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kumimoji="0" lang="en-GB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với</a:t>
                </a:r>
                <a:r>
                  <a:rPr kumimoji="0" lang="en-GB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kumimoji="0" lang="en-GB" sz="32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anose="02010600030101010101" pitchFamily="2" charset="-122"/>
                        <a:cs typeface="+mn-cs"/>
                      </a:rPr>
                      <m:t>𝜎</m:t>
                    </m:r>
                  </m:oMath>
                </a14:m>
                <a:r>
                  <a:rPr kumimoji="0" lang="en-GB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- </a:t>
                </a:r>
                <a:r>
                  <a:rPr kumimoji="0" lang="en-GB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đại</a:t>
                </a:r>
                <a:r>
                  <a:rPr kumimoji="0" lang="en-GB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kumimoji="0" lang="en-GB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số</a:t>
                </a:r>
                <a:r>
                  <a:rPr kumimoji="0" lang="en-GB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kumimoji="0" lang="en-GB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này</a:t>
                </a:r>
                <a:r>
                  <a:rPr kumimoji="0" lang="en-GB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kumimoji="0" lang="en-GB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các</a:t>
                </a:r>
                <a:r>
                  <a:rPr kumimoji="0" lang="en-GB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kumimoji="0" lang="en-GB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ánh</a:t>
                </a:r>
                <a:r>
                  <a:rPr kumimoji="0" lang="en-GB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kumimoji="0" lang="en-GB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xạ</a:t>
                </a:r>
                <a:r>
                  <a:rPr kumimoji="0" lang="en-GB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kumimoji="0" lang="en-US" sz="32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+mn-cs"/>
                          </a:rPr>
                        </m:ctrlPr>
                      </m:sSupPr>
                      <m:e>
                        <m:r>
                          <a:rPr kumimoji="0" lang="en-GB" sz="32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+mn-cs"/>
                          </a:rPr>
                          <m:t>𝜋</m:t>
                        </m:r>
                      </m:e>
                      <m:sup>
                        <m:r>
                          <a:rPr kumimoji="0" lang="en-GB" sz="32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+mn-cs"/>
                          </a:rPr>
                          <m:t>𝑡</m:t>
                        </m:r>
                      </m:sup>
                    </m:sSup>
                    <m:r>
                      <a:rPr kumimoji="0" lang="en-GB" sz="32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anose="02010600030101010101" pitchFamily="2" charset="-122"/>
                        <a:cs typeface="+mn-cs"/>
                      </a:rPr>
                      <m:t>:</m:t>
                    </m:r>
                    <m:r>
                      <a:rPr kumimoji="0" lang="en-GB" sz="32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anose="02010600030101010101" pitchFamily="2" charset="-122"/>
                        <a:cs typeface="+mn-cs"/>
                      </a:rPr>
                      <m:t>𝑥</m:t>
                    </m:r>
                    <m:r>
                      <a:rPr kumimoji="0" lang="en-GB" sz="32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anose="02010600030101010101" pitchFamily="2" charset="-122"/>
                        <a:cs typeface="+mn-cs"/>
                      </a:rPr>
                      <m:t>→</m:t>
                    </m:r>
                    <m:r>
                      <a:rPr kumimoji="0" lang="en-GB" sz="32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anose="02010600030101010101" pitchFamily="2" charset="-122"/>
                        <a:cs typeface="+mn-cs"/>
                      </a:rPr>
                      <m:t>𝑥</m:t>
                    </m:r>
                    <m:d>
                      <m:dPr>
                        <m:ctrlPr>
                          <a:rPr kumimoji="0" lang="en-US" sz="32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+mn-cs"/>
                          </a:rPr>
                        </m:ctrlPr>
                      </m:dPr>
                      <m:e>
                        <m:r>
                          <a:rPr kumimoji="0" lang="en-GB" sz="32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+mn-cs"/>
                          </a:rPr>
                          <m:t>𝑡</m:t>
                        </m:r>
                      </m:e>
                    </m:d>
                  </m:oMath>
                </a14:m>
                <a:r>
                  <a:rPr kumimoji="0" lang="en-GB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kumimoji="0" lang="en-GB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là</a:t>
                </a:r>
                <a:r>
                  <a:rPr kumimoji="0" lang="en-GB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kumimoji="0" lang="en-GB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đo</a:t>
                </a:r>
                <a:r>
                  <a:rPr kumimoji="0" lang="en-GB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kumimoji="0" lang="en-GB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được</a:t>
                </a:r>
                <a:r>
                  <a:rPr kumimoji="0" lang="en-GB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kumimoji="0" lang="en-GB" sz="32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anose="02010600030101010101" pitchFamily="2" charset="-122"/>
                        <a:cs typeface="Cambria Math" panose="02040503050406030204" pitchFamily="18" charset="0"/>
                      </a:rPr>
                      <m:t>∀</m:t>
                    </m:r>
                    <m:r>
                      <a:rPr kumimoji="0" lang="en-GB" sz="32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anose="02010600030101010101" pitchFamily="2" charset="-122"/>
                        <a:cs typeface="+mn-cs"/>
                      </a:rPr>
                      <m:t>𝑡</m:t>
                    </m:r>
                    <m:r>
                      <a:rPr kumimoji="0" lang="en-GB" sz="32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anose="02010600030101010101" pitchFamily="2" charset="-122"/>
                        <a:cs typeface="Cambria Math" panose="02040503050406030204" pitchFamily="18" charset="0"/>
                      </a:rPr>
                      <m:t>∈</m:t>
                    </m:r>
                    <m:r>
                      <a:rPr kumimoji="0" lang="en-GB" sz="32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anose="02010600030101010101" pitchFamily="2" charset="-122"/>
                        <a:cs typeface="+mn-cs"/>
                      </a:rPr>
                      <m:t>[0,1].</m:t>
                    </m:r>
                  </m:oMath>
                </a14:m>
                <a:r>
                  <a:rPr kumimoji="0" lang="en-GB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Nếu</a:t>
                </a:r>
              </a:p>
              <a:p>
                <a:pPr marL="0" marR="0" lvl="0" indent="0" algn="l" defTabSz="2267986" rtl="0" eaLnBrk="1" fontAlgn="auto" latinLnBrk="0" hangingPunct="1">
                  <a:lnSpc>
                    <a:spcPct val="90000"/>
                  </a:lnSpc>
                  <a:spcBef>
                    <a:spcPts val="248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kumimoji="0" lang="en-GB" sz="32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anose="02010600030101010101" pitchFamily="2" charset="-122"/>
                        <a:cs typeface="+mn-cs"/>
                      </a:rPr>
                      <m:t>𝜇</m:t>
                    </m:r>
                  </m:oMath>
                </a14:m>
                <a:r>
                  <a:rPr kumimoji="0" lang="en-GB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kumimoji="0" lang="en-GB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và</a:t>
                </a:r>
                <a:r>
                  <a:rPr kumimoji="0" lang="en-GB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kumimoji="0" lang="en-GB" sz="32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anose="02010600030101010101" pitchFamily="2" charset="-122"/>
                        <a:cs typeface="+mn-cs"/>
                      </a:rPr>
                      <m:t>𝜈</m:t>
                    </m:r>
                  </m:oMath>
                </a14:m>
                <a:r>
                  <a:rPr kumimoji="0" lang="en-GB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là</a:t>
                </a:r>
                <a:r>
                  <a:rPr kumimoji="0" lang="en-GB" sz="3200" b="0" i="0" u="none" strike="noStrike" kern="1200" cap="none" spc="0" normalizeH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kumimoji="0" lang="en-GB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2 </a:t>
                </a:r>
                <a:r>
                  <a:rPr kumimoji="0" lang="en-GB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độ</a:t>
                </a:r>
                <a:r>
                  <a:rPr kumimoji="0" lang="en-GB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kumimoji="0" lang="en-GB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đo</a:t>
                </a:r>
                <a:r>
                  <a:rPr kumimoji="0" lang="en-GB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kumimoji="0" lang="en-GB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trên</a:t>
                </a:r>
                <a:r>
                  <a:rPr kumimoji="0" lang="en-GB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kumimoji="0" lang="en-GB" sz="32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anose="02010600030101010101" pitchFamily="2" charset="-122"/>
                        <a:cs typeface="+mn-cs"/>
                      </a:rPr>
                      <m:t>𝐶</m:t>
                    </m:r>
                  </m:oMath>
                </a14:m>
                <a:r>
                  <a:rPr kumimoji="0" lang="en-GB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, </a:t>
                </a:r>
                <a:r>
                  <a:rPr kumimoji="0" lang="en-GB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điều</a:t>
                </a:r>
                <a:r>
                  <a:rPr kumimoji="0" lang="en-GB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kumimoji="0" lang="en-GB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kiện</a:t>
                </a:r>
                <a:r>
                  <a:rPr kumimoji="0" lang="en-GB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kumimoji="0" lang="en-GB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cần</a:t>
                </a:r>
                <a:r>
                  <a:rPr kumimoji="0" lang="en-GB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kumimoji="0" lang="en-GB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và</a:t>
                </a:r>
                <a:r>
                  <a:rPr kumimoji="0" lang="en-GB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kumimoji="0" lang="en-GB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đủ</a:t>
                </a:r>
                <a:r>
                  <a:rPr kumimoji="0" lang="en-GB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kumimoji="0" lang="en-GB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để</a:t>
                </a:r>
                <a:r>
                  <a:rPr kumimoji="0" lang="en-GB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kumimoji="0" lang="en-GB" sz="32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anose="02010600030101010101" pitchFamily="2" charset="-122"/>
                        <a:cs typeface="+mn-cs"/>
                      </a:rPr>
                      <m:t>𝜇</m:t>
                    </m:r>
                    <m:r>
                      <a:rPr kumimoji="0" lang="en-GB" sz="32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anose="02010600030101010101" pitchFamily="2" charset="-122"/>
                        <a:cs typeface="+mn-cs"/>
                      </a:rPr>
                      <m:t>=</m:t>
                    </m:r>
                    <m:r>
                      <a:rPr kumimoji="0" lang="en-GB" sz="32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anose="02010600030101010101" pitchFamily="2" charset="-122"/>
                        <a:cs typeface="+mn-cs"/>
                      </a:rPr>
                      <m:t>𝜈</m:t>
                    </m:r>
                  </m:oMath>
                </a14:m>
                <a:r>
                  <a:rPr kumimoji="0" lang="en-GB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kumimoji="0" lang="en-GB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là</a:t>
                </a:r>
                <a:r>
                  <a:rPr kumimoji="0" lang="en-GB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kumimoji="0" lang="en-US" sz="32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+mn-cs"/>
                          </a:rPr>
                        </m:ctrlPr>
                      </m:sSupPr>
                      <m:e>
                        <m:r>
                          <a:rPr kumimoji="0" lang="en-GB" sz="32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+mn-cs"/>
                          </a:rPr>
                          <m:t>𝜇</m:t>
                        </m:r>
                      </m:e>
                      <m:sup>
                        <m:sSub>
                          <m:sSubPr>
                            <m:ctrlPr>
                              <a:rPr kumimoji="0" lang="en-US" sz="32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+mn-cs"/>
                              </a:rPr>
                            </m:ctrlPr>
                          </m:sSubPr>
                          <m:e>
                            <m:r>
                              <a:rPr kumimoji="0" lang="en-GB" sz="32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+mn-cs"/>
                              </a:rPr>
                              <m:t>𝑡</m:t>
                            </m:r>
                          </m:e>
                          <m:sub>
                            <m:r>
                              <a:rPr kumimoji="0" lang="en-GB" sz="32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+mn-cs"/>
                              </a:rPr>
                              <m:t>1</m:t>
                            </m:r>
                          </m:sub>
                        </m:sSub>
                        <m:r>
                          <a:rPr kumimoji="0" lang="en-GB" sz="32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+mn-cs"/>
                          </a:rPr>
                          <m:t>,...,</m:t>
                        </m:r>
                        <m:sSub>
                          <m:sSubPr>
                            <m:ctrlPr>
                              <a:rPr kumimoji="0" lang="en-US" sz="32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+mn-cs"/>
                              </a:rPr>
                            </m:ctrlPr>
                          </m:sSubPr>
                          <m:e>
                            <m:r>
                              <a:rPr kumimoji="0" lang="en-GB" sz="32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+mn-cs"/>
                              </a:rPr>
                              <m:t>𝑡</m:t>
                            </m:r>
                          </m:e>
                          <m:sub>
                            <m:r>
                              <a:rPr kumimoji="0" lang="en-GB" sz="32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+mn-cs"/>
                              </a:rPr>
                              <m:t>𝑘</m:t>
                            </m:r>
                          </m:sub>
                        </m:sSub>
                      </m:sup>
                    </m:sSup>
                    <m:r>
                      <a:rPr kumimoji="0" lang="en-GB" sz="32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anose="02010600030101010101" pitchFamily="2" charset="-122"/>
                        <a:cs typeface="+mn-cs"/>
                      </a:rPr>
                      <m:t>=</m:t>
                    </m:r>
                    <m:sSup>
                      <m:sSupPr>
                        <m:ctrlPr>
                          <a:rPr kumimoji="0" lang="en-US" sz="32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+mn-cs"/>
                          </a:rPr>
                        </m:ctrlPr>
                      </m:sSupPr>
                      <m:e>
                        <m:r>
                          <a:rPr kumimoji="0" lang="en-GB" sz="32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+mn-cs"/>
                          </a:rPr>
                          <m:t>𝜈</m:t>
                        </m:r>
                      </m:e>
                      <m:sup>
                        <m:sSub>
                          <m:sSubPr>
                            <m:ctrlPr>
                              <a:rPr kumimoji="0" lang="en-US" sz="32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+mn-cs"/>
                              </a:rPr>
                            </m:ctrlPr>
                          </m:sSubPr>
                          <m:e>
                            <m:r>
                              <a:rPr kumimoji="0" lang="en-GB" sz="32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+mn-cs"/>
                              </a:rPr>
                              <m:t>𝑡</m:t>
                            </m:r>
                          </m:e>
                          <m:sub>
                            <m:r>
                              <a:rPr kumimoji="0" lang="en-GB" sz="32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+mn-cs"/>
                              </a:rPr>
                              <m:t>1</m:t>
                            </m:r>
                          </m:sub>
                        </m:sSub>
                        <m:r>
                          <a:rPr kumimoji="0" lang="en-GB" sz="32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+mn-cs"/>
                          </a:rPr>
                          <m:t>,...,</m:t>
                        </m:r>
                        <m:sSub>
                          <m:sSubPr>
                            <m:ctrlPr>
                              <a:rPr kumimoji="0" lang="en-US" sz="32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+mn-cs"/>
                              </a:rPr>
                            </m:ctrlPr>
                          </m:sSubPr>
                          <m:e>
                            <m:r>
                              <a:rPr kumimoji="0" lang="en-GB" sz="32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+mn-cs"/>
                              </a:rPr>
                              <m:t>𝑡</m:t>
                            </m:r>
                          </m:e>
                          <m:sub>
                            <m:r>
                              <a:rPr kumimoji="0" lang="en-GB" sz="32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+mn-cs"/>
                              </a:rPr>
                              <m:t>𝑘</m:t>
                            </m:r>
                          </m:sub>
                        </m:sSub>
                      </m:sup>
                    </m:sSup>
                    <m:r>
                      <a:rPr kumimoji="0" lang="en-US" sz="32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anose="02010600030101010101" pitchFamily="2" charset="-122"/>
                        <a:cs typeface="+mn-cs"/>
                      </a:rPr>
                      <m:t> </m:t>
                    </m:r>
                    <m:r>
                      <a:rPr kumimoji="0" lang="en-GB" sz="32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anose="02010600030101010101" pitchFamily="2" charset="-122"/>
                        <a:cs typeface="Cambria Math" panose="02040503050406030204" pitchFamily="18" charset="0"/>
                      </a:rPr>
                      <m:t>∀</m:t>
                    </m:r>
                    <m:r>
                      <a:rPr kumimoji="0" lang="en-GB" sz="32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anose="02010600030101010101" pitchFamily="2" charset="-122"/>
                        <a:cs typeface="+mn-cs"/>
                      </a:rPr>
                      <m:t>𝑘</m:t>
                    </m:r>
                  </m:oMath>
                </a14:m>
                <a:endParaRPr kumimoji="0" lang="en-GB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endParaRPr>
              </a:p>
              <a:p>
                <a:pPr marL="0" marR="0" lvl="0" indent="0" algn="l" defTabSz="2267986" rtl="0" eaLnBrk="1" fontAlgn="auto" latinLnBrk="0" hangingPunct="1">
                  <a:lnSpc>
                    <a:spcPct val="90000"/>
                  </a:lnSpc>
                  <a:spcBef>
                    <a:spcPts val="248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và</a:t>
                </a:r>
                <a:r>
                  <a:rPr kumimoji="0" lang="en-GB" sz="3200" b="0" i="0" u="none" strike="noStrike" kern="1200" cap="none" spc="0" normalizeH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sz="32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+mn-cs"/>
                          </a:rPr>
                        </m:ctrlPr>
                      </m:sSubPr>
                      <m:e>
                        <m:r>
                          <a:rPr kumimoji="0" lang="en-GB" sz="32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+mn-cs"/>
                          </a:rPr>
                          <m:t>𝑡</m:t>
                        </m:r>
                      </m:e>
                      <m:sub>
                        <m:r>
                          <a:rPr kumimoji="0" lang="en-GB" sz="32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+mn-cs"/>
                          </a:rPr>
                          <m:t>1</m:t>
                        </m:r>
                      </m:sub>
                    </m:sSub>
                    <m:r>
                      <a:rPr kumimoji="0" lang="en-GB" sz="32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anose="02010600030101010101" pitchFamily="2" charset="-122"/>
                        <a:cs typeface="+mn-cs"/>
                      </a:rPr>
                      <m:t>,</m:t>
                    </m:r>
                    <m:sSub>
                      <m:sSubPr>
                        <m:ctrlPr>
                          <a:rPr kumimoji="0" lang="en-US" sz="32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+mn-cs"/>
                          </a:rPr>
                        </m:ctrlPr>
                      </m:sSubPr>
                      <m:e>
                        <m:r>
                          <a:rPr kumimoji="0" lang="en-GB" sz="32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+mn-cs"/>
                          </a:rPr>
                          <m:t>𝑡</m:t>
                        </m:r>
                      </m:e>
                      <m:sub>
                        <m:r>
                          <a:rPr kumimoji="0" lang="en-GB" sz="32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+mn-cs"/>
                          </a:rPr>
                          <m:t>2</m:t>
                        </m:r>
                      </m:sub>
                    </m:sSub>
                    <m:r>
                      <a:rPr kumimoji="0" lang="en-GB" sz="32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anose="02010600030101010101" pitchFamily="2" charset="-122"/>
                        <a:cs typeface="+mn-cs"/>
                      </a:rPr>
                      <m:t>,...,</m:t>
                    </m:r>
                    <m:sSub>
                      <m:sSubPr>
                        <m:ctrlPr>
                          <a:rPr kumimoji="0" lang="en-US" sz="32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+mn-cs"/>
                          </a:rPr>
                        </m:ctrlPr>
                      </m:sSubPr>
                      <m:e>
                        <m:r>
                          <a:rPr kumimoji="0" lang="en-GB" sz="32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+mn-cs"/>
                          </a:rPr>
                          <m:t>𝑡</m:t>
                        </m:r>
                      </m:e>
                      <m:sub>
                        <m:r>
                          <a:rPr kumimoji="0" lang="en-GB" sz="32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+mn-cs"/>
                          </a:rPr>
                          <m:t>𝑘</m:t>
                        </m:r>
                      </m:sub>
                    </m:sSub>
                    <m:r>
                      <a:rPr kumimoji="0" lang="en-GB" sz="32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anose="02010600030101010101" pitchFamily="2" charset="-122"/>
                        <a:cs typeface="Cambria Math" panose="02040503050406030204" pitchFamily="18" charset="0"/>
                      </a:rPr>
                      <m:t>∈</m:t>
                    </m:r>
                    <m:r>
                      <a:rPr kumimoji="0" lang="en-GB" sz="32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anose="02010600030101010101" pitchFamily="2" charset="-122"/>
                        <a:cs typeface="+mn-cs"/>
                      </a:rPr>
                      <m:t>[0,1].</m:t>
                    </m:r>
                  </m:oMath>
                </a14:m>
                <a:r>
                  <a:rPr kumimoji="0" lang="en-GB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Ở </a:t>
                </a:r>
                <a:r>
                  <a:rPr kumimoji="0" lang="en-GB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đó</a:t>
                </a:r>
                <a:r>
                  <a:rPr kumimoji="0" lang="en-GB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kumimoji="0" lang="en-US" sz="32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+mn-cs"/>
                          </a:rPr>
                        </m:ctrlPr>
                      </m:sSupPr>
                      <m:e>
                        <m:r>
                          <a:rPr kumimoji="0" lang="en-GB" sz="32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+mn-cs"/>
                          </a:rPr>
                          <m:t>𝜇</m:t>
                        </m:r>
                      </m:e>
                      <m:sup>
                        <m:sSub>
                          <m:sSubPr>
                            <m:ctrlPr>
                              <a:rPr kumimoji="0" lang="en-US" sz="32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+mn-cs"/>
                              </a:rPr>
                            </m:ctrlPr>
                          </m:sSubPr>
                          <m:e>
                            <m:r>
                              <a:rPr kumimoji="0" lang="en-GB" sz="32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+mn-cs"/>
                              </a:rPr>
                              <m:t>𝑡</m:t>
                            </m:r>
                          </m:e>
                          <m:sub>
                            <m:r>
                              <a:rPr kumimoji="0" lang="en-GB" sz="32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+mn-cs"/>
                              </a:rPr>
                              <m:t>1</m:t>
                            </m:r>
                          </m:sub>
                        </m:sSub>
                        <m:r>
                          <a:rPr kumimoji="0" lang="en-GB" sz="32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+mn-cs"/>
                          </a:rPr>
                          <m:t>,...,</m:t>
                        </m:r>
                        <m:sSub>
                          <m:sSubPr>
                            <m:ctrlPr>
                              <a:rPr kumimoji="0" lang="en-US" sz="32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+mn-cs"/>
                              </a:rPr>
                            </m:ctrlPr>
                          </m:sSubPr>
                          <m:e>
                            <m:r>
                              <a:rPr kumimoji="0" lang="en-GB" sz="32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+mn-cs"/>
                              </a:rPr>
                              <m:t>𝑡</m:t>
                            </m:r>
                          </m:e>
                          <m:sub>
                            <m:r>
                              <a:rPr kumimoji="0" lang="en-GB" sz="32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+mn-cs"/>
                              </a:rPr>
                              <m:t>𝑘</m:t>
                            </m:r>
                          </m:sub>
                        </m:sSub>
                      </m:sup>
                    </m:sSup>
                  </m:oMath>
                </a14:m>
                <a:r>
                  <a:rPr kumimoji="0" lang="en-GB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và</a:t>
                </a:r>
                <a:r>
                  <a:rPr kumimoji="0" lang="en-GB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kumimoji="0" lang="en-US" sz="32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+mn-cs"/>
                          </a:rPr>
                        </m:ctrlPr>
                      </m:sSupPr>
                      <m:e>
                        <m:r>
                          <a:rPr kumimoji="0" lang="en-GB" sz="32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+mn-cs"/>
                          </a:rPr>
                          <m:t>𝜈</m:t>
                        </m:r>
                      </m:e>
                      <m:sup>
                        <m:sSub>
                          <m:sSubPr>
                            <m:ctrlPr>
                              <a:rPr kumimoji="0" lang="en-US" sz="32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+mn-cs"/>
                              </a:rPr>
                            </m:ctrlPr>
                          </m:sSubPr>
                          <m:e>
                            <m:r>
                              <a:rPr kumimoji="0" lang="en-GB" sz="32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+mn-cs"/>
                              </a:rPr>
                              <m:t>𝑡</m:t>
                            </m:r>
                          </m:e>
                          <m:sub>
                            <m:r>
                              <a:rPr kumimoji="0" lang="en-GB" sz="32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+mn-cs"/>
                              </a:rPr>
                              <m:t>1</m:t>
                            </m:r>
                          </m:sub>
                        </m:sSub>
                        <m:r>
                          <a:rPr kumimoji="0" lang="en-GB" sz="32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+mn-cs"/>
                          </a:rPr>
                          <m:t>,...,</m:t>
                        </m:r>
                        <m:sSub>
                          <m:sSubPr>
                            <m:ctrlPr>
                              <a:rPr kumimoji="0" lang="en-US" sz="32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+mn-cs"/>
                              </a:rPr>
                            </m:ctrlPr>
                          </m:sSubPr>
                          <m:e>
                            <m:r>
                              <a:rPr kumimoji="0" lang="en-GB" sz="32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+mn-cs"/>
                              </a:rPr>
                              <m:t>𝑡</m:t>
                            </m:r>
                          </m:e>
                          <m:sub>
                            <m:r>
                              <a:rPr kumimoji="0" lang="en-GB" sz="32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SimSun" panose="02010600030101010101" pitchFamily="2" charset="-122"/>
                                <a:cs typeface="+mn-cs"/>
                              </a:rPr>
                              <m:t>𝑘</m:t>
                            </m:r>
                          </m:sub>
                        </m:sSub>
                      </m:sup>
                    </m:sSup>
                  </m:oMath>
                </a14:m>
                <a:r>
                  <a:rPr kumimoji="0" lang="en-GB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là</a:t>
                </a:r>
                <a:r>
                  <a:rPr kumimoji="0" lang="en-GB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kumimoji="0" lang="en-GB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các</a:t>
                </a:r>
                <a:r>
                  <a:rPr kumimoji="0" lang="en-GB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kumimoji="0" lang="en-GB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độ</a:t>
                </a:r>
                <a:r>
                  <a:rPr kumimoji="0" lang="en-GB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kumimoji="0" lang="en-GB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đo</a:t>
                </a:r>
                <a:r>
                  <a:rPr kumimoji="0" lang="en-GB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kumimoji="0" lang="en-GB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trong</a:t>
                </a:r>
                <a:r>
                  <a:rPr kumimoji="0" lang="en-GB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kumimoji="0" lang="en-GB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không</a:t>
                </a:r>
                <a:r>
                  <a:rPr kumimoji="0" lang="en-GB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kumimoji="0" lang="en-GB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gian</a:t>
                </a:r>
                <a:endParaRPr kumimoji="0" lang="en-GB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endParaRPr>
              </a:p>
              <a:p>
                <a:pPr marL="0" marR="0" lvl="0" indent="0" algn="l" defTabSz="2267986" rtl="0" eaLnBrk="1" fontAlgn="auto" latinLnBrk="0" hangingPunct="1">
                  <a:lnSpc>
                    <a:spcPct val="90000"/>
                  </a:lnSpc>
                  <a:spcBef>
                    <a:spcPts val="248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kumimoji="0" lang="en-GB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vecto</a:t>
                </a:r>
                <a:r>
                  <a:rPr lang="en-GB" sz="32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 </a:t>
                </a:r>
                <a14:m>
                  <m:oMath xmlns:m="http://schemas.openxmlformats.org/officeDocument/2006/math">
                    <m:r>
                      <a:rPr kumimoji="0" lang="en-GB" sz="32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anose="02010600030101010101" pitchFamily="2" charset="-122"/>
                        <a:cs typeface="+mn-cs"/>
                      </a:rPr>
                      <m:t>𝑘</m:t>
                    </m:r>
                    <m:r>
                      <a:rPr kumimoji="0" lang="en-US" sz="32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anose="02010600030101010101" pitchFamily="2" charset="-122"/>
                        <a:cs typeface="+mn-cs"/>
                      </a:rPr>
                      <m:t> </m:t>
                    </m:r>
                  </m:oMath>
                </a14:m>
                <a:r>
                  <a:rPr kumimoji="0" lang="en-GB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chiều</a:t>
                </a:r>
                <a:r>
                  <a:rPr kumimoji="0" lang="en-GB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kumimoji="0" lang="en-US" sz="32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+mn-cs"/>
                          </a:rPr>
                        </m:ctrlPr>
                      </m:sSupPr>
                      <m:e>
                        <m:r>
                          <a:rPr kumimoji="0" lang="en-GB" sz="32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+mn-cs"/>
                          </a:rPr>
                          <m:t>𝑅</m:t>
                        </m:r>
                      </m:e>
                      <m:sup>
                        <m:r>
                          <a:rPr kumimoji="0" lang="en-GB" sz="32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+mn-cs"/>
                          </a:rPr>
                          <m:t>𝑘</m:t>
                        </m:r>
                      </m:sup>
                    </m:sSup>
                  </m:oMath>
                </a14:m>
                <a:r>
                  <a:rPr kumimoji="0" lang="en-GB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kumimoji="0" lang="en-GB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được</a:t>
                </a:r>
                <a:r>
                  <a:rPr kumimoji="0" lang="en-GB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kumimoji="0" lang="en-GB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cảm</a:t>
                </a:r>
                <a:r>
                  <a:rPr kumimoji="0" lang="en-GB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kumimoji="0" lang="en-GB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sinh</a:t>
                </a:r>
                <a:r>
                  <a:rPr kumimoji="0" lang="en-GB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kumimoji="0" lang="en-GB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lần</a:t>
                </a:r>
                <a:r>
                  <a:rPr kumimoji="0" lang="en-GB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kumimoji="0" lang="en-GB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lượt</a:t>
                </a:r>
                <a:r>
                  <a:rPr kumimoji="0" lang="en-GB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kumimoji="0" lang="en-GB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bởi</a:t>
                </a:r>
                <a:r>
                  <a:rPr kumimoji="0" lang="en-GB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kumimoji="0" lang="en-GB" sz="32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anose="02010600030101010101" pitchFamily="2" charset="-122"/>
                        <a:cs typeface="+mn-cs"/>
                      </a:rPr>
                      <m:t>𝜇</m:t>
                    </m:r>
                  </m:oMath>
                </a14:m>
                <a:r>
                  <a:rPr kumimoji="0" lang="en-GB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kumimoji="0" lang="en-GB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và</a:t>
                </a:r>
                <a:r>
                  <a:rPr kumimoji="0" lang="en-GB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kumimoji="0" lang="en-GB" sz="32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anose="02010600030101010101" pitchFamily="2" charset="-122"/>
                        <a:cs typeface="+mn-cs"/>
                      </a:rPr>
                      <m:t>𝜈</m:t>
                    </m:r>
                  </m:oMath>
                </a14:m>
                <a:r>
                  <a:rPr kumimoji="0" lang="en-GB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kumimoji="0" lang="en-GB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thông</a:t>
                </a:r>
                <a:r>
                  <a:rPr kumimoji="0" lang="en-GB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qua </a:t>
                </a:r>
                <a:r>
                  <a:rPr kumimoji="0" lang="en-GB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ánh</a:t>
                </a:r>
                <a:r>
                  <a:rPr kumimoji="0" lang="en-GB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kumimoji="0" lang="en-GB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xạ</a:t>
                </a:r>
                <a:r>
                  <a:rPr kumimoji="0" lang="en-GB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</a:t>
                </a:r>
              </a:p>
              <a:p>
                <a:pPr marL="0" marR="0" lvl="0" indent="0" algn="l" defTabSz="2267986" rtl="0" eaLnBrk="1" fontAlgn="auto" latinLnBrk="0" hangingPunct="1">
                  <a:lnSpc>
                    <a:spcPct val="90000"/>
                  </a:lnSpc>
                  <a:spcBef>
                    <a:spcPts val="248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endParaRPr kumimoji="0" lang="en-GB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endParaRPr>
              </a:p>
              <a:p>
                <a:pPr marL="0" marR="0" lvl="0" indent="0" algn="l" defTabSz="2267986" rtl="0" eaLnBrk="1" fontAlgn="auto" latinLnBrk="0" hangingPunct="1">
                  <a:lnSpc>
                    <a:spcPct val="90000"/>
                  </a:lnSpc>
                  <a:spcBef>
                    <a:spcPts val="248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kumimoji="0" lang="en-US" sz="32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+mn-cs"/>
                            </a:rPr>
                          </m:ctrlPr>
                        </m:sSupPr>
                        <m:e>
                          <m:r>
                            <a:rPr kumimoji="0" lang="en-GB" sz="32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+mn-cs"/>
                            </a:rPr>
                            <m:t>𝜋</m:t>
                          </m:r>
                        </m:e>
                        <m:sup>
                          <m:sSub>
                            <m:sSubPr>
                              <m:ctrlPr>
                                <a:rPr kumimoji="0" lang="en-US" sz="32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SimSun" panose="02010600030101010101" pitchFamily="2" charset="-122"/>
                                  <a:cs typeface="+mn-cs"/>
                                </a:rPr>
                              </m:ctrlPr>
                            </m:sSubPr>
                            <m:e>
                              <m:r>
                                <a:rPr kumimoji="0" lang="en-GB" sz="32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SimSun" panose="02010600030101010101" pitchFamily="2" charset="-122"/>
                                  <a:cs typeface="+mn-cs"/>
                                </a:rPr>
                                <m:t>𝑡</m:t>
                              </m:r>
                            </m:e>
                            <m:sub>
                              <m:r>
                                <a:rPr kumimoji="0" lang="en-GB" sz="32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SimSun" panose="02010600030101010101" pitchFamily="2" charset="-122"/>
                                  <a:cs typeface="+mn-cs"/>
                                </a:rPr>
                                <m:t>1</m:t>
                              </m:r>
                            </m:sub>
                          </m:sSub>
                          <m:r>
                            <a:rPr kumimoji="0" lang="en-GB" sz="32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+mn-cs"/>
                            </a:rPr>
                            <m:t>,...,</m:t>
                          </m:r>
                          <m:sSub>
                            <m:sSubPr>
                              <m:ctrlPr>
                                <a:rPr kumimoji="0" lang="en-US" sz="32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SimSun" panose="02010600030101010101" pitchFamily="2" charset="-122"/>
                                  <a:cs typeface="+mn-cs"/>
                                </a:rPr>
                              </m:ctrlPr>
                            </m:sSubPr>
                            <m:e>
                              <m:r>
                                <a:rPr kumimoji="0" lang="en-GB" sz="32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SimSun" panose="02010600030101010101" pitchFamily="2" charset="-122"/>
                                  <a:cs typeface="+mn-cs"/>
                                </a:rPr>
                                <m:t>𝑡</m:t>
                              </m:r>
                            </m:e>
                            <m:sub>
                              <m:r>
                                <a:rPr kumimoji="0" lang="en-GB" sz="32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SimSun" panose="02010600030101010101" pitchFamily="2" charset="-122"/>
                                  <a:cs typeface="+mn-cs"/>
                                </a:rPr>
                                <m:t>𝑘</m:t>
                              </m:r>
                            </m:sub>
                          </m:sSub>
                        </m:sup>
                      </m:sSup>
                      <m:r>
                        <a:rPr kumimoji="0" lang="en-GB" sz="32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SimSun" panose="02010600030101010101" pitchFamily="2" charset="-122"/>
                          <a:cs typeface="+mn-cs"/>
                        </a:rPr>
                        <m:t>:</m:t>
                      </m:r>
                      <m:r>
                        <a:rPr kumimoji="0" lang="en-GB" sz="32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SimSun" panose="02010600030101010101" pitchFamily="2" charset="-122"/>
                          <a:cs typeface="+mn-cs"/>
                        </a:rPr>
                        <m:t>𝑥</m:t>
                      </m:r>
                      <m:r>
                        <a:rPr kumimoji="0" lang="en-GB" sz="32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SimSun" panose="02010600030101010101" pitchFamily="2" charset="-122"/>
                          <a:cs typeface="+mn-cs"/>
                        </a:rPr>
                        <m:t>→</m:t>
                      </m:r>
                      <m:d>
                        <m:dPr>
                          <m:ctrlPr>
                            <a:rPr kumimoji="0" lang="en-US" sz="32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+mn-cs"/>
                            </a:rPr>
                          </m:ctrlPr>
                        </m:dPr>
                        <m:e>
                          <m:r>
                            <a:rPr kumimoji="0" lang="en-GB" sz="32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+mn-cs"/>
                            </a:rPr>
                            <m:t>𝑥</m:t>
                          </m:r>
                          <m:d>
                            <m:dPr>
                              <m:ctrlPr>
                                <a:rPr kumimoji="0" lang="en-US" sz="32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SimSun" panose="02010600030101010101" pitchFamily="2" charset="-122"/>
                                  <a:cs typeface="+mn-cs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kumimoji="0" lang="en-US" sz="32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SimSun" panose="02010600030101010101" pitchFamily="2" charset="-122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kumimoji="0" lang="en-GB" sz="32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SimSun" panose="02010600030101010101" pitchFamily="2" charset="-122"/>
                                      <a:cs typeface="+mn-cs"/>
                                    </a:rPr>
                                    <m:t>𝑡</m:t>
                                  </m:r>
                                </m:e>
                                <m:sub>
                                  <m:r>
                                    <a:rPr kumimoji="0" lang="en-GB" sz="32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SimSun" panose="02010600030101010101" pitchFamily="2" charset="-122"/>
                                      <a:cs typeface="+mn-cs"/>
                                    </a:rPr>
                                    <m:t>1</m:t>
                                  </m:r>
                                </m:sub>
                              </m:sSub>
                            </m:e>
                          </m:d>
                          <m:r>
                            <a:rPr kumimoji="0" lang="en-GB" sz="32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+mn-cs"/>
                            </a:rPr>
                            <m:t>,...,</m:t>
                          </m:r>
                          <m:r>
                            <a:rPr kumimoji="0" lang="en-GB" sz="32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+mn-cs"/>
                            </a:rPr>
                            <m:t>𝑥</m:t>
                          </m:r>
                          <m:d>
                            <m:dPr>
                              <m:ctrlPr>
                                <a:rPr kumimoji="0" lang="en-US" sz="32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SimSun" panose="02010600030101010101" pitchFamily="2" charset="-122"/>
                                  <a:cs typeface="+mn-cs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kumimoji="0" lang="en-US" sz="32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SimSun" panose="02010600030101010101" pitchFamily="2" charset="-122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kumimoji="0" lang="en-GB" sz="32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SimSun" panose="02010600030101010101" pitchFamily="2" charset="-122"/>
                                      <a:cs typeface="+mn-cs"/>
                                    </a:rPr>
                                    <m:t>𝑡</m:t>
                                  </m:r>
                                </m:e>
                                <m:sub>
                                  <m:r>
                                    <a:rPr kumimoji="0" lang="en-GB" sz="32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SimSun" panose="02010600030101010101" pitchFamily="2" charset="-122"/>
                                      <a:cs typeface="+mn-cs"/>
                                    </a:rPr>
                                    <m:t>𝑘</m:t>
                                  </m:r>
                                </m:sub>
                              </m:sSub>
                            </m:e>
                          </m:d>
                        </m:e>
                      </m:d>
                      <m:r>
                        <a:rPr kumimoji="0" lang="en-GB" sz="32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SimSun" panose="02010600030101010101" pitchFamily="2" charset="-122"/>
                          <a:cs typeface="+mn-cs"/>
                        </a:rPr>
                        <m:t>.</m:t>
                      </m:r>
                    </m:oMath>
                  </m:oMathPara>
                </a14:m>
                <a:endParaRPr kumimoji="0" 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endParaRPr>
              </a:p>
              <a:p>
                <a:pPr marL="0" indent="0" algn="just">
                  <a:spcBef>
                    <a:spcPts val="1984"/>
                  </a:spcBef>
                  <a:buNone/>
                </a:pPr>
                <a:r>
                  <a:rPr lang="en-GB" sz="3200" b="1" i="1" dirty="0" err="1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Định</a:t>
                </a:r>
                <a:r>
                  <a:rPr lang="en-GB" sz="3200" b="1" i="1" dirty="0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GB" sz="3200" b="1" i="1" dirty="0" err="1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lý</a:t>
                </a:r>
                <a:r>
                  <a:rPr lang="en-GB" sz="3200" b="1" i="1" dirty="0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3.2</a:t>
                </a:r>
                <a:r>
                  <a:rPr lang="en-GB" sz="3200" b="1" dirty="0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. </a:t>
                </a:r>
                <a:r>
                  <a:rPr lang="en-GB" sz="3200" dirty="0" err="1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Giả</a:t>
                </a:r>
                <a:r>
                  <a:rPr lang="en-GB" sz="3200" dirty="0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GB" sz="3200" dirty="0" err="1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sử</a:t>
                </a:r>
                <a:r>
                  <a:rPr lang="en-GB" sz="3200" dirty="0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GB" sz="3200" i="1">
                        <a:latin typeface="Cambria Math" panose="02040503050406030204" pitchFamily="18" charset="0"/>
                        <a:ea typeface="SimSun" panose="02010600030101010101" pitchFamily="2" charset="-122"/>
                      </a:rPr>
                      <m:t>𝛤</m:t>
                    </m:r>
                  </m:oMath>
                </a14:m>
                <a:r>
                  <a:rPr lang="en-GB" sz="3200" dirty="0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GB" sz="3200" dirty="0" err="1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là</a:t>
                </a:r>
                <a:r>
                  <a:rPr lang="en-GB" sz="3200" dirty="0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GB" sz="3200" dirty="0" err="1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một</a:t>
                </a:r>
                <a:r>
                  <a:rPr lang="en-GB" sz="3200" dirty="0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GB" sz="3200" dirty="0" err="1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tập</a:t>
                </a:r>
                <a:r>
                  <a:rPr lang="en-GB" sz="3200" dirty="0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GB" sz="3200" dirty="0" err="1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các</a:t>
                </a:r>
                <a:r>
                  <a:rPr lang="en-GB" sz="3200" dirty="0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GB" sz="3200" dirty="0" err="1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độ</a:t>
                </a:r>
                <a:r>
                  <a:rPr lang="en-GB" sz="3200" dirty="0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GB" sz="3200" dirty="0" err="1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đo</a:t>
                </a:r>
                <a:r>
                  <a:rPr lang="en-GB" sz="3200" dirty="0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GB" sz="3200" dirty="0" err="1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xác</a:t>
                </a:r>
                <a:r>
                  <a:rPr lang="en-GB" sz="3200" dirty="0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GB" sz="3200" dirty="0" err="1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suất</a:t>
                </a:r>
                <a:r>
                  <a:rPr lang="en-GB" sz="3200" dirty="0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GB" sz="3200" dirty="0" err="1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trên</a:t>
                </a:r>
                <a:r>
                  <a:rPr lang="en-GB" sz="3200" dirty="0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GB" sz="3200" i="1">
                        <a:latin typeface="Cambria Math" panose="02040503050406030204" pitchFamily="18" charset="0"/>
                        <a:ea typeface="SimSun" panose="02010600030101010101" pitchFamily="2" charset="-122"/>
                      </a:rPr>
                      <m:t>𝐶</m:t>
                    </m:r>
                    <m:r>
                      <a:rPr lang="en-GB" sz="3200" i="1">
                        <a:latin typeface="Cambria Math" panose="02040503050406030204" pitchFamily="18" charset="0"/>
                        <a:ea typeface="SimSun" panose="02010600030101010101" pitchFamily="2" charset="-122"/>
                      </a:rPr>
                      <m:t>.</m:t>
                    </m:r>
                  </m:oMath>
                </a14:m>
                <a:r>
                  <a:rPr lang="en-GB" sz="3200" dirty="0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GB" sz="3200" dirty="0" err="1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Để</a:t>
                </a:r>
                <a:r>
                  <a:rPr lang="en-GB" sz="3200" dirty="0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bar>
                      <m:barPr>
                        <m:pos m:val="top"/>
                        <m:ctrlPr>
                          <a:rPr lang="en-US" sz="3200" i="1"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</m:ctrlPr>
                      </m:barPr>
                      <m:e>
                        <m:r>
                          <a:rPr lang="en-GB" sz="3200" i="1"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𝛤</m:t>
                        </m:r>
                      </m:e>
                    </m:bar>
                  </m:oMath>
                </a14:m>
                <a:r>
                  <a:rPr lang="en-GB" sz="3200" dirty="0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GB" sz="3200" dirty="0" err="1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là</a:t>
                </a:r>
                <a:r>
                  <a:rPr lang="en-GB" sz="3200" dirty="0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compact </a:t>
                </a:r>
                <a:r>
                  <a:rPr lang="en-GB" sz="3200" dirty="0" err="1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cần</a:t>
                </a:r>
                <a:r>
                  <a:rPr lang="en-GB" sz="3200" dirty="0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GB" sz="3200" dirty="0" err="1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và</a:t>
                </a:r>
                <a:r>
                  <a:rPr lang="en-GB" sz="3200" dirty="0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GB" sz="3200" dirty="0" err="1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đủ</a:t>
                </a:r>
                <a:r>
                  <a:rPr lang="en-GB" sz="3200" dirty="0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GB" sz="3200" dirty="0" err="1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là</a:t>
                </a:r>
                <a:r>
                  <a:rPr lang="en-GB" sz="3200" dirty="0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GB" sz="3200" dirty="0" err="1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các</a:t>
                </a:r>
                <a:r>
                  <a:rPr lang="en-GB" sz="3200" dirty="0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GB" sz="3200" dirty="0" err="1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điều</a:t>
                </a:r>
                <a:r>
                  <a:rPr lang="en-GB" sz="3200" dirty="0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GB" sz="3200" dirty="0" err="1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kiện</a:t>
                </a:r>
                <a:r>
                  <a:rPr lang="en-GB" sz="3200" dirty="0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GB" sz="3200" dirty="0" err="1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sau</a:t>
                </a:r>
                <a:r>
                  <a:rPr lang="en-GB" sz="3200" dirty="0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GB" sz="3200" dirty="0" err="1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được</a:t>
                </a:r>
                <a:r>
                  <a:rPr lang="en-GB" sz="3200" dirty="0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GB" sz="3200" dirty="0" err="1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thỏa</a:t>
                </a:r>
                <a:r>
                  <a:rPr lang="en-GB" sz="3200" dirty="0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GB" sz="3200" dirty="0" err="1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mãn</a:t>
                </a:r>
                <a:r>
                  <a:rPr lang="en-GB" sz="3200" dirty="0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:</a:t>
                </a:r>
              </a:p>
              <a:p>
                <a:pPr marL="0" indent="0" algn="just">
                  <a:spcBef>
                    <a:spcPts val="1984"/>
                  </a:spcBef>
                  <a:buNone/>
                </a:pPr>
                <a:r>
                  <a:rPr lang="en-US" sz="3200" dirty="0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     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3200" i="1"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</m:ctrlPr>
                      </m:dPr>
                      <m:e>
                        <m:r>
                          <a:rPr lang="en-GB" sz="3200" i="1"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𝑖</m:t>
                        </m:r>
                      </m:e>
                    </m:d>
                  </m:oMath>
                </a14:m>
                <a:r>
                  <a:rPr lang="en-GB" sz="3200" dirty="0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GB" sz="3200" dirty="0" err="1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Với</a:t>
                </a:r>
                <a:r>
                  <a:rPr lang="en-GB" sz="3200" dirty="0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GB" sz="3200" dirty="0" err="1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mỗi</a:t>
                </a:r>
                <a:r>
                  <a:rPr lang="en-GB" sz="3200" dirty="0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GB" sz="3200" i="1">
                        <a:latin typeface="Cambria Math" panose="02040503050406030204" pitchFamily="18" charset="0"/>
                        <a:ea typeface="SimSun" panose="02010600030101010101" pitchFamily="2" charset="-122"/>
                      </a:rPr>
                      <m:t>𝜀</m:t>
                    </m:r>
                    <m:r>
                      <a:rPr lang="en-GB" sz="3200" i="1">
                        <a:latin typeface="Cambria Math" panose="02040503050406030204" pitchFamily="18" charset="0"/>
                        <a:ea typeface="SimSun" panose="02010600030101010101" pitchFamily="2" charset="-122"/>
                      </a:rPr>
                      <m:t>&gt;0</m:t>
                    </m:r>
                  </m:oMath>
                </a14:m>
                <a:r>
                  <a:rPr lang="en-GB" sz="3200" dirty="0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GB" sz="3200" dirty="0" err="1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tồn</a:t>
                </a:r>
                <a:r>
                  <a:rPr lang="en-GB" sz="3200" dirty="0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GB" sz="3200" dirty="0" err="1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tại</a:t>
                </a:r>
                <a:r>
                  <a:rPr lang="en-GB" sz="3200" dirty="0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GB" sz="3200" dirty="0" err="1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một</a:t>
                </a:r>
                <a:r>
                  <a:rPr lang="en-GB" sz="3200" dirty="0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GB" sz="3200" dirty="0" err="1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hằng</a:t>
                </a:r>
                <a:r>
                  <a:rPr lang="en-GB" sz="3200" dirty="0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GB" sz="3200" dirty="0" err="1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số</a:t>
                </a:r>
                <a:r>
                  <a:rPr lang="en-GB" sz="3200" dirty="0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</m:ctrlPr>
                      </m:sSubPr>
                      <m:e>
                        <m:r>
                          <a:rPr lang="en-GB" sz="3200" i="1"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𝑀</m:t>
                        </m:r>
                      </m:e>
                      <m:sub>
                        <m:r>
                          <a:rPr lang="en-GB" sz="3200" i="1"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𝜀</m:t>
                        </m:r>
                      </m:sub>
                    </m:sSub>
                  </m:oMath>
                </a14:m>
                <a:r>
                  <a:rPr lang="en-GB" sz="3200" dirty="0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GB" sz="3200" dirty="0" err="1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sao</a:t>
                </a:r>
                <a:r>
                  <a:rPr lang="en-GB" sz="3200" dirty="0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GB" sz="3200" dirty="0" err="1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cho</a:t>
                </a:r>
                <a:endParaRPr lang="en-US" sz="3200" dirty="0"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endParaRPr>
              </a:p>
              <a:p>
                <a:pPr marL="0" indent="0" algn="ctr">
                  <a:spcBef>
                    <a:spcPts val="1984"/>
                  </a:spcBef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3200" i="1">
                          <a:latin typeface="Cambria Math" panose="02040503050406030204" pitchFamily="18" charset="0"/>
                          <a:ea typeface="SimSun" panose="02010600030101010101" pitchFamily="2" charset="-122"/>
                        </a:rPr>
                        <m:t>𝜇</m:t>
                      </m:r>
                      <m:d>
                        <m:dPr>
                          <m:ctrlPr>
                            <a:rPr lang="en-US" sz="3200" i="1">
                              <a:latin typeface="Cambria Math" panose="02040503050406030204" pitchFamily="18" charset="0"/>
                              <a:ea typeface="SimSun" panose="02010600030101010101" pitchFamily="2" charset="-122"/>
                            </a:rPr>
                          </m:ctrlPr>
                        </m:dPr>
                        <m:e>
                          <m:d>
                            <m:dPr>
                              <m:begChr m:val="{"/>
                              <m:endChr m:val="}"/>
                              <m:ctrlPr>
                                <a:rPr lang="en-US" sz="3200" i="1">
                                  <a:latin typeface="Cambria Math" panose="02040503050406030204" pitchFamily="18" charset="0"/>
                                  <a:ea typeface="SimSun" panose="02010600030101010101" pitchFamily="2" charset="-122"/>
                                </a:rPr>
                              </m:ctrlPr>
                            </m:dPr>
                            <m:e>
                              <m:r>
                                <a:rPr lang="en-GB" sz="3200" i="1">
                                  <a:latin typeface="Cambria Math" panose="02040503050406030204" pitchFamily="18" charset="0"/>
                                  <a:ea typeface="SimSun" panose="02010600030101010101" pitchFamily="2" charset="-122"/>
                                </a:rPr>
                                <m:t>𝑥</m:t>
                              </m:r>
                              <m:r>
                                <a:rPr lang="en-GB" sz="3200" i="1">
                                  <a:latin typeface="Cambria Math" panose="02040503050406030204" pitchFamily="18" charset="0"/>
                                  <a:ea typeface="SimSun" panose="02010600030101010101" pitchFamily="2" charset="-122"/>
                                </a:rPr>
                                <m:t>:</m:t>
                              </m:r>
                              <m:d>
                                <m:dPr>
                                  <m:begChr m:val="|"/>
                                  <m:endChr m:val="|"/>
                                  <m:ctrlPr>
                                    <a:rPr lang="en-US" sz="3200" i="1">
                                      <a:latin typeface="Cambria Math" panose="02040503050406030204" pitchFamily="18" charset="0"/>
                                      <a:ea typeface="SimSun" panose="02010600030101010101" pitchFamily="2" charset="-122"/>
                                    </a:rPr>
                                  </m:ctrlPr>
                                </m:dPr>
                                <m:e>
                                  <m:r>
                                    <a:rPr lang="en-GB" sz="3200" i="1">
                                      <a:latin typeface="Cambria Math" panose="02040503050406030204" pitchFamily="18" charset="0"/>
                                      <a:ea typeface="SimSun" panose="02010600030101010101" pitchFamily="2" charset="-122"/>
                                    </a:rPr>
                                    <m:t>𝑥</m:t>
                                  </m:r>
                                  <m:d>
                                    <m:dPr>
                                      <m:ctrlPr>
                                        <a:rPr lang="en-US" sz="3200" i="1">
                                          <a:latin typeface="Cambria Math" panose="02040503050406030204" pitchFamily="18" charset="0"/>
                                          <a:ea typeface="SimSun" panose="02010600030101010101" pitchFamily="2" charset="-122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GB" sz="3200" i="1">
                                          <a:latin typeface="Cambria Math" panose="02040503050406030204" pitchFamily="18" charset="0"/>
                                          <a:ea typeface="SimSun" panose="02010600030101010101" pitchFamily="2" charset="-122"/>
                                        </a:rPr>
                                        <m:t>0</m:t>
                                      </m:r>
                                    </m:e>
                                  </m:d>
                                </m:e>
                              </m:d>
                              <m:r>
                                <a:rPr lang="en-GB" sz="3200" i="1">
                                  <a:latin typeface="Cambria Math" panose="02040503050406030204" pitchFamily="18" charset="0"/>
                                  <a:ea typeface="SimSun" panose="02010600030101010101" pitchFamily="2" charset="-122"/>
                                </a:rPr>
                                <m:t>≤</m:t>
                              </m:r>
                              <m:sSub>
                                <m:sSubPr>
                                  <m:ctrlPr>
                                    <a:rPr lang="en-US" sz="3200" i="1">
                                      <a:latin typeface="Cambria Math" panose="02040503050406030204" pitchFamily="18" charset="0"/>
                                      <a:ea typeface="SimSun" panose="02010600030101010101" pitchFamily="2" charset="-122"/>
                                    </a:rPr>
                                  </m:ctrlPr>
                                </m:sSubPr>
                                <m:e>
                                  <m:r>
                                    <a:rPr lang="en-GB" sz="3200" i="1">
                                      <a:latin typeface="Cambria Math" panose="02040503050406030204" pitchFamily="18" charset="0"/>
                                      <a:ea typeface="SimSun" panose="02010600030101010101" pitchFamily="2" charset="-122"/>
                                    </a:rPr>
                                    <m:t>𝑀</m:t>
                                  </m:r>
                                </m:e>
                                <m:sub>
                                  <m:r>
                                    <a:rPr lang="en-GB" sz="3200" i="1">
                                      <a:latin typeface="Cambria Math" panose="02040503050406030204" pitchFamily="18" charset="0"/>
                                      <a:ea typeface="SimSun" panose="02010600030101010101" pitchFamily="2" charset="-122"/>
                                    </a:rPr>
                                    <m:t>𝜀</m:t>
                                  </m:r>
                                </m:sub>
                              </m:sSub>
                            </m:e>
                          </m:d>
                        </m:e>
                      </m:d>
                      <m:r>
                        <a:rPr lang="en-GB" sz="3200" i="1">
                          <a:latin typeface="Cambria Math" panose="02040503050406030204" pitchFamily="18" charset="0"/>
                          <a:ea typeface="SimSun" panose="02010600030101010101" pitchFamily="2" charset="-122"/>
                        </a:rPr>
                        <m:t>&gt;1−</m:t>
                      </m:r>
                      <m:f>
                        <m:fPr>
                          <m:ctrlPr>
                            <a:rPr lang="en-US" sz="3200" i="1">
                              <a:latin typeface="Cambria Math" panose="02040503050406030204" pitchFamily="18" charset="0"/>
                              <a:ea typeface="SimSun" panose="02010600030101010101" pitchFamily="2" charset="-122"/>
                            </a:rPr>
                          </m:ctrlPr>
                        </m:fPr>
                        <m:num>
                          <m:r>
                            <a:rPr lang="en-GB" sz="3200" i="1">
                              <a:latin typeface="Cambria Math" panose="02040503050406030204" pitchFamily="18" charset="0"/>
                              <a:ea typeface="SimSun" panose="02010600030101010101" pitchFamily="2" charset="-122"/>
                            </a:rPr>
                            <m:t>𝜀</m:t>
                          </m:r>
                        </m:num>
                        <m:den>
                          <m:r>
                            <a:rPr lang="en-GB" sz="3200" i="1">
                              <a:latin typeface="Cambria Math" panose="02040503050406030204" pitchFamily="18" charset="0"/>
                              <a:ea typeface="SimSun" panose="02010600030101010101" pitchFamily="2" charset="-122"/>
                            </a:rPr>
                            <m:t>2</m:t>
                          </m:r>
                        </m:den>
                      </m:f>
                      <m:r>
                        <a:rPr lang="en-GB" sz="3200" i="1">
                          <a:latin typeface="Cambria Math" panose="02040503050406030204" pitchFamily="18" charset="0"/>
                          <a:ea typeface="SimSun" panose="02010600030101010101" pitchFamily="2" charset="-122"/>
                        </a:rPr>
                        <m:t>,</m:t>
                      </m:r>
                      <m:r>
                        <a:rPr lang="en-GB" sz="3200" i="1">
                          <a:latin typeface="Cambria Math" panose="02040503050406030204" pitchFamily="18" charset="0"/>
                          <a:ea typeface="SimSun" panose="02010600030101010101" pitchFamily="2" charset="-122"/>
                          <a:cs typeface="Cambria Math" panose="02040503050406030204" pitchFamily="18" charset="0"/>
                        </a:rPr>
                        <m:t>∀</m:t>
                      </m:r>
                      <m:r>
                        <a:rPr lang="en-GB" sz="3200" i="1">
                          <a:latin typeface="Cambria Math" panose="02040503050406030204" pitchFamily="18" charset="0"/>
                          <a:ea typeface="SimSun" panose="02010600030101010101" pitchFamily="2" charset="-122"/>
                        </a:rPr>
                        <m:t>𝜇</m:t>
                      </m:r>
                      <m:r>
                        <a:rPr lang="en-GB" sz="3200" i="1">
                          <a:latin typeface="Cambria Math" panose="02040503050406030204" pitchFamily="18" charset="0"/>
                          <a:ea typeface="SimSun" panose="02010600030101010101" pitchFamily="2" charset="-122"/>
                          <a:cs typeface="Cambria Math" panose="02040503050406030204" pitchFamily="18" charset="0"/>
                        </a:rPr>
                        <m:t>∈</m:t>
                      </m:r>
                      <m:r>
                        <a:rPr lang="en-GB" sz="3200" i="1">
                          <a:latin typeface="Cambria Math" panose="02040503050406030204" pitchFamily="18" charset="0"/>
                          <a:ea typeface="SimSun" panose="02010600030101010101" pitchFamily="2" charset="-122"/>
                        </a:rPr>
                        <m:t>𝛤</m:t>
                      </m:r>
                    </m:oMath>
                  </m:oMathPara>
                </a14:m>
                <a:endParaRPr lang="en-US" sz="3200" dirty="0"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endParaRPr>
              </a:p>
              <a:p>
                <a:pPr marL="0" indent="0" algn="just">
                  <a:spcBef>
                    <a:spcPts val="1984"/>
                  </a:spcBef>
                  <a:buNone/>
                </a:pPr>
                <a:r>
                  <a:rPr lang="en-US" sz="3200" dirty="0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     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3200" i="1"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</m:ctrlPr>
                      </m:dPr>
                      <m:e>
                        <m:r>
                          <a:rPr lang="en-GB" sz="3200" i="1"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𝑖𝑖</m:t>
                        </m:r>
                      </m:e>
                    </m:d>
                  </m:oMath>
                </a14:m>
                <a:r>
                  <a:rPr lang="en-GB" sz="3200" dirty="0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GB" sz="3200" dirty="0" err="1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Với</a:t>
                </a:r>
                <a:r>
                  <a:rPr lang="en-GB" sz="3200" dirty="0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GB" sz="3200" dirty="0" err="1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mỗi</a:t>
                </a:r>
                <a:r>
                  <a:rPr lang="en-GB" sz="3200" dirty="0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GB" sz="3200" i="1">
                        <a:latin typeface="Cambria Math" panose="02040503050406030204" pitchFamily="18" charset="0"/>
                        <a:ea typeface="SimSun" panose="02010600030101010101" pitchFamily="2" charset="-122"/>
                      </a:rPr>
                      <m:t>𝜀</m:t>
                    </m:r>
                    <m:r>
                      <a:rPr lang="en-GB" sz="3200" i="1">
                        <a:latin typeface="Cambria Math" panose="02040503050406030204" pitchFamily="18" charset="0"/>
                        <a:ea typeface="SimSun" panose="02010600030101010101" pitchFamily="2" charset="-122"/>
                      </a:rPr>
                      <m:t>&gt;0</m:t>
                    </m:r>
                  </m:oMath>
                </a14:m>
                <a:r>
                  <a:rPr lang="en-GB" sz="3200" dirty="0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GB" sz="3200" dirty="0" err="1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và</a:t>
                </a:r>
                <a:r>
                  <a:rPr lang="en-GB" sz="3200" dirty="0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GB" sz="3200" i="1">
                        <a:latin typeface="Cambria Math" panose="02040503050406030204" pitchFamily="18" charset="0"/>
                        <a:ea typeface="SimSun" panose="02010600030101010101" pitchFamily="2" charset="-122"/>
                      </a:rPr>
                      <m:t>𝛿</m:t>
                    </m:r>
                    <m:r>
                      <a:rPr lang="en-GB" sz="3200" i="1">
                        <a:latin typeface="Cambria Math" panose="02040503050406030204" pitchFamily="18" charset="0"/>
                        <a:ea typeface="SimSun" panose="02010600030101010101" pitchFamily="2" charset="-122"/>
                      </a:rPr>
                      <m:t>&gt;0</m:t>
                    </m:r>
                  </m:oMath>
                </a14:m>
                <a:r>
                  <a:rPr lang="en-GB" sz="3200" dirty="0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GB" sz="3200" dirty="0" err="1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tồn</a:t>
                </a:r>
                <a:r>
                  <a:rPr lang="en-GB" sz="3200" dirty="0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GB" sz="3200" dirty="0" err="1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tại</a:t>
                </a:r>
                <a:r>
                  <a:rPr lang="en-GB" sz="3200" dirty="0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GB" sz="3200" i="1">
                        <a:latin typeface="Cambria Math" panose="02040503050406030204" pitchFamily="18" charset="0"/>
                        <a:ea typeface="SimSun" panose="02010600030101010101" pitchFamily="2" charset="-122"/>
                      </a:rPr>
                      <m:t>𝜂</m:t>
                    </m:r>
                    <m:r>
                      <a:rPr lang="en-GB" sz="3200" i="1">
                        <a:latin typeface="Cambria Math" panose="02040503050406030204" pitchFamily="18" charset="0"/>
                        <a:ea typeface="SimSun" panose="02010600030101010101" pitchFamily="2" charset="-122"/>
                      </a:rPr>
                      <m:t>=</m:t>
                    </m:r>
                    <m:r>
                      <a:rPr lang="en-GB" sz="3200" i="1">
                        <a:latin typeface="Cambria Math" panose="02040503050406030204" pitchFamily="18" charset="0"/>
                        <a:ea typeface="SimSun" panose="02010600030101010101" pitchFamily="2" charset="-122"/>
                      </a:rPr>
                      <m:t>𝜂</m:t>
                    </m:r>
                    <m:d>
                      <m:dPr>
                        <m:ctrlPr>
                          <a:rPr lang="en-US" sz="3200" i="1"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</m:ctrlPr>
                      </m:dPr>
                      <m:e>
                        <m:r>
                          <a:rPr lang="en-GB" sz="3200" i="1"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𝜀</m:t>
                        </m:r>
                        <m:r>
                          <a:rPr lang="en-GB" sz="3200" i="1"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,</m:t>
                        </m:r>
                        <m:r>
                          <a:rPr lang="en-GB" sz="3200" i="1"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𝛿</m:t>
                        </m:r>
                      </m:e>
                    </m:d>
                    <m:r>
                      <a:rPr lang="en-GB" sz="3200" i="1">
                        <a:latin typeface="Cambria Math" panose="02040503050406030204" pitchFamily="18" charset="0"/>
                        <a:ea typeface="SimSun" panose="02010600030101010101" pitchFamily="2" charset="-122"/>
                      </a:rPr>
                      <m:t>&gt;0</m:t>
                    </m:r>
                  </m:oMath>
                </a14:m>
                <a:r>
                  <a:rPr lang="en-GB" sz="3200" dirty="0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GB" sz="3200" dirty="0" err="1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sao</a:t>
                </a:r>
                <a:r>
                  <a:rPr lang="en-GB" sz="3200" dirty="0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GB" sz="3200" dirty="0" err="1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cho</a:t>
                </a:r>
                <a:endParaRPr lang="en-GB" sz="3200" dirty="0"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endParaRPr>
              </a:p>
              <a:p>
                <a:pPr marL="0" indent="0" algn="just">
                  <a:spcBef>
                    <a:spcPts val="1984"/>
                  </a:spcBef>
                  <a:buNone/>
                </a:pPr>
                <a:endParaRPr lang="en-US" sz="3200" dirty="0"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endParaRPr>
              </a:p>
              <a:p>
                <a:pPr marL="0" indent="0" algn="just">
                  <a:spcBef>
                    <a:spcPts val="1984"/>
                  </a:spcBef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3200" i="1">
                          <a:latin typeface="Cambria Math" panose="02040503050406030204" pitchFamily="18" charset="0"/>
                          <a:ea typeface="SimSun" panose="02010600030101010101" pitchFamily="2" charset="-122"/>
                        </a:rPr>
                        <m:t>𝜇</m:t>
                      </m:r>
                      <m:d>
                        <m:dPr>
                          <m:ctrlPr>
                            <a:rPr lang="en-US" sz="3200" i="1">
                              <a:latin typeface="Cambria Math" panose="02040503050406030204" pitchFamily="18" charset="0"/>
                              <a:ea typeface="SimSun" panose="02010600030101010101" pitchFamily="2" charset="-122"/>
                            </a:rPr>
                          </m:ctrlPr>
                        </m:dPr>
                        <m:e>
                          <m:d>
                            <m:dPr>
                              <m:begChr m:val="{"/>
                              <m:endChr m:val="}"/>
                              <m:ctrlPr>
                                <a:rPr lang="en-US" sz="3200" i="1">
                                  <a:latin typeface="Cambria Math" panose="02040503050406030204" pitchFamily="18" charset="0"/>
                                  <a:ea typeface="SimSun" panose="02010600030101010101" pitchFamily="2" charset="-122"/>
                                </a:rPr>
                              </m:ctrlPr>
                            </m:dPr>
                            <m:e>
                              <m:r>
                                <a:rPr lang="en-GB" sz="3200" i="1">
                                  <a:latin typeface="Cambria Math" panose="02040503050406030204" pitchFamily="18" charset="0"/>
                                  <a:ea typeface="SimSun" panose="02010600030101010101" pitchFamily="2" charset="-122"/>
                                </a:rPr>
                                <m:t>𝑥</m:t>
                              </m:r>
                              <m:r>
                                <a:rPr lang="en-GB" sz="3200" i="1">
                                  <a:latin typeface="Cambria Math" panose="02040503050406030204" pitchFamily="18" charset="0"/>
                                  <a:ea typeface="SimSun" panose="02010600030101010101" pitchFamily="2" charset="-122"/>
                                </a:rPr>
                                <m:t>:</m:t>
                              </m:r>
                              <m:sSub>
                                <m:sSubPr>
                                  <m:ctrlPr>
                                    <a:rPr lang="en-US" sz="3200" i="1">
                                      <a:latin typeface="Cambria Math" panose="02040503050406030204" pitchFamily="18" charset="0"/>
                                      <a:ea typeface="SimSun" panose="02010600030101010101" pitchFamily="2" charset="-122"/>
                                    </a:rPr>
                                  </m:ctrlPr>
                                </m:sSubPr>
                                <m:e>
                                  <m:r>
                                    <a:rPr lang="en-GB" sz="3200" i="1">
                                      <a:latin typeface="Cambria Math" panose="02040503050406030204" pitchFamily="18" charset="0"/>
                                      <a:ea typeface="SimSun" panose="02010600030101010101" pitchFamily="2" charset="-122"/>
                                    </a:rPr>
                                    <m:t>𝜔</m:t>
                                  </m:r>
                                </m:e>
                                <m:sub>
                                  <m:r>
                                    <a:rPr lang="en-GB" sz="3200" i="1">
                                      <a:latin typeface="Cambria Math" panose="02040503050406030204" pitchFamily="18" charset="0"/>
                                      <a:ea typeface="SimSun" panose="02010600030101010101" pitchFamily="2" charset="-122"/>
                                    </a:rPr>
                                    <m:t>𝑥</m:t>
                                  </m:r>
                                </m:sub>
                              </m:sSub>
                              <m:d>
                                <m:dPr>
                                  <m:ctrlPr>
                                    <a:rPr lang="en-US" sz="3200" i="1">
                                      <a:latin typeface="Cambria Math" panose="02040503050406030204" pitchFamily="18" charset="0"/>
                                      <a:ea typeface="SimSun" panose="02010600030101010101" pitchFamily="2" charset="-122"/>
                                    </a:rPr>
                                  </m:ctrlPr>
                                </m:dPr>
                                <m:e>
                                  <m:r>
                                    <a:rPr lang="en-GB" sz="3200" i="1">
                                      <a:latin typeface="Cambria Math" panose="02040503050406030204" pitchFamily="18" charset="0"/>
                                      <a:ea typeface="SimSun" panose="02010600030101010101" pitchFamily="2" charset="-122"/>
                                    </a:rPr>
                                    <m:t>𝜂</m:t>
                                  </m:r>
                                </m:e>
                              </m:d>
                              <m:r>
                                <a:rPr lang="en-GB" sz="3200" i="1">
                                  <a:latin typeface="Cambria Math" panose="02040503050406030204" pitchFamily="18" charset="0"/>
                                  <a:ea typeface="SimSun" panose="02010600030101010101" pitchFamily="2" charset="-122"/>
                                </a:rPr>
                                <m:t>≤</m:t>
                              </m:r>
                              <m:r>
                                <a:rPr lang="en-GB" sz="3200" i="1">
                                  <a:latin typeface="Cambria Math" panose="02040503050406030204" pitchFamily="18" charset="0"/>
                                  <a:ea typeface="SimSun" panose="02010600030101010101" pitchFamily="2" charset="-122"/>
                                </a:rPr>
                                <m:t>𝛿</m:t>
                              </m:r>
                            </m:e>
                          </m:d>
                        </m:e>
                      </m:d>
                      <m:r>
                        <a:rPr lang="en-GB" sz="3200" i="1">
                          <a:latin typeface="Cambria Math" panose="02040503050406030204" pitchFamily="18" charset="0"/>
                          <a:ea typeface="SimSun" panose="02010600030101010101" pitchFamily="2" charset="-122"/>
                        </a:rPr>
                        <m:t>&gt;1−</m:t>
                      </m:r>
                      <m:f>
                        <m:fPr>
                          <m:ctrlPr>
                            <a:rPr lang="en-US" sz="3200" i="1">
                              <a:latin typeface="Cambria Math" panose="02040503050406030204" pitchFamily="18" charset="0"/>
                              <a:ea typeface="SimSun" panose="02010600030101010101" pitchFamily="2" charset="-122"/>
                            </a:rPr>
                          </m:ctrlPr>
                        </m:fPr>
                        <m:num>
                          <m:r>
                            <a:rPr lang="en-GB" sz="3200" i="1">
                              <a:latin typeface="Cambria Math" panose="02040503050406030204" pitchFamily="18" charset="0"/>
                              <a:ea typeface="SimSun" panose="02010600030101010101" pitchFamily="2" charset="-122"/>
                            </a:rPr>
                            <m:t>𝜀</m:t>
                          </m:r>
                        </m:num>
                        <m:den>
                          <m:r>
                            <a:rPr lang="en-GB" sz="3200" i="1">
                              <a:latin typeface="Cambria Math" panose="02040503050406030204" pitchFamily="18" charset="0"/>
                              <a:ea typeface="SimSun" panose="02010600030101010101" pitchFamily="2" charset="-122"/>
                            </a:rPr>
                            <m:t>2</m:t>
                          </m:r>
                        </m:den>
                      </m:f>
                      <m:r>
                        <a:rPr lang="en-GB" sz="3200" i="1">
                          <a:latin typeface="Cambria Math" panose="02040503050406030204" pitchFamily="18" charset="0"/>
                          <a:ea typeface="SimSun" panose="02010600030101010101" pitchFamily="2" charset="-122"/>
                        </a:rPr>
                        <m:t>,</m:t>
                      </m:r>
                      <m:r>
                        <a:rPr lang="en-GB" sz="3200" i="1">
                          <a:latin typeface="Cambria Math" panose="02040503050406030204" pitchFamily="18" charset="0"/>
                          <a:ea typeface="SimSun" panose="02010600030101010101" pitchFamily="2" charset="-122"/>
                          <a:cs typeface="Cambria Math" panose="02040503050406030204" pitchFamily="18" charset="0"/>
                        </a:rPr>
                        <m:t>∀</m:t>
                      </m:r>
                      <m:r>
                        <a:rPr lang="en-GB" sz="3200" i="1">
                          <a:latin typeface="Cambria Math" panose="02040503050406030204" pitchFamily="18" charset="0"/>
                          <a:ea typeface="SimSun" panose="02010600030101010101" pitchFamily="2" charset="-122"/>
                        </a:rPr>
                        <m:t>𝜇</m:t>
                      </m:r>
                      <m:r>
                        <a:rPr lang="en-GB" sz="3200" i="1">
                          <a:latin typeface="Cambria Math" panose="02040503050406030204" pitchFamily="18" charset="0"/>
                          <a:ea typeface="SimSun" panose="02010600030101010101" pitchFamily="2" charset="-122"/>
                          <a:cs typeface="Cambria Math" panose="02040503050406030204" pitchFamily="18" charset="0"/>
                        </a:rPr>
                        <m:t>∈</m:t>
                      </m:r>
                      <m:r>
                        <a:rPr lang="en-GB" sz="3200" i="1">
                          <a:latin typeface="Cambria Math" panose="02040503050406030204" pitchFamily="18" charset="0"/>
                          <a:ea typeface="SimSun" panose="02010600030101010101" pitchFamily="2" charset="-122"/>
                        </a:rPr>
                        <m:t>𝛤</m:t>
                      </m:r>
                    </m:oMath>
                  </m:oMathPara>
                </a14:m>
                <a:endParaRPr lang="en-US" sz="3200" dirty="0"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endParaRPr>
              </a:p>
              <a:p>
                <a:pPr marL="0" indent="0" algn="just">
                  <a:spcBef>
                    <a:spcPts val="1984"/>
                  </a:spcBef>
                  <a:buNone/>
                </a:pPr>
                <a:endParaRPr lang="en-US" sz="3200" dirty="0"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endParaRPr>
              </a:p>
              <a:p>
                <a:pPr marL="0" marR="0" lvl="0" indent="0" algn="l" defTabSz="2267986" rtl="0" eaLnBrk="1" fontAlgn="auto" latinLnBrk="0" hangingPunct="1">
                  <a:lnSpc>
                    <a:spcPct val="90000"/>
                  </a:lnSpc>
                  <a:spcBef>
                    <a:spcPts val="248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endParaRPr kumimoji="0" 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41" name="TextBox 4">
                <a:extLst>
                  <a:ext uri="{FF2B5EF4-FFF2-40B4-BE49-F238E27FC236}">
                    <a16:creationId xmlns:a16="http://schemas.microsoft.com/office/drawing/2014/main" id="{C618AFCB-8CEB-EB98-EF30-002EDE44D48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4834510" y="9748019"/>
                <a:ext cx="13594946" cy="12010413"/>
              </a:xfrm>
              <a:prstGeom prst="rect">
                <a:avLst/>
              </a:prstGeom>
              <a:blipFill>
                <a:blip r:embed="rId47"/>
                <a:stretch>
                  <a:fillRect/>
                </a:stretch>
              </a:blipFill>
              <a:ln w="9525">
                <a:solidFill>
                  <a:schemeClr val="accent1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UIDATA" val="&lt;database version=&quot;11.0&quot;&gt;&lt;object type=&quot;1&quot; unique_id=&quot;10001&quot;&gt;&lt;object type=&quot;2&quot; unique_id=&quot;10002&quot;&gt;&lt;object type=&quot;3&quot; unique_id=&quot;10003&quot;&gt;&lt;property id=&quot;20148&quot; value=&quot;5&quot;/&gt;&lt;property id=&quot;20300&quot; value=&quot;Slide 1&quot;/&gt;&lt;property id=&quot;20307&quot; value=&quot;256&quot;/&gt;&lt;/object&gt;&lt;/object&gt;&lt;object type=&quot;8&quot; unique_id=&quot;10006&quot;&gt;&lt;/object&gt;&lt;/object&gt;&lt;/database&gt;"/>
  <p:tag name="MMPROD_NEXTUNIQUEID" val="10009"/>
  <p:tag name="SECTOMILLISECCONVERTED" val="1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253</TotalTime>
  <Words>725</Words>
  <Application>Microsoft Office PowerPoint</Application>
  <PresentationFormat>Custom</PresentationFormat>
  <Paragraphs>51</Paragraphs>
  <Slides>1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1</vt:i4>
      </vt:variant>
    </vt:vector>
  </HeadingPairs>
  <TitlesOfParts>
    <vt:vector size="9" baseType="lpstr">
      <vt:lpstr>Arial</vt:lpstr>
      <vt:lpstr>Calibri</vt:lpstr>
      <vt:lpstr>Calibri Light</vt:lpstr>
      <vt:lpstr>Cambria Math</vt:lpstr>
      <vt:lpstr>Times New Roman</vt:lpstr>
      <vt:lpstr>Office Theme</vt:lpstr>
      <vt:lpstr>Equation</vt:lpstr>
      <vt:lpstr>MathType 7.0 Equation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Do Ngoc Anh</dc:creator>
  <cp:lastModifiedBy>Nguyễn Thế Lâm</cp:lastModifiedBy>
  <cp:revision>15</cp:revision>
  <dcterms:created xsi:type="dcterms:W3CDTF">2018-11-06T03:44:19Z</dcterms:created>
  <dcterms:modified xsi:type="dcterms:W3CDTF">2022-10-12T15:21:10Z</dcterms:modified>
</cp:coreProperties>
</file>