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9B280-5544-A6C8-4A03-89F276640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B410D6-7CEF-59BE-4EA0-F357C73CB4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9FA5E-E71D-35FD-2006-15CC59A30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796E7-6A42-4548-B31E-06F97853D4E2}" type="datetimeFigureOut">
              <a:rPr lang="en-AU" smtClean="0"/>
              <a:t>2/02/2023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C2BB1-0CC9-1DFD-D065-028B3D64D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0C175-6C6C-1904-704C-B52818501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6072C-DA6C-487F-94EA-9B5B61FDB8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7550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F94D7-8F11-DCF9-F89A-AC2D893FF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8882B-9E64-BCAB-2D74-55FD3B2A7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7BAC3-2AF3-ED69-B6C6-4940A3B92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796E7-6A42-4548-B31E-06F97853D4E2}" type="datetimeFigureOut">
              <a:rPr lang="en-AU" smtClean="0"/>
              <a:t>2/02/2023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4B47D-D449-A2FD-33EA-44A82AF4B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104BA-7CD6-DC04-8893-5DA6E107E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6072C-DA6C-487F-94EA-9B5B61FDB8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9212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FE37-B609-9F54-53D0-ED7BF08FA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7980-901A-D2B7-7C27-D88716DDF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8260C-F11B-E4D5-2B44-62378A9CC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796E7-6A42-4548-B31E-06F97853D4E2}" type="datetimeFigureOut">
              <a:rPr lang="en-AU" smtClean="0"/>
              <a:t>2/02/2023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6F0AE-5A9A-445E-6DFB-A8DA7F555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8DC8D-9A6E-D699-6FCB-06D588639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6072C-DA6C-487F-94EA-9B5B61FDB8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1882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68A12-2314-7492-7B40-3B443DE32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666D4-276B-8D67-B599-CC68909E38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C01C3D-B835-77D0-6936-7D5DE9874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02B906-AB9D-49AC-02BB-D4D1328E8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796E7-6A42-4548-B31E-06F97853D4E2}" type="datetimeFigureOut">
              <a:rPr lang="en-AU" smtClean="0"/>
              <a:t>2/02/2023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1E0E04-B050-2E52-F03C-FF9029C74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1BD2BB-63F0-FFF5-F922-FB73B306B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6072C-DA6C-487F-94EA-9B5B61FDB8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26501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61D4D-54F3-2F70-BA37-C5F5D1B82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C14CC-28FD-4E72-95BF-7919FFD35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60737-B067-E98D-4EA2-3EA7DC639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F112CB-70F4-A1C7-3DCF-7E111F7AA9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72E6E3-2065-17CE-5E28-29018DA5A2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242590-0930-61C5-0265-FEFE6620D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796E7-6A42-4548-B31E-06F97853D4E2}" type="datetimeFigureOut">
              <a:rPr lang="en-AU" smtClean="0"/>
              <a:t>2/02/2023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7A6C98-570C-2584-EF40-D8C45B3EA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7831F3-FBD2-8EF0-50A8-7411E6AC3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6072C-DA6C-487F-94EA-9B5B61FDB8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9652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EB4A1-B43D-DAC4-F8E3-5F06FB648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54B5FA-965F-1C5C-1B51-07323F65D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796E7-6A42-4548-B31E-06F97853D4E2}" type="datetimeFigureOut">
              <a:rPr lang="en-AU" smtClean="0"/>
              <a:t>2/02/2023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EA4AB-F468-E3D9-9D0E-0F09497DE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4DEA88-7682-A443-A1C0-1D37FBF9F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6072C-DA6C-487F-94EA-9B5B61FDB8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6557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662108-713F-FB5A-F7D1-C03040D40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796E7-6A42-4548-B31E-06F97853D4E2}" type="datetimeFigureOut">
              <a:rPr lang="en-AU" smtClean="0"/>
              <a:t>2/02/2023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B42D32-F807-F5B9-A398-8F1AA8416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767B65-9712-B123-5797-B0A7BD647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6072C-DA6C-487F-94EA-9B5B61FDB8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276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A1839-A8BA-7B61-6C4F-D14F003D9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79318-1E25-0023-45AD-0DAD4E972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43052-8ECB-B832-0A7F-F7E258E9F9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7F5D13-F3C3-8DB4-F3DF-7F6A3021F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796E7-6A42-4548-B31E-06F97853D4E2}" type="datetimeFigureOut">
              <a:rPr lang="en-AU" smtClean="0"/>
              <a:t>2/02/2023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8FFA1F-FAF1-CB62-BC2F-BEB51E527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58BC67-60F4-A089-17BA-064444BAF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6072C-DA6C-487F-94EA-9B5B61FDB8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7379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9DEC8-F9E6-7DC1-1E4F-4DA005725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131DB9-DAC3-248F-DA52-4AA7A273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1ECE6-BF40-4758-6979-1C288C1D9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002CCA-BAC2-B993-EEDB-3193A6FE1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796E7-6A42-4548-B31E-06F97853D4E2}" type="datetimeFigureOut">
              <a:rPr lang="en-AU" smtClean="0"/>
              <a:t>2/02/2023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8BDEDF-EC32-9D7E-581E-1C9A25A5B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C7CA99-A009-B84E-E715-F94F3317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6072C-DA6C-487F-94EA-9B5B61FDB8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7129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30643-85E3-0A48-205E-98AFCAA80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C28798-C8B1-658B-0A8B-E1636AD72E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9D976-B5A3-B72B-0043-6FD242AF2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796E7-6A42-4548-B31E-06F97853D4E2}" type="datetimeFigureOut">
              <a:rPr lang="en-AU" smtClean="0"/>
              <a:t>2/02/2023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D000D-DD82-427B-33EA-5F5F29BDB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4D472-80E9-63A2-3D06-E96FDFB4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6072C-DA6C-487F-94EA-9B5B61FDB8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2992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A550F7-A125-2FD0-D675-8AA6388C13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B4ABFF-EC71-5616-6E93-51F2A6D35A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092A1-EB3C-E3F4-0B49-FB35EE45A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796E7-6A42-4548-B31E-06F97853D4E2}" type="datetimeFigureOut">
              <a:rPr lang="en-AU" smtClean="0"/>
              <a:t>2/02/2023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06C51-0999-B129-AD96-E3383DD55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2F60C-940F-E3B2-DC15-111583501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6072C-DA6C-487F-94EA-9B5B61FDB8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092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3B40D5-10CC-B11F-EDE4-7BE89596B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0687F-74AE-D28A-972E-3164DFD1B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9B1D2-2395-A370-FF0B-CD5054521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796E7-6A42-4548-B31E-06F97853D4E2}" type="datetimeFigureOut">
              <a:rPr lang="en-AU" smtClean="0"/>
              <a:t>2/02/2023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B35AF-D2A4-CAE9-FA20-8677FC220E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C94AE-DF8D-1C66-C6C0-2AB864659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6072C-DA6C-487F-94EA-9B5B61FDB8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9441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5A4038-BA00-5795-BFCB-171C7F1A3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250" y="514097"/>
            <a:ext cx="4389500" cy="58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70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1F9BD3-FD03-D124-0DD3-637D4A14D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803" y="647459"/>
            <a:ext cx="5456393" cy="55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62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A272C7-29E3-ED16-A744-24EC45CA7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857" y="1337128"/>
            <a:ext cx="6302286" cy="41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76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9AF4EC-10ED-274F-E445-9B3A07883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097" y="845596"/>
            <a:ext cx="5829805" cy="516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88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Nguyễn Thu Hằng</dc:creator>
  <cp:lastModifiedBy>Nguyễn Thu Hằng</cp:lastModifiedBy>
  <cp:revision>1</cp:revision>
  <dcterms:created xsi:type="dcterms:W3CDTF">2023-02-02T01:37:28Z</dcterms:created>
  <dcterms:modified xsi:type="dcterms:W3CDTF">2023-02-02T01:40:57Z</dcterms:modified>
</cp:coreProperties>
</file>